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83271-31A3-4A20-8429-01F9F7C35B8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2E05-FF20-43F6-ABA6-483E8C74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1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2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3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24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7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8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20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6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1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9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3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5F5B-C458-4F46-9131-6AB4EC02C134}" type="datetimeFigureOut">
              <a:rPr lang="en-US" smtClean="0"/>
              <a:t>01/08/2022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D09BD-A168-4F51-BF17-BFCE2228E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E09850BD-E517-46CF-ACCA-D1FDDB844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xmlns="" id="{0F074933-D64F-472B-BCB4-85A94BB9B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5525B7DF-C8B5-4A9B-8B8E-48AEAF515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88" y="2316430"/>
            <a:ext cx="2153992" cy="15923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A39B73F-BAA7-471F-B05C-8C4F187D9712}"/>
              </a:ext>
            </a:extLst>
          </p:cNvPr>
          <p:cNvGrpSpPr/>
          <p:nvPr/>
        </p:nvGrpSpPr>
        <p:grpSpPr>
          <a:xfrm>
            <a:off x="771525" y="2048146"/>
            <a:ext cx="10458449" cy="2553209"/>
            <a:chOff x="2156178" y="1371600"/>
            <a:chExt cx="7879644" cy="25532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73E7617-4CE8-4A45-BD02-F632C8CCF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6178" y="1723919"/>
              <a:ext cx="7879644" cy="22008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70ED8F4-4F27-448A-9A93-1A5B7F8B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D1B4E1A-8667-4C0F-BE11-43F612030EEF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9DD29-75C2-4CE5-80BD-1520056E78EB}"/>
              </a:ext>
            </a:extLst>
          </p:cNvPr>
          <p:cNvSpPr txBox="1"/>
          <p:nvPr/>
        </p:nvSpPr>
        <p:spPr>
          <a:xfrm>
            <a:off x="2706452" y="1113148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2022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E6B0245D-D156-45FE-9511-DEC47B8D6F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45" y="4177112"/>
            <a:ext cx="2876667" cy="28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33549" y="3228975"/>
            <a:ext cx="837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C501EAB-C11A-4C72-BBFA-DF2F7C57887A}"/>
              </a:ext>
            </a:extLst>
          </p:cNvPr>
          <p:cNvGrpSpPr/>
          <p:nvPr/>
        </p:nvGrpSpPr>
        <p:grpSpPr>
          <a:xfrm>
            <a:off x="702838" y="668852"/>
            <a:ext cx="8863193" cy="661722"/>
            <a:chOff x="2421141" y="730782"/>
            <a:chExt cx="7541216" cy="799975"/>
          </a:xfrm>
          <a:solidFill>
            <a:srgbClr val="E6E9F2"/>
          </a:solidFill>
        </p:grpSpPr>
        <p:sp>
          <p:nvSpPr>
            <p:cNvPr id="34" name="Rectangle: Rounded Corners 43">
              <a:extLst>
                <a:ext uri="{FF2B5EF4-FFF2-40B4-BE49-F238E27FC236}">
                  <a16:creationId xmlns="" xmlns:a16="http://schemas.microsoft.com/office/drawing/2014/main" id="{CE226758-A443-4430-8773-360D5A3017C5}"/>
                </a:ext>
              </a:extLst>
            </p:cNvPr>
            <p:cNvSpPr/>
            <p:nvPr/>
          </p:nvSpPr>
          <p:spPr>
            <a:xfrm>
              <a:off x="2421141" y="730782"/>
              <a:ext cx="7441436" cy="738522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8745922"/>
                        <a:gd name="connsiteY0" fmla="*/ 101817 h 610890"/>
                        <a:gd name="connsiteX1" fmla="*/ 237162 w 8745922"/>
                        <a:gd name="connsiteY1" fmla="*/ 0 h 610890"/>
                        <a:gd name="connsiteX2" fmla="*/ 1781193 w 8745922"/>
                        <a:gd name="connsiteY2" fmla="*/ 0 h 610890"/>
                        <a:gd name="connsiteX3" fmla="*/ 3159794 w 8745922"/>
                        <a:gd name="connsiteY3" fmla="*/ 0 h 610890"/>
                        <a:gd name="connsiteX4" fmla="*/ 4538393 w 8745922"/>
                        <a:gd name="connsiteY4" fmla="*/ 0 h 610890"/>
                        <a:gd name="connsiteX5" fmla="*/ 5668843 w 8745922"/>
                        <a:gd name="connsiteY5" fmla="*/ 0 h 610890"/>
                        <a:gd name="connsiteX6" fmla="*/ 6882012 w 8745922"/>
                        <a:gd name="connsiteY6" fmla="*/ 0 h 610890"/>
                        <a:gd name="connsiteX7" fmla="*/ 8508759 w 8745922"/>
                        <a:gd name="connsiteY7" fmla="*/ 0 h 610890"/>
                        <a:gd name="connsiteX8" fmla="*/ 8745922 w 8745922"/>
                        <a:gd name="connsiteY8" fmla="*/ 101817 h 610890"/>
                        <a:gd name="connsiteX9" fmla="*/ 8745922 w 8745922"/>
                        <a:gd name="connsiteY9" fmla="*/ 509072 h 610890"/>
                        <a:gd name="connsiteX10" fmla="*/ 8508759 w 8745922"/>
                        <a:gd name="connsiteY10" fmla="*/ 610890 h 610890"/>
                        <a:gd name="connsiteX11" fmla="*/ 7130160 w 8745922"/>
                        <a:gd name="connsiteY11" fmla="*/ 610890 h 610890"/>
                        <a:gd name="connsiteX12" fmla="*/ 5586127 w 8745922"/>
                        <a:gd name="connsiteY12" fmla="*/ 610890 h 610890"/>
                        <a:gd name="connsiteX13" fmla="*/ 4372961 w 8745922"/>
                        <a:gd name="connsiteY13" fmla="*/ 610890 h 610890"/>
                        <a:gd name="connsiteX14" fmla="*/ 2911646 w 8745922"/>
                        <a:gd name="connsiteY14" fmla="*/ 610890 h 610890"/>
                        <a:gd name="connsiteX15" fmla="*/ 1698477 w 8745922"/>
                        <a:gd name="connsiteY15" fmla="*/ 610890 h 610890"/>
                        <a:gd name="connsiteX16" fmla="*/ 237162 w 8745922"/>
                        <a:gd name="connsiteY16" fmla="*/ 610890 h 610890"/>
                        <a:gd name="connsiteX17" fmla="*/ 0 w 8745922"/>
                        <a:gd name="connsiteY17" fmla="*/ 509072 h 610890"/>
                        <a:gd name="connsiteX18" fmla="*/ 0 w 8745922"/>
                        <a:gd name="connsiteY18" fmla="*/ 101817 h 610890"/>
                        <a:gd name="connsiteX0" fmla="*/ 0 w 8745922"/>
                        <a:gd name="connsiteY0" fmla="*/ 101817 h 610890"/>
                        <a:gd name="connsiteX1" fmla="*/ 237162 w 8745922"/>
                        <a:gd name="connsiteY1" fmla="*/ 0 h 610890"/>
                        <a:gd name="connsiteX2" fmla="*/ 709654 w 8745922"/>
                        <a:gd name="connsiteY2" fmla="*/ 0 h 610890"/>
                        <a:gd name="connsiteX3" fmla="*/ 1152919 w 8745922"/>
                        <a:gd name="connsiteY3" fmla="*/ 0 h 610890"/>
                        <a:gd name="connsiteX4" fmla="*/ 1698477 w 8745922"/>
                        <a:gd name="connsiteY4" fmla="*/ 0 h 610890"/>
                        <a:gd name="connsiteX5" fmla="*/ 3159794 w 8745922"/>
                        <a:gd name="connsiteY5" fmla="*/ 0 h 610890"/>
                        <a:gd name="connsiteX6" fmla="*/ 4621109 w 8745922"/>
                        <a:gd name="connsiteY6" fmla="*/ 0 h 610890"/>
                        <a:gd name="connsiteX7" fmla="*/ 6165140 w 8745922"/>
                        <a:gd name="connsiteY7" fmla="*/ 0 h 610890"/>
                        <a:gd name="connsiteX8" fmla="*/ 8508759 w 8745922"/>
                        <a:gd name="connsiteY8" fmla="*/ 0 h 610890"/>
                        <a:gd name="connsiteX9" fmla="*/ 8745922 w 8745922"/>
                        <a:gd name="connsiteY9" fmla="*/ 101817 h 610890"/>
                        <a:gd name="connsiteX10" fmla="*/ 8745922 w 8745922"/>
                        <a:gd name="connsiteY10" fmla="*/ 509072 h 610890"/>
                        <a:gd name="connsiteX11" fmla="*/ 8508759 w 8745922"/>
                        <a:gd name="connsiteY11" fmla="*/ 610890 h 610890"/>
                        <a:gd name="connsiteX12" fmla="*/ 7378309 w 8745922"/>
                        <a:gd name="connsiteY12" fmla="*/ 610890 h 610890"/>
                        <a:gd name="connsiteX13" fmla="*/ 5916991 w 8745922"/>
                        <a:gd name="connsiteY13" fmla="*/ 610890 h 610890"/>
                        <a:gd name="connsiteX14" fmla="*/ 4703825 w 8745922"/>
                        <a:gd name="connsiteY14" fmla="*/ 610890 h 610890"/>
                        <a:gd name="connsiteX15" fmla="*/ 3490656 w 8745922"/>
                        <a:gd name="connsiteY15" fmla="*/ 610890 h 610890"/>
                        <a:gd name="connsiteX16" fmla="*/ 1946625 w 8745922"/>
                        <a:gd name="connsiteY16" fmla="*/ 610890 h 610890"/>
                        <a:gd name="connsiteX17" fmla="*/ 237162 w 8745922"/>
                        <a:gd name="connsiteY17" fmla="*/ 610890 h 610890"/>
                        <a:gd name="connsiteX18" fmla="*/ 0 w 8745922"/>
                        <a:gd name="connsiteY18" fmla="*/ 509072 h 610890"/>
                        <a:gd name="connsiteX19" fmla="*/ 0 w 8745922"/>
                        <a:gd name="connsiteY19" fmla="*/ 101817 h 610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745922" h="610890" fill="none" extrusionOk="0">
                          <a:moveTo>
                            <a:pt x="0" y="101817"/>
                          </a:moveTo>
                          <a:cubicBezTo>
                            <a:pt x="16669" y="63884"/>
                            <a:pt x="96839" y="-4190"/>
                            <a:pt x="237162" y="0"/>
                          </a:cubicBezTo>
                          <a:cubicBezTo>
                            <a:pt x="812174" y="-43906"/>
                            <a:pt x="999640" y="77568"/>
                            <a:pt x="1781193" y="0"/>
                          </a:cubicBezTo>
                          <a:cubicBezTo>
                            <a:pt x="2515181" y="-54953"/>
                            <a:pt x="2520898" y="30583"/>
                            <a:pt x="3159794" y="0"/>
                          </a:cubicBezTo>
                          <a:cubicBezTo>
                            <a:pt x="3767989" y="-12661"/>
                            <a:pt x="3976409" y="13807"/>
                            <a:pt x="4538393" y="0"/>
                          </a:cubicBezTo>
                          <a:cubicBezTo>
                            <a:pt x="5055642" y="-13874"/>
                            <a:pt x="5397426" y="53573"/>
                            <a:pt x="5668843" y="0"/>
                          </a:cubicBezTo>
                          <a:cubicBezTo>
                            <a:pt x="5906479" y="-57943"/>
                            <a:pt x="6460704" y="-6555"/>
                            <a:pt x="6882012" y="0"/>
                          </a:cubicBezTo>
                          <a:cubicBezTo>
                            <a:pt x="7345505" y="-64040"/>
                            <a:pt x="8119383" y="-9427"/>
                            <a:pt x="8508759" y="0"/>
                          </a:cubicBezTo>
                          <a:cubicBezTo>
                            <a:pt x="8629345" y="-405"/>
                            <a:pt x="8770517" y="55952"/>
                            <a:pt x="8745922" y="101817"/>
                          </a:cubicBezTo>
                          <a:cubicBezTo>
                            <a:pt x="8829206" y="244668"/>
                            <a:pt x="8690009" y="316597"/>
                            <a:pt x="8745922" y="509072"/>
                          </a:cubicBezTo>
                          <a:cubicBezTo>
                            <a:pt x="8760711" y="527379"/>
                            <a:pt x="8675545" y="613574"/>
                            <a:pt x="8508759" y="610890"/>
                          </a:cubicBezTo>
                          <a:cubicBezTo>
                            <a:pt x="8031930" y="682477"/>
                            <a:pt x="7818838" y="567428"/>
                            <a:pt x="7130160" y="610890"/>
                          </a:cubicBezTo>
                          <a:cubicBezTo>
                            <a:pt x="6518441" y="666275"/>
                            <a:pt x="6250551" y="597977"/>
                            <a:pt x="5586127" y="610890"/>
                          </a:cubicBezTo>
                          <a:cubicBezTo>
                            <a:pt x="4886952" y="679112"/>
                            <a:pt x="4777644" y="587065"/>
                            <a:pt x="4372961" y="610890"/>
                          </a:cubicBezTo>
                          <a:cubicBezTo>
                            <a:pt x="4070192" y="652069"/>
                            <a:pt x="3244340" y="548414"/>
                            <a:pt x="2911646" y="610890"/>
                          </a:cubicBezTo>
                          <a:cubicBezTo>
                            <a:pt x="2583553" y="604750"/>
                            <a:pt x="2112425" y="550369"/>
                            <a:pt x="1698477" y="610890"/>
                          </a:cubicBezTo>
                          <a:cubicBezTo>
                            <a:pt x="1317429" y="686804"/>
                            <a:pt x="914300" y="660778"/>
                            <a:pt x="237162" y="610890"/>
                          </a:cubicBezTo>
                          <a:cubicBezTo>
                            <a:pt x="79666" y="610196"/>
                            <a:pt x="1747" y="577336"/>
                            <a:pt x="0" y="509072"/>
                          </a:cubicBezTo>
                          <a:cubicBezTo>
                            <a:pt x="-6979" y="344466"/>
                            <a:pt x="65685" y="259192"/>
                            <a:pt x="0" y="101817"/>
                          </a:cubicBezTo>
                          <a:close/>
                        </a:path>
                        <a:path w="8745922" h="610890" stroke="0" extrusionOk="0">
                          <a:moveTo>
                            <a:pt x="0" y="101817"/>
                          </a:moveTo>
                          <a:cubicBezTo>
                            <a:pt x="-40872" y="42249"/>
                            <a:pt x="115599" y="9830"/>
                            <a:pt x="237162" y="0"/>
                          </a:cubicBezTo>
                          <a:cubicBezTo>
                            <a:pt x="371954" y="-38077"/>
                            <a:pt x="528305" y="19430"/>
                            <a:pt x="709654" y="0"/>
                          </a:cubicBezTo>
                          <a:cubicBezTo>
                            <a:pt x="891003" y="-19430"/>
                            <a:pt x="932625" y="24252"/>
                            <a:pt x="1152919" y="0"/>
                          </a:cubicBezTo>
                          <a:cubicBezTo>
                            <a:pt x="1373213" y="-24252"/>
                            <a:pt x="1511374" y="54005"/>
                            <a:pt x="1698477" y="0"/>
                          </a:cubicBezTo>
                          <a:cubicBezTo>
                            <a:pt x="2207958" y="-1525"/>
                            <a:pt x="2735917" y="-77605"/>
                            <a:pt x="3159794" y="0"/>
                          </a:cubicBezTo>
                          <a:cubicBezTo>
                            <a:pt x="3576293" y="-12305"/>
                            <a:pt x="4224220" y="10897"/>
                            <a:pt x="4621109" y="0"/>
                          </a:cubicBezTo>
                          <a:cubicBezTo>
                            <a:pt x="5023582" y="-33678"/>
                            <a:pt x="5481400" y="58334"/>
                            <a:pt x="6165140" y="0"/>
                          </a:cubicBezTo>
                          <a:cubicBezTo>
                            <a:pt x="6698272" y="-197030"/>
                            <a:pt x="7781762" y="134777"/>
                            <a:pt x="8508759" y="0"/>
                          </a:cubicBezTo>
                          <a:cubicBezTo>
                            <a:pt x="8679203" y="3403"/>
                            <a:pt x="8719556" y="54471"/>
                            <a:pt x="8745922" y="101817"/>
                          </a:cubicBezTo>
                          <a:cubicBezTo>
                            <a:pt x="8792703" y="202401"/>
                            <a:pt x="8652594" y="407130"/>
                            <a:pt x="8745922" y="509072"/>
                          </a:cubicBezTo>
                          <a:cubicBezTo>
                            <a:pt x="8742096" y="580452"/>
                            <a:pt x="8637353" y="616441"/>
                            <a:pt x="8508759" y="610890"/>
                          </a:cubicBezTo>
                          <a:cubicBezTo>
                            <a:pt x="8164651" y="641608"/>
                            <a:pt x="7784052" y="604413"/>
                            <a:pt x="7378309" y="610890"/>
                          </a:cubicBezTo>
                          <a:cubicBezTo>
                            <a:pt x="6996359" y="619504"/>
                            <a:pt x="6624205" y="662800"/>
                            <a:pt x="5916991" y="610890"/>
                          </a:cubicBezTo>
                          <a:cubicBezTo>
                            <a:pt x="5223165" y="638421"/>
                            <a:pt x="5094877" y="568861"/>
                            <a:pt x="4703825" y="610890"/>
                          </a:cubicBezTo>
                          <a:cubicBezTo>
                            <a:pt x="4311186" y="643820"/>
                            <a:pt x="3828742" y="565550"/>
                            <a:pt x="3490656" y="610890"/>
                          </a:cubicBezTo>
                          <a:cubicBezTo>
                            <a:pt x="3264849" y="607017"/>
                            <a:pt x="2338071" y="595580"/>
                            <a:pt x="1946625" y="610890"/>
                          </a:cubicBezTo>
                          <a:cubicBezTo>
                            <a:pt x="1530764" y="824223"/>
                            <a:pt x="806944" y="531061"/>
                            <a:pt x="237162" y="610890"/>
                          </a:cubicBezTo>
                          <a:cubicBezTo>
                            <a:pt x="124009" y="621582"/>
                            <a:pt x="-26422" y="561227"/>
                            <a:pt x="0" y="509072"/>
                          </a:cubicBezTo>
                          <a:cubicBezTo>
                            <a:pt x="-40018" y="350131"/>
                            <a:pt x="59496" y="223494"/>
                            <a:pt x="0" y="101817"/>
                          </a:cubicBezTo>
                          <a:close/>
                        </a:path>
                        <a:path w="8745922" h="610890" fill="none" stroke="0" extrusionOk="0">
                          <a:moveTo>
                            <a:pt x="0" y="101817"/>
                          </a:moveTo>
                          <a:cubicBezTo>
                            <a:pt x="13620" y="52566"/>
                            <a:pt x="137753" y="20175"/>
                            <a:pt x="237162" y="0"/>
                          </a:cubicBezTo>
                          <a:cubicBezTo>
                            <a:pt x="859600" y="-71064"/>
                            <a:pt x="1094699" y="44290"/>
                            <a:pt x="1781193" y="0"/>
                          </a:cubicBezTo>
                          <a:cubicBezTo>
                            <a:pt x="2506708" y="-48478"/>
                            <a:pt x="2510669" y="37598"/>
                            <a:pt x="3159794" y="0"/>
                          </a:cubicBezTo>
                          <a:cubicBezTo>
                            <a:pt x="3837656" y="-3723"/>
                            <a:pt x="3932463" y="26626"/>
                            <a:pt x="4538393" y="0"/>
                          </a:cubicBezTo>
                          <a:cubicBezTo>
                            <a:pt x="5087863" y="-52800"/>
                            <a:pt x="5428465" y="37434"/>
                            <a:pt x="5668843" y="0"/>
                          </a:cubicBezTo>
                          <a:cubicBezTo>
                            <a:pt x="5957827" y="-52825"/>
                            <a:pt x="6498167" y="-17662"/>
                            <a:pt x="6882012" y="0"/>
                          </a:cubicBezTo>
                          <a:cubicBezTo>
                            <a:pt x="7366945" y="1761"/>
                            <a:pt x="8023561" y="14936"/>
                            <a:pt x="8508759" y="0"/>
                          </a:cubicBezTo>
                          <a:cubicBezTo>
                            <a:pt x="8628577" y="6217"/>
                            <a:pt x="8769433" y="53991"/>
                            <a:pt x="8745922" y="101817"/>
                          </a:cubicBezTo>
                          <a:cubicBezTo>
                            <a:pt x="8796630" y="256296"/>
                            <a:pt x="8635396" y="264192"/>
                            <a:pt x="8745922" y="509072"/>
                          </a:cubicBezTo>
                          <a:cubicBezTo>
                            <a:pt x="8787634" y="584667"/>
                            <a:pt x="8655937" y="631324"/>
                            <a:pt x="8508759" y="610890"/>
                          </a:cubicBezTo>
                          <a:cubicBezTo>
                            <a:pt x="8098661" y="592439"/>
                            <a:pt x="7785872" y="540374"/>
                            <a:pt x="7130160" y="610890"/>
                          </a:cubicBezTo>
                          <a:cubicBezTo>
                            <a:pt x="6504082" y="680106"/>
                            <a:pt x="6237588" y="576356"/>
                            <a:pt x="5586127" y="610890"/>
                          </a:cubicBezTo>
                          <a:cubicBezTo>
                            <a:pt x="4919869" y="708836"/>
                            <a:pt x="4792590" y="573918"/>
                            <a:pt x="4372961" y="610890"/>
                          </a:cubicBezTo>
                          <a:cubicBezTo>
                            <a:pt x="3973520" y="637723"/>
                            <a:pt x="3299818" y="648924"/>
                            <a:pt x="2911646" y="610890"/>
                          </a:cubicBezTo>
                          <a:cubicBezTo>
                            <a:pt x="2473982" y="599964"/>
                            <a:pt x="2112576" y="582248"/>
                            <a:pt x="1698477" y="610890"/>
                          </a:cubicBezTo>
                          <a:cubicBezTo>
                            <a:pt x="1351427" y="588792"/>
                            <a:pt x="894300" y="485571"/>
                            <a:pt x="237162" y="610890"/>
                          </a:cubicBezTo>
                          <a:cubicBezTo>
                            <a:pt x="84164" y="631863"/>
                            <a:pt x="1585" y="566560"/>
                            <a:pt x="0" y="509072"/>
                          </a:cubicBezTo>
                          <a:cubicBezTo>
                            <a:pt x="-20192" y="379616"/>
                            <a:pt x="66108" y="214988"/>
                            <a:pt x="0" y="10181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338BAB3-5A69-4B29-83D9-9D48425A4276}"/>
                </a:ext>
              </a:extLst>
            </p:cNvPr>
            <p:cNvSpPr txBox="1"/>
            <p:nvPr/>
          </p:nvSpPr>
          <p:spPr>
            <a:xfrm>
              <a:off x="2749456" y="749389"/>
              <a:ext cx="7212901" cy="78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dấu phép tính nào (+, –) ? 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椭圆 42">
            <a:extLst>
              <a:ext uri="{FF2B5EF4-FFF2-40B4-BE49-F238E27FC236}">
                <a16:creationId xmlns="" xmlns:a16="http://schemas.microsoft.com/office/drawing/2014/main" id="{98A803D0-C7EB-459A-A366-B18572287C9A}"/>
              </a:ext>
            </a:extLst>
          </p:cNvPr>
          <p:cNvSpPr/>
          <p:nvPr/>
        </p:nvSpPr>
        <p:spPr>
          <a:xfrm>
            <a:off x="286489" y="601740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7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F1581E-B130-46C2-9AD4-A4BD9ABDCC74}"/>
              </a:ext>
            </a:extLst>
          </p:cNvPr>
          <p:cNvSpPr txBox="1"/>
          <p:nvPr/>
        </p:nvSpPr>
        <p:spPr>
          <a:xfrm>
            <a:off x="1601303" y="1712558"/>
            <a:ext cx="72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C53F39-3CE7-460A-A59B-5BB334A32490}"/>
              </a:ext>
            </a:extLst>
          </p:cNvPr>
          <p:cNvSpPr txBox="1"/>
          <p:nvPr/>
        </p:nvSpPr>
        <p:spPr>
          <a:xfrm>
            <a:off x="3405128" y="1712558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  =   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63F259A-7009-43DA-B57E-072477465FF7}"/>
              </a:ext>
            </a:extLst>
          </p:cNvPr>
          <p:cNvSpPr txBox="1"/>
          <p:nvPr/>
        </p:nvSpPr>
        <p:spPr>
          <a:xfrm>
            <a:off x="795998" y="1690959"/>
            <a:ext cx="585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C9302EC4-E66C-4694-986D-B36412AB8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43" y="5256258"/>
            <a:ext cx="1354258" cy="13542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5498B62-17E3-4BD5-8F0F-85501023B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29" y="5338877"/>
            <a:ext cx="1167003" cy="10532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C666D258-4F57-4844-B280-122435E8C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4522" y="4217958"/>
            <a:ext cx="818990" cy="5711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BEF6EA7-B7E5-422E-BABD-CBA4C798D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146" y="1231438"/>
            <a:ext cx="1091210" cy="10912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66D1F3B-B9A2-4E7A-A8BC-5B5820A96A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84" y="2813513"/>
            <a:ext cx="1037857" cy="10378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53986E1-4228-4DF2-9F70-D804F318C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68" y="2840479"/>
            <a:ext cx="1194792" cy="11947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D36A2B03-BC8B-4A39-8996-4551B87EC1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028" y="1302173"/>
            <a:ext cx="1059314" cy="114300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AED0AD6-BB84-4CCF-ADC9-50D4B2E1EB24}"/>
              </a:ext>
            </a:extLst>
          </p:cNvPr>
          <p:cNvSpPr txBox="1"/>
          <p:nvPr/>
        </p:nvSpPr>
        <p:spPr>
          <a:xfrm>
            <a:off x="1601303" y="3177065"/>
            <a:ext cx="72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4A1E7AA-6D2F-4331-A852-69A404B94106}"/>
              </a:ext>
            </a:extLst>
          </p:cNvPr>
          <p:cNvSpPr txBox="1"/>
          <p:nvPr/>
        </p:nvSpPr>
        <p:spPr>
          <a:xfrm>
            <a:off x="3405128" y="3177065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  =   56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86C2328-0149-4481-A7D6-90E0845A53B0}"/>
              </a:ext>
            </a:extLst>
          </p:cNvPr>
          <p:cNvSpPr txBox="1"/>
          <p:nvPr/>
        </p:nvSpPr>
        <p:spPr>
          <a:xfrm>
            <a:off x="7987638" y="163695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2CFDD7A8-F82C-49FC-B289-D8F15682C917}"/>
              </a:ext>
            </a:extLst>
          </p:cNvPr>
          <p:cNvSpPr txBox="1"/>
          <p:nvPr/>
        </p:nvSpPr>
        <p:spPr>
          <a:xfrm>
            <a:off x="9361969" y="1609247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51  =   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343215E-FA0E-4F1B-8C89-ED79C2CCD092}"/>
              </a:ext>
            </a:extLst>
          </p:cNvPr>
          <p:cNvSpPr txBox="1"/>
          <p:nvPr/>
        </p:nvSpPr>
        <p:spPr>
          <a:xfrm>
            <a:off x="7210043" y="1615358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44D7271-F752-4D6B-BC43-D1CB317EA389}"/>
              </a:ext>
            </a:extLst>
          </p:cNvPr>
          <p:cNvSpPr txBox="1"/>
          <p:nvPr/>
        </p:nvSpPr>
        <p:spPr>
          <a:xfrm>
            <a:off x="7983731" y="319071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7BCF8AB-12EA-4D34-ABF5-664A1CCE6E00}"/>
              </a:ext>
            </a:extLst>
          </p:cNvPr>
          <p:cNvSpPr txBox="1"/>
          <p:nvPr/>
        </p:nvSpPr>
        <p:spPr>
          <a:xfrm>
            <a:off x="9358062" y="3163003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83  =   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7449BDEA-C30B-421F-9274-59A0FEED9B83}"/>
              </a:ext>
            </a:extLst>
          </p:cNvPr>
          <p:cNvSpPr txBox="1"/>
          <p:nvPr/>
        </p:nvSpPr>
        <p:spPr>
          <a:xfrm>
            <a:off x="7972194" y="4189545"/>
            <a:ext cx="728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B3C5594-252B-494E-A850-27AAED84BD0A}"/>
              </a:ext>
            </a:extLst>
          </p:cNvPr>
          <p:cNvSpPr txBox="1"/>
          <p:nvPr/>
        </p:nvSpPr>
        <p:spPr>
          <a:xfrm>
            <a:off x="9358062" y="4217958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  =   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58D1389-3A1D-4C9F-973A-89E834AD41C6}"/>
              </a:ext>
            </a:extLst>
          </p:cNvPr>
          <p:cNvSpPr txBox="1"/>
          <p:nvPr/>
        </p:nvSpPr>
        <p:spPr>
          <a:xfrm>
            <a:off x="4790023" y="5702074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  =   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20DDEC8C-BF7C-412C-9EA0-7B67B7EF974F}"/>
              </a:ext>
            </a:extLst>
          </p:cNvPr>
          <p:cNvSpPr/>
          <p:nvPr/>
        </p:nvSpPr>
        <p:spPr>
          <a:xfrm>
            <a:off x="2170395" y="5556513"/>
            <a:ext cx="1019908" cy="9781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1F236EF2-2282-4B57-BC4F-CB0B8D955109}"/>
              </a:ext>
            </a:extLst>
          </p:cNvPr>
          <p:cNvSpPr txBox="1"/>
          <p:nvPr/>
        </p:nvSpPr>
        <p:spPr>
          <a:xfrm>
            <a:off x="3076333" y="572324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F2CB7789-E64C-4C81-896E-15CF0167FCF0}"/>
              </a:ext>
            </a:extLst>
          </p:cNvPr>
          <p:cNvSpPr txBox="1"/>
          <p:nvPr/>
        </p:nvSpPr>
        <p:spPr>
          <a:xfrm>
            <a:off x="2271028" y="5701649"/>
            <a:ext cx="556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8638F33D-72C3-4DA2-B7EE-C7251CBFC3AE}"/>
              </a:ext>
            </a:extLst>
          </p:cNvPr>
          <p:cNvSpPr txBox="1"/>
          <p:nvPr/>
        </p:nvSpPr>
        <p:spPr>
          <a:xfrm>
            <a:off x="7482532" y="573178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B3AFC38-A22E-41D1-B54E-7A31EF079A1A}"/>
              </a:ext>
            </a:extLst>
          </p:cNvPr>
          <p:cNvSpPr txBox="1"/>
          <p:nvPr/>
        </p:nvSpPr>
        <p:spPr>
          <a:xfrm>
            <a:off x="2389366" y="171255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8BF3711-EB50-4A97-A5EA-AB6AAF0491B2}"/>
              </a:ext>
            </a:extLst>
          </p:cNvPr>
          <p:cNvSpPr txBox="1"/>
          <p:nvPr/>
        </p:nvSpPr>
        <p:spPr>
          <a:xfrm>
            <a:off x="2429631" y="315825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AEA2BB7-6EDD-4EC2-849E-A037607E6F53}"/>
              </a:ext>
            </a:extLst>
          </p:cNvPr>
          <p:cNvSpPr txBox="1"/>
          <p:nvPr/>
        </p:nvSpPr>
        <p:spPr>
          <a:xfrm>
            <a:off x="8455284" y="164637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5B1FE0A-C559-4EA8-8973-D105FCB723F3}"/>
              </a:ext>
            </a:extLst>
          </p:cNvPr>
          <p:cNvSpPr txBox="1"/>
          <p:nvPr/>
        </p:nvSpPr>
        <p:spPr>
          <a:xfrm>
            <a:off x="8012272" y="2317133"/>
            <a:ext cx="3068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51  =  51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CA234B78-066A-4446-80DA-9A0E061EFD25}"/>
              </a:ext>
            </a:extLst>
          </p:cNvPr>
          <p:cNvSpPr txBox="1"/>
          <p:nvPr/>
        </p:nvSpPr>
        <p:spPr>
          <a:xfrm>
            <a:off x="8802922" y="316709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1D6BDF05-59AC-4FCD-B0B7-A9AD8FB70618}"/>
              </a:ext>
            </a:extLst>
          </p:cNvPr>
          <p:cNvSpPr txBox="1"/>
          <p:nvPr/>
        </p:nvSpPr>
        <p:spPr>
          <a:xfrm>
            <a:off x="8700791" y="416561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A24B4AC2-6D05-41CC-B41A-DC9EF2E57B11}"/>
              </a:ext>
            </a:extLst>
          </p:cNvPr>
          <p:cNvSpPr txBox="1"/>
          <p:nvPr/>
        </p:nvSpPr>
        <p:spPr>
          <a:xfrm>
            <a:off x="8008866" y="4782186"/>
            <a:ext cx="3031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0  =  42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0FBC36F-2257-434D-8BB4-AE2A356B9EC1}"/>
              </a:ext>
            </a:extLst>
          </p:cNvPr>
          <p:cNvSpPr txBox="1"/>
          <p:nvPr/>
        </p:nvSpPr>
        <p:spPr>
          <a:xfrm>
            <a:off x="4017894" y="569164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6DDD73F-7707-472D-9213-ACD2AD35B036}"/>
              </a:ext>
            </a:extLst>
          </p:cNvPr>
          <p:cNvSpPr txBox="1"/>
          <p:nvPr/>
        </p:nvSpPr>
        <p:spPr>
          <a:xfrm>
            <a:off x="6939375" y="572324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8" accel="80000" de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5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875E-6 1.11111E-6 L -0.04179 1.11111E-6 " pathEditMode="relative" rAng="0" ptsTypes="AA">
                                          <p:cBhvr>
                                            <p:cTn id="1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4.81481E-6 L -0.03502 -4.81481E-6 " pathEditMode="relative" rAng="0" ptsTypes="AA">
                                          <p:cBhvr>
                                            <p:cTn id="13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5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42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0833E-6 -2.59259E-6 L -0.03203 0.00093 " pathEditMode="relative" rAng="0" ptsTypes="AA">
                                          <p:cBhvr>
                                            <p:cTn id="1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42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29167E-6 3.33333E-6 L -0.00898 0.00069 " pathEditMode="relative" rAng="0" ptsTypes="AA">
                                          <p:cBhvr>
                                            <p:cTn id="1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1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3" fill="hold">
                          <p:stCondLst>
                            <p:cond delay="indefinite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2" grpId="0"/>
          <p:bldP spid="23" grpId="0"/>
          <p:bldP spid="23" grpId="1"/>
          <p:bldP spid="26" grpId="0"/>
          <p:bldP spid="55" grpId="0"/>
          <p:bldP spid="56" grpId="0"/>
          <p:bldP spid="56" grpId="1"/>
          <p:bldP spid="59" grpId="0"/>
          <p:bldP spid="60" grpId="0"/>
          <p:bldP spid="60" grpId="1"/>
          <p:bldP spid="61" grpId="0"/>
          <p:bldP spid="62" grpId="0"/>
          <p:bldP spid="63" grpId="0"/>
          <p:bldP spid="64" grpId="0"/>
          <p:bldP spid="65" grpId="0"/>
          <p:bldP spid="65" grpId="1"/>
          <p:bldP spid="67" grpId="0"/>
          <p:bldP spid="66" grpId="0"/>
          <p:bldP spid="68" grpId="0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8" accel="80000" de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5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875E-6 1.11111E-6 L -0.04179 1.11111E-6 " pathEditMode="relative" rAng="0" ptsTypes="AA">
                                          <p:cBhvr>
                                            <p:cTn id="1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35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4.81481E-6 L -0.03502 -4.81481E-6 " pathEditMode="relative" rAng="0" ptsTypes="AA">
                                          <p:cBhvr>
                                            <p:cTn id="13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5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42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0833E-6 -2.59259E-6 L -0.03203 0.00093 " pathEditMode="relative" rAng="0" ptsTypes="AA">
                                          <p:cBhvr>
                                            <p:cTn id="1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42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29167E-6 3.33333E-6 L -0.00898 0.00069 " pathEditMode="relative" rAng="0" ptsTypes="AA">
                                          <p:cBhvr>
                                            <p:cTn id="1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1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3" fill="hold">
                          <p:stCondLst>
                            <p:cond delay="indefinite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2" grpId="0"/>
          <p:bldP spid="23" grpId="0"/>
          <p:bldP spid="23" grpId="1"/>
          <p:bldP spid="26" grpId="0"/>
          <p:bldP spid="55" grpId="0"/>
          <p:bldP spid="56" grpId="0"/>
          <p:bldP spid="56" grpId="1"/>
          <p:bldP spid="59" grpId="0"/>
          <p:bldP spid="60" grpId="0"/>
          <p:bldP spid="60" grpId="1"/>
          <p:bldP spid="61" grpId="0"/>
          <p:bldP spid="62" grpId="0"/>
          <p:bldP spid="63" grpId="0"/>
          <p:bldP spid="64" grpId="0"/>
          <p:bldP spid="65" grpId="0"/>
          <p:bldP spid="65" grpId="1"/>
          <p:bldP spid="67" grpId="0"/>
          <p:bldP spid="66" grpId="0"/>
          <p:bldP spid="68" grpId="0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12A9F3-F335-4147-A93F-1102A87527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658" t="16991" r="42000" b="74074"/>
          <a:stretch/>
        </p:blipFill>
        <p:spPr>
          <a:xfrm>
            <a:off x="496430" y="281599"/>
            <a:ext cx="1238011" cy="981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6AA275E-92C4-4B82-BC2F-91EF14EA0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360" y="481484"/>
            <a:ext cx="4980864" cy="75597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DB5D3DC-0B22-4F15-B535-C279B8D9E67C}"/>
              </a:ext>
            </a:extLst>
          </p:cNvPr>
          <p:cNvSpPr/>
          <p:nvPr/>
        </p:nvSpPr>
        <p:spPr>
          <a:xfrm>
            <a:off x="8511599" y="548594"/>
            <a:ext cx="2527540" cy="755971"/>
          </a:xfrm>
          <a:prstGeom prst="roundRect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 theo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 tính có nhớ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363C955-A75E-4801-924C-6BCCA041EB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r="51037"/>
          <a:stretch/>
        </p:blipFill>
        <p:spPr>
          <a:xfrm>
            <a:off x="10739324" y="40985"/>
            <a:ext cx="809160" cy="14890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7B9BC8A-625D-4994-8963-7241F17EAAEB}"/>
              </a:ext>
            </a:extLst>
          </p:cNvPr>
          <p:cNvGrpSpPr/>
          <p:nvPr/>
        </p:nvGrpSpPr>
        <p:grpSpPr>
          <a:xfrm>
            <a:off x="1933242" y="1573723"/>
            <a:ext cx="5249436" cy="4968197"/>
            <a:chOff x="2874147" y="2784676"/>
            <a:chExt cx="3928486" cy="371801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EB6823D-802A-4F38-BF40-4F9C5DDC7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3250" t="16667" r="6029" b="15111"/>
            <a:stretch/>
          </p:blipFill>
          <p:spPr>
            <a:xfrm>
              <a:off x="2877425" y="2803585"/>
              <a:ext cx="3925208" cy="369910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3ADF88C-D666-48B3-9575-CDB6F3E3B456}"/>
                </a:ext>
              </a:extLst>
            </p:cNvPr>
            <p:cNvSpPr/>
            <p:nvPr/>
          </p:nvSpPr>
          <p:spPr>
            <a:xfrm>
              <a:off x="2874147" y="2830902"/>
              <a:ext cx="359145" cy="131568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CEB68C9A-29EB-4166-84E5-ABCD165C3B36}"/>
                </a:ext>
              </a:extLst>
            </p:cNvPr>
            <p:cNvSpPr/>
            <p:nvPr/>
          </p:nvSpPr>
          <p:spPr>
            <a:xfrm>
              <a:off x="2877424" y="2784676"/>
              <a:ext cx="345391" cy="46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C70DCE7-2845-475C-B5A0-611BEA5204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b="9556"/>
          <a:stretch/>
        </p:blipFill>
        <p:spPr>
          <a:xfrm flipH="1">
            <a:off x="1644882" y="850798"/>
            <a:ext cx="1094203" cy="1144835"/>
          </a:xfrm>
          <a:prstGeom prst="rect">
            <a:avLst/>
          </a:prstGeom>
        </p:spPr>
      </p:pic>
      <p:sp>
        <p:nvSpPr>
          <p:cNvPr id="28" name="Arrow: Down 27">
            <a:extLst>
              <a:ext uri="{FF2B5EF4-FFF2-40B4-BE49-F238E27FC236}">
                <a16:creationId xmlns="" xmlns:a16="http://schemas.microsoft.com/office/drawing/2014/main" id="{4C10E5A8-6814-4CF6-998B-30A7F4E63C1C}"/>
              </a:ext>
            </a:extLst>
          </p:cNvPr>
          <p:cNvSpPr/>
          <p:nvPr/>
        </p:nvSpPr>
        <p:spPr>
          <a:xfrm>
            <a:off x="9731207" y="1402428"/>
            <a:ext cx="211966" cy="449754"/>
          </a:xfrm>
          <a:prstGeom prst="downArrow">
            <a:avLst/>
          </a:prstGeom>
          <a:solidFill>
            <a:srgbClr val="FF9F9F"/>
          </a:solidFill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CB954E2-F22D-4109-A6FC-FD0CA20C5BC2}"/>
              </a:ext>
            </a:extLst>
          </p:cNvPr>
          <p:cNvSpPr/>
          <p:nvPr/>
        </p:nvSpPr>
        <p:spPr>
          <a:xfrm>
            <a:off x="8511599" y="2001187"/>
            <a:ext cx="2527540" cy="755971"/>
          </a:xfrm>
          <a:prstGeom prst="roundRect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phép tính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cộng, trừ qua 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y2mate.com - 1 Minute Timer with Music for Kids Countdown Videos HD_1080p">
            <a:hlinkClick r:id="" action="ppaction://media"/>
            <a:extLst>
              <a:ext uri="{FF2B5EF4-FFF2-40B4-BE49-F238E27FC236}">
                <a16:creationId xmlns="" xmlns:a16="http://schemas.microsoft.com/office/drawing/2014/main" id="{41D5DA30-2D50-4CAB-922A-0D1DB729B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-1" t="46" r="-41" b="-418"/>
          <a:stretch/>
        </p:blipFill>
        <p:spPr>
          <a:xfrm>
            <a:off x="7879629" y="3298980"/>
            <a:ext cx="3703155" cy="208268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806A993-D4A8-4DE4-8BDE-576E7DDED419}"/>
              </a:ext>
            </a:extLst>
          </p:cNvPr>
          <p:cNvSpPr/>
          <p:nvPr/>
        </p:nvSpPr>
        <p:spPr>
          <a:xfrm>
            <a:off x="2413149" y="1635492"/>
            <a:ext cx="480221" cy="17580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B85ED67-B2C8-47C0-BCFD-8C66ABDE06D8}"/>
              </a:ext>
            </a:extLst>
          </p:cNvPr>
          <p:cNvSpPr/>
          <p:nvPr/>
        </p:nvSpPr>
        <p:spPr>
          <a:xfrm>
            <a:off x="2427149" y="1701002"/>
            <a:ext cx="1225943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D715572-C086-4133-8B27-57847ECC56A7}"/>
              </a:ext>
            </a:extLst>
          </p:cNvPr>
          <p:cNvSpPr/>
          <p:nvPr/>
        </p:nvSpPr>
        <p:spPr>
          <a:xfrm rot="5400000">
            <a:off x="2483757" y="2874541"/>
            <a:ext cx="2425800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0CD25B3-6B2B-4304-85E5-BF7B07E3CDC4}"/>
              </a:ext>
            </a:extLst>
          </p:cNvPr>
          <p:cNvSpPr/>
          <p:nvPr/>
        </p:nvSpPr>
        <p:spPr>
          <a:xfrm rot="5400000">
            <a:off x="3471608" y="4550519"/>
            <a:ext cx="441337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3429C49-2E75-4F59-93AA-1C7A14C2C5FD}"/>
              </a:ext>
            </a:extLst>
          </p:cNvPr>
          <p:cNvSpPr/>
          <p:nvPr/>
        </p:nvSpPr>
        <p:spPr>
          <a:xfrm>
            <a:off x="3302493" y="4126624"/>
            <a:ext cx="807868" cy="311369"/>
          </a:xfrm>
          <a:prstGeom prst="rect">
            <a:avLst/>
          </a:prstGeom>
          <a:solidFill>
            <a:srgbClr val="FEF0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83 – 44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FAAAC3A-2552-4E12-92E0-ABF1053D5E5E}"/>
              </a:ext>
            </a:extLst>
          </p:cNvPr>
          <p:cNvSpPr/>
          <p:nvPr/>
        </p:nvSpPr>
        <p:spPr>
          <a:xfrm>
            <a:off x="3653117" y="4771188"/>
            <a:ext cx="1710191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607338E-F424-4FFB-8355-0C8634F44FDF}"/>
              </a:ext>
            </a:extLst>
          </p:cNvPr>
          <p:cNvSpPr/>
          <p:nvPr/>
        </p:nvSpPr>
        <p:spPr>
          <a:xfrm rot="5400000">
            <a:off x="4970975" y="5141911"/>
            <a:ext cx="817723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5C7254E-BB3A-46D7-9354-6EE27C248880}"/>
              </a:ext>
            </a:extLst>
          </p:cNvPr>
          <p:cNvSpPr/>
          <p:nvPr/>
        </p:nvSpPr>
        <p:spPr>
          <a:xfrm rot="5400000">
            <a:off x="5151700" y="6058642"/>
            <a:ext cx="468912" cy="783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A14691B-01F1-47DD-AAF3-3B23F5054819}"/>
              </a:ext>
            </a:extLst>
          </p:cNvPr>
          <p:cNvSpPr/>
          <p:nvPr/>
        </p:nvSpPr>
        <p:spPr>
          <a:xfrm>
            <a:off x="4925942" y="5573676"/>
            <a:ext cx="807868" cy="311369"/>
          </a:xfrm>
          <a:prstGeom prst="rect">
            <a:avLst/>
          </a:prstGeom>
          <a:solidFill>
            <a:srgbClr val="FEF0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 – 22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B5F3893-71EC-4998-97BB-8791B1CAB3F7}"/>
              </a:ext>
            </a:extLst>
          </p:cNvPr>
          <p:cNvSpPr/>
          <p:nvPr/>
        </p:nvSpPr>
        <p:spPr>
          <a:xfrm>
            <a:off x="5345955" y="6314076"/>
            <a:ext cx="705595" cy="624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="" xmlns:a16="http://schemas.microsoft.com/office/drawing/2014/main" id="{B86D41BF-C373-457F-B215-730803C887F9}"/>
              </a:ext>
            </a:extLst>
          </p:cNvPr>
          <p:cNvSpPr/>
          <p:nvPr/>
        </p:nvSpPr>
        <p:spPr>
          <a:xfrm rot="10800000">
            <a:off x="6391892" y="5830081"/>
            <a:ext cx="120102" cy="404086"/>
          </a:xfrm>
          <a:prstGeom prst="downArrow">
            <a:avLst>
              <a:gd name="adj1" fmla="val 50000"/>
              <a:gd name="adj2" fmla="val 1020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68905D1-A335-4B23-88B2-51ACC5C94DB8}"/>
              </a:ext>
            </a:extLst>
          </p:cNvPr>
          <p:cNvSpPr/>
          <p:nvPr/>
        </p:nvSpPr>
        <p:spPr>
          <a:xfrm>
            <a:off x="6051550" y="6180397"/>
            <a:ext cx="807868" cy="311369"/>
          </a:xfrm>
          <a:prstGeom prst="rect">
            <a:avLst/>
          </a:prstGeom>
          <a:solidFill>
            <a:srgbClr val="FEF0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 + 69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6262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30"/>
                    </p:tgtEl>
                  </p:cMediaNode>
                </p:video>
              </p:childTnLst>
            </p:cTn>
          </p:par>
        </p:tnLst>
        <p:bldLst>
          <p:bldP spid="24" grpId="0" animBg="1"/>
          <p:bldP spid="28" grpId="0" animBg="1"/>
          <p:bldP spid="29" grpId="0" animBg="1"/>
          <p:bldP spid="33" grpId="0" animBg="1"/>
          <p:bldP spid="32" grpId="0" animBg="1"/>
          <p:bldP spid="34" grpId="0" animBg="1"/>
          <p:bldP spid="36" grpId="0" animBg="1"/>
          <p:bldP spid="31" grpId="0" animBg="1"/>
          <p:bldP spid="31" grpId="1" animBg="1"/>
          <p:bldP spid="37" grpId="0" animBg="1"/>
          <p:bldP spid="38" grpId="0" animBg="1"/>
          <p:bldP spid="39" grpId="0" animBg="1"/>
          <p:bldP spid="35" grpId="0" animBg="1"/>
          <p:bldP spid="35" grpId="1" animBg="1"/>
          <p:bldP spid="40" grpId="0" animBg="1"/>
          <p:bldP spid="41" grpId="0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6262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1" presetClass="emph" presetSubtype="0" repeatCount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30"/>
                    </p:tgtEl>
                  </p:cMediaNode>
                </p:video>
              </p:childTnLst>
            </p:cTn>
          </p:par>
        </p:tnLst>
        <p:bldLst>
          <p:bldP spid="24" grpId="0" animBg="1"/>
          <p:bldP spid="28" grpId="0" animBg="1"/>
          <p:bldP spid="29" grpId="0" animBg="1"/>
          <p:bldP spid="33" grpId="0" animBg="1"/>
          <p:bldP spid="32" grpId="0" animBg="1"/>
          <p:bldP spid="34" grpId="0" animBg="1"/>
          <p:bldP spid="36" grpId="0" animBg="1"/>
          <p:bldP spid="31" grpId="0" animBg="1"/>
          <p:bldP spid="31" grpId="1" animBg="1"/>
          <p:bldP spid="37" grpId="0" animBg="1"/>
          <p:bldP spid="38" grpId="0" animBg="1"/>
          <p:bldP spid="39" grpId="0" animBg="1"/>
          <p:bldP spid="35" grpId="0" animBg="1"/>
          <p:bldP spid="35" grpId="1" animBg="1"/>
          <p:bldP spid="40" grpId="0" animBg="1"/>
          <p:bldP spid="41" grpId="0" animBg="1"/>
          <p:bldP spid="42" grpId="0" animBg="1"/>
          <p:bldP spid="4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5C98588-703E-476A-9D5C-1AD8C8595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176" y="4664464"/>
            <a:ext cx="1245102" cy="1869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69808A-DE45-4A0A-9307-45132E310AE8}"/>
              </a:ext>
            </a:extLst>
          </p:cNvPr>
          <p:cNvGrpSpPr/>
          <p:nvPr/>
        </p:nvGrpSpPr>
        <p:grpSpPr>
          <a:xfrm>
            <a:off x="892588" y="431447"/>
            <a:ext cx="10645419" cy="1139798"/>
            <a:chOff x="2624715" y="730782"/>
            <a:chExt cx="7389729" cy="1469720"/>
          </a:xfrm>
          <a:solidFill>
            <a:srgbClr val="E6E9F2"/>
          </a:solidFill>
        </p:grpSpPr>
        <p:sp>
          <p:nvSpPr>
            <p:cNvPr id="18" name="Rectangle: Rounded Corners 43">
              <a:extLst>
                <a:ext uri="{FF2B5EF4-FFF2-40B4-BE49-F238E27FC236}">
                  <a16:creationId xmlns="" xmlns:a16="http://schemas.microsoft.com/office/drawing/2014/main" id="{9E5CAD5F-98CF-4C37-966F-1E5E28B2A6FF}"/>
                </a:ext>
              </a:extLst>
            </p:cNvPr>
            <p:cNvSpPr/>
            <p:nvPr/>
          </p:nvSpPr>
          <p:spPr>
            <a:xfrm>
              <a:off x="2624715" y="730782"/>
              <a:ext cx="7337643" cy="14697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2152763 w 10570385"/>
                        <a:gd name="connsiteY2" fmla="*/ 0 h 1139798"/>
                        <a:gd name="connsiteX3" fmla="*/ 3818950 w 10570385"/>
                        <a:gd name="connsiteY3" fmla="*/ 0 h 1139798"/>
                        <a:gd name="connsiteX4" fmla="*/ 5485134 w 10570385"/>
                        <a:gd name="connsiteY4" fmla="*/ 0 h 1139798"/>
                        <a:gd name="connsiteX5" fmla="*/ 6851405 w 10570385"/>
                        <a:gd name="connsiteY5" fmla="*/ 0 h 1139798"/>
                        <a:gd name="connsiteX6" fmla="*/ 8317650 w 10570385"/>
                        <a:gd name="connsiteY6" fmla="*/ 0 h 1139798"/>
                        <a:gd name="connsiteX7" fmla="*/ 10283748 w 10570385"/>
                        <a:gd name="connsiteY7" fmla="*/ 0 h 1139798"/>
                        <a:gd name="connsiteX8" fmla="*/ 10570385 w 10570385"/>
                        <a:gd name="connsiteY8" fmla="*/ 189970 h 1139798"/>
                        <a:gd name="connsiteX9" fmla="*/ 10570385 w 10570385"/>
                        <a:gd name="connsiteY9" fmla="*/ 949827 h 1139798"/>
                        <a:gd name="connsiteX10" fmla="*/ 10283748 w 10570385"/>
                        <a:gd name="connsiteY10" fmla="*/ 1139798 h 1139798"/>
                        <a:gd name="connsiteX11" fmla="*/ 8617564 w 10570385"/>
                        <a:gd name="connsiteY11" fmla="*/ 1139798 h 1139798"/>
                        <a:gd name="connsiteX12" fmla="*/ 6751434 w 10570385"/>
                        <a:gd name="connsiteY12" fmla="*/ 1139798 h 1139798"/>
                        <a:gd name="connsiteX13" fmla="*/ 5285192 w 10570385"/>
                        <a:gd name="connsiteY13" fmla="*/ 1139798 h 1139798"/>
                        <a:gd name="connsiteX14" fmla="*/ 3519036 w 10570385"/>
                        <a:gd name="connsiteY14" fmla="*/ 1139798 h 1139798"/>
                        <a:gd name="connsiteX15" fmla="*/ 2052791 w 10570385"/>
                        <a:gd name="connsiteY15" fmla="*/ 1139798 h 1139798"/>
                        <a:gd name="connsiteX16" fmla="*/ 286636 w 10570385"/>
                        <a:gd name="connsiteY16" fmla="*/ 1139798 h 1139798"/>
                        <a:gd name="connsiteX17" fmla="*/ 0 w 10570385"/>
                        <a:gd name="connsiteY17" fmla="*/ 949827 h 1139798"/>
                        <a:gd name="connsiteX18" fmla="*/ 0 w 10570385"/>
                        <a:gd name="connsiteY18" fmla="*/ 189970 h 1139798"/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857693 w 10570385"/>
                        <a:gd name="connsiteY2" fmla="*/ 0 h 1139798"/>
                        <a:gd name="connsiteX3" fmla="*/ 1393426 w 10570385"/>
                        <a:gd name="connsiteY3" fmla="*/ 0 h 1139798"/>
                        <a:gd name="connsiteX4" fmla="*/ 2052791 w 10570385"/>
                        <a:gd name="connsiteY4" fmla="*/ 0 h 1139798"/>
                        <a:gd name="connsiteX5" fmla="*/ 3818950 w 10570385"/>
                        <a:gd name="connsiteY5" fmla="*/ 0 h 1139798"/>
                        <a:gd name="connsiteX6" fmla="*/ 5585106 w 10570385"/>
                        <a:gd name="connsiteY6" fmla="*/ 0 h 1139798"/>
                        <a:gd name="connsiteX7" fmla="*/ 7451233 w 10570385"/>
                        <a:gd name="connsiteY7" fmla="*/ 0 h 1139798"/>
                        <a:gd name="connsiteX8" fmla="*/ 10283748 w 10570385"/>
                        <a:gd name="connsiteY8" fmla="*/ 0 h 1139798"/>
                        <a:gd name="connsiteX9" fmla="*/ 10570385 w 10570385"/>
                        <a:gd name="connsiteY9" fmla="*/ 189970 h 1139798"/>
                        <a:gd name="connsiteX10" fmla="*/ 10570385 w 10570385"/>
                        <a:gd name="connsiteY10" fmla="*/ 949827 h 1139798"/>
                        <a:gd name="connsiteX11" fmla="*/ 10283748 w 10570385"/>
                        <a:gd name="connsiteY11" fmla="*/ 1139798 h 1139798"/>
                        <a:gd name="connsiteX12" fmla="*/ 8917478 w 10570385"/>
                        <a:gd name="connsiteY12" fmla="*/ 1139798 h 1139798"/>
                        <a:gd name="connsiteX13" fmla="*/ 7151319 w 10570385"/>
                        <a:gd name="connsiteY13" fmla="*/ 1139798 h 1139798"/>
                        <a:gd name="connsiteX14" fmla="*/ 5685077 w 10570385"/>
                        <a:gd name="connsiteY14" fmla="*/ 1139798 h 1139798"/>
                        <a:gd name="connsiteX15" fmla="*/ 4218832 w 10570385"/>
                        <a:gd name="connsiteY15" fmla="*/ 1139798 h 1139798"/>
                        <a:gd name="connsiteX16" fmla="*/ 2352705 w 10570385"/>
                        <a:gd name="connsiteY16" fmla="*/ 1139798 h 1139798"/>
                        <a:gd name="connsiteX17" fmla="*/ 286636 w 10570385"/>
                        <a:gd name="connsiteY17" fmla="*/ 1139798 h 1139798"/>
                        <a:gd name="connsiteX18" fmla="*/ 0 w 10570385"/>
                        <a:gd name="connsiteY18" fmla="*/ 949827 h 1139798"/>
                        <a:gd name="connsiteX19" fmla="*/ 0 w 10570385"/>
                        <a:gd name="connsiteY19" fmla="*/ 189970 h 113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0570385" h="1139798" fill="none" extrusionOk="0">
                          <a:moveTo>
                            <a:pt x="0" y="189970"/>
                          </a:moveTo>
                          <a:cubicBezTo>
                            <a:pt x="11642" y="131631"/>
                            <a:pt x="137642" y="7584"/>
                            <a:pt x="286636" y="0"/>
                          </a:cubicBezTo>
                          <a:cubicBezTo>
                            <a:pt x="983001" y="-67686"/>
                            <a:pt x="1240476" y="111250"/>
                            <a:pt x="2152763" y="0"/>
                          </a:cubicBezTo>
                          <a:cubicBezTo>
                            <a:pt x="3038329" y="-98915"/>
                            <a:pt x="3074601" y="49755"/>
                            <a:pt x="3818950" y="0"/>
                          </a:cubicBezTo>
                          <a:cubicBezTo>
                            <a:pt x="4549377" y="-35488"/>
                            <a:pt x="4825646" y="12284"/>
                            <a:pt x="5485134" y="0"/>
                          </a:cubicBezTo>
                          <a:cubicBezTo>
                            <a:pt x="6135589" y="-49017"/>
                            <a:pt x="6512684" y="94561"/>
                            <a:pt x="6851405" y="0"/>
                          </a:cubicBezTo>
                          <a:cubicBezTo>
                            <a:pt x="7140492" y="-111011"/>
                            <a:pt x="7746177" y="-54588"/>
                            <a:pt x="8317650" y="0"/>
                          </a:cubicBezTo>
                          <a:cubicBezTo>
                            <a:pt x="8882697" y="-91576"/>
                            <a:pt x="9810238" y="11752"/>
                            <a:pt x="10283748" y="0"/>
                          </a:cubicBezTo>
                          <a:cubicBezTo>
                            <a:pt x="10428296" y="10687"/>
                            <a:pt x="10601577" y="104363"/>
                            <a:pt x="10570385" y="189970"/>
                          </a:cubicBezTo>
                          <a:cubicBezTo>
                            <a:pt x="10669632" y="452367"/>
                            <a:pt x="10453384" y="599243"/>
                            <a:pt x="10570385" y="949827"/>
                          </a:cubicBezTo>
                          <a:cubicBezTo>
                            <a:pt x="10593622" y="1012861"/>
                            <a:pt x="10510163" y="1154316"/>
                            <a:pt x="10283748" y="1139798"/>
                          </a:cubicBezTo>
                          <a:cubicBezTo>
                            <a:pt x="9714358" y="1255233"/>
                            <a:pt x="9464015" y="1052697"/>
                            <a:pt x="8617564" y="1139798"/>
                          </a:cubicBezTo>
                          <a:cubicBezTo>
                            <a:pt x="7901865" y="1243537"/>
                            <a:pt x="7578912" y="1028895"/>
                            <a:pt x="6751434" y="1139798"/>
                          </a:cubicBezTo>
                          <a:cubicBezTo>
                            <a:pt x="5862741" y="1274878"/>
                            <a:pt x="5773555" y="1122020"/>
                            <a:pt x="5285192" y="1139798"/>
                          </a:cubicBezTo>
                          <a:cubicBezTo>
                            <a:pt x="4876486" y="1208562"/>
                            <a:pt x="3925586" y="1032106"/>
                            <a:pt x="3519036" y="1139798"/>
                          </a:cubicBezTo>
                          <a:cubicBezTo>
                            <a:pt x="3138839" y="1102908"/>
                            <a:pt x="2568625" y="1002963"/>
                            <a:pt x="2052791" y="1139798"/>
                          </a:cubicBezTo>
                          <a:cubicBezTo>
                            <a:pt x="1596916" y="1252498"/>
                            <a:pt x="1105949" y="1185935"/>
                            <a:pt x="286636" y="1139798"/>
                          </a:cubicBezTo>
                          <a:cubicBezTo>
                            <a:pt x="95009" y="1142094"/>
                            <a:pt x="6891" y="1080036"/>
                            <a:pt x="0" y="949827"/>
                          </a:cubicBezTo>
                          <a:cubicBezTo>
                            <a:pt x="-8438" y="674203"/>
                            <a:pt x="47265" y="501730"/>
                            <a:pt x="0" y="189970"/>
                          </a:cubicBezTo>
                          <a:close/>
                        </a:path>
                        <a:path w="10570385" h="1139798" stroke="0" extrusionOk="0">
                          <a:moveTo>
                            <a:pt x="0" y="189970"/>
                          </a:moveTo>
                          <a:cubicBezTo>
                            <a:pt x="-57714" y="78830"/>
                            <a:pt x="120941" y="37668"/>
                            <a:pt x="286636" y="0"/>
                          </a:cubicBezTo>
                          <a:cubicBezTo>
                            <a:pt x="456429" y="-30346"/>
                            <a:pt x="604059" y="46141"/>
                            <a:pt x="857693" y="0"/>
                          </a:cubicBezTo>
                          <a:cubicBezTo>
                            <a:pt x="1111327" y="-46141"/>
                            <a:pt x="1221153" y="61428"/>
                            <a:pt x="1393426" y="0"/>
                          </a:cubicBezTo>
                          <a:cubicBezTo>
                            <a:pt x="1565699" y="-61428"/>
                            <a:pt x="1832822" y="72694"/>
                            <a:pt x="2052791" y="0"/>
                          </a:cubicBezTo>
                          <a:cubicBezTo>
                            <a:pt x="2694029" y="-4141"/>
                            <a:pt x="3318121" y="9840"/>
                            <a:pt x="3818950" y="0"/>
                          </a:cubicBezTo>
                          <a:cubicBezTo>
                            <a:pt x="4351837" y="20406"/>
                            <a:pt x="5108995" y="46039"/>
                            <a:pt x="5585106" y="0"/>
                          </a:cubicBezTo>
                          <a:cubicBezTo>
                            <a:pt x="6167241" y="-48928"/>
                            <a:pt x="6582464" y="112175"/>
                            <a:pt x="7451233" y="0"/>
                          </a:cubicBezTo>
                          <a:cubicBezTo>
                            <a:pt x="8099056" y="-248156"/>
                            <a:pt x="9404932" y="155660"/>
                            <a:pt x="10283748" y="0"/>
                          </a:cubicBezTo>
                          <a:cubicBezTo>
                            <a:pt x="10497194" y="5699"/>
                            <a:pt x="10539576" y="94680"/>
                            <a:pt x="10570385" y="189970"/>
                          </a:cubicBezTo>
                          <a:cubicBezTo>
                            <a:pt x="10654243" y="392136"/>
                            <a:pt x="10506190" y="759872"/>
                            <a:pt x="10570385" y="949827"/>
                          </a:cubicBezTo>
                          <a:cubicBezTo>
                            <a:pt x="10577223" y="1041393"/>
                            <a:pt x="10452352" y="1150153"/>
                            <a:pt x="10283748" y="1139798"/>
                          </a:cubicBezTo>
                          <a:cubicBezTo>
                            <a:pt x="9819248" y="1211120"/>
                            <a:pt x="9422550" y="1136700"/>
                            <a:pt x="8917478" y="1139798"/>
                          </a:cubicBezTo>
                          <a:cubicBezTo>
                            <a:pt x="8508947" y="1142104"/>
                            <a:pt x="7999987" y="1138787"/>
                            <a:pt x="7151319" y="1139798"/>
                          </a:cubicBezTo>
                          <a:cubicBezTo>
                            <a:pt x="6311604" y="1186738"/>
                            <a:pt x="6158212" y="1079657"/>
                            <a:pt x="5685077" y="1139798"/>
                          </a:cubicBezTo>
                          <a:cubicBezTo>
                            <a:pt x="5223682" y="1257837"/>
                            <a:pt x="4588794" y="1076083"/>
                            <a:pt x="4218832" y="1139798"/>
                          </a:cubicBezTo>
                          <a:cubicBezTo>
                            <a:pt x="3942027" y="1156567"/>
                            <a:pt x="2825640" y="1068669"/>
                            <a:pt x="2352705" y="1139798"/>
                          </a:cubicBezTo>
                          <a:cubicBezTo>
                            <a:pt x="1889358" y="1344244"/>
                            <a:pt x="1009441" y="1015511"/>
                            <a:pt x="286636" y="1139798"/>
                          </a:cubicBezTo>
                          <a:cubicBezTo>
                            <a:pt x="164128" y="1158644"/>
                            <a:pt x="-48754" y="1054392"/>
                            <a:pt x="0" y="949827"/>
                          </a:cubicBezTo>
                          <a:cubicBezTo>
                            <a:pt x="-53039" y="644949"/>
                            <a:pt x="67964" y="402743"/>
                            <a:pt x="0" y="189970"/>
                          </a:cubicBezTo>
                          <a:close/>
                        </a:path>
                        <a:path w="10570385" h="1139798" fill="none" stroke="0" extrusionOk="0">
                          <a:moveTo>
                            <a:pt x="0" y="189970"/>
                          </a:moveTo>
                          <a:cubicBezTo>
                            <a:pt x="15175" y="99111"/>
                            <a:pt x="176675" y="35633"/>
                            <a:pt x="286636" y="0"/>
                          </a:cubicBezTo>
                          <a:cubicBezTo>
                            <a:pt x="1066191" y="-131779"/>
                            <a:pt x="1358611" y="81280"/>
                            <a:pt x="2152763" y="0"/>
                          </a:cubicBezTo>
                          <a:cubicBezTo>
                            <a:pt x="3006580" y="-67047"/>
                            <a:pt x="3040247" y="98238"/>
                            <a:pt x="3818950" y="0"/>
                          </a:cubicBezTo>
                          <a:cubicBezTo>
                            <a:pt x="4614491" y="-53014"/>
                            <a:pt x="4732990" y="49366"/>
                            <a:pt x="5485134" y="0"/>
                          </a:cubicBezTo>
                          <a:cubicBezTo>
                            <a:pt x="6148604" y="-87424"/>
                            <a:pt x="6498559" y="55846"/>
                            <a:pt x="6851405" y="0"/>
                          </a:cubicBezTo>
                          <a:cubicBezTo>
                            <a:pt x="7183616" y="-84729"/>
                            <a:pt x="7854421" y="-12485"/>
                            <a:pt x="8317650" y="0"/>
                          </a:cubicBezTo>
                          <a:cubicBezTo>
                            <a:pt x="8837921" y="-22021"/>
                            <a:pt x="9625192" y="3407"/>
                            <a:pt x="10283748" y="0"/>
                          </a:cubicBezTo>
                          <a:cubicBezTo>
                            <a:pt x="10437886" y="-5710"/>
                            <a:pt x="10602126" y="92289"/>
                            <a:pt x="10570385" y="189970"/>
                          </a:cubicBezTo>
                          <a:cubicBezTo>
                            <a:pt x="10630784" y="465424"/>
                            <a:pt x="10436998" y="547659"/>
                            <a:pt x="10570385" y="949827"/>
                          </a:cubicBezTo>
                          <a:cubicBezTo>
                            <a:pt x="10623624" y="1079072"/>
                            <a:pt x="10464023" y="1148031"/>
                            <a:pt x="10283748" y="1139798"/>
                          </a:cubicBezTo>
                          <a:cubicBezTo>
                            <a:pt x="9785598" y="1156120"/>
                            <a:pt x="9425326" y="994557"/>
                            <a:pt x="8617564" y="1139798"/>
                          </a:cubicBezTo>
                          <a:cubicBezTo>
                            <a:pt x="7886694" y="1270969"/>
                            <a:pt x="7516228" y="1073286"/>
                            <a:pt x="6751434" y="1139798"/>
                          </a:cubicBezTo>
                          <a:cubicBezTo>
                            <a:pt x="5935152" y="1286705"/>
                            <a:pt x="5795734" y="1072225"/>
                            <a:pt x="5285192" y="1139798"/>
                          </a:cubicBezTo>
                          <a:cubicBezTo>
                            <a:pt x="4820558" y="1171633"/>
                            <a:pt x="3982670" y="1138786"/>
                            <a:pt x="3519036" y="1139798"/>
                          </a:cubicBezTo>
                          <a:cubicBezTo>
                            <a:pt x="3053064" y="1205729"/>
                            <a:pt x="2592978" y="1036391"/>
                            <a:pt x="2052791" y="1139798"/>
                          </a:cubicBezTo>
                          <a:cubicBezTo>
                            <a:pt x="1654406" y="1105455"/>
                            <a:pt x="1082913" y="1002256"/>
                            <a:pt x="286636" y="1139798"/>
                          </a:cubicBezTo>
                          <a:cubicBezTo>
                            <a:pt x="103280" y="1170668"/>
                            <a:pt x="5831" y="1046520"/>
                            <a:pt x="0" y="949827"/>
                          </a:cubicBezTo>
                          <a:cubicBezTo>
                            <a:pt x="-52416" y="696051"/>
                            <a:pt x="78578" y="420396"/>
                            <a:pt x="0" y="1899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F0D08C-E5CC-41FF-90A2-AB28EE8490BB}"/>
                </a:ext>
              </a:extLst>
            </p:cNvPr>
            <p:cNvSpPr txBox="1"/>
            <p:nvPr/>
          </p:nvSpPr>
          <p:spPr>
            <a:xfrm>
              <a:off x="2801543" y="730782"/>
              <a:ext cx="7212901" cy="145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phép tính tìm số con bọ rùa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 hỏi ở mỗi hình vẽ sau.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椭圆 42">
            <a:extLst>
              <a:ext uri="{FF2B5EF4-FFF2-40B4-BE49-F238E27FC236}">
                <a16:creationId xmlns="" xmlns:a16="http://schemas.microsoft.com/office/drawing/2014/main" id="{DEF20344-802A-4643-8F86-E4CBB30E1933}"/>
              </a:ext>
            </a:extLst>
          </p:cNvPr>
          <p:cNvSpPr/>
          <p:nvPr/>
        </p:nvSpPr>
        <p:spPr>
          <a:xfrm>
            <a:off x="462749" y="601416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8D179A-432D-41F1-A76E-44C5346FA6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71" t="30699" r="21511" b="15387"/>
          <a:stretch/>
        </p:blipFill>
        <p:spPr>
          <a:xfrm>
            <a:off x="552894" y="1702599"/>
            <a:ext cx="5294408" cy="2339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D55AD2-C915-49EC-B25A-68876742F4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11" t="34884" r="21250" b="9392"/>
          <a:stretch/>
        </p:blipFill>
        <p:spPr>
          <a:xfrm>
            <a:off x="6094360" y="1688169"/>
            <a:ext cx="5294408" cy="2393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53A30E7-2320-4384-9FC6-62E5622583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15" t="19145" r="21424" b="26012"/>
          <a:stretch/>
        </p:blipFill>
        <p:spPr>
          <a:xfrm>
            <a:off x="3200098" y="4154798"/>
            <a:ext cx="5350025" cy="23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5C98588-703E-476A-9D5C-1AD8C8595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176" y="4664464"/>
            <a:ext cx="1245102" cy="1869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69808A-DE45-4A0A-9307-45132E310AE8}"/>
              </a:ext>
            </a:extLst>
          </p:cNvPr>
          <p:cNvGrpSpPr/>
          <p:nvPr/>
        </p:nvGrpSpPr>
        <p:grpSpPr>
          <a:xfrm>
            <a:off x="892588" y="431447"/>
            <a:ext cx="10645419" cy="1200329"/>
            <a:chOff x="2624715" y="730782"/>
            <a:chExt cx="7389729" cy="1547772"/>
          </a:xfrm>
          <a:solidFill>
            <a:srgbClr val="E6E9F2"/>
          </a:solidFill>
        </p:grpSpPr>
        <p:sp>
          <p:nvSpPr>
            <p:cNvPr id="18" name="Rectangle: Rounded Corners 43">
              <a:extLst>
                <a:ext uri="{FF2B5EF4-FFF2-40B4-BE49-F238E27FC236}">
                  <a16:creationId xmlns="" xmlns:a16="http://schemas.microsoft.com/office/drawing/2014/main" id="{9E5CAD5F-98CF-4C37-966F-1E5E28B2A6FF}"/>
                </a:ext>
              </a:extLst>
            </p:cNvPr>
            <p:cNvSpPr/>
            <p:nvPr/>
          </p:nvSpPr>
          <p:spPr>
            <a:xfrm>
              <a:off x="2624715" y="730782"/>
              <a:ext cx="7337643" cy="14697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2152763 w 10570385"/>
                        <a:gd name="connsiteY2" fmla="*/ 0 h 1139798"/>
                        <a:gd name="connsiteX3" fmla="*/ 3818950 w 10570385"/>
                        <a:gd name="connsiteY3" fmla="*/ 0 h 1139798"/>
                        <a:gd name="connsiteX4" fmla="*/ 5485134 w 10570385"/>
                        <a:gd name="connsiteY4" fmla="*/ 0 h 1139798"/>
                        <a:gd name="connsiteX5" fmla="*/ 6851405 w 10570385"/>
                        <a:gd name="connsiteY5" fmla="*/ 0 h 1139798"/>
                        <a:gd name="connsiteX6" fmla="*/ 8317650 w 10570385"/>
                        <a:gd name="connsiteY6" fmla="*/ 0 h 1139798"/>
                        <a:gd name="connsiteX7" fmla="*/ 10283748 w 10570385"/>
                        <a:gd name="connsiteY7" fmla="*/ 0 h 1139798"/>
                        <a:gd name="connsiteX8" fmla="*/ 10570385 w 10570385"/>
                        <a:gd name="connsiteY8" fmla="*/ 189970 h 1139798"/>
                        <a:gd name="connsiteX9" fmla="*/ 10570385 w 10570385"/>
                        <a:gd name="connsiteY9" fmla="*/ 949827 h 1139798"/>
                        <a:gd name="connsiteX10" fmla="*/ 10283748 w 10570385"/>
                        <a:gd name="connsiteY10" fmla="*/ 1139798 h 1139798"/>
                        <a:gd name="connsiteX11" fmla="*/ 8617564 w 10570385"/>
                        <a:gd name="connsiteY11" fmla="*/ 1139798 h 1139798"/>
                        <a:gd name="connsiteX12" fmla="*/ 6751434 w 10570385"/>
                        <a:gd name="connsiteY12" fmla="*/ 1139798 h 1139798"/>
                        <a:gd name="connsiteX13" fmla="*/ 5285192 w 10570385"/>
                        <a:gd name="connsiteY13" fmla="*/ 1139798 h 1139798"/>
                        <a:gd name="connsiteX14" fmla="*/ 3519036 w 10570385"/>
                        <a:gd name="connsiteY14" fmla="*/ 1139798 h 1139798"/>
                        <a:gd name="connsiteX15" fmla="*/ 2052791 w 10570385"/>
                        <a:gd name="connsiteY15" fmla="*/ 1139798 h 1139798"/>
                        <a:gd name="connsiteX16" fmla="*/ 286636 w 10570385"/>
                        <a:gd name="connsiteY16" fmla="*/ 1139798 h 1139798"/>
                        <a:gd name="connsiteX17" fmla="*/ 0 w 10570385"/>
                        <a:gd name="connsiteY17" fmla="*/ 949827 h 1139798"/>
                        <a:gd name="connsiteX18" fmla="*/ 0 w 10570385"/>
                        <a:gd name="connsiteY18" fmla="*/ 189970 h 1139798"/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857693 w 10570385"/>
                        <a:gd name="connsiteY2" fmla="*/ 0 h 1139798"/>
                        <a:gd name="connsiteX3" fmla="*/ 1393426 w 10570385"/>
                        <a:gd name="connsiteY3" fmla="*/ 0 h 1139798"/>
                        <a:gd name="connsiteX4" fmla="*/ 2052791 w 10570385"/>
                        <a:gd name="connsiteY4" fmla="*/ 0 h 1139798"/>
                        <a:gd name="connsiteX5" fmla="*/ 3818950 w 10570385"/>
                        <a:gd name="connsiteY5" fmla="*/ 0 h 1139798"/>
                        <a:gd name="connsiteX6" fmla="*/ 5585106 w 10570385"/>
                        <a:gd name="connsiteY6" fmla="*/ 0 h 1139798"/>
                        <a:gd name="connsiteX7" fmla="*/ 7451233 w 10570385"/>
                        <a:gd name="connsiteY7" fmla="*/ 0 h 1139798"/>
                        <a:gd name="connsiteX8" fmla="*/ 10283748 w 10570385"/>
                        <a:gd name="connsiteY8" fmla="*/ 0 h 1139798"/>
                        <a:gd name="connsiteX9" fmla="*/ 10570385 w 10570385"/>
                        <a:gd name="connsiteY9" fmla="*/ 189970 h 1139798"/>
                        <a:gd name="connsiteX10" fmla="*/ 10570385 w 10570385"/>
                        <a:gd name="connsiteY10" fmla="*/ 949827 h 1139798"/>
                        <a:gd name="connsiteX11" fmla="*/ 10283748 w 10570385"/>
                        <a:gd name="connsiteY11" fmla="*/ 1139798 h 1139798"/>
                        <a:gd name="connsiteX12" fmla="*/ 8917478 w 10570385"/>
                        <a:gd name="connsiteY12" fmla="*/ 1139798 h 1139798"/>
                        <a:gd name="connsiteX13" fmla="*/ 7151319 w 10570385"/>
                        <a:gd name="connsiteY13" fmla="*/ 1139798 h 1139798"/>
                        <a:gd name="connsiteX14" fmla="*/ 5685077 w 10570385"/>
                        <a:gd name="connsiteY14" fmla="*/ 1139798 h 1139798"/>
                        <a:gd name="connsiteX15" fmla="*/ 4218832 w 10570385"/>
                        <a:gd name="connsiteY15" fmla="*/ 1139798 h 1139798"/>
                        <a:gd name="connsiteX16" fmla="*/ 2352705 w 10570385"/>
                        <a:gd name="connsiteY16" fmla="*/ 1139798 h 1139798"/>
                        <a:gd name="connsiteX17" fmla="*/ 286636 w 10570385"/>
                        <a:gd name="connsiteY17" fmla="*/ 1139798 h 1139798"/>
                        <a:gd name="connsiteX18" fmla="*/ 0 w 10570385"/>
                        <a:gd name="connsiteY18" fmla="*/ 949827 h 1139798"/>
                        <a:gd name="connsiteX19" fmla="*/ 0 w 10570385"/>
                        <a:gd name="connsiteY19" fmla="*/ 189970 h 113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0570385" h="1139798" fill="none" extrusionOk="0">
                          <a:moveTo>
                            <a:pt x="0" y="189970"/>
                          </a:moveTo>
                          <a:cubicBezTo>
                            <a:pt x="11642" y="131631"/>
                            <a:pt x="137642" y="7584"/>
                            <a:pt x="286636" y="0"/>
                          </a:cubicBezTo>
                          <a:cubicBezTo>
                            <a:pt x="983001" y="-67686"/>
                            <a:pt x="1240476" y="111250"/>
                            <a:pt x="2152763" y="0"/>
                          </a:cubicBezTo>
                          <a:cubicBezTo>
                            <a:pt x="3038329" y="-98915"/>
                            <a:pt x="3074601" y="49755"/>
                            <a:pt x="3818950" y="0"/>
                          </a:cubicBezTo>
                          <a:cubicBezTo>
                            <a:pt x="4549377" y="-35488"/>
                            <a:pt x="4825646" y="12284"/>
                            <a:pt x="5485134" y="0"/>
                          </a:cubicBezTo>
                          <a:cubicBezTo>
                            <a:pt x="6135589" y="-49017"/>
                            <a:pt x="6512684" y="94561"/>
                            <a:pt x="6851405" y="0"/>
                          </a:cubicBezTo>
                          <a:cubicBezTo>
                            <a:pt x="7140492" y="-111011"/>
                            <a:pt x="7746177" y="-54588"/>
                            <a:pt x="8317650" y="0"/>
                          </a:cubicBezTo>
                          <a:cubicBezTo>
                            <a:pt x="8882697" y="-91576"/>
                            <a:pt x="9810238" y="11752"/>
                            <a:pt x="10283748" y="0"/>
                          </a:cubicBezTo>
                          <a:cubicBezTo>
                            <a:pt x="10428296" y="10687"/>
                            <a:pt x="10601577" y="104363"/>
                            <a:pt x="10570385" y="189970"/>
                          </a:cubicBezTo>
                          <a:cubicBezTo>
                            <a:pt x="10669632" y="452367"/>
                            <a:pt x="10453384" y="599243"/>
                            <a:pt x="10570385" y="949827"/>
                          </a:cubicBezTo>
                          <a:cubicBezTo>
                            <a:pt x="10593622" y="1012861"/>
                            <a:pt x="10510163" y="1154316"/>
                            <a:pt x="10283748" y="1139798"/>
                          </a:cubicBezTo>
                          <a:cubicBezTo>
                            <a:pt x="9714358" y="1255233"/>
                            <a:pt x="9464015" y="1052697"/>
                            <a:pt x="8617564" y="1139798"/>
                          </a:cubicBezTo>
                          <a:cubicBezTo>
                            <a:pt x="7901865" y="1243537"/>
                            <a:pt x="7578912" y="1028895"/>
                            <a:pt x="6751434" y="1139798"/>
                          </a:cubicBezTo>
                          <a:cubicBezTo>
                            <a:pt x="5862741" y="1274878"/>
                            <a:pt x="5773555" y="1122020"/>
                            <a:pt x="5285192" y="1139798"/>
                          </a:cubicBezTo>
                          <a:cubicBezTo>
                            <a:pt x="4876486" y="1208562"/>
                            <a:pt x="3925586" y="1032106"/>
                            <a:pt x="3519036" y="1139798"/>
                          </a:cubicBezTo>
                          <a:cubicBezTo>
                            <a:pt x="3138839" y="1102908"/>
                            <a:pt x="2568625" y="1002963"/>
                            <a:pt x="2052791" y="1139798"/>
                          </a:cubicBezTo>
                          <a:cubicBezTo>
                            <a:pt x="1596916" y="1252498"/>
                            <a:pt x="1105949" y="1185935"/>
                            <a:pt x="286636" y="1139798"/>
                          </a:cubicBezTo>
                          <a:cubicBezTo>
                            <a:pt x="95009" y="1142094"/>
                            <a:pt x="6891" y="1080036"/>
                            <a:pt x="0" y="949827"/>
                          </a:cubicBezTo>
                          <a:cubicBezTo>
                            <a:pt x="-8438" y="674203"/>
                            <a:pt x="47265" y="501730"/>
                            <a:pt x="0" y="189970"/>
                          </a:cubicBezTo>
                          <a:close/>
                        </a:path>
                        <a:path w="10570385" h="1139798" stroke="0" extrusionOk="0">
                          <a:moveTo>
                            <a:pt x="0" y="189970"/>
                          </a:moveTo>
                          <a:cubicBezTo>
                            <a:pt x="-57714" y="78830"/>
                            <a:pt x="120941" y="37668"/>
                            <a:pt x="286636" y="0"/>
                          </a:cubicBezTo>
                          <a:cubicBezTo>
                            <a:pt x="456429" y="-30346"/>
                            <a:pt x="604059" y="46141"/>
                            <a:pt x="857693" y="0"/>
                          </a:cubicBezTo>
                          <a:cubicBezTo>
                            <a:pt x="1111327" y="-46141"/>
                            <a:pt x="1221153" y="61428"/>
                            <a:pt x="1393426" y="0"/>
                          </a:cubicBezTo>
                          <a:cubicBezTo>
                            <a:pt x="1565699" y="-61428"/>
                            <a:pt x="1832822" y="72694"/>
                            <a:pt x="2052791" y="0"/>
                          </a:cubicBezTo>
                          <a:cubicBezTo>
                            <a:pt x="2694029" y="-4141"/>
                            <a:pt x="3318121" y="9840"/>
                            <a:pt x="3818950" y="0"/>
                          </a:cubicBezTo>
                          <a:cubicBezTo>
                            <a:pt x="4351837" y="20406"/>
                            <a:pt x="5108995" y="46039"/>
                            <a:pt x="5585106" y="0"/>
                          </a:cubicBezTo>
                          <a:cubicBezTo>
                            <a:pt x="6167241" y="-48928"/>
                            <a:pt x="6582464" y="112175"/>
                            <a:pt x="7451233" y="0"/>
                          </a:cubicBezTo>
                          <a:cubicBezTo>
                            <a:pt x="8099056" y="-248156"/>
                            <a:pt x="9404932" y="155660"/>
                            <a:pt x="10283748" y="0"/>
                          </a:cubicBezTo>
                          <a:cubicBezTo>
                            <a:pt x="10497194" y="5699"/>
                            <a:pt x="10539576" y="94680"/>
                            <a:pt x="10570385" y="189970"/>
                          </a:cubicBezTo>
                          <a:cubicBezTo>
                            <a:pt x="10654243" y="392136"/>
                            <a:pt x="10506190" y="759872"/>
                            <a:pt x="10570385" y="949827"/>
                          </a:cubicBezTo>
                          <a:cubicBezTo>
                            <a:pt x="10577223" y="1041393"/>
                            <a:pt x="10452352" y="1150153"/>
                            <a:pt x="10283748" y="1139798"/>
                          </a:cubicBezTo>
                          <a:cubicBezTo>
                            <a:pt x="9819248" y="1211120"/>
                            <a:pt x="9422550" y="1136700"/>
                            <a:pt x="8917478" y="1139798"/>
                          </a:cubicBezTo>
                          <a:cubicBezTo>
                            <a:pt x="8508947" y="1142104"/>
                            <a:pt x="7999987" y="1138787"/>
                            <a:pt x="7151319" y="1139798"/>
                          </a:cubicBezTo>
                          <a:cubicBezTo>
                            <a:pt x="6311604" y="1186738"/>
                            <a:pt x="6158212" y="1079657"/>
                            <a:pt x="5685077" y="1139798"/>
                          </a:cubicBezTo>
                          <a:cubicBezTo>
                            <a:pt x="5223682" y="1257837"/>
                            <a:pt x="4588794" y="1076083"/>
                            <a:pt x="4218832" y="1139798"/>
                          </a:cubicBezTo>
                          <a:cubicBezTo>
                            <a:pt x="3942027" y="1156567"/>
                            <a:pt x="2825640" y="1068669"/>
                            <a:pt x="2352705" y="1139798"/>
                          </a:cubicBezTo>
                          <a:cubicBezTo>
                            <a:pt x="1889358" y="1344244"/>
                            <a:pt x="1009441" y="1015511"/>
                            <a:pt x="286636" y="1139798"/>
                          </a:cubicBezTo>
                          <a:cubicBezTo>
                            <a:pt x="164128" y="1158644"/>
                            <a:pt x="-48754" y="1054392"/>
                            <a:pt x="0" y="949827"/>
                          </a:cubicBezTo>
                          <a:cubicBezTo>
                            <a:pt x="-53039" y="644949"/>
                            <a:pt x="67964" y="402743"/>
                            <a:pt x="0" y="189970"/>
                          </a:cubicBezTo>
                          <a:close/>
                        </a:path>
                        <a:path w="10570385" h="1139798" fill="none" stroke="0" extrusionOk="0">
                          <a:moveTo>
                            <a:pt x="0" y="189970"/>
                          </a:moveTo>
                          <a:cubicBezTo>
                            <a:pt x="15175" y="99111"/>
                            <a:pt x="176675" y="35633"/>
                            <a:pt x="286636" y="0"/>
                          </a:cubicBezTo>
                          <a:cubicBezTo>
                            <a:pt x="1066191" y="-131779"/>
                            <a:pt x="1358611" y="81280"/>
                            <a:pt x="2152763" y="0"/>
                          </a:cubicBezTo>
                          <a:cubicBezTo>
                            <a:pt x="3006580" y="-67047"/>
                            <a:pt x="3040247" y="98238"/>
                            <a:pt x="3818950" y="0"/>
                          </a:cubicBezTo>
                          <a:cubicBezTo>
                            <a:pt x="4614491" y="-53014"/>
                            <a:pt x="4732990" y="49366"/>
                            <a:pt x="5485134" y="0"/>
                          </a:cubicBezTo>
                          <a:cubicBezTo>
                            <a:pt x="6148604" y="-87424"/>
                            <a:pt x="6498559" y="55846"/>
                            <a:pt x="6851405" y="0"/>
                          </a:cubicBezTo>
                          <a:cubicBezTo>
                            <a:pt x="7183616" y="-84729"/>
                            <a:pt x="7854421" y="-12485"/>
                            <a:pt x="8317650" y="0"/>
                          </a:cubicBezTo>
                          <a:cubicBezTo>
                            <a:pt x="8837921" y="-22021"/>
                            <a:pt x="9625192" y="3407"/>
                            <a:pt x="10283748" y="0"/>
                          </a:cubicBezTo>
                          <a:cubicBezTo>
                            <a:pt x="10437886" y="-5710"/>
                            <a:pt x="10602126" y="92289"/>
                            <a:pt x="10570385" y="189970"/>
                          </a:cubicBezTo>
                          <a:cubicBezTo>
                            <a:pt x="10630784" y="465424"/>
                            <a:pt x="10436998" y="547659"/>
                            <a:pt x="10570385" y="949827"/>
                          </a:cubicBezTo>
                          <a:cubicBezTo>
                            <a:pt x="10623624" y="1079072"/>
                            <a:pt x="10464023" y="1148031"/>
                            <a:pt x="10283748" y="1139798"/>
                          </a:cubicBezTo>
                          <a:cubicBezTo>
                            <a:pt x="9785598" y="1156120"/>
                            <a:pt x="9425326" y="994557"/>
                            <a:pt x="8617564" y="1139798"/>
                          </a:cubicBezTo>
                          <a:cubicBezTo>
                            <a:pt x="7886694" y="1270969"/>
                            <a:pt x="7516228" y="1073286"/>
                            <a:pt x="6751434" y="1139798"/>
                          </a:cubicBezTo>
                          <a:cubicBezTo>
                            <a:pt x="5935152" y="1286705"/>
                            <a:pt x="5795734" y="1072225"/>
                            <a:pt x="5285192" y="1139798"/>
                          </a:cubicBezTo>
                          <a:cubicBezTo>
                            <a:pt x="4820558" y="1171633"/>
                            <a:pt x="3982670" y="1138786"/>
                            <a:pt x="3519036" y="1139798"/>
                          </a:cubicBezTo>
                          <a:cubicBezTo>
                            <a:pt x="3053064" y="1205729"/>
                            <a:pt x="2592978" y="1036391"/>
                            <a:pt x="2052791" y="1139798"/>
                          </a:cubicBezTo>
                          <a:cubicBezTo>
                            <a:pt x="1654406" y="1105455"/>
                            <a:pt x="1082913" y="1002256"/>
                            <a:pt x="286636" y="1139798"/>
                          </a:cubicBezTo>
                          <a:cubicBezTo>
                            <a:pt x="103280" y="1170668"/>
                            <a:pt x="5831" y="1046520"/>
                            <a:pt x="0" y="949827"/>
                          </a:cubicBezTo>
                          <a:cubicBezTo>
                            <a:pt x="-52416" y="696051"/>
                            <a:pt x="78578" y="420396"/>
                            <a:pt x="0" y="1899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F0D08C-E5CC-41FF-90A2-AB28EE8490BB}"/>
                </a:ext>
              </a:extLst>
            </p:cNvPr>
            <p:cNvSpPr txBox="1"/>
            <p:nvPr/>
          </p:nvSpPr>
          <p:spPr>
            <a:xfrm>
              <a:off x="2801543" y="730782"/>
              <a:ext cx="7212901" cy="1547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phép tính tìm số con bọ rùa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 hỏi ở mỗi hình vẽ sau.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椭圆 42">
            <a:extLst>
              <a:ext uri="{FF2B5EF4-FFF2-40B4-BE49-F238E27FC236}">
                <a16:creationId xmlns="" xmlns:a16="http://schemas.microsoft.com/office/drawing/2014/main" id="{DEF20344-802A-4643-8F86-E4CBB30E1933}"/>
              </a:ext>
            </a:extLst>
          </p:cNvPr>
          <p:cNvSpPr/>
          <p:nvPr/>
        </p:nvSpPr>
        <p:spPr>
          <a:xfrm>
            <a:off x="462749" y="601416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209884-E305-49D3-831C-00821905BC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/>
          <a:stretch/>
        </p:blipFill>
        <p:spPr>
          <a:xfrm>
            <a:off x="1442766" y="1926552"/>
            <a:ext cx="9413427" cy="4328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93414C-258F-48F5-BE05-36668B652802}"/>
              </a:ext>
            </a:extLst>
          </p:cNvPr>
          <p:cNvSpPr txBox="1"/>
          <p:nvPr/>
        </p:nvSpPr>
        <p:spPr>
          <a:xfrm>
            <a:off x="1014604" y="1857755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F92FE8-A5F6-47F3-9C3F-C2AADFE6BF85}"/>
              </a:ext>
            </a:extLst>
          </p:cNvPr>
          <p:cNvGrpSpPr/>
          <p:nvPr/>
        </p:nvGrpSpPr>
        <p:grpSpPr>
          <a:xfrm>
            <a:off x="5945417" y="4782347"/>
            <a:ext cx="550151" cy="523220"/>
            <a:chOff x="11431778" y="6849142"/>
            <a:chExt cx="550151" cy="52322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91DE4C9-C7B7-4F74-ACB2-EF08080A4DAE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F15CAE7-86AC-44AA-B1CB-B380ECC0354E}"/>
                </a:ext>
              </a:extLst>
            </p:cNvPr>
            <p:cNvSpPr txBox="1"/>
            <p:nvPr/>
          </p:nvSpPr>
          <p:spPr>
            <a:xfrm>
              <a:off x="11431778" y="684914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C4412F6-9A9C-496F-977A-2FC46B0A8690}"/>
              </a:ext>
            </a:extLst>
          </p:cNvPr>
          <p:cNvGrpSpPr/>
          <p:nvPr/>
        </p:nvGrpSpPr>
        <p:grpSpPr>
          <a:xfrm>
            <a:off x="4728849" y="5570610"/>
            <a:ext cx="455537" cy="584775"/>
            <a:chOff x="11382084" y="6818797"/>
            <a:chExt cx="455537" cy="584775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DBDAF60-A62E-4289-B90A-DB86672FC2F5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6B1482-33DC-47FF-9FA7-5DA95258D47C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8180186-BDCE-4FE1-A04C-94C0844AAAF8}"/>
              </a:ext>
            </a:extLst>
          </p:cNvPr>
          <p:cNvGrpSpPr/>
          <p:nvPr/>
        </p:nvGrpSpPr>
        <p:grpSpPr>
          <a:xfrm>
            <a:off x="5630075" y="3641127"/>
            <a:ext cx="1189858" cy="877371"/>
            <a:chOff x="1200677" y="4300676"/>
            <a:chExt cx="1189858" cy="877371"/>
          </a:xfrm>
        </p:grpSpPr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="" xmlns:a16="http://schemas.microsoft.com/office/drawing/2014/main" id="{355E24ED-596E-420B-A3F8-06EF6BCA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80"/>
            <a:stretch/>
          </p:blipFill>
          <p:spPr>
            <a:xfrm rot="6981102" flipH="1">
              <a:off x="1527459" y="4314972"/>
              <a:ext cx="865373" cy="860778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">
              <a:extLst>
                <a:ext uri="{FF2B5EF4-FFF2-40B4-BE49-F238E27FC236}">
                  <a16:creationId xmlns="" xmlns:a16="http://schemas.microsoft.com/office/drawing/2014/main" id="{79DDE725-4B8A-4F73-A3E4-8304899D3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80"/>
            <a:stretch/>
          </p:blipFill>
          <p:spPr>
            <a:xfrm rot="14618898">
              <a:off x="1198379" y="4302974"/>
              <a:ext cx="865373" cy="860778"/>
            </a:xfrm>
            <a:prstGeom prst="rect">
              <a:avLst/>
            </a:prstGeom>
          </p:spPr>
        </p:pic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="" xmlns:a16="http://schemas.microsoft.com/office/drawing/2014/main" id="{8965144A-993E-41E8-87F7-DE9F5E8AEF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t="16070" r="11869" b="14392"/>
          <a:stretch/>
        </p:blipFill>
        <p:spPr>
          <a:xfrm>
            <a:off x="6032349" y="4236620"/>
            <a:ext cx="385309" cy="34753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78E953D-F1CF-461D-986F-9FA233358940}"/>
              </a:ext>
            </a:extLst>
          </p:cNvPr>
          <p:cNvGrpSpPr/>
          <p:nvPr/>
        </p:nvGrpSpPr>
        <p:grpSpPr>
          <a:xfrm>
            <a:off x="5342765" y="5551085"/>
            <a:ext cx="455537" cy="584775"/>
            <a:chOff x="11382084" y="6818797"/>
            <a:chExt cx="455537" cy="584775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6D70FF78-720C-462F-B49E-167810C794E1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46E07AD-C974-453F-9CDF-A355BB15A382}"/>
                </a:ext>
              </a:extLst>
            </p:cNvPr>
            <p:cNvSpPr txBox="1"/>
            <p:nvPr/>
          </p:nvSpPr>
          <p:spPr>
            <a:xfrm>
              <a:off x="11382084" y="6818797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E5030BC-AD95-4C2A-81CF-BE00EEEAC72A}"/>
              </a:ext>
            </a:extLst>
          </p:cNvPr>
          <p:cNvGrpSpPr/>
          <p:nvPr/>
        </p:nvGrpSpPr>
        <p:grpSpPr>
          <a:xfrm>
            <a:off x="6022398" y="5570610"/>
            <a:ext cx="455537" cy="584775"/>
            <a:chOff x="11382084" y="6818797"/>
            <a:chExt cx="455537" cy="584775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07E1F16-B8EC-419F-AB36-C174C2B65F81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116AC28-77A4-4731-978B-80ECAE974D51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218392F-C198-4558-9F61-603BBE3F8E49}"/>
              </a:ext>
            </a:extLst>
          </p:cNvPr>
          <p:cNvGrpSpPr/>
          <p:nvPr/>
        </p:nvGrpSpPr>
        <p:grpSpPr>
          <a:xfrm>
            <a:off x="6658842" y="5551085"/>
            <a:ext cx="455537" cy="584775"/>
            <a:chOff x="11382084" y="6818797"/>
            <a:chExt cx="455537" cy="584775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CF4BB20-61FC-4387-B974-2A714EE94723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9355983-CA6A-428B-B1BC-F2D7754D9CA9}"/>
                </a:ext>
              </a:extLst>
            </p:cNvPr>
            <p:cNvSpPr txBox="1"/>
            <p:nvPr/>
          </p:nvSpPr>
          <p:spPr>
            <a:xfrm>
              <a:off x="11382084" y="6818797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7359EF8-4FEE-40FE-ABCD-C4F61A8B505D}"/>
              </a:ext>
            </a:extLst>
          </p:cNvPr>
          <p:cNvGrpSpPr/>
          <p:nvPr/>
        </p:nvGrpSpPr>
        <p:grpSpPr>
          <a:xfrm>
            <a:off x="7241054" y="5569428"/>
            <a:ext cx="601447" cy="584775"/>
            <a:chOff x="11382084" y="6818797"/>
            <a:chExt cx="601447" cy="584775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2FBFF8CA-23CD-4932-B1FF-5E58B8ED41F1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9836D88-A598-43B6-881C-5504A1BED78B}"/>
                </a:ext>
              </a:extLst>
            </p:cNvPr>
            <p:cNvSpPr txBox="1"/>
            <p:nvPr/>
          </p:nvSpPr>
          <p:spPr>
            <a:xfrm>
              <a:off x="11382084" y="6818797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3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5C98588-703E-476A-9D5C-1AD8C8595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176" y="4664464"/>
            <a:ext cx="1245102" cy="1869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69808A-DE45-4A0A-9307-45132E310AE8}"/>
              </a:ext>
            </a:extLst>
          </p:cNvPr>
          <p:cNvGrpSpPr/>
          <p:nvPr/>
        </p:nvGrpSpPr>
        <p:grpSpPr>
          <a:xfrm>
            <a:off x="892588" y="431447"/>
            <a:ext cx="10645419" cy="1200329"/>
            <a:chOff x="2624715" y="730782"/>
            <a:chExt cx="7389729" cy="1547772"/>
          </a:xfrm>
          <a:solidFill>
            <a:srgbClr val="E6E9F2"/>
          </a:solidFill>
        </p:grpSpPr>
        <p:sp>
          <p:nvSpPr>
            <p:cNvPr id="18" name="Rectangle: Rounded Corners 43">
              <a:extLst>
                <a:ext uri="{FF2B5EF4-FFF2-40B4-BE49-F238E27FC236}">
                  <a16:creationId xmlns="" xmlns:a16="http://schemas.microsoft.com/office/drawing/2014/main" id="{9E5CAD5F-98CF-4C37-966F-1E5E28B2A6FF}"/>
                </a:ext>
              </a:extLst>
            </p:cNvPr>
            <p:cNvSpPr/>
            <p:nvPr/>
          </p:nvSpPr>
          <p:spPr>
            <a:xfrm>
              <a:off x="2624715" y="730782"/>
              <a:ext cx="7337643" cy="14697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2152763 w 10570385"/>
                        <a:gd name="connsiteY2" fmla="*/ 0 h 1139798"/>
                        <a:gd name="connsiteX3" fmla="*/ 3818950 w 10570385"/>
                        <a:gd name="connsiteY3" fmla="*/ 0 h 1139798"/>
                        <a:gd name="connsiteX4" fmla="*/ 5485134 w 10570385"/>
                        <a:gd name="connsiteY4" fmla="*/ 0 h 1139798"/>
                        <a:gd name="connsiteX5" fmla="*/ 6851405 w 10570385"/>
                        <a:gd name="connsiteY5" fmla="*/ 0 h 1139798"/>
                        <a:gd name="connsiteX6" fmla="*/ 8317650 w 10570385"/>
                        <a:gd name="connsiteY6" fmla="*/ 0 h 1139798"/>
                        <a:gd name="connsiteX7" fmla="*/ 10283748 w 10570385"/>
                        <a:gd name="connsiteY7" fmla="*/ 0 h 1139798"/>
                        <a:gd name="connsiteX8" fmla="*/ 10570385 w 10570385"/>
                        <a:gd name="connsiteY8" fmla="*/ 189970 h 1139798"/>
                        <a:gd name="connsiteX9" fmla="*/ 10570385 w 10570385"/>
                        <a:gd name="connsiteY9" fmla="*/ 949827 h 1139798"/>
                        <a:gd name="connsiteX10" fmla="*/ 10283748 w 10570385"/>
                        <a:gd name="connsiteY10" fmla="*/ 1139798 h 1139798"/>
                        <a:gd name="connsiteX11" fmla="*/ 8617564 w 10570385"/>
                        <a:gd name="connsiteY11" fmla="*/ 1139798 h 1139798"/>
                        <a:gd name="connsiteX12" fmla="*/ 6751434 w 10570385"/>
                        <a:gd name="connsiteY12" fmla="*/ 1139798 h 1139798"/>
                        <a:gd name="connsiteX13" fmla="*/ 5285192 w 10570385"/>
                        <a:gd name="connsiteY13" fmla="*/ 1139798 h 1139798"/>
                        <a:gd name="connsiteX14" fmla="*/ 3519036 w 10570385"/>
                        <a:gd name="connsiteY14" fmla="*/ 1139798 h 1139798"/>
                        <a:gd name="connsiteX15" fmla="*/ 2052791 w 10570385"/>
                        <a:gd name="connsiteY15" fmla="*/ 1139798 h 1139798"/>
                        <a:gd name="connsiteX16" fmla="*/ 286636 w 10570385"/>
                        <a:gd name="connsiteY16" fmla="*/ 1139798 h 1139798"/>
                        <a:gd name="connsiteX17" fmla="*/ 0 w 10570385"/>
                        <a:gd name="connsiteY17" fmla="*/ 949827 h 1139798"/>
                        <a:gd name="connsiteX18" fmla="*/ 0 w 10570385"/>
                        <a:gd name="connsiteY18" fmla="*/ 189970 h 1139798"/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857693 w 10570385"/>
                        <a:gd name="connsiteY2" fmla="*/ 0 h 1139798"/>
                        <a:gd name="connsiteX3" fmla="*/ 1393426 w 10570385"/>
                        <a:gd name="connsiteY3" fmla="*/ 0 h 1139798"/>
                        <a:gd name="connsiteX4" fmla="*/ 2052791 w 10570385"/>
                        <a:gd name="connsiteY4" fmla="*/ 0 h 1139798"/>
                        <a:gd name="connsiteX5" fmla="*/ 3818950 w 10570385"/>
                        <a:gd name="connsiteY5" fmla="*/ 0 h 1139798"/>
                        <a:gd name="connsiteX6" fmla="*/ 5585106 w 10570385"/>
                        <a:gd name="connsiteY6" fmla="*/ 0 h 1139798"/>
                        <a:gd name="connsiteX7" fmla="*/ 7451233 w 10570385"/>
                        <a:gd name="connsiteY7" fmla="*/ 0 h 1139798"/>
                        <a:gd name="connsiteX8" fmla="*/ 10283748 w 10570385"/>
                        <a:gd name="connsiteY8" fmla="*/ 0 h 1139798"/>
                        <a:gd name="connsiteX9" fmla="*/ 10570385 w 10570385"/>
                        <a:gd name="connsiteY9" fmla="*/ 189970 h 1139798"/>
                        <a:gd name="connsiteX10" fmla="*/ 10570385 w 10570385"/>
                        <a:gd name="connsiteY10" fmla="*/ 949827 h 1139798"/>
                        <a:gd name="connsiteX11" fmla="*/ 10283748 w 10570385"/>
                        <a:gd name="connsiteY11" fmla="*/ 1139798 h 1139798"/>
                        <a:gd name="connsiteX12" fmla="*/ 8917478 w 10570385"/>
                        <a:gd name="connsiteY12" fmla="*/ 1139798 h 1139798"/>
                        <a:gd name="connsiteX13" fmla="*/ 7151319 w 10570385"/>
                        <a:gd name="connsiteY13" fmla="*/ 1139798 h 1139798"/>
                        <a:gd name="connsiteX14" fmla="*/ 5685077 w 10570385"/>
                        <a:gd name="connsiteY14" fmla="*/ 1139798 h 1139798"/>
                        <a:gd name="connsiteX15" fmla="*/ 4218832 w 10570385"/>
                        <a:gd name="connsiteY15" fmla="*/ 1139798 h 1139798"/>
                        <a:gd name="connsiteX16" fmla="*/ 2352705 w 10570385"/>
                        <a:gd name="connsiteY16" fmla="*/ 1139798 h 1139798"/>
                        <a:gd name="connsiteX17" fmla="*/ 286636 w 10570385"/>
                        <a:gd name="connsiteY17" fmla="*/ 1139798 h 1139798"/>
                        <a:gd name="connsiteX18" fmla="*/ 0 w 10570385"/>
                        <a:gd name="connsiteY18" fmla="*/ 949827 h 1139798"/>
                        <a:gd name="connsiteX19" fmla="*/ 0 w 10570385"/>
                        <a:gd name="connsiteY19" fmla="*/ 189970 h 113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0570385" h="1139798" fill="none" extrusionOk="0">
                          <a:moveTo>
                            <a:pt x="0" y="189970"/>
                          </a:moveTo>
                          <a:cubicBezTo>
                            <a:pt x="11642" y="131631"/>
                            <a:pt x="137642" y="7584"/>
                            <a:pt x="286636" y="0"/>
                          </a:cubicBezTo>
                          <a:cubicBezTo>
                            <a:pt x="983001" y="-67686"/>
                            <a:pt x="1240476" y="111250"/>
                            <a:pt x="2152763" y="0"/>
                          </a:cubicBezTo>
                          <a:cubicBezTo>
                            <a:pt x="3038329" y="-98915"/>
                            <a:pt x="3074601" y="49755"/>
                            <a:pt x="3818950" y="0"/>
                          </a:cubicBezTo>
                          <a:cubicBezTo>
                            <a:pt x="4549377" y="-35488"/>
                            <a:pt x="4825646" y="12284"/>
                            <a:pt x="5485134" y="0"/>
                          </a:cubicBezTo>
                          <a:cubicBezTo>
                            <a:pt x="6135589" y="-49017"/>
                            <a:pt x="6512684" y="94561"/>
                            <a:pt x="6851405" y="0"/>
                          </a:cubicBezTo>
                          <a:cubicBezTo>
                            <a:pt x="7140492" y="-111011"/>
                            <a:pt x="7746177" y="-54588"/>
                            <a:pt x="8317650" y="0"/>
                          </a:cubicBezTo>
                          <a:cubicBezTo>
                            <a:pt x="8882697" y="-91576"/>
                            <a:pt x="9810238" y="11752"/>
                            <a:pt x="10283748" y="0"/>
                          </a:cubicBezTo>
                          <a:cubicBezTo>
                            <a:pt x="10428296" y="10687"/>
                            <a:pt x="10601577" y="104363"/>
                            <a:pt x="10570385" y="189970"/>
                          </a:cubicBezTo>
                          <a:cubicBezTo>
                            <a:pt x="10669632" y="452367"/>
                            <a:pt x="10453384" y="599243"/>
                            <a:pt x="10570385" y="949827"/>
                          </a:cubicBezTo>
                          <a:cubicBezTo>
                            <a:pt x="10593622" y="1012861"/>
                            <a:pt x="10510163" y="1154316"/>
                            <a:pt x="10283748" y="1139798"/>
                          </a:cubicBezTo>
                          <a:cubicBezTo>
                            <a:pt x="9714358" y="1255233"/>
                            <a:pt x="9464015" y="1052697"/>
                            <a:pt x="8617564" y="1139798"/>
                          </a:cubicBezTo>
                          <a:cubicBezTo>
                            <a:pt x="7901865" y="1243537"/>
                            <a:pt x="7578912" y="1028895"/>
                            <a:pt x="6751434" y="1139798"/>
                          </a:cubicBezTo>
                          <a:cubicBezTo>
                            <a:pt x="5862741" y="1274878"/>
                            <a:pt x="5773555" y="1122020"/>
                            <a:pt x="5285192" y="1139798"/>
                          </a:cubicBezTo>
                          <a:cubicBezTo>
                            <a:pt x="4876486" y="1208562"/>
                            <a:pt x="3925586" y="1032106"/>
                            <a:pt x="3519036" y="1139798"/>
                          </a:cubicBezTo>
                          <a:cubicBezTo>
                            <a:pt x="3138839" y="1102908"/>
                            <a:pt x="2568625" y="1002963"/>
                            <a:pt x="2052791" y="1139798"/>
                          </a:cubicBezTo>
                          <a:cubicBezTo>
                            <a:pt x="1596916" y="1252498"/>
                            <a:pt x="1105949" y="1185935"/>
                            <a:pt x="286636" y="1139798"/>
                          </a:cubicBezTo>
                          <a:cubicBezTo>
                            <a:pt x="95009" y="1142094"/>
                            <a:pt x="6891" y="1080036"/>
                            <a:pt x="0" y="949827"/>
                          </a:cubicBezTo>
                          <a:cubicBezTo>
                            <a:pt x="-8438" y="674203"/>
                            <a:pt x="47265" y="501730"/>
                            <a:pt x="0" y="189970"/>
                          </a:cubicBezTo>
                          <a:close/>
                        </a:path>
                        <a:path w="10570385" h="1139798" stroke="0" extrusionOk="0">
                          <a:moveTo>
                            <a:pt x="0" y="189970"/>
                          </a:moveTo>
                          <a:cubicBezTo>
                            <a:pt x="-57714" y="78830"/>
                            <a:pt x="120941" y="37668"/>
                            <a:pt x="286636" y="0"/>
                          </a:cubicBezTo>
                          <a:cubicBezTo>
                            <a:pt x="456429" y="-30346"/>
                            <a:pt x="604059" y="46141"/>
                            <a:pt x="857693" y="0"/>
                          </a:cubicBezTo>
                          <a:cubicBezTo>
                            <a:pt x="1111327" y="-46141"/>
                            <a:pt x="1221153" y="61428"/>
                            <a:pt x="1393426" y="0"/>
                          </a:cubicBezTo>
                          <a:cubicBezTo>
                            <a:pt x="1565699" y="-61428"/>
                            <a:pt x="1832822" y="72694"/>
                            <a:pt x="2052791" y="0"/>
                          </a:cubicBezTo>
                          <a:cubicBezTo>
                            <a:pt x="2694029" y="-4141"/>
                            <a:pt x="3318121" y="9840"/>
                            <a:pt x="3818950" y="0"/>
                          </a:cubicBezTo>
                          <a:cubicBezTo>
                            <a:pt x="4351837" y="20406"/>
                            <a:pt x="5108995" y="46039"/>
                            <a:pt x="5585106" y="0"/>
                          </a:cubicBezTo>
                          <a:cubicBezTo>
                            <a:pt x="6167241" y="-48928"/>
                            <a:pt x="6582464" y="112175"/>
                            <a:pt x="7451233" y="0"/>
                          </a:cubicBezTo>
                          <a:cubicBezTo>
                            <a:pt x="8099056" y="-248156"/>
                            <a:pt x="9404932" y="155660"/>
                            <a:pt x="10283748" y="0"/>
                          </a:cubicBezTo>
                          <a:cubicBezTo>
                            <a:pt x="10497194" y="5699"/>
                            <a:pt x="10539576" y="94680"/>
                            <a:pt x="10570385" y="189970"/>
                          </a:cubicBezTo>
                          <a:cubicBezTo>
                            <a:pt x="10654243" y="392136"/>
                            <a:pt x="10506190" y="759872"/>
                            <a:pt x="10570385" y="949827"/>
                          </a:cubicBezTo>
                          <a:cubicBezTo>
                            <a:pt x="10577223" y="1041393"/>
                            <a:pt x="10452352" y="1150153"/>
                            <a:pt x="10283748" y="1139798"/>
                          </a:cubicBezTo>
                          <a:cubicBezTo>
                            <a:pt x="9819248" y="1211120"/>
                            <a:pt x="9422550" y="1136700"/>
                            <a:pt x="8917478" y="1139798"/>
                          </a:cubicBezTo>
                          <a:cubicBezTo>
                            <a:pt x="8508947" y="1142104"/>
                            <a:pt x="7999987" y="1138787"/>
                            <a:pt x="7151319" y="1139798"/>
                          </a:cubicBezTo>
                          <a:cubicBezTo>
                            <a:pt x="6311604" y="1186738"/>
                            <a:pt x="6158212" y="1079657"/>
                            <a:pt x="5685077" y="1139798"/>
                          </a:cubicBezTo>
                          <a:cubicBezTo>
                            <a:pt x="5223682" y="1257837"/>
                            <a:pt x="4588794" y="1076083"/>
                            <a:pt x="4218832" y="1139798"/>
                          </a:cubicBezTo>
                          <a:cubicBezTo>
                            <a:pt x="3942027" y="1156567"/>
                            <a:pt x="2825640" y="1068669"/>
                            <a:pt x="2352705" y="1139798"/>
                          </a:cubicBezTo>
                          <a:cubicBezTo>
                            <a:pt x="1889358" y="1344244"/>
                            <a:pt x="1009441" y="1015511"/>
                            <a:pt x="286636" y="1139798"/>
                          </a:cubicBezTo>
                          <a:cubicBezTo>
                            <a:pt x="164128" y="1158644"/>
                            <a:pt x="-48754" y="1054392"/>
                            <a:pt x="0" y="949827"/>
                          </a:cubicBezTo>
                          <a:cubicBezTo>
                            <a:pt x="-53039" y="644949"/>
                            <a:pt x="67964" y="402743"/>
                            <a:pt x="0" y="189970"/>
                          </a:cubicBezTo>
                          <a:close/>
                        </a:path>
                        <a:path w="10570385" h="1139798" fill="none" stroke="0" extrusionOk="0">
                          <a:moveTo>
                            <a:pt x="0" y="189970"/>
                          </a:moveTo>
                          <a:cubicBezTo>
                            <a:pt x="15175" y="99111"/>
                            <a:pt x="176675" y="35633"/>
                            <a:pt x="286636" y="0"/>
                          </a:cubicBezTo>
                          <a:cubicBezTo>
                            <a:pt x="1066191" y="-131779"/>
                            <a:pt x="1358611" y="81280"/>
                            <a:pt x="2152763" y="0"/>
                          </a:cubicBezTo>
                          <a:cubicBezTo>
                            <a:pt x="3006580" y="-67047"/>
                            <a:pt x="3040247" y="98238"/>
                            <a:pt x="3818950" y="0"/>
                          </a:cubicBezTo>
                          <a:cubicBezTo>
                            <a:pt x="4614491" y="-53014"/>
                            <a:pt x="4732990" y="49366"/>
                            <a:pt x="5485134" y="0"/>
                          </a:cubicBezTo>
                          <a:cubicBezTo>
                            <a:pt x="6148604" y="-87424"/>
                            <a:pt x="6498559" y="55846"/>
                            <a:pt x="6851405" y="0"/>
                          </a:cubicBezTo>
                          <a:cubicBezTo>
                            <a:pt x="7183616" y="-84729"/>
                            <a:pt x="7854421" y="-12485"/>
                            <a:pt x="8317650" y="0"/>
                          </a:cubicBezTo>
                          <a:cubicBezTo>
                            <a:pt x="8837921" y="-22021"/>
                            <a:pt x="9625192" y="3407"/>
                            <a:pt x="10283748" y="0"/>
                          </a:cubicBezTo>
                          <a:cubicBezTo>
                            <a:pt x="10437886" y="-5710"/>
                            <a:pt x="10602126" y="92289"/>
                            <a:pt x="10570385" y="189970"/>
                          </a:cubicBezTo>
                          <a:cubicBezTo>
                            <a:pt x="10630784" y="465424"/>
                            <a:pt x="10436998" y="547659"/>
                            <a:pt x="10570385" y="949827"/>
                          </a:cubicBezTo>
                          <a:cubicBezTo>
                            <a:pt x="10623624" y="1079072"/>
                            <a:pt x="10464023" y="1148031"/>
                            <a:pt x="10283748" y="1139798"/>
                          </a:cubicBezTo>
                          <a:cubicBezTo>
                            <a:pt x="9785598" y="1156120"/>
                            <a:pt x="9425326" y="994557"/>
                            <a:pt x="8617564" y="1139798"/>
                          </a:cubicBezTo>
                          <a:cubicBezTo>
                            <a:pt x="7886694" y="1270969"/>
                            <a:pt x="7516228" y="1073286"/>
                            <a:pt x="6751434" y="1139798"/>
                          </a:cubicBezTo>
                          <a:cubicBezTo>
                            <a:pt x="5935152" y="1286705"/>
                            <a:pt x="5795734" y="1072225"/>
                            <a:pt x="5285192" y="1139798"/>
                          </a:cubicBezTo>
                          <a:cubicBezTo>
                            <a:pt x="4820558" y="1171633"/>
                            <a:pt x="3982670" y="1138786"/>
                            <a:pt x="3519036" y="1139798"/>
                          </a:cubicBezTo>
                          <a:cubicBezTo>
                            <a:pt x="3053064" y="1205729"/>
                            <a:pt x="2592978" y="1036391"/>
                            <a:pt x="2052791" y="1139798"/>
                          </a:cubicBezTo>
                          <a:cubicBezTo>
                            <a:pt x="1654406" y="1105455"/>
                            <a:pt x="1082913" y="1002256"/>
                            <a:pt x="286636" y="1139798"/>
                          </a:cubicBezTo>
                          <a:cubicBezTo>
                            <a:pt x="103280" y="1170668"/>
                            <a:pt x="5831" y="1046520"/>
                            <a:pt x="0" y="949827"/>
                          </a:cubicBezTo>
                          <a:cubicBezTo>
                            <a:pt x="-52416" y="696051"/>
                            <a:pt x="78578" y="420396"/>
                            <a:pt x="0" y="1899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F0D08C-E5CC-41FF-90A2-AB28EE8490BB}"/>
                </a:ext>
              </a:extLst>
            </p:cNvPr>
            <p:cNvSpPr txBox="1"/>
            <p:nvPr/>
          </p:nvSpPr>
          <p:spPr>
            <a:xfrm>
              <a:off x="2801543" y="730782"/>
              <a:ext cx="7212901" cy="1547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phép tính tìm số con bọ rùa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 hỏi ở mỗi hình vẽ sau.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椭圆 42">
            <a:extLst>
              <a:ext uri="{FF2B5EF4-FFF2-40B4-BE49-F238E27FC236}">
                <a16:creationId xmlns="" xmlns:a16="http://schemas.microsoft.com/office/drawing/2014/main" id="{DEF20344-802A-4643-8F86-E4CBB30E1933}"/>
              </a:ext>
            </a:extLst>
          </p:cNvPr>
          <p:cNvSpPr/>
          <p:nvPr/>
        </p:nvSpPr>
        <p:spPr>
          <a:xfrm>
            <a:off x="462749" y="601416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93414C-258F-48F5-BE05-36668B652802}"/>
              </a:ext>
            </a:extLst>
          </p:cNvPr>
          <p:cNvSpPr txBox="1"/>
          <p:nvPr/>
        </p:nvSpPr>
        <p:spPr>
          <a:xfrm>
            <a:off x="1014604" y="1857755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283D6C-FD1B-4ACC-B463-F74635454E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/>
          <a:stretch/>
        </p:blipFill>
        <p:spPr>
          <a:xfrm>
            <a:off x="1433644" y="1770541"/>
            <a:ext cx="9197409" cy="43653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F92FE8-A5F6-47F3-9C3F-C2AADFE6BF85}"/>
              </a:ext>
            </a:extLst>
          </p:cNvPr>
          <p:cNvGrpSpPr/>
          <p:nvPr/>
        </p:nvGrpSpPr>
        <p:grpSpPr>
          <a:xfrm>
            <a:off x="3694586" y="4330171"/>
            <a:ext cx="405843" cy="523220"/>
            <a:chOff x="11431778" y="6849142"/>
            <a:chExt cx="405843" cy="52322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91DE4C9-C7B7-4F74-ACB2-EF08080A4DAE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F15CAE7-86AC-44AA-B1CB-B380ECC0354E}"/>
                </a:ext>
              </a:extLst>
            </p:cNvPr>
            <p:cNvSpPr txBox="1"/>
            <p:nvPr/>
          </p:nvSpPr>
          <p:spPr>
            <a:xfrm>
              <a:off x="11431778" y="684914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C4412F6-9A9C-496F-977A-2FC46B0A8690}"/>
              </a:ext>
            </a:extLst>
          </p:cNvPr>
          <p:cNvGrpSpPr/>
          <p:nvPr/>
        </p:nvGrpSpPr>
        <p:grpSpPr>
          <a:xfrm>
            <a:off x="4543833" y="5407329"/>
            <a:ext cx="601447" cy="597305"/>
            <a:chOff x="11317646" y="6816289"/>
            <a:chExt cx="601447" cy="597305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DBDAF60-A62E-4289-B90A-DB86672FC2F5}"/>
                </a:ext>
              </a:extLst>
            </p:cNvPr>
            <p:cNvSpPr/>
            <p:nvPr/>
          </p:nvSpPr>
          <p:spPr>
            <a:xfrm>
              <a:off x="11319389" y="6816289"/>
              <a:ext cx="572901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6B1482-33DC-47FF-9FA7-5DA95258D47C}"/>
                </a:ext>
              </a:extLst>
            </p:cNvPr>
            <p:cNvSpPr txBox="1"/>
            <p:nvPr/>
          </p:nvSpPr>
          <p:spPr>
            <a:xfrm>
              <a:off x="11317646" y="6828819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78E953D-F1CF-461D-986F-9FA233358940}"/>
              </a:ext>
            </a:extLst>
          </p:cNvPr>
          <p:cNvGrpSpPr/>
          <p:nvPr/>
        </p:nvGrpSpPr>
        <p:grpSpPr>
          <a:xfrm>
            <a:off x="5188287" y="5407329"/>
            <a:ext cx="662877" cy="586101"/>
            <a:chOff x="11348184" y="6835814"/>
            <a:chExt cx="662877" cy="586101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6D70FF78-720C-462F-B49E-167810C794E1}"/>
                </a:ext>
              </a:extLst>
            </p:cNvPr>
            <p:cNvSpPr/>
            <p:nvPr/>
          </p:nvSpPr>
          <p:spPr>
            <a:xfrm>
              <a:off x="11348184" y="6835814"/>
              <a:ext cx="569697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46E07AD-C974-453F-9CDF-A355BB15A382}"/>
                </a:ext>
              </a:extLst>
            </p:cNvPr>
            <p:cNvSpPr txBox="1"/>
            <p:nvPr/>
          </p:nvSpPr>
          <p:spPr>
            <a:xfrm>
              <a:off x="11435262" y="6837140"/>
              <a:ext cx="5757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–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E5030BC-AD95-4C2A-81CF-BE00EEEAC72A}"/>
              </a:ext>
            </a:extLst>
          </p:cNvPr>
          <p:cNvGrpSpPr/>
          <p:nvPr/>
        </p:nvGrpSpPr>
        <p:grpSpPr>
          <a:xfrm>
            <a:off x="5800446" y="5407330"/>
            <a:ext cx="603205" cy="587282"/>
            <a:chOff x="11280710" y="6816290"/>
            <a:chExt cx="603205" cy="587282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07E1F16-B8EC-419F-AB36-C174C2B65F81}"/>
                </a:ext>
              </a:extLst>
            </p:cNvPr>
            <p:cNvSpPr/>
            <p:nvPr/>
          </p:nvSpPr>
          <p:spPr>
            <a:xfrm>
              <a:off x="11280710" y="6816290"/>
              <a:ext cx="603205" cy="584774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116AC28-77A4-4731-978B-80ECAE974D51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218392F-C198-4558-9F61-603BBE3F8E49}"/>
              </a:ext>
            </a:extLst>
          </p:cNvPr>
          <p:cNvGrpSpPr/>
          <p:nvPr/>
        </p:nvGrpSpPr>
        <p:grpSpPr>
          <a:xfrm>
            <a:off x="6446113" y="5390312"/>
            <a:ext cx="565588" cy="584775"/>
            <a:chOff x="11289933" y="6818797"/>
            <a:chExt cx="565588" cy="584775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CF4BB20-61FC-4387-B974-2A714EE94723}"/>
                </a:ext>
              </a:extLst>
            </p:cNvPr>
            <p:cNvSpPr/>
            <p:nvPr/>
          </p:nvSpPr>
          <p:spPr>
            <a:xfrm>
              <a:off x="11289933" y="6835814"/>
              <a:ext cx="565588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9355983-CA6A-428B-B1BC-F2D7754D9CA9}"/>
                </a:ext>
              </a:extLst>
            </p:cNvPr>
            <p:cNvSpPr txBox="1"/>
            <p:nvPr/>
          </p:nvSpPr>
          <p:spPr>
            <a:xfrm>
              <a:off x="11382084" y="6818797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7359EF8-4FEE-40FE-ABCD-C4F61A8B505D}"/>
              </a:ext>
            </a:extLst>
          </p:cNvPr>
          <p:cNvGrpSpPr/>
          <p:nvPr/>
        </p:nvGrpSpPr>
        <p:grpSpPr>
          <a:xfrm>
            <a:off x="7077806" y="5407330"/>
            <a:ext cx="584610" cy="586100"/>
            <a:chOff x="11339414" y="6817472"/>
            <a:chExt cx="584610" cy="586100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2FBFF8CA-23CD-4932-B1FF-5E58B8ED41F1}"/>
                </a:ext>
              </a:extLst>
            </p:cNvPr>
            <p:cNvSpPr/>
            <p:nvPr/>
          </p:nvSpPr>
          <p:spPr>
            <a:xfrm>
              <a:off x="11339414" y="6817472"/>
              <a:ext cx="584610" cy="584774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9836D88-A598-43B6-881C-5504A1BED78B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BF6AB29-FD94-4889-9E24-6FD05A2DD845}"/>
              </a:ext>
            </a:extLst>
          </p:cNvPr>
          <p:cNvSpPr/>
          <p:nvPr/>
        </p:nvSpPr>
        <p:spPr>
          <a:xfrm>
            <a:off x="2260878" y="2240783"/>
            <a:ext cx="3694649" cy="171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F6F6451-1239-4FE1-8794-B90A53B8A6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13341" r="51582" b="53575"/>
          <a:stretch/>
        </p:blipFill>
        <p:spPr>
          <a:xfrm flipH="1">
            <a:off x="2143403" y="2366762"/>
            <a:ext cx="3466282" cy="14321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9833175-977D-4309-AB15-39A0584B9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4837">
            <a:off x="1615648" y="2016556"/>
            <a:ext cx="4313200" cy="21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5C98588-703E-476A-9D5C-1AD8C8595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176" y="4664464"/>
            <a:ext cx="1245102" cy="1869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69808A-DE45-4A0A-9307-45132E310AE8}"/>
              </a:ext>
            </a:extLst>
          </p:cNvPr>
          <p:cNvGrpSpPr/>
          <p:nvPr/>
        </p:nvGrpSpPr>
        <p:grpSpPr>
          <a:xfrm>
            <a:off x="892588" y="431447"/>
            <a:ext cx="10645419" cy="1200329"/>
            <a:chOff x="2624715" y="730782"/>
            <a:chExt cx="7389729" cy="1547772"/>
          </a:xfrm>
          <a:solidFill>
            <a:srgbClr val="E6E9F2"/>
          </a:solidFill>
        </p:grpSpPr>
        <p:sp>
          <p:nvSpPr>
            <p:cNvPr id="18" name="Rectangle: Rounded Corners 43">
              <a:extLst>
                <a:ext uri="{FF2B5EF4-FFF2-40B4-BE49-F238E27FC236}">
                  <a16:creationId xmlns="" xmlns:a16="http://schemas.microsoft.com/office/drawing/2014/main" id="{9E5CAD5F-98CF-4C37-966F-1E5E28B2A6FF}"/>
                </a:ext>
              </a:extLst>
            </p:cNvPr>
            <p:cNvSpPr/>
            <p:nvPr/>
          </p:nvSpPr>
          <p:spPr>
            <a:xfrm>
              <a:off x="2624715" y="730782"/>
              <a:ext cx="7337643" cy="14697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2152763 w 10570385"/>
                        <a:gd name="connsiteY2" fmla="*/ 0 h 1139798"/>
                        <a:gd name="connsiteX3" fmla="*/ 3818950 w 10570385"/>
                        <a:gd name="connsiteY3" fmla="*/ 0 h 1139798"/>
                        <a:gd name="connsiteX4" fmla="*/ 5485134 w 10570385"/>
                        <a:gd name="connsiteY4" fmla="*/ 0 h 1139798"/>
                        <a:gd name="connsiteX5" fmla="*/ 6851405 w 10570385"/>
                        <a:gd name="connsiteY5" fmla="*/ 0 h 1139798"/>
                        <a:gd name="connsiteX6" fmla="*/ 8317650 w 10570385"/>
                        <a:gd name="connsiteY6" fmla="*/ 0 h 1139798"/>
                        <a:gd name="connsiteX7" fmla="*/ 10283748 w 10570385"/>
                        <a:gd name="connsiteY7" fmla="*/ 0 h 1139798"/>
                        <a:gd name="connsiteX8" fmla="*/ 10570385 w 10570385"/>
                        <a:gd name="connsiteY8" fmla="*/ 189970 h 1139798"/>
                        <a:gd name="connsiteX9" fmla="*/ 10570385 w 10570385"/>
                        <a:gd name="connsiteY9" fmla="*/ 949827 h 1139798"/>
                        <a:gd name="connsiteX10" fmla="*/ 10283748 w 10570385"/>
                        <a:gd name="connsiteY10" fmla="*/ 1139798 h 1139798"/>
                        <a:gd name="connsiteX11" fmla="*/ 8617564 w 10570385"/>
                        <a:gd name="connsiteY11" fmla="*/ 1139798 h 1139798"/>
                        <a:gd name="connsiteX12" fmla="*/ 6751434 w 10570385"/>
                        <a:gd name="connsiteY12" fmla="*/ 1139798 h 1139798"/>
                        <a:gd name="connsiteX13" fmla="*/ 5285192 w 10570385"/>
                        <a:gd name="connsiteY13" fmla="*/ 1139798 h 1139798"/>
                        <a:gd name="connsiteX14" fmla="*/ 3519036 w 10570385"/>
                        <a:gd name="connsiteY14" fmla="*/ 1139798 h 1139798"/>
                        <a:gd name="connsiteX15" fmla="*/ 2052791 w 10570385"/>
                        <a:gd name="connsiteY15" fmla="*/ 1139798 h 1139798"/>
                        <a:gd name="connsiteX16" fmla="*/ 286636 w 10570385"/>
                        <a:gd name="connsiteY16" fmla="*/ 1139798 h 1139798"/>
                        <a:gd name="connsiteX17" fmla="*/ 0 w 10570385"/>
                        <a:gd name="connsiteY17" fmla="*/ 949827 h 1139798"/>
                        <a:gd name="connsiteX18" fmla="*/ 0 w 10570385"/>
                        <a:gd name="connsiteY18" fmla="*/ 189970 h 1139798"/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857693 w 10570385"/>
                        <a:gd name="connsiteY2" fmla="*/ 0 h 1139798"/>
                        <a:gd name="connsiteX3" fmla="*/ 1393426 w 10570385"/>
                        <a:gd name="connsiteY3" fmla="*/ 0 h 1139798"/>
                        <a:gd name="connsiteX4" fmla="*/ 2052791 w 10570385"/>
                        <a:gd name="connsiteY4" fmla="*/ 0 h 1139798"/>
                        <a:gd name="connsiteX5" fmla="*/ 3818950 w 10570385"/>
                        <a:gd name="connsiteY5" fmla="*/ 0 h 1139798"/>
                        <a:gd name="connsiteX6" fmla="*/ 5585106 w 10570385"/>
                        <a:gd name="connsiteY6" fmla="*/ 0 h 1139798"/>
                        <a:gd name="connsiteX7" fmla="*/ 7451233 w 10570385"/>
                        <a:gd name="connsiteY7" fmla="*/ 0 h 1139798"/>
                        <a:gd name="connsiteX8" fmla="*/ 10283748 w 10570385"/>
                        <a:gd name="connsiteY8" fmla="*/ 0 h 1139798"/>
                        <a:gd name="connsiteX9" fmla="*/ 10570385 w 10570385"/>
                        <a:gd name="connsiteY9" fmla="*/ 189970 h 1139798"/>
                        <a:gd name="connsiteX10" fmla="*/ 10570385 w 10570385"/>
                        <a:gd name="connsiteY10" fmla="*/ 949827 h 1139798"/>
                        <a:gd name="connsiteX11" fmla="*/ 10283748 w 10570385"/>
                        <a:gd name="connsiteY11" fmla="*/ 1139798 h 1139798"/>
                        <a:gd name="connsiteX12" fmla="*/ 8917478 w 10570385"/>
                        <a:gd name="connsiteY12" fmla="*/ 1139798 h 1139798"/>
                        <a:gd name="connsiteX13" fmla="*/ 7151319 w 10570385"/>
                        <a:gd name="connsiteY13" fmla="*/ 1139798 h 1139798"/>
                        <a:gd name="connsiteX14" fmla="*/ 5685077 w 10570385"/>
                        <a:gd name="connsiteY14" fmla="*/ 1139798 h 1139798"/>
                        <a:gd name="connsiteX15" fmla="*/ 4218832 w 10570385"/>
                        <a:gd name="connsiteY15" fmla="*/ 1139798 h 1139798"/>
                        <a:gd name="connsiteX16" fmla="*/ 2352705 w 10570385"/>
                        <a:gd name="connsiteY16" fmla="*/ 1139798 h 1139798"/>
                        <a:gd name="connsiteX17" fmla="*/ 286636 w 10570385"/>
                        <a:gd name="connsiteY17" fmla="*/ 1139798 h 1139798"/>
                        <a:gd name="connsiteX18" fmla="*/ 0 w 10570385"/>
                        <a:gd name="connsiteY18" fmla="*/ 949827 h 1139798"/>
                        <a:gd name="connsiteX19" fmla="*/ 0 w 10570385"/>
                        <a:gd name="connsiteY19" fmla="*/ 189970 h 113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0570385" h="1139798" fill="none" extrusionOk="0">
                          <a:moveTo>
                            <a:pt x="0" y="189970"/>
                          </a:moveTo>
                          <a:cubicBezTo>
                            <a:pt x="11642" y="131631"/>
                            <a:pt x="137642" y="7584"/>
                            <a:pt x="286636" y="0"/>
                          </a:cubicBezTo>
                          <a:cubicBezTo>
                            <a:pt x="983001" y="-67686"/>
                            <a:pt x="1240476" y="111250"/>
                            <a:pt x="2152763" y="0"/>
                          </a:cubicBezTo>
                          <a:cubicBezTo>
                            <a:pt x="3038329" y="-98915"/>
                            <a:pt x="3074601" y="49755"/>
                            <a:pt x="3818950" y="0"/>
                          </a:cubicBezTo>
                          <a:cubicBezTo>
                            <a:pt x="4549377" y="-35488"/>
                            <a:pt x="4825646" y="12284"/>
                            <a:pt x="5485134" y="0"/>
                          </a:cubicBezTo>
                          <a:cubicBezTo>
                            <a:pt x="6135589" y="-49017"/>
                            <a:pt x="6512684" y="94561"/>
                            <a:pt x="6851405" y="0"/>
                          </a:cubicBezTo>
                          <a:cubicBezTo>
                            <a:pt x="7140492" y="-111011"/>
                            <a:pt x="7746177" y="-54588"/>
                            <a:pt x="8317650" y="0"/>
                          </a:cubicBezTo>
                          <a:cubicBezTo>
                            <a:pt x="8882697" y="-91576"/>
                            <a:pt x="9810238" y="11752"/>
                            <a:pt x="10283748" y="0"/>
                          </a:cubicBezTo>
                          <a:cubicBezTo>
                            <a:pt x="10428296" y="10687"/>
                            <a:pt x="10601577" y="104363"/>
                            <a:pt x="10570385" y="189970"/>
                          </a:cubicBezTo>
                          <a:cubicBezTo>
                            <a:pt x="10669632" y="452367"/>
                            <a:pt x="10453384" y="599243"/>
                            <a:pt x="10570385" y="949827"/>
                          </a:cubicBezTo>
                          <a:cubicBezTo>
                            <a:pt x="10593622" y="1012861"/>
                            <a:pt x="10510163" y="1154316"/>
                            <a:pt x="10283748" y="1139798"/>
                          </a:cubicBezTo>
                          <a:cubicBezTo>
                            <a:pt x="9714358" y="1255233"/>
                            <a:pt x="9464015" y="1052697"/>
                            <a:pt x="8617564" y="1139798"/>
                          </a:cubicBezTo>
                          <a:cubicBezTo>
                            <a:pt x="7901865" y="1243537"/>
                            <a:pt x="7578912" y="1028895"/>
                            <a:pt x="6751434" y="1139798"/>
                          </a:cubicBezTo>
                          <a:cubicBezTo>
                            <a:pt x="5862741" y="1274878"/>
                            <a:pt x="5773555" y="1122020"/>
                            <a:pt x="5285192" y="1139798"/>
                          </a:cubicBezTo>
                          <a:cubicBezTo>
                            <a:pt x="4876486" y="1208562"/>
                            <a:pt x="3925586" y="1032106"/>
                            <a:pt x="3519036" y="1139798"/>
                          </a:cubicBezTo>
                          <a:cubicBezTo>
                            <a:pt x="3138839" y="1102908"/>
                            <a:pt x="2568625" y="1002963"/>
                            <a:pt x="2052791" y="1139798"/>
                          </a:cubicBezTo>
                          <a:cubicBezTo>
                            <a:pt x="1596916" y="1252498"/>
                            <a:pt x="1105949" y="1185935"/>
                            <a:pt x="286636" y="1139798"/>
                          </a:cubicBezTo>
                          <a:cubicBezTo>
                            <a:pt x="95009" y="1142094"/>
                            <a:pt x="6891" y="1080036"/>
                            <a:pt x="0" y="949827"/>
                          </a:cubicBezTo>
                          <a:cubicBezTo>
                            <a:pt x="-8438" y="674203"/>
                            <a:pt x="47265" y="501730"/>
                            <a:pt x="0" y="189970"/>
                          </a:cubicBezTo>
                          <a:close/>
                        </a:path>
                        <a:path w="10570385" h="1139798" stroke="0" extrusionOk="0">
                          <a:moveTo>
                            <a:pt x="0" y="189970"/>
                          </a:moveTo>
                          <a:cubicBezTo>
                            <a:pt x="-57714" y="78830"/>
                            <a:pt x="120941" y="37668"/>
                            <a:pt x="286636" y="0"/>
                          </a:cubicBezTo>
                          <a:cubicBezTo>
                            <a:pt x="456429" y="-30346"/>
                            <a:pt x="604059" y="46141"/>
                            <a:pt x="857693" y="0"/>
                          </a:cubicBezTo>
                          <a:cubicBezTo>
                            <a:pt x="1111327" y="-46141"/>
                            <a:pt x="1221153" y="61428"/>
                            <a:pt x="1393426" y="0"/>
                          </a:cubicBezTo>
                          <a:cubicBezTo>
                            <a:pt x="1565699" y="-61428"/>
                            <a:pt x="1832822" y="72694"/>
                            <a:pt x="2052791" y="0"/>
                          </a:cubicBezTo>
                          <a:cubicBezTo>
                            <a:pt x="2694029" y="-4141"/>
                            <a:pt x="3318121" y="9840"/>
                            <a:pt x="3818950" y="0"/>
                          </a:cubicBezTo>
                          <a:cubicBezTo>
                            <a:pt x="4351837" y="20406"/>
                            <a:pt x="5108995" y="46039"/>
                            <a:pt x="5585106" y="0"/>
                          </a:cubicBezTo>
                          <a:cubicBezTo>
                            <a:pt x="6167241" y="-48928"/>
                            <a:pt x="6582464" y="112175"/>
                            <a:pt x="7451233" y="0"/>
                          </a:cubicBezTo>
                          <a:cubicBezTo>
                            <a:pt x="8099056" y="-248156"/>
                            <a:pt x="9404932" y="155660"/>
                            <a:pt x="10283748" y="0"/>
                          </a:cubicBezTo>
                          <a:cubicBezTo>
                            <a:pt x="10497194" y="5699"/>
                            <a:pt x="10539576" y="94680"/>
                            <a:pt x="10570385" y="189970"/>
                          </a:cubicBezTo>
                          <a:cubicBezTo>
                            <a:pt x="10654243" y="392136"/>
                            <a:pt x="10506190" y="759872"/>
                            <a:pt x="10570385" y="949827"/>
                          </a:cubicBezTo>
                          <a:cubicBezTo>
                            <a:pt x="10577223" y="1041393"/>
                            <a:pt x="10452352" y="1150153"/>
                            <a:pt x="10283748" y="1139798"/>
                          </a:cubicBezTo>
                          <a:cubicBezTo>
                            <a:pt x="9819248" y="1211120"/>
                            <a:pt x="9422550" y="1136700"/>
                            <a:pt x="8917478" y="1139798"/>
                          </a:cubicBezTo>
                          <a:cubicBezTo>
                            <a:pt x="8508947" y="1142104"/>
                            <a:pt x="7999987" y="1138787"/>
                            <a:pt x="7151319" y="1139798"/>
                          </a:cubicBezTo>
                          <a:cubicBezTo>
                            <a:pt x="6311604" y="1186738"/>
                            <a:pt x="6158212" y="1079657"/>
                            <a:pt x="5685077" y="1139798"/>
                          </a:cubicBezTo>
                          <a:cubicBezTo>
                            <a:pt x="5223682" y="1257837"/>
                            <a:pt x="4588794" y="1076083"/>
                            <a:pt x="4218832" y="1139798"/>
                          </a:cubicBezTo>
                          <a:cubicBezTo>
                            <a:pt x="3942027" y="1156567"/>
                            <a:pt x="2825640" y="1068669"/>
                            <a:pt x="2352705" y="1139798"/>
                          </a:cubicBezTo>
                          <a:cubicBezTo>
                            <a:pt x="1889358" y="1344244"/>
                            <a:pt x="1009441" y="1015511"/>
                            <a:pt x="286636" y="1139798"/>
                          </a:cubicBezTo>
                          <a:cubicBezTo>
                            <a:pt x="164128" y="1158644"/>
                            <a:pt x="-48754" y="1054392"/>
                            <a:pt x="0" y="949827"/>
                          </a:cubicBezTo>
                          <a:cubicBezTo>
                            <a:pt x="-53039" y="644949"/>
                            <a:pt x="67964" y="402743"/>
                            <a:pt x="0" y="189970"/>
                          </a:cubicBezTo>
                          <a:close/>
                        </a:path>
                        <a:path w="10570385" h="1139798" fill="none" stroke="0" extrusionOk="0">
                          <a:moveTo>
                            <a:pt x="0" y="189970"/>
                          </a:moveTo>
                          <a:cubicBezTo>
                            <a:pt x="15175" y="99111"/>
                            <a:pt x="176675" y="35633"/>
                            <a:pt x="286636" y="0"/>
                          </a:cubicBezTo>
                          <a:cubicBezTo>
                            <a:pt x="1066191" y="-131779"/>
                            <a:pt x="1358611" y="81280"/>
                            <a:pt x="2152763" y="0"/>
                          </a:cubicBezTo>
                          <a:cubicBezTo>
                            <a:pt x="3006580" y="-67047"/>
                            <a:pt x="3040247" y="98238"/>
                            <a:pt x="3818950" y="0"/>
                          </a:cubicBezTo>
                          <a:cubicBezTo>
                            <a:pt x="4614491" y="-53014"/>
                            <a:pt x="4732990" y="49366"/>
                            <a:pt x="5485134" y="0"/>
                          </a:cubicBezTo>
                          <a:cubicBezTo>
                            <a:pt x="6148604" y="-87424"/>
                            <a:pt x="6498559" y="55846"/>
                            <a:pt x="6851405" y="0"/>
                          </a:cubicBezTo>
                          <a:cubicBezTo>
                            <a:pt x="7183616" y="-84729"/>
                            <a:pt x="7854421" y="-12485"/>
                            <a:pt x="8317650" y="0"/>
                          </a:cubicBezTo>
                          <a:cubicBezTo>
                            <a:pt x="8837921" y="-22021"/>
                            <a:pt x="9625192" y="3407"/>
                            <a:pt x="10283748" y="0"/>
                          </a:cubicBezTo>
                          <a:cubicBezTo>
                            <a:pt x="10437886" y="-5710"/>
                            <a:pt x="10602126" y="92289"/>
                            <a:pt x="10570385" y="189970"/>
                          </a:cubicBezTo>
                          <a:cubicBezTo>
                            <a:pt x="10630784" y="465424"/>
                            <a:pt x="10436998" y="547659"/>
                            <a:pt x="10570385" y="949827"/>
                          </a:cubicBezTo>
                          <a:cubicBezTo>
                            <a:pt x="10623624" y="1079072"/>
                            <a:pt x="10464023" y="1148031"/>
                            <a:pt x="10283748" y="1139798"/>
                          </a:cubicBezTo>
                          <a:cubicBezTo>
                            <a:pt x="9785598" y="1156120"/>
                            <a:pt x="9425326" y="994557"/>
                            <a:pt x="8617564" y="1139798"/>
                          </a:cubicBezTo>
                          <a:cubicBezTo>
                            <a:pt x="7886694" y="1270969"/>
                            <a:pt x="7516228" y="1073286"/>
                            <a:pt x="6751434" y="1139798"/>
                          </a:cubicBezTo>
                          <a:cubicBezTo>
                            <a:pt x="5935152" y="1286705"/>
                            <a:pt x="5795734" y="1072225"/>
                            <a:pt x="5285192" y="1139798"/>
                          </a:cubicBezTo>
                          <a:cubicBezTo>
                            <a:pt x="4820558" y="1171633"/>
                            <a:pt x="3982670" y="1138786"/>
                            <a:pt x="3519036" y="1139798"/>
                          </a:cubicBezTo>
                          <a:cubicBezTo>
                            <a:pt x="3053064" y="1205729"/>
                            <a:pt x="2592978" y="1036391"/>
                            <a:pt x="2052791" y="1139798"/>
                          </a:cubicBezTo>
                          <a:cubicBezTo>
                            <a:pt x="1654406" y="1105455"/>
                            <a:pt x="1082913" y="1002256"/>
                            <a:pt x="286636" y="1139798"/>
                          </a:cubicBezTo>
                          <a:cubicBezTo>
                            <a:pt x="103280" y="1170668"/>
                            <a:pt x="5831" y="1046520"/>
                            <a:pt x="0" y="949827"/>
                          </a:cubicBezTo>
                          <a:cubicBezTo>
                            <a:pt x="-52416" y="696051"/>
                            <a:pt x="78578" y="420396"/>
                            <a:pt x="0" y="1899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F0D08C-E5CC-41FF-90A2-AB28EE8490BB}"/>
                </a:ext>
              </a:extLst>
            </p:cNvPr>
            <p:cNvSpPr txBox="1"/>
            <p:nvPr/>
          </p:nvSpPr>
          <p:spPr>
            <a:xfrm>
              <a:off x="2801543" y="730782"/>
              <a:ext cx="7212901" cy="1547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 phép tính tìm số con bọ rùa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 hỏi ở mỗi hình vẽ sau.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椭圆 42">
            <a:extLst>
              <a:ext uri="{FF2B5EF4-FFF2-40B4-BE49-F238E27FC236}">
                <a16:creationId xmlns="" xmlns:a16="http://schemas.microsoft.com/office/drawing/2014/main" id="{DEF20344-802A-4643-8F86-E4CBB30E1933}"/>
              </a:ext>
            </a:extLst>
          </p:cNvPr>
          <p:cNvSpPr/>
          <p:nvPr/>
        </p:nvSpPr>
        <p:spPr>
          <a:xfrm>
            <a:off x="462749" y="601416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93414C-258F-48F5-BE05-36668B652802}"/>
              </a:ext>
            </a:extLst>
          </p:cNvPr>
          <p:cNvSpPr txBox="1"/>
          <p:nvPr/>
        </p:nvSpPr>
        <p:spPr>
          <a:xfrm>
            <a:off x="1014604" y="1857755"/>
            <a:ext cx="51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283D6C-FD1B-4ACC-B463-F74635454E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/>
          <a:stretch/>
        </p:blipFill>
        <p:spPr>
          <a:xfrm>
            <a:off x="1433644" y="1770541"/>
            <a:ext cx="9197409" cy="43653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F92FE8-A5F6-47F3-9C3F-C2AADFE6BF85}"/>
              </a:ext>
            </a:extLst>
          </p:cNvPr>
          <p:cNvGrpSpPr/>
          <p:nvPr/>
        </p:nvGrpSpPr>
        <p:grpSpPr>
          <a:xfrm>
            <a:off x="3694586" y="4330171"/>
            <a:ext cx="405843" cy="523220"/>
            <a:chOff x="11431778" y="6849142"/>
            <a:chExt cx="405843" cy="52322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91DE4C9-C7B7-4F74-ACB2-EF08080A4DAE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F15CAE7-86AC-44AA-B1CB-B380ECC0354E}"/>
                </a:ext>
              </a:extLst>
            </p:cNvPr>
            <p:cNvSpPr txBox="1"/>
            <p:nvPr/>
          </p:nvSpPr>
          <p:spPr>
            <a:xfrm>
              <a:off x="11431778" y="684914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C4412F6-9A9C-496F-977A-2FC46B0A8690}"/>
              </a:ext>
            </a:extLst>
          </p:cNvPr>
          <p:cNvGrpSpPr/>
          <p:nvPr/>
        </p:nvGrpSpPr>
        <p:grpSpPr>
          <a:xfrm>
            <a:off x="4543833" y="5407329"/>
            <a:ext cx="601447" cy="597305"/>
            <a:chOff x="11317646" y="6816289"/>
            <a:chExt cx="601447" cy="597305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DBDAF60-A62E-4289-B90A-DB86672FC2F5}"/>
                </a:ext>
              </a:extLst>
            </p:cNvPr>
            <p:cNvSpPr/>
            <p:nvPr/>
          </p:nvSpPr>
          <p:spPr>
            <a:xfrm>
              <a:off x="11319389" y="6816289"/>
              <a:ext cx="572901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6B1482-33DC-47FF-9FA7-5DA95258D47C}"/>
                </a:ext>
              </a:extLst>
            </p:cNvPr>
            <p:cNvSpPr txBox="1"/>
            <p:nvPr/>
          </p:nvSpPr>
          <p:spPr>
            <a:xfrm>
              <a:off x="11317646" y="6828819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78E953D-F1CF-461D-986F-9FA233358940}"/>
              </a:ext>
            </a:extLst>
          </p:cNvPr>
          <p:cNvGrpSpPr/>
          <p:nvPr/>
        </p:nvGrpSpPr>
        <p:grpSpPr>
          <a:xfrm>
            <a:off x="5188287" y="5407329"/>
            <a:ext cx="662877" cy="586101"/>
            <a:chOff x="11348184" y="6835814"/>
            <a:chExt cx="662877" cy="586101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6D70FF78-720C-462F-B49E-167810C794E1}"/>
                </a:ext>
              </a:extLst>
            </p:cNvPr>
            <p:cNvSpPr/>
            <p:nvPr/>
          </p:nvSpPr>
          <p:spPr>
            <a:xfrm>
              <a:off x="11348184" y="6835814"/>
              <a:ext cx="569697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46E07AD-C974-453F-9CDF-A355BB15A382}"/>
                </a:ext>
              </a:extLst>
            </p:cNvPr>
            <p:cNvSpPr txBox="1"/>
            <p:nvPr/>
          </p:nvSpPr>
          <p:spPr>
            <a:xfrm>
              <a:off x="11435262" y="6837140"/>
              <a:ext cx="5757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–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E5030BC-AD95-4C2A-81CF-BE00EEEAC72A}"/>
              </a:ext>
            </a:extLst>
          </p:cNvPr>
          <p:cNvGrpSpPr/>
          <p:nvPr/>
        </p:nvGrpSpPr>
        <p:grpSpPr>
          <a:xfrm>
            <a:off x="5800446" y="5407330"/>
            <a:ext cx="603205" cy="587282"/>
            <a:chOff x="11280710" y="6816290"/>
            <a:chExt cx="603205" cy="587282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07E1F16-B8EC-419F-AB36-C174C2B65F81}"/>
                </a:ext>
              </a:extLst>
            </p:cNvPr>
            <p:cNvSpPr/>
            <p:nvPr/>
          </p:nvSpPr>
          <p:spPr>
            <a:xfrm>
              <a:off x="11280710" y="6816290"/>
              <a:ext cx="603205" cy="584774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116AC28-77A4-4731-978B-80ECAE974D51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218392F-C198-4558-9F61-603BBE3F8E49}"/>
              </a:ext>
            </a:extLst>
          </p:cNvPr>
          <p:cNvGrpSpPr/>
          <p:nvPr/>
        </p:nvGrpSpPr>
        <p:grpSpPr>
          <a:xfrm>
            <a:off x="6446113" y="5390312"/>
            <a:ext cx="565588" cy="584775"/>
            <a:chOff x="11289933" y="6818797"/>
            <a:chExt cx="565588" cy="584775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CF4BB20-61FC-4387-B974-2A714EE94723}"/>
                </a:ext>
              </a:extLst>
            </p:cNvPr>
            <p:cNvSpPr/>
            <p:nvPr/>
          </p:nvSpPr>
          <p:spPr>
            <a:xfrm>
              <a:off x="11289933" y="6835814"/>
              <a:ext cx="565588" cy="566431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9355983-CA6A-428B-B1BC-F2D7754D9CA9}"/>
                </a:ext>
              </a:extLst>
            </p:cNvPr>
            <p:cNvSpPr txBox="1"/>
            <p:nvPr/>
          </p:nvSpPr>
          <p:spPr>
            <a:xfrm>
              <a:off x="11382084" y="6818797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7359EF8-4FEE-40FE-ABCD-C4F61A8B505D}"/>
              </a:ext>
            </a:extLst>
          </p:cNvPr>
          <p:cNvGrpSpPr/>
          <p:nvPr/>
        </p:nvGrpSpPr>
        <p:grpSpPr>
          <a:xfrm>
            <a:off x="7077806" y="5407330"/>
            <a:ext cx="584610" cy="586100"/>
            <a:chOff x="11339414" y="6817472"/>
            <a:chExt cx="584610" cy="586100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2FBFF8CA-23CD-4932-B1FF-5E58B8ED41F1}"/>
                </a:ext>
              </a:extLst>
            </p:cNvPr>
            <p:cNvSpPr/>
            <p:nvPr/>
          </p:nvSpPr>
          <p:spPr>
            <a:xfrm>
              <a:off x="11339414" y="6817472"/>
              <a:ext cx="584610" cy="584774"/>
            </a:xfrm>
            <a:prstGeom prst="rect">
              <a:avLst/>
            </a:prstGeom>
            <a:solidFill>
              <a:srgbClr val="FFC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9836D88-A598-43B6-881C-5504A1BED78B}"/>
                </a:ext>
              </a:extLst>
            </p:cNvPr>
            <p:cNvSpPr txBox="1"/>
            <p:nvPr/>
          </p:nvSpPr>
          <p:spPr>
            <a:xfrm>
              <a:off x="11382084" y="681879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BF6AB29-FD94-4889-9E24-6FD05A2DD845}"/>
              </a:ext>
            </a:extLst>
          </p:cNvPr>
          <p:cNvSpPr/>
          <p:nvPr/>
        </p:nvSpPr>
        <p:spPr>
          <a:xfrm>
            <a:off x="2260878" y="2240783"/>
            <a:ext cx="3694649" cy="171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F6F6451-1239-4FE1-8794-B90A53B8A6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13341" r="51582" b="53575"/>
          <a:stretch/>
        </p:blipFill>
        <p:spPr>
          <a:xfrm>
            <a:off x="2143403" y="2366762"/>
            <a:ext cx="3466282" cy="143210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F36A1E2-8313-4EA8-969A-5D99A137DF00}"/>
              </a:ext>
            </a:extLst>
          </p:cNvPr>
          <p:cNvGrpSpPr/>
          <p:nvPr/>
        </p:nvGrpSpPr>
        <p:grpSpPr>
          <a:xfrm>
            <a:off x="8066535" y="4313518"/>
            <a:ext cx="572701" cy="539055"/>
            <a:chOff x="11431778" y="6832489"/>
            <a:chExt cx="572701" cy="539055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11AA3079-FA90-48D7-90E4-F80EEE91A49E}"/>
                </a:ext>
              </a:extLst>
            </p:cNvPr>
            <p:cNvSpPr/>
            <p:nvPr/>
          </p:nvSpPr>
          <p:spPr>
            <a:xfrm>
              <a:off x="11431778" y="6832489"/>
              <a:ext cx="572701" cy="5390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32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D15DDDF4-12BA-40AE-8AA9-C3ADD657F301}"/>
                </a:ext>
              </a:extLst>
            </p:cNvPr>
            <p:cNvSpPr txBox="1"/>
            <p:nvPr/>
          </p:nvSpPr>
          <p:spPr>
            <a:xfrm>
              <a:off x="11546446" y="6843495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751C731-FF84-487B-B056-4A953CE9C13D}"/>
              </a:ext>
            </a:extLst>
          </p:cNvPr>
          <p:cNvSpPr/>
          <p:nvPr/>
        </p:nvSpPr>
        <p:spPr>
          <a:xfrm>
            <a:off x="6255397" y="2240783"/>
            <a:ext cx="3793200" cy="171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3C7E6DD8-B2F3-49DA-9BB1-E623C6EA81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11305" r="4240" b="53603"/>
          <a:stretch/>
        </p:blipFill>
        <p:spPr>
          <a:xfrm flipH="1">
            <a:off x="6399199" y="2379543"/>
            <a:ext cx="3808959" cy="1519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9833175-977D-4309-AB15-39A0584B9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4837">
            <a:off x="5981332" y="1957948"/>
            <a:ext cx="4170407" cy="216588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99800BB3-97DA-4472-B8F2-8578E36148AB}"/>
              </a:ext>
            </a:extLst>
          </p:cNvPr>
          <p:cNvGrpSpPr/>
          <p:nvPr/>
        </p:nvGrpSpPr>
        <p:grpSpPr>
          <a:xfrm>
            <a:off x="8175029" y="4316183"/>
            <a:ext cx="405843" cy="523220"/>
            <a:chOff x="11431778" y="6849142"/>
            <a:chExt cx="405843" cy="523220"/>
          </a:xfrm>
        </p:grpSpPr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F2E73E4A-364D-42FC-8A37-6748CE001C7D}"/>
                </a:ext>
              </a:extLst>
            </p:cNvPr>
            <p:cNvSpPr/>
            <p:nvPr/>
          </p:nvSpPr>
          <p:spPr>
            <a:xfrm>
              <a:off x="11508759" y="6919438"/>
              <a:ext cx="328862" cy="3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13153DC4-271E-48A1-9EF3-3913FCE962CA}"/>
                </a:ext>
              </a:extLst>
            </p:cNvPr>
            <p:cNvSpPr txBox="1"/>
            <p:nvPr/>
          </p:nvSpPr>
          <p:spPr>
            <a:xfrm>
              <a:off x="11431778" y="684914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0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1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xit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1" grpId="0" animBg="1"/>
          <p:bldP spid="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93730BD-785E-4065-BDDB-764EFD2B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CF28808-4733-4E2A-8005-9FA234F8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5ED2BA1-9FEE-4BCE-A782-059E562B5FB7}"/>
              </a:ext>
            </a:extLst>
          </p:cNvPr>
          <p:cNvGrpSpPr/>
          <p:nvPr/>
        </p:nvGrpSpPr>
        <p:grpSpPr>
          <a:xfrm>
            <a:off x="389426" y="355307"/>
            <a:ext cx="11409868" cy="6202429"/>
            <a:chOff x="4971256" y="1023958"/>
            <a:chExt cx="6396138" cy="5199962"/>
          </a:xfrm>
        </p:grpSpPr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570629A6-A28E-41BD-B187-44029D8B4045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5174D228-ECD2-42A1-A588-19D0D2B47AA3}"/>
                </a:ext>
              </a:extLst>
            </p:cNvPr>
            <p:cNvSpPr/>
            <p:nvPr/>
          </p:nvSpPr>
          <p:spPr>
            <a:xfrm>
              <a:off x="5117729" y="1143001"/>
              <a:ext cx="6249665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50B5A5A-E5E6-4F5F-9519-55A70DEB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039"/>
            <a:ext cx="12192000" cy="30494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5C98588-703E-476A-9D5C-1AD8C8595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176" y="4664464"/>
            <a:ext cx="1245102" cy="1869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69808A-DE45-4A0A-9307-45132E310AE8}"/>
              </a:ext>
            </a:extLst>
          </p:cNvPr>
          <p:cNvGrpSpPr/>
          <p:nvPr/>
        </p:nvGrpSpPr>
        <p:grpSpPr>
          <a:xfrm>
            <a:off x="772298" y="270679"/>
            <a:ext cx="1473221" cy="879579"/>
            <a:chOff x="2624715" y="730782"/>
            <a:chExt cx="8571932" cy="1469720"/>
          </a:xfrm>
          <a:solidFill>
            <a:srgbClr val="E6E9F2"/>
          </a:solidFill>
        </p:grpSpPr>
        <p:sp>
          <p:nvSpPr>
            <p:cNvPr id="18" name="Rectangle: Rounded Corners 43">
              <a:extLst>
                <a:ext uri="{FF2B5EF4-FFF2-40B4-BE49-F238E27FC236}">
                  <a16:creationId xmlns="" xmlns:a16="http://schemas.microsoft.com/office/drawing/2014/main" id="{9E5CAD5F-98CF-4C37-966F-1E5E28B2A6FF}"/>
                </a:ext>
              </a:extLst>
            </p:cNvPr>
            <p:cNvSpPr/>
            <p:nvPr/>
          </p:nvSpPr>
          <p:spPr>
            <a:xfrm>
              <a:off x="2624715" y="730782"/>
              <a:ext cx="7337643" cy="14697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2152763 w 10570385"/>
                        <a:gd name="connsiteY2" fmla="*/ 0 h 1139798"/>
                        <a:gd name="connsiteX3" fmla="*/ 3818950 w 10570385"/>
                        <a:gd name="connsiteY3" fmla="*/ 0 h 1139798"/>
                        <a:gd name="connsiteX4" fmla="*/ 5485134 w 10570385"/>
                        <a:gd name="connsiteY4" fmla="*/ 0 h 1139798"/>
                        <a:gd name="connsiteX5" fmla="*/ 6851405 w 10570385"/>
                        <a:gd name="connsiteY5" fmla="*/ 0 h 1139798"/>
                        <a:gd name="connsiteX6" fmla="*/ 8317650 w 10570385"/>
                        <a:gd name="connsiteY6" fmla="*/ 0 h 1139798"/>
                        <a:gd name="connsiteX7" fmla="*/ 10283748 w 10570385"/>
                        <a:gd name="connsiteY7" fmla="*/ 0 h 1139798"/>
                        <a:gd name="connsiteX8" fmla="*/ 10570385 w 10570385"/>
                        <a:gd name="connsiteY8" fmla="*/ 189970 h 1139798"/>
                        <a:gd name="connsiteX9" fmla="*/ 10570385 w 10570385"/>
                        <a:gd name="connsiteY9" fmla="*/ 949827 h 1139798"/>
                        <a:gd name="connsiteX10" fmla="*/ 10283748 w 10570385"/>
                        <a:gd name="connsiteY10" fmla="*/ 1139798 h 1139798"/>
                        <a:gd name="connsiteX11" fmla="*/ 8617564 w 10570385"/>
                        <a:gd name="connsiteY11" fmla="*/ 1139798 h 1139798"/>
                        <a:gd name="connsiteX12" fmla="*/ 6751434 w 10570385"/>
                        <a:gd name="connsiteY12" fmla="*/ 1139798 h 1139798"/>
                        <a:gd name="connsiteX13" fmla="*/ 5285192 w 10570385"/>
                        <a:gd name="connsiteY13" fmla="*/ 1139798 h 1139798"/>
                        <a:gd name="connsiteX14" fmla="*/ 3519036 w 10570385"/>
                        <a:gd name="connsiteY14" fmla="*/ 1139798 h 1139798"/>
                        <a:gd name="connsiteX15" fmla="*/ 2052791 w 10570385"/>
                        <a:gd name="connsiteY15" fmla="*/ 1139798 h 1139798"/>
                        <a:gd name="connsiteX16" fmla="*/ 286636 w 10570385"/>
                        <a:gd name="connsiteY16" fmla="*/ 1139798 h 1139798"/>
                        <a:gd name="connsiteX17" fmla="*/ 0 w 10570385"/>
                        <a:gd name="connsiteY17" fmla="*/ 949827 h 1139798"/>
                        <a:gd name="connsiteX18" fmla="*/ 0 w 10570385"/>
                        <a:gd name="connsiteY18" fmla="*/ 189970 h 1139798"/>
                        <a:gd name="connsiteX0" fmla="*/ 0 w 10570385"/>
                        <a:gd name="connsiteY0" fmla="*/ 189970 h 1139798"/>
                        <a:gd name="connsiteX1" fmla="*/ 286636 w 10570385"/>
                        <a:gd name="connsiteY1" fmla="*/ 0 h 1139798"/>
                        <a:gd name="connsiteX2" fmla="*/ 857693 w 10570385"/>
                        <a:gd name="connsiteY2" fmla="*/ 0 h 1139798"/>
                        <a:gd name="connsiteX3" fmla="*/ 1393426 w 10570385"/>
                        <a:gd name="connsiteY3" fmla="*/ 0 h 1139798"/>
                        <a:gd name="connsiteX4" fmla="*/ 2052791 w 10570385"/>
                        <a:gd name="connsiteY4" fmla="*/ 0 h 1139798"/>
                        <a:gd name="connsiteX5" fmla="*/ 3818950 w 10570385"/>
                        <a:gd name="connsiteY5" fmla="*/ 0 h 1139798"/>
                        <a:gd name="connsiteX6" fmla="*/ 5585106 w 10570385"/>
                        <a:gd name="connsiteY6" fmla="*/ 0 h 1139798"/>
                        <a:gd name="connsiteX7" fmla="*/ 7451233 w 10570385"/>
                        <a:gd name="connsiteY7" fmla="*/ 0 h 1139798"/>
                        <a:gd name="connsiteX8" fmla="*/ 10283748 w 10570385"/>
                        <a:gd name="connsiteY8" fmla="*/ 0 h 1139798"/>
                        <a:gd name="connsiteX9" fmla="*/ 10570385 w 10570385"/>
                        <a:gd name="connsiteY9" fmla="*/ 189970 h 1139798"/>
                        <a:gd name="connsiteX10" fmla="*/ 10570385 w 10570385"/>
                        <a:gd name="connsiteY10" fmla="*/ 949827 h 1139798"/>
                        <a:gd name="connsiteX11" fmla="*/ 10283748 w 10570385"/>
                        <a:gd name="connsiteY11" fmla="*/ 1139798 h 1139798"/>
                        <a:gd name="connsiteX12" fmla="*/ 8917478 w 10570385"/>
                        <a:gd name="connsiteY12" fmla="*/ 1139798 h 1139798"/>
                        <a:gd name="connsiteX13" fmla="*/ 7151319 w 10570385"/>
                        <a:gd name="connsiteY13" fmla="*/ 1139798 h 1139798"/>
                        <a:gd name="connsiteX14" fmla="*/ 5685077 w 10570385"/>
                        <a:gd name="connsiteY14" fmla="*/ 1139798 h 1139798"/>
                        <a:gd name="connsiteX15" fmla="*/ 4218832 w 10570385"/>
                        <a:gd name="connsiteY15" fmla="*/ 1139798 h 1139798"/>
                        <a:gd name="connsiteX16" fmla="*/ 2352705 w 10570385"/>
                        <a:gd name="connsiteY16" fmla="*/ 1139798 h 1139798"/>
                        <a:gd name="connsiteX17" fmla="*/ 286636 w 10570385"/>
                        <a:gd name="connsiteY17" fmla="*/ 1139798 h 1139798"/>
                        <a:gd name="connsiteX18" fmla="*/ 0 w 10570385"/>
                        <a:gd name="connsiteY18" fmla="*/ 949827 h 1139798"/>
                        <a:gd name="connsiteX19" fmla="*/ 0 w 10570385"/>
                        <a:gd name="connsiteY19" fmla="*/ 189970 h 1139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0570385" h="1139798" fill="none" extrusionOk="0">
                          <a:moveTo>
                            <a:pt x="0" y="189970"/>
                          </a:moveTo>
                          <a:cubicBezTo>
                            <a:pt x="11642" y="131631"/>
                            <a:pt x="137642" y="7584"/>
                            <a:pt x="286636" y="0"/>
                          </a:cubicBezTo>
                          <a:cubicBezTo>
                            <a:pt x="983001" y="-67686"/>
                            <a:pt x="1240476" y="111250"/>
                            <a:pt x="2152763" y="0"/>
                          </a:cubicBezTo>
                          <a:cubicBezTo>
                            <a:pt x="3038329" y="-98915"/>
                            <a:pt x="3074601" y="49755"/>
                            <a:pt x="3818950" y="0"/>
                          </a:cubicBezTo>
                          <a:cubicBezTo>
                            <a:pt x="4549377" y="-35488"/>
                            <a:pt x="4825646" y="12284"/>
                            <a:pt x="5485134" y="0"/>
                          </a:cubicBezTo>
                          <a:cubicBezTo>
                            <a:pt x="6135589" y="-49017"/>
                            <a:pt x="6512684" y="94561"/>
                            <a:pt x="6851405" y="0"/>
                          </a:cubicBezTo>
                          <a:cubicBezTo>
                            <a:pt x="7140492" y="-111011"/>
                            <a:pt x="7746177" y="-54588"/>
                            <a:pt x="8317650" y="0"/>
                          </a:cubicBezTo>
                          <a:cubicBezTo>
                            <a:pt x="8882697" y="-91576"/>
                            <a:pt x="9810238" y="11752"/>
                            <a:pt x="10283748" y="0"/>
                          </a:cubicBezTo>
                          <a:cubicBezTo>
                            <a:pt x="10428296" y="10687"/>
                            <a:pt x="10601577" y="104363"/>
                            <a:pt x="10570385" y="189970"/>
                          </a:cubicBezTo>
                          <a:cubicBezTo>
                            <a:pt x="10669632" y="452367"/>
                            <a:pt x="10453384" y="599243"/>
                            <a:pt x="10570385" y="949827"/>
                          </a:cubicBezTo>
                          <a:cubicBezTo>
                            <a:pt x="10593622" y="1012861"/>
                            <a:pt x="10510163" y="1154316"/>
                            <a:pt x="10283748" y="1139798"/>
                          </a:cubicBezTo>
                          <a:cubicBezTo>
                            <a:pt x="9714358" y="1255233"/>
                            <a:pt x="9464015" y="1052697"/>
                            <a:pt x="8617564" y="1139798"/>
                          </a:cubicBezTo>
                          <a:cubicBezTo>
                            <a:pt x="7901865" y="1243537"/>
                            <a:pt x="7578912" y="1028895"/>
                            <a:pt x="6751434" y="1139798"/>
                          </a:cubicBezTo>
                          <a:cubicBezTo>
                            <a:pt x="5862741" y="1274878"/>
                            <a:pt x="5773555" y="1122020"/>
                            <a:pt x="5285192" y="1139798"/>
                          </a:cubicBezTo>
                          <a:cubicBezTo>
                            <a:pt x="4876486" y="1208562"/>
                            <a:pt x="3925586" y="1032106"/>
                            <a:pt x="3519036" y="1139798"/>
                          </a:cubicBezTo>
                          <a:cubicBezTo>
                            <a:pt x="3138839" y="1102908"/>
                            <a:pt x="2568625" y="1002963"/>
                            <a:pt x="2052791" y="1139798"/>
                          </a:cubicBezTo>
                          <a:cubicBezTo>
                            <a:pt x="1596916" y="1252498"/>
                            <a:pt x="1105949" y="1185935"/>
                            <a:pt x="286636" y="1139798"/>
                          </a:cubicBezTo>
                          <a:cubicBezTo>
                            <a:pt x="95009" y="1142094"/>
                            <a:pt x="6891" y="1080036"/>
                            <a:pt x="0" y="949827"/>
                          </a:cubicBezTo>
                          <a:cubicBezTo>
                            <a:pt x="-8438" y="674203"/>
                            <a:pt x="47265" y="501730"/>
                            <a:pt x="0" y="189970"/>
                          </a:cubicBezTo>
                          <a:close/>
                        </a:path>
                        <a:path w="10570385" h="1139798" stroke="0" extrusionOk="0">
                          <a:moveTo>
                            <a:pt x="0" y="189970"/>
                          </a:moveTo>
                          <a:cubicBezTo>
                            <a:pt x="-57714" y="78830"/>
                            <a:pt x="120941" y="37668"/>
                            <a:pt x="286636" y="0"/>
                          </a:cubicBezTo>
                          <a:cubicBezTo>
                            <a:pt x="456429" y="-30346"/>
                            <a:pt x="604059" y="46141"/>
                            <a:pt x="857693" y="0"/>
                          </a:cubicBezTo>
                          <a:cubicBezTo>
                            <a:pt x="1111327" y="-46141"/>
                            <a:pt x="1221153" y="61428"/>
                            <a:pt x="1393426" y="0"/>
                          </a:cubicBezTo>
                          <a:cubicBezTo>
                            <a:pt x="1565699" y="-61428"/>
                            <a:pt x="1832822" y="72694"/>
                            <a:pt x="2052791" y="0"/>
                          </a:cubicBezTo>
                          <a:cubicBezTo>
                            <a:pt x="2694029" y="-4141"/>
                            <a:pt x="3318121" y="9840"/>
                            <a:pt x="3818950" y="0"/>
                          </a:cubicBezTo>
                          <a:cubicBezTo>
                            <a:pt x="4351837" y="20406"/>
                            <a:pt x="5108995" y="46039"/>
                            <a:pt x="5585106" y="0"/>
                          </a:cubicBezTo>
                          <a:cubicBezTo>
                            <a:pt x="6167241" y="-48928"/>
                            <a:pt x="6582464" y="112175"/>
                            <a:pt x="7451233" y="0"/>
                          </a:cubicBezTo>
                          <a:cubicBezTo>
                            <a:pt x="8099056" y="-248156"/>
                            <a:pt x="9404932" y="155660"/>
                            <a:pt x="10283748" y="0"/>
                          </a:cubicBezTo>
                          <a:cubicBezTo>
                            <a:pt x="10497194" y="5699"/>
                            <a:pt x="10539576" y="94680"/>
                            <a:pt x="10570385" y="189970"/>
                          </a:cubicBezTo>
                          <a:cubicBezTo>
                            <a:pt x="10654243" y="392136"/>
                            <a:pt x="10506190" y="759872"/>
                            <a:pt x="10570385" y="949827"/>
                          </a:cubicBezTo>
                          <a:cubicBezTo>
                            <a:pt x="10577223" y="1041393"/>
                            <a:pt x="10452352" y="1150153"/>
                            <a:pt x="10283748" y="1139798"/>
                          </a:cubicBezTo>
                          <a:cubicBezTo>
                            <a:pt x="9819248" y="1211120"/>
                            <a:pt x="9422550" y="1136700"/>
                            <a:pt x="8917478" y="1139798"/>
                          </a:cubicBezTo>
                          <a:cubicBezTo>
                            <a:pt x="8508947" y="1142104"/>
                            <a:pt x="7999987" y="1138787"/>
                            <a:pt x="7151319" y="1139798"/>
                          </a:cubicBezTo>
                          <a:cubicBezTo>
                            <a:pt x="6311604" y="1186738"/>
                            <a:pt x="6158212" y="1079657"/>
                            <a:pt x="5685077" y="1139798"/>
                          </a:cubicBezTo>
                          <a:cubicBezTo>
                            <a:pt x="5223682" y="1257837"/>
                            <a:pt x="4588794" y="1076083"/>
                            <a:pt x="4218832" y="1139798"/>
                          </a:cubicBezTo>
                          <a:cubicBezTo>
                            <a:pt x="3942027" y="1156567"/>
                            <a:pt x="2825640" y="1068669"/>
                            <a:pt x="2352705" y="1139798"/>
                          </a:cubicBezTo>
                          <a:cubicBezTo>
                            <a:pt x="1889358" y="1344244"/>
                            <a:pt x="1009441" y="1015511"/>
                            <a:pt x="286636" y="1139798"/>
                          </a:cubicBezTo>
                          <a:cubicBezTo>
                            <a:pt x="164128" y="1158644"/>
                            <a:pt x="-48754" y="1054392"/>
                            <a:pt x="0" y="949827"/>
                          </a:cubicBezTo>
                          <a:cubicBezTo>
                            <a:pt x="-53039" y="644949"/>
                            <a:pt x="67964" y="402743"/>
                            <a:pt x="0" y="189970"/>
                          </a:cubicBezTo>
                          <a:close/>
                        </a:path>
                        <a:path w="10570385" h="1139798" fill="none" stroke="0" extrusionOk="0">
                          <a:moveTo>
                            <a:pt x="0" y="189970"/>
                          </a:moveTo>
                          <a:cubicBezTo>
                            <a:pt x="15175" y="99111"/>
                            <a:pt x="176675" y="35633"/>
                            <a:pt x="286636" y="0"/>
                          </a:cubicBezTo>
                          <a:cubicBezTo>
                            <a:pt x="1066191" y="-131779"/>
                            <a:pt x="1358611" y="81280"/>
                            <a:pt x="2152763" y="0"/>
                          </a:cubicBezTo>
                          <a:cubicBezTo>
                            <a:pt x="3006580" y="-67047"/>
                            <a:pt x="3040247" y="98238"/>
                            <a:pt x="3818950" y="0"/>
                          </a:cubicBezTo>
                          <a:cubicBezTo>
                            <a:pt x="4614491" y="-53014"/>
                            <a:pt x="4732990" y="49366"/>
                            <a:pt x="5485134" y="0"/>
                          </a:cubicBezTo>
                          <a:cubicBezTo>
                            <a:pt x="6148604" y="-87424"/>
                            <a:pt x="6498559" y="55846"/>
                            <a:pt x="6851405" y="0"/>
                          </a:cubicBezTo>
                          <a:cubicBezTo>
                            <a:pt x="7183616" y="-84729"/>
                            <a:pt x="7854421" y="-12485"/>
                            <a:pt x="8317650" y="0"/>
                          </a:cubicBezTo>
                          <a:cubicBezTo>
                            <a:pt x="8837921" y="-22021"/>
                            <a:pt x="9625192" y="3407"/>
                            <a:pt x="10283748" y="0"/>
                          </a:cubicBezTo>
                          <a:cubicBezTo>
                            <a:pt x="10437886" y="-5710"/>
                            <a:pt x="10602126" y="92289"/>
                            <a:pt x="10570385" y="189970"/>
                          </a:cubicBezTo>
                          <a:cubicBezTo>
                            <a:pt x="10630784" y="465424"/>
                            <a:pt x="10436998" y="547659"/>
                            <a:pt x="10570385" y="949827"/>
                          </a:cubicBezTo>
                          <a:cubicBezTo>
                            <a:pt x="10623624" y="1079072"/>
                            <a:pt x="10464023" y="1148031"/>
                            <a:pt x="10283748" y="1139798"/>
                          </a:cubicBezTo>
                          <a:cubicBezTo>
                            <a:pt x="9785598" y="1156120"/>
                            <a:pt x="9425326" y="994557"/>
                            <a:pt x="8617564" y="1139798"/>
                          </a:cubicBezTo>
                          <a:cubicBezTo>
                            <a:pt x="7886694" y="1270969"/>
                            <a:pt x="7516228" y="1073286"/>
                            <a:pt x="6751434" y="1139798"/>
                          </a:cubicBezTo>
                          <a:cubicBezTo>
                            <a:pt x="5935152" y="1286705"/>
                            <a:pt x="5795734" y="1072225"/>
                            <a:pt x="5285192" y="1139798"/>
                          </a:cubicBezTo>
                          <a:cubicBezTo>
                            <a:pt x="4820558" y="1171633"/>
                            <a:pt x="3982670" y="1138786"/>
                            <a:pt x="3519036" y="1139798"/>
                          </a:cubicBezTo>
                          <a:cubicBezTo>
                            <a:pt x="3053064" y="1205729"/>
                            <a:pt x="2592978" y="1036391"/>
                            <a:pt x="2052791" y="1139798"/>
                          </a:cubicBezTo>
                          <a:cubicBezTo>
                            <a:pt x="1654406" y="1105455"/>
                            <a:pt x="1082913" y="1002256"/>
                            <a:pt x="286636" y="1139798"/>
                          </a:cubicBezTo>
                          <a:cubicBezTo>
                            <a:pt x="103280" y="1170668"/>
                            <a:pt x="5831" y="1046520"/>
                            <a:pt x="0" y="949827"/>
                          </a:cubicBezTo>
                          <a:cubicBezTo>
                            <a:pt x="-52416" y="696051"/>
                            <a:pt x="78578" y="420396"/>
                            <a:pt x="0" y="18997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F0D08C-E5CC-41FF-90A2-AB28EE8490BB}"/>
                </a:ext>
              </a:extLst>
            </p:cNvPr>
            <p:cNvSpPr txBox="1"/>
            <p:nvPr/>
          </p:nvSpPr>
          <p:spPr>
            <a:xfrm>
              <a:off x="4743922" y="1008473"/>
              <a:ext cx="6452725" cy="107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椭圆 42">
            <a:extLst>
              <a:ext uri="{FF2B5EF4-FFF2-40B4-BE49-F238E27FC236}">
                <a16:creationId xmlns="" xmlns:a16="http://schemas.microsoft.com/office/drawing/2014/main" id="{DEF20344-802A-4643-8F86-E4CBB30E1933}"/>
              </a:ext>
            </a:extLst>
          </p:cNvPr>
          <p:cNvSpPr/>
          <p:nvPr/>
        </p:nvSpPr>
        <p:spPr>
          <a:xfrm>
            <a:off x="382870" y="328044"/>
            <a:ext cx="709610" cy="709610"/>
          </a:xfrm>
          <a:prstGeom prst="ellipse">
            <a:avLst/>
          </a:prstGeom>
          <a:solidFill>
            <a:srgbClr val="CC4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prstClr val="white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9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74" r="2733" b="66963"/>
          <a:stretch/>
        </p:blipFill>
        <p:spPr>
          <a:xfrm>
            <a:off x="7632463" y="2603121"/>
            <a:ext cx="3585030" cy="26690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92480" y="1264484"/>
            <a:ext cx="752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.?.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6598" y="3120932"/>
            <a:ext cx="752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.?.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ạt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65140" y="1876065"/>
            <a:ext cx="432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– 8 = 4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11053" y="1259496"/>
            <a:ext cx="17867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spc="-1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spc="-1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-1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b="1" spc="-1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spc="-15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332470" y="3126707"/>
            <a:ext cx="115459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spc="-15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b="1" spc="-1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-15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lang="en-US" sz="3200" b="1" spc="-150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93922" y="1262885"/>
            <a:ext cx="41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spc="-1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b="1" spc="-150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747908" y="3148195"/>
            <a:ext cx="38455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spc="-1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b="1" spc="-1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2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CAFBBD9-281E-4461-8A81-7422D80A5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E5E141-0231-41AE-9B0A-B64EF9516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8" y="0"/>
            <a:ext cx="12192000" cy="1143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EE04F38-93AD-44AC-8993-C25E10EDB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19" y="4814167"/>
            <a:ext cx="2925662" cy="216287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92D4FE7B-54DD-4412-BA36-F49A7396BA62}"/>
              </a:ext>
            </a:extLst>
          </p:cNvPr>
          <p:cNvGrpSpPr/>
          <p:nvPr/>
        </p:nvGrpSpPr>
        <p:grpSpPr>
          <a:xfrm>
            <a:off x="1262743" y="825721"/>
            <a:ext cx="10357680" cy="5473480"/>
            <a:chOff x="4971256" y="1023958"/>
            <a:chExt cx="6496845" cy="5199962"/>
          </a:xfrm>
        </p:grpSpPr>
        <p:sp>
          <p:nvSpPr>
            <p:cNvPr id="11" name="任意多边形: 形状 10">
              <a:extLst>
                <a:ext uri="{FF2B5EF4-FFF2-40B4-BE49-F238E27FC236}">
                  <a16:creationId xmlns="" xmlns:a16="http://schemas.microsoft.com/office/drawing/2014/main" id="{C3148A8E-8A46-4E6C-B66C-C6E5D46B7DFB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162ACAFF-4501-41A8-91BA-1C87DDE14D08}"/>
                </a:ext>
              </a:extLst>
            </p:cNvPr>
            <p:cNvSpPr/>
            <p:nvPr/>
          </p:nvSpPr>
          <p:spPr>
            <a:xfrm>
              <a:off x="5218435" y="1143001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2DD9275-F325-49D5-A6AF-132C301C0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86" y="447976"/>
            <a:ext cx="2229732" cy="2720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49FF8B7-D4E2-4B90-BB6C-7901D07A6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" y="1779203"/>
            <a:ext cx="13144277" cy="35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85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iCiel Cadena</vt:lpstr>
      <vt:lpstr>宋体</vt:lpstr>
      <vt:lpstr>印品黑体</vt:lpstr>
      <vt:lpstr>字魂36号-正文宋楷</vt:lpstr>
      <vt:lpstr>等线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</cp:revision>
  <dcterms:created xsi:type="dcterms:W3CDTF">2022-01-08T09:28:48Z</dcterms:created>
  <dcterms:modified xsi:type="dcterms:W3CDTF">2022-01-08T09:42:42Z</dcterms:modified>
</cp:coreProperties>
</file>