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661" r:id="rId4"/>
    <p:sldId id="662" r:id="rId5"/>
    <p:sldId id="257" r:id="rId6"/>
    <p:sldId id="283" r:id="rId7"/>
    <p:sldId id="286" r:id="rId8"/>
    <p:sldId id="663" r:id="rId9"/>
    <p:sldId id="664" r:id="rId10"/>
    <p:sldId id="285" r:id="rId11"/>
    <p:sldId id="665" r:id="rId12"/>
    <p:sldId id="666" r:id="rId13"/>
    <p:sldId id="667" r:id="rId14"/>
    <p:sldId id="25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3699E"/>
    <a:srgbClr val="EE327A"/>
    <a:srgbClr val="71CBD2"/>
    <a:srgbClr val="009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F333-F510-46F4-9165-1CD84C1C1F69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D4B6-2E37-4D35-B1F1-186F220420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66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58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28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88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86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07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890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3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20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94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36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7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1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2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0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5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3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478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2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0" y="-100185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3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0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33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630"/>
            <a:ext cx="1298918" cy="3277772"/>
          </a:xfrm>
          <a:prstGeom prst="rect">
            <a:avLst/>
          </a:prstGeom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917CBD8-BDF7-42A5-A07A-497F1FAE2B7F}"/>
              </a:ext>
            </a:extLst>
          </p:cNvPr>
          <p:cNvSpPr/>
          <p:nvPr/>
        </p:nvSpPr>
        <p:spPr>
          <a:xfrm>
            <a:off x="5313364" y="1036917"/>
            <a:ext cx="5579718" cy="596339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 … ngày … tháng… năm 2021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FB374-B4BA-4796-8719-C38A85EC0ED2}"/>
              </a:ext>
            </a:extLst>
          </p:cNvPr>
          <p:cNvGrpSpPr/>
          <p:nvPr/>
        </p:nvGrpSpPr>
        <p:grpSpPr>
          <a:xfrm>
            <a:off x="6240196" y="1913155"/>
            <a:ext cx="3726053" cy="1863025"/>
            <a:chOff x="5878217" y="1066411"/>
            <a:chExt cx="3726053" cy="1863025"/>
          </a:xfrm>
        </p:grpSpPr>
        <p:pic>
          <p:nvPicPr>
            <p:cNvPr id="12" name="图片 9">
              <a:extLst>
                <a:ext uri="{FF2B5EF4-FFF2-40B4-BE49-F238E27FC236}">
                  <a16:creationId xmlns:a16="http://schemas.microsoft.com/office/drawing/2014/main" id="{71E5AEC2-CEEA-4033-AD01-5665CD456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D696EE8B-AD54-4AC1-9F84-30909634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D2DB10-0BA3-41C6-A76A-334FEB92B254}"/>
              </a:ext>
            </a:extLst>
          </p:cNvPr>
          <p:cNvSpPr txBox="1"/>
          <p:nvPr/>
        </p:nvSpPr>
        <p:spPr>
          <a:xfrm>
            <a:off x="5866396" y="4314689"/>
            <a:ext cx="5934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Coiny" panose="02000903060500060000" pitchFamily="2" charset="0"/>
              </a:rPr>
              <a:t>Nói</a:t>
            </a:r>
            <a:r>
              <a:rPr lang="en-US" sz="6000" dirty="0">
                <a:solidFill>
                  <a:srgbClr val="FFFF00"/>
                </a:solidFill>
                <a:latin typeface="Coiny" panose="0200090306050006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Coiny" panose="02000903060500060000" pitchFamily="2" charset="0"/>
              </a:rPr>
              <a:t>và</a:t>
            </a:r>
            <a:r>
              <a:rPr lang="en-US" sz="6000" dirty="0">
                <a:solidFill>
                  <a:srgbClr val="FFFF00"/>
                </a:solidFill>
                <a:latin typeface="Coiny" panose="0200090306050006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Coiny" panose="02000903060500060000" pitchFamily="2" charset="0"/>
              </a:rPr>
              <a:t>đáp</a:t>
            </a:r>
            <a:r>
              <a:rPr lang="en-US" sz="6000" dirty="0">
                <a:solidFill>
                  <a:srgbClr val="FFFF00"/>
                </a:solidFill>
                <a:latin typeface="Coiny" panose="0200090306050006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Coiny" panose="02000903060500060000" pitchFamily="2" charset="0"/>
              </a:rPr>
              <a:t>lời</a:t>
            </a:r>
            <a:r>
              <a:rPr lang="en-US" sz="6000" dirty="0">
                <a:solidFill>
                  <a:srgbClr val="FFFF00"/>
                </a:solidFill>
                <a:latin typeface="Coiny" panose="02000903060500060000" pitchFamily="2" charset="0"/>
              </a:rPr>
              <a:t> </a:t>
            </a:r>
            <a:r>
              <a:rPr lang="en-US" sz="6000" i="1" dirty="0" err="1">
                <a:solidFill>
                  <a:srgbClr val="FFFF00"/>
                </a:solidFill>
                <a:latin typeface="Coiny" panose="02000903060500060000" pitchFamily="2" charset="0"/>
              </a:rPr>
              <a:t>Cảm</a:t>
            </a:r>
            <a:r>
              <a:rPr lang="en-US" sz="6000" i="1" dirty="0">
                <a:solidFill>
                  <a:srgbClr val="FFFF00"/>
                </a:solidFill>
                <a:latin typeface="Coiny" panose="02000903060500060000" pitchFamily="2" charset="0"/>
              </a:rPr>
              <a:t> </a:t>
            </a:r>
            <a:r>
              <a:rPr lang="en-US" sz="6000" i="1" dirty="0" err="1">
                <a:solidFill>
                  <a:srgbClr val="FFFF00"/>
                </a:solidFill>
                <a:latin typeface="Coiny" panose="02000903060500060000" pitchFamily="2" charset="0"/>
              </a:rPr>
              <a:t>ơn</a:t>
            </a:r>
            <a:endParaRPr lang="en-US" sz="6000" i="1" dirty="0">
              <a:solidFill>
                <a:srgbClr val="FFFF0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8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433014" cy="18802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262416" y="52793"/>
            <a:ext cx="10986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 giờ học, Quân cùng Oanh giúp mẹ của Oanh tưới hoa. Oanh và Quân sẽ nói và đáp lời cảm ơn như thế nào?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F5937-B318-42A7-87C3-9CB123720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55" y="1612558"/>
            <a:ext cx="9213689" cy="51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921" y="2097429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433014" cy="18802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262416" y="52793"/>
            <a:ext cx="10986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Cuối giờ học, Quân cùng Oanh giúp mẹ của Oanh tưới hoa. Oanh và Quân sẽ nói và đáp lời cảm ơn như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F5937-B318-42A7-87C3-9CB123720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" y="1880251"/>
            <a:ext cx="7100966" cy="40019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08B7499-65C4-4F15-9F68-5F44C9AD9E78}"/>
              </a:ext>
            </a:extLst>
          </p:cNvPr>
          <p:cNvGrpSpPr/>
          <p:nvPr/>
        </p:nvGrpSpPr>
        <p:grpSpPr>
          <a:xfrm>
            <a:off x="8399493" y="3102474"/>
            <a:ext cx="3582574" cy="2429846"/>
            <a:chOff x="4436414" y="1551563"/>
            <a:chExt cx="7327378" cy="4327762"/>
          </a:xfrm>
        </p:grpSpPr>
        <p:sp>
          <p:nvSpPr>
            <p:cNvPr id="10" name="Rectangle: Diagonal Corners Rounded 9">
              <a:extLst>
                <a:ext uri="{FF2B5EF4-FFF2-40B4-BE49-F238E27FC236}">
                  <a16:creationId xmlns:a16="http://schemas.microsoft.com/office/drawing/2014/main" id="{49714840-9E12-4CA9-9AFC-7420EAA7466A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E4C8C771-3AF5-442E-9E1D-B3FB5123B91B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1CE130D-51F6-48A3-A9B1-2585CF5C93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93" y="1865032"/>
            <a:ext cx="3269773" cy="10729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6851D6-0F55-4EA6-9D85-28A0127DC77C}"/>
              </a:ext>
            </a:extLst>
          </p:cNvPr>
          <p:cNvSpPr txBox="1"/>
          <p:nvPr/>
        </p:nvSpPr>
        <p:spPr>
          <a:xfrm>
            <a:off x="9046895" y="3234900"/>
            <a:ext cx="173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44402-0C6F-4453-A9C1-D22E4D93C5DB}"/>
              </a:ext>
            </a:extLst>
          </p:cNvPr>
          <p:cNvSpPr txBox="1"/>
          <p:nvPr/>
        </p:nvSpPr>
        <p:spPr>
          <a:xfrm>
            <a:off x="9046895" y="4242775"/>
            <a:ext cx="173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52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488009"/>
            <a:ext cx="12192000" cy="4486821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992953" y="-77248"/>
            <a:ext cx="4522434" cy="433151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909711" y="1640465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266701" y="2173858"/>
            <a:ext cx="10782300" cy="956666"/>
            <a:chOff x="-660981" y="178170"/>
            <a:chExt cx="13389854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660981" y="335833"/>
              <a:ext cx="13389854" cy="1280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đáp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chú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ý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4434511" y="4063342"/>
            <a:ext cx="7764089" cy="1756180"/>
            <a:chOff x="615645" y="178170"/>
            <a:chExt cx="11344265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1123353" y="297907"/>
              <a:ext cx="10836557" cy="136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Ta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cần chú ý giọng nói, ánh mắt, cử chỉ thể hiện sự trân trọng, biết ơn.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714546" y="3321707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2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DA9DB-3745-4F83-835D-060A48A1E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2" y="2848708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Đóng vai, nói và đáp lời cảm ơn trong từng trường hợp sau: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76C9FDC-C8AB-425F-95A2-9DFFDDFB8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87" y="4154235"/>
            <a:ext cx="2565887" cy="2920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737EBC-5A75-49F8-BB33-9357DD202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20" y="1762653"/>
            <a:ext cx="6021536" cy="4237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7CD8E-282E-4D4C-80DB-88EA777B43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30" y="1131765"/>
            <a:ext cx="5613809" cy="510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ai?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Lời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nói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cử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nhân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vật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ra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7EBC-5A75-49F8-BB33-9357DD202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56" y="1425348"/>
            <a:ext cx="6727343" cy="473405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E569FD1-31D2-4CF5-8877-DF6C0496368D}"/>
              </a:ext>
            </a:extLst>
          </p:cNvPr>
          <p:cNvGrpSpPr/>
          <p:nvPr/>
        </p:nvGrpSpPr>
        <p:grpSpPr>
          <a:xfrm>
            <a:off x="261258" y="2106778"/>
            <a:ext cx="8533557" cy="1884559"/>
            <a:chOff x="261258" y="2381101"/>
            <a:chExt cx="8533557" cy="1884559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382574DA-27F1-4984-8556-788E617431CB}"/>
                </a:ext>
              </a:extLst>
            </p:cNvPr>
            <p:cNvSpPr/>
            <p:nvPr/>
          </p:nvSpPr>
          <p:spPr>
            <a:xfrm>
              <a:off x="261258" y="2381101"/>
              <a:ext cx="3827416" cy="802086"/>
            </a:xfrm>
            <a:prstGeom prst="flowChartAlternateProcess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32DAD462-3191-4E7D-AF2C-97DC09AB47CD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4088674" y="2782144"/>
              <a:ext cx="875212" cy="6468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FF2D448-8C0A-48DC-9FA5-DAF5057009AD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4088674" y="2782144"/>
              <a:ext cx="91862" cy="14835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7A1E6D-F9BE-4547-90AE-379E2D6BFE31}"/>
                </a:ext>
              </a:extLst>
            </p:cNvPr>
            <p:cNvCxnSpPr>
              <a:cxnSpLocks/>
            </p:cNvCxnSpPr>
            <p:nvPr/>
          </p:nvCxnSpPr>
          <p:spPr>
            <a:xfrm>
              <a:off x="4088674" y="2782144"/>
              <a:ext cx="2802194" cy="979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32E14BF-B195-4804-9BA4-F3A58A5B6FA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674" y="2605047"/>
              <a:ext cx="4706141" cy="120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FAF6E1A2-AA4C-4129-9E02-7B9FAFF68BAC}"/>
              </a:ext>
            </a:extLst>
          </p:cNvPr>
          <p:cNvSpPr/>
          <p:nvPr/>
        </p:nvSpPr>
        <p:spPr>
          <a:xfrm>
            <a:off x="2254325" y="5918127"/>
            <a:ext cx="8504901" cy="802086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5CA583-E8E3-45DB-9598-9CCC77FC54A6}"/>
              </a:ext>
            </a:extLst>
          </p:cNvPr>
          <p:cNvGrpSpPr/>
          <p:nvPr/>
        </p:nvGrpSpPr>
        <p:grpSpPr>
          <a:xfrm>
            <a:off x="8105686" y="2043625"/>
            <a:ext cx="3884749" cy="2840381"/>
            <a:chOff x="-399215" y="2381101"/>
            <a:chExt cx="3884749" cy="2840381"/>
          </a:xfrm>
        </p:grpSpPr>
        <p:sp>
          <p:nvSpPr>
            <p:cNvPr id="27" name="Flowchart: Alternate Process 26">
              <a:extLst>
                <a:ext uri="{FF2B5EF4-FFF2-40B4-BE49-F238E27FC236}">
                  <a16:creationId xmlns:a16="http://schemas.microsoft.com/office/drawing/2014/main" id="{416941D3-E0D0-4A63-AFB7-8A9457B087D3}"/>
                </a:ext>
              </a:extLst>
            </p:cNvPr>
            <p:cNvSpPr/>
            <p:nvPr/>
          </p:nvSpPr>
          <p:spPr>
            <a:xfrm>
              <a:off x="261258" y="2381101"/>
              <a:ext cx="3224276" cy="802086"/>
            </a:xfrm>
            <a:prstGeom prst="flowChartAlternateProcess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nữ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0FD5694-0C38-4435-B67B-2AB0A11DAF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99215" y="3183187"/>
              <a:ext cx="2523938" cy="203829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5D16444A-FE68-498B-BED1-7BC54EE0BFF5}"/>
              </a:ext>
            </a:extLst>
          </p:cNvPr>
          <p:cNvSpPr/>
          <p:nvPr/>
        </p:nvSpPr>
        <p:spPr>
          <a:xfrm>
            <a:off x="2254324" y="5911258"/>
            <a:ext cx="8504901" cy="802086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003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FD0A00-F077-4EA2-8549-6E6ED0126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8" y="1269820"/>
            <a:ext cx="5613809" cy="510096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ai?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569FD1-31D2-4CF5-8877-DF6C0496368D}"/>
              </a:ext>
            </a:extLst>
          </p:cNvPr>
          <p:cNvGrpSpPr/>
          <p:nvPr/>
        </p:nvGrpSpPr>
        <p:grpSpPr>
          <a:xfrm>
            <a:off x="634012" y="2332508"/>
            <a:ext cx="3624479" cy="2000574"/>
            <a:chOff x="261258" y="2381101"/>
            <a:chExt cx="3624479" cy="2000574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382574DA-27F1-4984-8556-788E617431CB}"/>
                </a:ext>
              </a:extLst>
            </p:cNvPr>
            <p:cNvSpPr/>
            <p:nvPr/>
          </p:nvSpPr>
          <p:spPr>
            <a:xfrm>
              <a:off x="261258" y="2381101"/>
              <a:ext cx="2171497" cy="894018"/>
            </a:xfrm>
            <a:prstGeom prst="flowChartAlternateProcess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sinh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nam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FF2D448-8C0A-48DC-9FA5-DAF5057009AD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2432755" y="2828110"/>
              <a:ext cx="1452982" cy="1553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FAF6E1A2-AA4C-4129-9E02-7B9FAFF68BAC}"/>
              </a:ext>
            </a:extLst>
          </p:cNvPr>
          <p:cNvSpPr/>
          <p:nvPr/>
        </p:nvSpPr>
        <p:spPr>
          <a:xfrm>
            <a:off x="1580607" y="5614679"/>
            <a:ext cx="9270060" cy="100818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giáo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đang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cầm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cặp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bê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nặng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tươi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nói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: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đỡ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ạ.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5CA583-E8E3-45DB-9598-9CCC77FC54A6}"/>
              </a:ext>
            </a:extLst>
          </p:cNvPr>
          <p:cNvGrpSpPr/>
          <p:nvPr/>
        </p:nvGrpSpPr>
        <p:grpSpPr>
          <a:xfrm>
            <a:off x="7737518" y="2059911"/>
            <a:ext cx="3297945" cy="890700"/>
            <a:chOff x="-1110396" y="2381100"/>
            <a:chExt cx="3297945" cy="890700"/>
          </a:xfrm>
        </p:grpSpPr>
        <p:sp>
          <p:nvSpPr>
            <p:cNvPr id="27" name="Flowchart: Alternate Process 26">
              <a:extLst>
                <a:ext uri="{FF2B5EF4-FFF2-40B4-BE49-F238E27FC236}">
                  <a16:creationId xmlns:a16="http://schemas.microsoft.com/office/drawing/2014/main" id="{416941D3-E0D0-4A63-AFB7-8A9457B087D3}"/>
                </a:ext>
              </a:extLst>
            </p:cNvPr>
            <p:cNvSpPr/>
            <p:nvPr/>
          </p:nvSpPr>
          <p:spPr>
            <a:xfrm>
              <a:off x="261258" y="2381100"/>
              <a:ext cx="1926291" cy="890699"/>
            </a:xfrm>
            <a:prstGeom prst="flowChartAlternateProcess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Thầy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giáo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0FD5694-0C38-4435-B67B-2AB0A11DAF40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-1110396" y="2826450"/>
              <a:ext cx="1371654" cy="445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253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2448916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973154" y="2774754"/>
            <a:ext cx="6037615" cy="956666"/>
            <a:chOff x="589711" y="178170"/>
            <a:chExt cx="10988789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89711" y="335833"/>
              <a:ext cx="10888426" cy="1280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n?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65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4265218" y="4057259"/>
            <a:ext cx="7926782" cy="1563646"/>
            <a:chOff x="566591" y="-857614"/>
            <a:chExt cx="10885609" cy="266829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566591" y="-857614"/>
              <a:ext cx="10885609" cy="2668297"/>
              <a:chOff x="2335546" y="-2463337"/>
              <a:chExt cx="7294940" cy="21881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335546" y="-2463337"/>
                <a:ext cx="7262067" cy="2188128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2361926"/>
                <a:ext cx="7262067" cy="1985305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566591" y="-744457"/>
              <a:ext cx="10836556" cy="2499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đ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ư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ợc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qu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à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hoặc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sự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giúp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đỡ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ng</a:t>
              </a:r>
              <a:r>
                <a:rPr lang="vi-VN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ư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ời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khác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985283" y="3922603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36" name="图片 7">
            <a:extLst>
              <a:ext uri="{FF2B5EF4-FFF2-40B4-BE49-F238E27FC236}">
                <a16:creationId xmlns:a16="http://schemas.microsoft.com/office/drawing/2014/main" id="{748D1AA7-4FED-4383-AA27-C9859A5C2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7852512" y="-452635"/>
            <a:ext cx="4313487" cy="44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77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488009"/>
            <a:ext cx="12192000" cy="4486821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992953" y="-77248"/>
            <a:ext cx="4522434" cy="433151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909711" y="1640465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543232" y="2173858"/>
            <a:ext cx="7182800" cy="956666"/>
            <a:chOff x="422103" y="178170"/>
            <a:chExt cx="11223687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422103" y="335833"/>
              <a:ext cx="11223687" cy="1280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chú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ý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2774754"/>
            <a:ext cx="3520533" cy="40832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5539F2C-6E94-454E-9BAD-947D6AB32E6C}"/>
              </a:ext>
            </a:extLst>
          </p:cNvPr>
          <p:cNvGrpSpPr/>
          <p:nvPr/>
        </p:nvGrpSpPr>
        <p:grpSpPr>
          <a:xfrm>
            <a:off x="4434511" y="4063342"/>
            <a:ext cx="7764089" cy="1756180"/>
            <a:chOff x="615645" y="178170"/>
            <a:chExt cx="11344265" cy="16325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E0B993-C655-48C4-BDBC-64624660472C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1A3BD9B1-2515-499E-9A1C-F37328244FE5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0E758A91-7CFA-4840-B9B4-5F1FC266CC21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73D0A-0590-4C3C-9803-4DF77B5C3594}"/>
                </a:ext>
              </a:extLst>
            </p:cNvPr>
            <p:cNvSpPr txBox="1"/>
            <p:nvPr/>
          </p:nvSpPr>
          <p:spPr>
            <a:xfrm>
              <a:off x="1123353" y="297907"/>
              <a:ext cx="10836557" cy="136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9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 </a:t>
              </a:r>
              <a:r>
                <a:rPr lang="vi-VN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cần chú ý giọng nói, ánh mắt, cử chỉ thể hiện sự trân trọng, biết ơn.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2714546" y="3321707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085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6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a.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Đóng vai, nói và đáp lời cảm ơn trong từng trường hợp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7EBC-5A75-49F8-BB33-9357DD202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76" y="1243481"/>
            <a:ext cx="7135480" cy="5021264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09D2B0D0-6531-4D97-B0AC-5EF46772442C}"/>
              </a:ext>
            </a:extLst>
          </p:cNvPr>
          <p:cNvSpPr/>
          <p:nvPr/>
        </p:nvSpPr>
        <p:spPr>
          <a:xfrm>
            <a:off x="2985844" y="5903556"/>
            <a:ext cx="6445539" cy="802086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cảm ơn cô và các bạn nhiều ạ.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99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a.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Đóng vai, nói và đáp lời cảm ơn trong từng trường hợp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84F732-566B-4EF8-A372-FE2CE5B1C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89" y="1256420"/>
            <a:ext cx="6171834" cy="5608012"/>
          </a:xfrm>
          <a:prstGeom prst="rect">
            <a:avLst/>
          </a:prstGeom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40E5E50E-A881-46F4-8B6C-BA495F5BA5C1}"/>
              </a:ext>
            </a:extLst>
          </p:cNvPr>
          <p:cNvSpPr/>
          <p:nvPr/>
        </p:nvSpPr>
        <p:spPr>
          <a:xfrm>
            <a:off x="2985844" y="5903556"/>
            <a:ext cx="7046430" cy="802086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Được, em giúp thầy nhé. Thầy cảm ơn.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35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60D5CC8-AF91-48A1-BEBD-9B875C8AC0A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Bpxgk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GnGC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GnGC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AacYJ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Bpxg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Bpxg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Bpxg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pxg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GnGCS0JgxprAEQAAMCcAABcAAAB1bml2ZXJzYWwvdW5pdmVyc2FsLnBuZ+1ae1hS2d6mbKrTlOY0nbK8VFpNV9My71hZmZXXdMwrNWiWCugYmhrQ5ByzUkmtcQwvY5Z3QTOlQCG7QD5eyJGLiUhFSbIFU0QCRM7GmjNn5vue5/v/e/yDvfda72Kv9bu/az37qq+3x7Ila5ZAIJBlnkcO+kMgCzwhEAPU4oVgz3ryzx/A27xEf48DEGKP6QjYWBC932s/BNKI/3r69Fdg+x/xR4ITIRDDp/rfPCaqKhIC2fTc8+D+gAsRUoHX9bigV8w38sJpCBZSedkgYUPh1Q9Hvvrq0EYrQ6slB3wXS767k/nWKvPUwq1+yzesX37w+KbeS6dsrzNWqVXC+s7o4lvUGqC5L1wcEt+LiRkLpyqJNcQB+gBH3M7ZM4TVSGt5MJxWwgmCtU1NdFobgAsKy+p1qcEFLCpk6jZ0lOqmxUmnwd5LxwJdI7OAIxPDBFTL7vn6cRTJBl7uu+LkoXPRYBNyISDAIsW3tH1kkx512VqDd/mkHcMJvRf8Ab70mh3HzrTS39fn6a8/H9GPXr7hH+B13xwwB8wBc8AcMAfMAXPAHDAHzAFzwBwwB8wBc8AcMAfMAf//gGfpdK0UFaR/xDvl6s8L1x38Rn/ouNxT33fAah54Xfx/AIbXrFBtCi4nkeWarJjs84G5jj9bEVSq6orud5c2DSQ3G8XCkjSfTGVPpVMR0rUQyOsfu5kHBAkvMH5uOFUvHvuAN+7fHdqZ9Z4K0KwlYjfx+Nuh3HfZ9kMP1U9W0V7ONIySpqKkfUhY6e+YVgEyVgjOWgA08yKoL+yVwIXqlnr+cHB34lXmRzRBdl+rGXDOc9GMNkmNXryJKU3SqG/KAGkSESN/ajHzMcQeoXjEwsj0J68Y3nu6mkMi0sazUWGanmSanDhSxDpm3TZJx+j6Smcmy87Jpf7y7r4zaEK2amaigO6yBxFGA6SUEeiP19CDe4T5PtBHaGe8HR348dqqVVdKdgyLIRBDPxSl5K2jhqieItMFSGXd8MgvbQvQ/BJ1tqLNsmPjP6uUIV+kaRP0NKIkp+SYsTSh4qdoe4yiH45vA+4v2Y5OMbtRYHTxtQEPxlM54AeUKz1iSnET+aXTsO+ql9sgr0+UGWHOwl/XvJfE7giVZ59D06s++vYxlPL7xTL96uIIpJZmIl3WaYeJkAX0YBaGhCt3+sRgDSGvlysWPjvh48qBjkXkIfnRAtuCu0jRCdqrB8lWI9jvcnhS4ISEmwI7z0+scqqqS+eoQxYVC1yanB7LDE8BXT+pHj8gxhYAogvNQvFr32i/gNXVY7wbvvvrkLVq2hPuw+7DkSZyjvZ0UXBA72koINKO4XBrQzK8lLnuPD/+LppwLwwhf+hWui1vkGFyllr0RWnRMUksckEFfyqY3HWvmk/hT7lnWiUfJJN8qkPFmF4Eq4zB/CYpew36hqvFB+Tb43n8E+SOVH7g8SpSbGvNGDPYfKXt4btV/buGt4hmfOf94Lrt7kybtEVw3sLxvJkCI/BB3UY9y1PdP+EsDl7hXl8equxizYOM1s58f0gZlnaVIi1Fd4bdTl2GrqH7bMgbNBbQoPeQxcpDZFfmmkV1ggfBbSfc6PnCagN5Qst8MU+QZJlX1/4bDebubiI3EjlRVahrywkySyYRzlMh1aqcXldzVlmosi502JSCZlGiespC7SENVPWH5xt1ZnmBZKMzoOKroEl9CB3tYJ7zHT6vkl0vp31oEZ8UXWom7A018o9Gnwrr+yqPzxEkjUVZjRDpmVZUgOsK/OJ4BSloQhZ6iTRCHdZZt5OCNoBQqe/cAgZGptrBGf05uMRBaTrmrwpsZMyLtUdU4X3jblfO99TuyJSh/OIjFLmFjse7cfl3d1pYVG+RC60KOdMi0dao6bYblLgwXoMUlRdHxZtSc8LFaSTLjmS6RlBbAMOqJHjctKj99G//JSIl4fi6LQLKvEuC1o9PvpbKgY3A1FMQzWv79Pa6FNvPSfvGk6bqRkVoR6PdqFOgM79T70ssiSggWdsybe1QJp3JMak73GilpOjVfYAmAaP4AdfnIqc7y3+88mFKsQUNuDxzSipOykKm5TQfs6rWPK/QhTQbtjItuky56UE95VOJzy8n8NkImwNHDmVSwrf+kH3D7o4nxszmdEQFMTrHaOWm4Siurw0VjN8XThLsIxZrIuJQHgkjjQ3CqcGI15zVsRwmk0+TZaATeu3VbrejdB6bbTjJnsrnQcJqEnU+55MDydZ649XJDJjT+J/IazwpqzjwgAWg11clbxRHAf+Kzr5Niltr1/aLhZDF2501otA+pJGFWE3ZIo4La3oMmZViyPkcZZnoUSfpasGUaa2hA7NdvAnwMMsYtyFwvHjMETaNiG+6aXyI8WDJCnhIcZvNTtJvNshyY1/GRTnC/vLh8AgY+atMioDa2VkGVAGmb6IKSqNCqxy/V17Yrkib6LYXTo9ZaiVqjVr7kCG99tqufqdw6vI9vcHO5Iew1NS0lpGJ3+vTuDuaclLNq8UU5FA4GlgIQSZ14ZShTEKtymtynKH2JSVKHH7EDJWKCzlAWYIZEFvhzwvs22tGR/ZJr+sVJYmuRhRZr3WDIzy0mor8xTE6jhLoWIxuQ6e0IQkFwWb3rTPgM9CO+sN540/Qrb8Ss4kku+F9fuXDhQX1xQFwgZ9oQu0Eg3KbzzF7rO/ElthgNXxhi/y8DgxBWKk/uce9Ds47x/zQssiBLhs/yRh7sgYYGwrGLI02V2iav14soEQD0wT22ETqThN4yd4ZV1rSrEMyqhBr4ctkGgl3GSQuCHf9TlqEgFNhc6D9YtfDnNTuxD4FG6i8DY2orSOtZHQssNw3Ws63AAOLkGVj4UNivpPHPkGzJ1MFQXAsIqD9LqPfgs9o4RVSHSbH8gdDrIKTGaOr6J+eKx74sWPq5PX2L1JVFAPmspYeujdpjOc8nVqe3FkU8jkC13MbgQfw83yDIpjygulpKsP0ljOBodZQQpVxJcnNiDp5N8wZFERga8dI5LWiJP/qKSu7q88Zr7aRWn+HVsrKGReXhiRE0uJMd/eQ4FvPZjXFegxW2cBYMa2NtqX3/Dq5VTwjeStVMtUBBt0mOHsqu5MLnwjPwTNtmwWKgbMH79gtzNZSEUKzO7K1AuirYe6Gjn5H4Lro/tCbmDrn6Lb93E4eYGbf76RzaqNZABbJ/QniMNTk+Bi6zg1YT8FgjgqcjBpzwivNyvnmr6cpTJGD892SXeRDl4wZzKrNz9SugjZn0KNaetz4exmTstjKWWdbkFc2ZFON2HEFO1oxK9CWGXvCGiBB4EAtp8HwwVfGM3QOsrpG6af4onCbRbnGkVzeyj/EkK/mu+S0MVuIzE5CltZhGKY8baJRfsvkNlFQ5zWRa3OthCzAgheUzE4pSSlUO9UuYvwq9v2cva+cZBL7cnoRRvFYgSghi4Ad67Zwq26UFufO5s/T/NV9VFLx7LN32yfHPTduIgWQx2cE8hFaDBu45bR3uyWWvdbCDmO6mzsudECGiU14fdmqC+gijG2EdVZmPLHJlxqF9C9vaca2DNBSy2NNt+Hho7eHsikXaUTjjJiu6IquYS3fy+0w2aflUfMRW8nJ5NQph0MpN5vWAD3BqBuKCZV3EOOLxzCX2RLhg8aM4ubQYfZftV2CmPl4xS0MA4QKKdh1LMn929wdBq2hoCfBtcXUmhERHp3d2x006/UZCPjxsS8RkBRIT6d0OuuTcjdF3IdBrBHhc3LgDGOHGLYNvDjK2Y2F7wT6E/aWbrR9exRTHxV7ntnxh+rtJGJzfjjfMYKXDQoVAR/quU8r3Ivrqqhg9WU0lnj14Xul+QjkjrystXTGtGGotCHBY+37uKwU2jjx3cP9GQnu9db9sWLuSTGskqcULTTh2cy4HiZ3VaNBUkZBm/9gRvV2Pkx2LV6yDu2mebYZmqC4Rbr4XgLAdGp3c9z0eC0eMwrnyTM3xjfJxh0Y6nfkjgvGvuWEiP8ppx8LpnhyypUaqVW+rF8L6R+9urnkbOkJpR8cmh/pmhOGN2EmfFDfrmJ4LVKLuq6lYnZ5b1ptM7xcAC1Edw6CoZ2TsJ1mDh9LveiCC6MyppUnMxpxqIFkTY3mi+38h1d1No9HfXtP1WMni29ewbxoFzOkUg+nMIvRqzvZZpgwDxPABKxbCkMYw6yM8TBu+26YsGHkuYz4N1tyQPl4tT4YyQne+rvY9riJrt2sMNYJOddWgJ6nA4kDoAzP9qo8SmSYpCia/5S2GDUzMKKv/486LmCrba7kqQdcK2/NuizLTXdRU0TBr1E4VRK+p8AZ407RWiGiJZy1qzT3PgDUeFEwtuAfPbMbzeSF6+ymrlqJTljajZle4YrEiYfyZmOJEJptda+mtzU99vzGc8/wNhJDh1LGHrY3ycyxlBawNYP9vtbYkzGppiF/U2NpORTLrChGFIHYVGc/QfubiIHFWyZesbAtyyyLb5N/GSF+/QkPWrDkQ0xdQmogvtmGIpS76wvr8WjM0K+V2Tj8lzAM79LUlegkQlFKA4GuzxWCPh83AZQkqzlsxkP3HV3lOexzLCvet7xEzBM9V1CYJlZ2DBtJGUVrMyudKroExqvPjRxilOXgY3Vs2neik9g4pXrhgOMGT8FmijYhPxRvNfm31b4CSf95rc1tx8ujby0tVC84em5TK9TKkgd3u31qNyK6ff/8jOIZ2zViCrRO53QPs8LXH99oPF8CfHKI+pzk8lMvmwHSChSl9TxQgu4cjTHcKP8wLNVXHiU3FIXAtCXkOzkI/7mNYs89ZjbJey+y88PQO1rDDqUnpCTbPoZ+EUEbBsxU+YSy34sW/ETw3lCF8ReSUL9kA9U8ME834vDLDrsLVkmgvVI84U9690dx2V3r9iIElx5puO6e+U369HtrEliJJ61xqs4g2PTbVfz0eBlt59KPDbLx+6A9Tko8437OXKPw3ufKyBh/1GcjGeeGs17OMoJuhxUNhO/LqV+kKZ/qdqKo9DzTPu39raABMfcYb7b430sbf76Kj2n8OvddzmeO1mpNkRZipkUWdKzyguG6wG28dAklrqTSm64GU9g0UfXQgvLd46cUZicULCC+YxeyWG+Qa1b6M0Z+5c9OVjTrGV1EbsOew/YoMhJyyp7lqgzTTKd2ULS7QB1FsqCaOKpF0sa/0PQmpnnaaNknP0q65H6Pst0I21CMp5Kuz3epS2sdLU9z6ZFkZV/Dy5moGDYdCOgI9zGT/heXDo9bYmVHUVH1TDpNUl05IO4/xpGm6yWs0XUPv8S/Wrqhw6z3P3uj3Ss8zb3Cv319WiCKshCIxv9D8r/QYf1rRNn2OWqNldLrM9mXgFvWWGU79C9sP5qLGayAaujmAbwouQsUmUhH+126gsYXYAYZ16+HeJBlhaUGkP4grdc12aOpb9B8N1ABB61bPx6gajXfeMoyPxMkzR1+SbA2iCawQGpVLNwM3UCixhZH4B42z2x7rXpM0JT/oQgo65XrJp9zBawstSPkkvsgI1EZ/hKhAVf9e9GEHRvcee8d8kxjDzKcrygVSfwo4bSaR6dB14VZvvCCqnvxEfrNaqzR40d8rJwgbN22+GODD0iepaAaxNDAZiKV21ufNrulC4zGJ7OoBXdmFnqQBU23K0On/NmIQYSybCrHCn80m+pFHu95A+6BkwT2+s+dSPqMvzfjfMxQSAV152sdR+zEGn97h5hY+mWpRRqvHOXATuaxgotLcTn2heBrCrCbqQiyAnxNq2DqlT2JPqNWCDepfi+gsQ/nvimMLnlUUjlcH0UB5kMgOz3ajBOuMhuo5tbhEpuLiD7HocgB57ybiW35U1WPpMmGY33SpBe06g9+uNK70DO+MN6+CQ4Jq1DDF9t5rZsHueTBvGf2VJbWOlmF0kENr1nFF7jqpuVBPlDVOwVumUttZ0wIeSkEAvlfjl6MZmaUdPIKfY/5So6HORgdurOb//xeS0nXCf78Xiv+1ps4/WnLa7/A8LsMtFX1OGjRpmJjfZd/oJGJCJd7l0GfUZBqk4dSKsMXz/YH6KoMJ3QiiUQHMbyFPbrhgXe7fjrPQ94HiQdOXf43UEsDBBQAAgAIABtxgksrC8BtSgAAAGsAAAAbAAAAdW5pdmVyc2FsL3VuaXZlcnNhbC5wbmcueG1ss7GvyM1RKEstKs7Mz7NVMtQzULK34+WyKShKLctMLVeoAIoZ6RlAgJJCJSq3PDOlJAMoZGBujBDMSM1MzyixVbIwMIUL6gPNBABQSwECAAAUAAIACAAacYJLtu3zTHEEAAAEEQAAHQAAAAAAAAABAAAAAAAAAAAAdW5pdmVyc2FsL2NvbW1vbl9tZXNzYWdlcy5sbmdQSwECAAAUAAIACAAacYJLTfAAt7EDAAA5DwAAJwAAAAAAAAABAAAAAACsBAAAdW5pdmVyc2FsL2ZsYXNoX3B1Ymxpc2hpbmdfc2V0dGluZ3MueG1sUEsBAgAAFAACAAgAGnGCSzgBcUK0AgAAVAoAACEAAAAAAAAAAQAAAAAAoggAAHVuaXZlcnNhbC9mbGFzaF9za2luX3NldHRpbmdzLnhtbFBLAQIAABQAAgAIABpxgks4P8cchAMAAEoOAAAmAAAAAAAAAAEAAAAAAJULAAB1bml2ZXJzYWwvaHRtbF9wdWJsaXNoaW5nX3NldHRpbmdzLnhtbFBLAQIAABQAAgAIABpxgkvQmuqLlwEAAB4GAAAfAAAAAAAAAAEAAAAAAF0PAAB1bml2ZXJzYWwvaHRtbF9za2luX3NldHRpbmdzLmpzUEsBAgAAFAACAAgAGnGCSz08L9HBAAAA5QEAABoAAAAAAAAAAQAAAAAAMREAAHVuaXZlcnNhbC9pMThuX3ByZXNldHMueG1sUEsBAgAAFAACAAgAGnGCS9mcozd0AAAAdAAAABwAAAAAAAAAAQAAAAAAKhIAAHVuaXZlcnNhbC9sb2NhbF9zZXR0aW5ncy54bWxQSwECAAAUAAIACABElFdHI7RO+/sCAACwCAAAFAAAAAAAAAABAAAAAADYEgAAdW5pdmVyc2FsL3BsYXllci54bWxQSwECAAAUAAIACAAacYJLX4hb6moIAACRIAAAKQAAAAAAAAABAAAAAAAFFgAAdW5pdmVyc2FsL3NraW5fY3VzdG9taXphdGlvbl9zZXR0aW5ncy54bWxQSwECAAAUAAIACAAacYJLQmDGmsARAAAwJwAAFwAAAAAAAAAAAAAAAAC2HgAAdW5pdmVyc2FsL3VuaXZlcnNhbC5wbmdQSwECAAAUAAIACAAbcYJLKwvAbUoAAABrAAAAGwAAAAAAAAABAAAAAACrMAAAdW5pdmVyc2FsL3VuaXZlcnNhbC5wbmcueG1sUEsFBgAAAAALAAsASQMAAC4xAAAAAA=="/>
  <p:tag name="ISPRING_PRESENTATION_TITLE" val="123说课PPT模板 (22)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379</Words>
  <Application>Microsoft Office PowerPoint</Application>
  <PresentationFormat>Widescreen</PresentationFormat>
  <Paragraphs>39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Coiny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Đào Hà</cp:lastModifiedBy>
  <cp:revision>34</cp:revision>
  <dcterms:created xsi:type="dcterms:W3CDTF">2017-10-15T02:53:56Z</dcterms:created>
  <dcterms:modified xsi:type="dcterms:W3CDTF">2022-01-01T01:59:57Z</dcterms:modified>
</cp:coreProperties>
</file>