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4293" r:id="rId2"/>
    <p:sldMasterId id="2147484317" r:id="rId3"/>
    <p:sldMasterId id="2147484373" r:id="rId4"/>
    <p:sldMasterId id="2147484385" r:id="rId5"/>
    <p:sldMasterId id="2147484483" r:id="rId6"/>
    <p:sldMasterId id="2147484495" r:id="rId7"/>
    <p:sldMasterId id="2147484507" r:id="rId8"/>
    <p:sldMasterId id="2147484524" r:id="rId9"/>
    <p:sldMasterId id="2147484530" r:id="rId10"/>
    <p:sldMasterId id="2147484585" r:id="rId11"/>
    <p:sldMasterId id="2147484613" r:id="rId12"/>
  </p:sldMasterIdLst>
  <p:notesMasterIdLst>
    <p:notesMasterId r:id="rId46"/>
  </p:notesMasterIdLst>
  <p:sldIdLst>
    <p:sldId id="748" r:id="rId13"/>
    <p:sldId id="290" r:id="rId14"/>
    <p:sldId id="749" r:id="rId15"/>
    <p:sldId id="292" r:id="rId16"/>
    <p:sldId id="750" r:id="rId17"/>
    <p:sldId id="435" r:id="rId18"/>
    <p:sldId id="708" r:id="rId19"/>
    <p:sldId id="709" r:id="rId20"/>
    <p:sldId id="710" r:id="rId21"/>
    <p:sldId id="747" r:id="rId22"/>
    <p:sldId id="288" r:id="rId23"/>
    <p:sldId id="261" r:id="rId24"/>
    <p:sldId id="751" r:id="rId25"/>
    <p:sldId id="752" r:id="rId26"/>
    <p:sldId id="348" r:id="rId27"/>
    <p:sldId id="711" r:id="rId28"/>
    <p:sldId id="712" r:id="rId29"/>
    <p:sldId id="713" r:id="rId30"/>
    <p:sldId id="714" r:id="rId31"/>
    <p:sldId id="715" r:id="rId32"/>
    <p:sldId id="268" r:id="rId33"/>
    <p:sldId id="753" r:id="rId34"/>
    <p:sldId id="718" r:id="rId35"/>
    <p:sldId id="719" r:id="rId36"/>
    <p:sldId id="720" r:id="rId37"/>
    <p:sldId id="721" r:id="rId38"/>
    <p:sldId id="716" r:id="rId39"/>
    <p:sldId id="696" r:id="rId40"/>
    <p:sldId id="692" r:id="rId41"/>
    <p:sldId id="745" r:id="rId42"/>
    <p:sldId id="744" r:id="rId43"/>
    <p:sldId id="746" r:id="rId44"/>
    <p:sldId id="754" r:id="rId45"/>
  </p:sldIdLst>
  <p:sldSz cx="12188825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2609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02/01/2022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31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92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0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3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9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1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4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4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296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9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109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9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6970" indent="0">
              <a:buNone/>
              <a:defRPr sz="2799"/>
            </a:lvl2pPr>
            <a:lvl3pPr marL="913944" indent="0">
              <a:buNone/>
              <a:defRPr sz="2399"/>
            </a:lvl3pPr>
            <a:lvl4pPr marL="1370917" indent="0">
              <a:buNone/>
              <a:defRPr sz="1999"/>
            </a:lvl4pPr>
            <a:lvl5pPr marL="1827888" indent="0">
              <a:buNone/>
              <a:defRPr sz="1999"/>
            </a:lvl5pPr>
            <a:lvl6pPr marL="2284864" indent="0">
              <a:buNone/>
              <a:defRPr sz="1999"/>
            </a:lvl6pPr>
            <a:lvl7pPr marL="2741831" indent="0">
              <a:buNone/>
              <a:defRPr sz="1999"/>
            </a:lvl7pPr>
            <a:lvl8pPr marL="3198800" indent="0">
              <a:buNone/>
              <a:defRPr sz="1999"/>
            </a:lvl8pPr>
            <a:lvl9pPr marL="3655770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070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464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34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97887"/>
      </p:ext>
    </p:extLst>
  </p:cSld>
  <p:clrMapOvr>
    <a:masterClrMapping/>
  </p:clrMapOvr>
  <p:transition spd="slow" advTm="1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B2F8-8E19-4E6F-8F57-6F8F63F56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8DB97-0DE4-407C-B25F-456137FF8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E5C72-AE19-4347-94FA-F469474F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A8D2-70FF-47F7-845B-719CA76B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6FD8-19D7-4BCD-93B2-A2B751A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1607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9455-1AA1-4266-9A87-502A1C25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F1F82-336B-4832-A1F8-7F1F3B24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CDEE-BC2D-4981-83C6-B229948D8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ADA7-8E4B-4A81-A587-664B16D7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885F-18C2-4E3B-B96E-B067825C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940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6A8-59D4-4ECA-B385-383D4072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773B-2578-492B-9509-7C80B776B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09863-A4DF-4772-8AE7-9AE2C244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86E01-9892-45EE-9850-1B440BE4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E8C6B-EA07-4934-9178-1ADD3EE5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4173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6094-36E5-4673-BC98-02BC7225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6E64-669D-4DB8-96CE-E9A278179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DC265-17E7-496C-A314-B406180C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372F6-2614-4688-8B24-E1EE6FC0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248C7-2E46-4699-B4EE-2905A9B6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B4809-ED9E-4CB2-BD7D-7008B4D7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77263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9ACD-312C-4539-B790-12F8A496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646D-2416-4185-B1DB-50BC9112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DC770-08D9-44F3-BC35-E6B29D98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5EAE-781A-48EB-B82C-66FAFEC5A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C1DC-604E-4BEC-AA65-7DFEB646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05301-D019-45A7-ADE1-6F6EAFCD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0E189-44A3-4495-94E9-558F80D2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2964-2B46-4F7B-AD45-6B182E4E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8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147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08FA-201D-4130-B814-C80BCE6E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CB185-34CB-42DB-805B-2A13F3D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9F35F-B967-4FF4-9219-E6A812D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89AC9-6040-41D9-9D64-B01BF17D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18261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37B1F-587B-4612-BE71-7E74D0CF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CF35C-92CD-4750-84CD-D6A585D5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94957-0356-4377-B02E-C7BCCFC5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7666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9694-FA82-49D9-9477-6716BF7A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0EE6-FDFF-46D9-A4FE-DBC4255F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AEC6A-74FB-4BF6-B9E9-60290015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81E6B-E1E0-41A6-B222-4810FDFA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40B25-52B2-489C-862D-964EB680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7AAC8-D395-423C-86B1-D6E523A7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15973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ED3C-5A82-4714-875D-3727F90B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3F8E4-B6B1-4B0A-8E6A-B113414FF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450E-4044-4782-898A-18AE7D38B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AA48D-0930-4671-A96B-CFA3BFBC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DA3F9-A381-425B-8C96-0A206672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2922F-D0E6-4E05-95A2-1CB7E292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6887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EA21-9548-4C44-ADC1-F06158E3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C700D-A1F1-4AFB-AF69-B0876F4E6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D12AD-2D73-4C45-B913-66240314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F7A2B-C8C6-4371-8BAB-0B07BF05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E82-D0FC-4EF4-BDC3-61E76C08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170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A1FEC-2860-434A-BAD2-75FEF3820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02FCD-CAB7-4AC5-A5A8-45767427E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EEEFC-20DE-4816-A142-9B2111D3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D83F-CD59-4C2E-BE76-9AE086FF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5EDA-763C-43CB-934F-04D8E2DA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3737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4" y="213043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EEB6-EF7E-4457-8663-2A097EF245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8578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CE1E0-D2DE-4520-B518-F25528EAC0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6261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6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7C92-2FFE-4AAA-9E37-84B16C0C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412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A114-C7CC-4FFF-BCC0-61D1903DB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7351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3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483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9E7F-2CED-43C0-8CCE-A1D2D38A77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5273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1F29-8127-4CE2-8407-AADE1A296C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618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9AC-6D86-45F9-AC3E-34B9368209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3343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EDED-FC69-47C7-969D-0FB47341A3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900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7" y="4800605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7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7" y="5367343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F725C-3987-4E27-A69E-788CC3D283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1216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102B5-FC84-4770-8F9D-0E282C0528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425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4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4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C38A8-EF30-4359-896E-383129F296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524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4639"/>
            <a:ext cx="1096994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443" y="1600206"/>
            <a:ext cx="10969943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6DCF8-1DA1-4162-B030-4EF3B939CA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162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1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8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2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98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35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8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7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4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8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4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6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36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1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6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6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43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9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9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0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3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4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0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80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1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9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216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99" y="143511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79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6" indent="0">
              <a:buNone/>
              <a:defRPr sz="2400"/>
            </a:lvl3pPr>
            <a:lvl4pPr marL="1371415" indent="0">
              <a:buNone/>
              <a:defRPr sz="2000"/>
            </a:lvl4pPr>
            <a:lvl5pPr marL="1828552" indent="0">
              <a:buNone/>
              <a:defRPr sz="2000"/>
            </a:lvl5pPr>
            <a:lvl6pPr marL="2285692" indent="0">
              <a:buNone/>
              <a:defRPr sz="2000"/>
            </a:lvl6pPr>
            <a:lvl7pPr marL="2742829" indent="0">
              <a:buNone/>
              <a:defRPr sz="2000"/>
            </a:lvl7pPr>
            <a:lvl8pPr marL="3199967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6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9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7" y="2130432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7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9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0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9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2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56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7" y="4406905"/>
            <a:ext cx="10360499" cy="1362076"/>
          </a:xfrm>
        </p:spPr>
        <p:txBody>
          <a:bodyPr anchor="t"/>
          <a:lstStyle>
            <a:lvl1pPr algn="l">
              <a:defRPr sz="56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7" y="2906717"/>
            <a:ext cx="10360499" cy="1500187"/>
          </a:xfrm>
        </p:spPr>
        <p:txBody>
          <a:bodyPr anchor="b"/>
          <a:lstStyle>
            <a:lvl1pPr marL="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1pPr>
            <a:lvl2pPr marL="647405" indent="0">
              <a:buNone/>
              <a:defRPr sz="2599">
                <a:solidFill>
                  <a:schemeClr val="tx1">
                    <a:tint val="75000"/>
                  </a:schemeClr>
                </a:solidFill>
              </a:defRPr>
            </a:lvl2pPr>
            <a:lvl3pPr marL="1294810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94221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4pPr>
            <a:lvl5pPr marL="258961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5pPr>
            <a:lvl6pPr marL="323702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6pPr>
            <a:lvl7pPr marL="388442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7pPr>
            <a:lvl8pPr marL="45318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8pPr>
            <a:lvl9pPr marL="517923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3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4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535116"/>
            <a:ext cx="5385515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5" y="2174875"/>
            <a:ext cx="5385515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6"/>
            <a:ext cx="5387630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3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42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2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4" y="273050"/>
            <a:ext cx="4010039" cy="116205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6" y="273057"/>
            <a:ext cx="6813892" cy="5853113"/>
          </a:xfrm>
        </p:spPr>
        <p:txBody>
          <a:bodyPr/>
          <a:lstStyle>
            <a:lvl1pPr>
              <a:defRPr sz="4499"/>
            </a:lvl1pPr>
            <a:lvl2pPr>
              <a:defRPr sz="3899"/>
            </a:lvl2pPr>
            <a:lvl3pPr>
              <a:defRPr sz="3399"/>
            </a:lvl3pPr>
            <a:lvl4pPr>
              <a:defRPr sz="2799"/>
            </a:lvl4pPr>
            <a:lvl5pPr>
              <a:defRPr sz="2799"/>
            </a:lvl5pPr>
            <a:lvl6pPr>
              <a:defRPr sz="2799"/>
            </a:lvl6pPr>
            <a:lvl7pPr>
              <a:defRPr sz="2799"/>
            </a:lvl7pPr>
            <a:lvl8pPr>
              <a:defRPr sz="2799"/>
            </a:lvl8pPr>
            <a:lvl9pPr>
              <a:defRPr sz="2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4" y="1435107"/>
            <a:ext cx="4010039" cy="4691063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41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4"/>
            <a:ext cx="7313295" cy="566738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/>
          <a:lstStyle>
            <a:lvl1pPr marL="0" indent="0">
              <a:buNone/>
              <a:defRPr sz="4499"/>
            </a:lvl1pPr>
            <a:lvl2pPr marL="647405" indent="0">
              <a:buNone/>
              <a:defRPr sz="3899"/>
            </a:lvl2pPr>
            <a:lvl3pPr marL="1294810" indent="0">
              <a:buNone/>
              <a:defRPr sz="3399"/>
            </a:lvl3pPr>
            <a:lvl4pPr marL="1942214" indent="0">
              <a:buNone/>
              <a:defRPr sz="2799"/>
            </a:lvl4pPr>
            <a:lvl5pPr marL="2589618" indent="0">
              <a:buNone/>
              <a:defRPr sz="2799"/>
            </a:lvl5pPr>
            <a:lvl6pPr marL="3237023" indent="0">
              <a:buNone/>
              <a:defRPr sz="2799"/>
            </a:lvl6pPr>
            <a:lvl7pPr marL="3884428" indent="0">
              <a:buNone/>
              <a:defRPr sz="2799"/>
            </a:lvl7pPr>
            <a:lvl8pPr marL="4531832" indent="0">
              <a:buNone/>
              <a:defRPr sz="2799"/>
            </a:lvl8pPr>
            <a:lvl9pPr marL="5179237" indent="0">
              <a:buNone/>
              <a:defRPr sz="27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42"/>
            <a:ext cx="7313295" cy="804861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264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26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42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3" y="274642"/>
            <a:ext cx="802430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7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3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22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22" y="360206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4" indent="0" algn="ctr">
              <a:buNone/>
              <a:defRPr sz="1999"/>
            </a:lvl2pPr>
            <a:lvl3pPr marL="914087" indent="0" algn="ctr">
              <a:buNone/>
              <a:defRPr sz="1899"/>
            </a:lvl3pPr>
            <a:lvl4pPr marL="1371132" indent="0" algn="ctr">
              <a:buNone/>
              <a:defRPr sz="1600"/>
            </a:lvl4pPr>
            <a:lvl5pPr marL="1828175" indent="0" algn="ctr">
              <a:buNone/>
              <a:defRPr sz="1600"/>
            </a:lvl5pPr>
            <a:lvl6pPr marL="2285219" indent="0" algn="ctr">
              <a:buNone/>
              <a:defRPr sz="1600"/>
            </a:lvl6pPr>
            <a:lvl7pPr marL="2742262" indent="0" algn="ctr">
              <a:buNone/>
              <a:defRPr sz="1600"/>
            </a:lvl7pPr>
            <a:lvl8pPr marL="3199307" indent="0" algn="ctr">
              <a:buNone/>
              <a:defRPr sz="1600"/>
            </a:lvl8pPr>
            <a:lvl9pPr marL="36563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0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501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8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1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4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4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4" indent="0">
              <a:buNone/>
              <a:defRPr sz="2799"/>
            </a:lvl2pPr>
            <a:lvl3pPr marL="914087" indent="0">
              <a:buNone/>
              <a:defRPr sz="2399"/>
            </a:lvl3pPr>
            <a:lvl4pPr marL="1371132" indent="0">
              <a:buNone/>
              <a:defRPr sz="1999"/>
            </a:lvl4pPr>
            <a:lvl5pPr marL="1828175" indent="0">
              <a:buNone/>
              <a:defRPr sz="1999"/>
            </a:lvl5pPr>
            <a:lvl6pPr marL="2285219" indent="0">
              <a:buNone/>
              <a:defRPr sz="1999"/>
            </a:lvl6pPr>
            <a:lvl7pPr marL="2742262" indent="0">
              <a:buNone/>
              <a:defRPr sz="1999"/>
            </a:lvl7pPr>
            <a:lvl8pPr marL="3199307" indent="0">
              <a:buNone/>
              <a:defRPr sz="1999"/>
            </a:lvl8pPr>
            <a:lvl9pPr marL="365635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9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9" y="365156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56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3" y="2130429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4"/>
            <a:ext cx="10360501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54"/>
            <a:ext cx="5383398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54"/>
            <a:ext cx="5383398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3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3" y="273052"/>
            <a:ext cx="4010039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5"/>
            <a:ext cx="6813892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6" y="4800603"/>
            <a:ext cx="7313295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4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78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78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9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0701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4" name="矩形 3"/>
          <p:cNvSpPr/>
          <p:nvPr userDrawn="1"/>
        </p:nvSpPr>
        <p:spPr>
          <a:xfrm>
            <a:off x="3751873" y="0"/>
            <a:ext cx="8436952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33814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2232" y="5867400"/>
            <a:ext cx="4056593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998646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3313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2790" y="0"/>
            <a:ext cx="4666035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3925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12458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0" y="0"/>
            <a:ext cx="12234084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8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2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2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9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5" y="98746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9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5" y="0"/>
            <a:ext cx="1217261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5" y="1"/>
            <a:ext cx="12172616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0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1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4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9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1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182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90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5" y="98746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5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9838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668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40D669B5-480E-4D8D-8479-F3F9E6798BC0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27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52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70" indent="0" algn="ctr">
              <a:buNone/>
              <a:defRPr sz="1999"/>
            </a:lvl2pPr>
            <a:lvl3pPr marL="913944" indent="0" algn="ctr">
              <a:buNone/>
              <a:defRPr sz="1899"/>
            </a:lvl3pPr>
            <a:lvl4pPr marL="1370917" indent="0" algn="ctr">
              <a:buNone/>
              <a:defRPr sz="1600"/>
            </a:lvl4pPr>
            <a:lvl5pPr marL="1827888" indent="0" algn="ctr">
              <a:buNone/>
              <a:defRPr sz="1600"/>
            </a:lvl5pPr>
            <a:lvl6pPr marL="2284864" indent="0" algn="ctr">
              <a:buNone/>
              <a:defRPr sz="1600"/>
            </a:lvl6pPr>
            <a:lvl7pPr marL="2741831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077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369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1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96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697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44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09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538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825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33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85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5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1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9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83"/>
            <a:ext cx="4113728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</p:sldLayoutIdLst>
  <p:txStyles>
    <p:titleStyle>
      <a:lvl1pPr algn="l" defTabSz="913944" rtl="0" eaLnBrk="1" latinLnBrk="0" hangingPunct="1">
        <a:lnSpc>
          <a:spcPct val="90000"/>
        </a:lnSpc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7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9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7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8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1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"/>
                <a:lumOff val="94000"/>
              </a:schemeClr>
            </a:gs>
            <a:gs pos="86000">
              <a:schemeClr val="accent4">
                <a:lumMod val="20000"/>
                <a:lumOff val="80000"/>
              </a:schemeClr>
            </a:gs>
            <a:gs pos="89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94C4B-D260-4A2F-A477-7A140366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2C6C-8867-483C-84C6-0B00F1DF5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76E2A-8DB4-48CC-ADC3-A29F79CBF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D6325-FC85-421D-AADA-6853A8347841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3D9C8-4C9D-437D-AB8C-FD4E8240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5DD89-963D-4888-B8F1-D3E5F9630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493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3" y="275167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3" y="1600205"/>
            <a:ext cx="10969943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6290"/>
            <a:ext cx="2844059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7" y="6246290"/>
            <a:ext cx="3859795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7" y="6246290"/>
            <a:ext cx="2844059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0EE0B2-418E-4EE1-91C0-7E4F3B2DE6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  <p:sldLayoutId id="2147484625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8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8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81" y="274638"/>
            <a:ext cx="10969943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1" y="1600216"/>
            <a:ext cx="10969943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4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5" y="6356514"/>
            <a:ext cx="385979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63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0" indent="-285712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8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8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0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6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42"/>
            <a:ext cx="10969943" cy="1143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06"/>
            <a:ext cx="10969943" cy="4525963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3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02/01/2022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54"/>
            <a:ext cx="3859796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2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xStyles>
    <p:titleStyle>
      <a:lvl1pPr algn="ctr" defTabSz="1294810" rtl="0" eaLnBrk="1" latinLnBrk="0" hangingPunct="1">
        <a:spcBef>
          <a:spcPct val="0"/>
        </a:spcBef>
        <a:buNone/>
        <a:defRPr sz="61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553" indent="-485553" algn="l" defTabSz="1294810" rtl="0" eaLnBrk="1" latinLnBrk="0" hangingPunct="1">
        <a:spcBef>
          <a:spcPct val="20000"/>
        </a:spcBef>
        <a:buFont typeface="Arial" pitchFamily="34" charset="0"/>
        <a:buChar char="•"/>
        <a:defRPr sz="4499" kern="1200">
          <a:solidFill>
            <a:schemeClr val="tx1"/>
          </a:solidFill>
          <a:latin typeface="+mn-lt"/>
          <a:ea typeface="+mn-ea"/>
          <a:cs typeface="+mn-cs"/>
        </a:defRPr>
      </a:lvl1pPr>
      <a:lvl2pPr marL="1052033" indent="-404628" algn="l" defTabSz="1294810" rtl="0" eaLnBrk="1" latinLnBrk="0" hangingPunct="1">
        <a:spcBef>
          <a:spcPct val="20000"/>
        </a:spcBef>
        <a:buFont typeface="Arial" pitchFamily="34" charset="0"/>
        <a:buChar char="–"/>
        <a:defRPr sz="38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8511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3399" kern="1200">
          <a:solidFill>
            <a:schemeClr val="tx1"/>
          </a:solidFill>
          <a:latin typeface="+mn-lt"/>
          <a:ea typeface="+mn-ea"/>
          <a:cs typeface="+mn-cs"/>
        </a:defRPr>
      </a:lvl3pPr>
      <a:lvl4pPr marL="2265915" indent="-323703" algn="l" defTabSz="1294810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4pPr>
      <a:lvl5pPr marL="2913321" indent="-323703" algn="l" defTabSz="1294810" rtl="0" eaLnBrk="1" latinLnBrk="0" hangingPunct="1">
        <a:spcBef>
          <a:spcPct val="20000"/>
        </a:spcBef>
        <a:buFont typeface="Arial" pitchFamily="34" charset="0"/>
        <a:buChar char="»"/>
        <a:defRPr sz="2799" kern="1200">
          <a:solidFill>
            <a:schemeClr val="tx1"/>
          </a:solidFill>
          <a:latin typeface="+mn-lt"/>
          <a:ea typeface="+mn-ea"/>
          <a:cs typeface="+mn-cs"/>
        </a:defRPr>
      </a:lvl5pPr>
      <a:lvl6pPr marL="356072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6pPr>
      <a:lvl7pPr marL="4208129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7pPr>
      <a:lvl8pPr marL="485553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8pPr>
      <a:lvl9pPr marL="5502940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647405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2pPr>
      <a:lvl3pPr marL="129481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3pPr>
      <a:lvl4pPr marL="1942214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4pPr>
      <a:lvl5pPr marL="258961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5pPr>
      <a:lvl6pPr marL="3237023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6pPr>
      <a:lvl7pPr marL="388442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7pPr>
      <a:lvl8pPr marL="4531832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237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8"/>
            <a:ext cx="4113728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8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9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3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4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1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2" y="1600204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6" y="6356354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6" y="6356354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  <p:sldLayoutId id="2147484522" r:id="rId15"/>
    <p:sldLayoutId id="214748452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6876" y="2971800"/>
            <a:ext cx="355507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63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5" y="5517738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53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2A6559-2000-4153-B99C-803918E5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851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rge">
            <a:hlinkClick r:id="" action="ppaction://media"/>
            <a:extLst>
              <a:ext uri="{FF2B5EF4-FFF2-40B4-BE49-F238E27FC236}">
                <a16:creationId xmlns:a16="http://schemas.microsoft.com/office/drawing/2014/main" id="{C403AFC0-7D3D-4D59-8081-9F4951CD8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2188826" cy="68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remium Vector | Papyrus template with four happy children in the gard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2188825" cy="68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8223" y="2777765"/>
            <a:ext cx="8372385" cy="1569660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405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4704123" y="2867103"/>
            <a:ext cx="6246773" cy="823484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HOẠT ĐỘNG 1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70715" y="1981440"/>
            <a:ext cx="1771326" cy="1771325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22" name="任意多边形 2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zh-CN" altLang="en-US" sz="1799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altLang="zh-CN" sz="3999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</a:t>
              </a:r>
              <a:endParaRPr lang="zh-CN" altLang="en-US" sz="3999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  <p:pic>
        <p:nvPicPr>
          <p:cNvPr id="6" name="图片 14">
            <a:extLst>
              <a:ext uri="{FF2B5EF4-FFF2-40B4-BE49-F238E27FC236}">
                <a16:creationId xmlns:a16="http://schemas.microsoft.com/office/drawing/2014/main" id="{833AA350-2CFC-4EEB-B6F9-37DCEB644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86135"/>
            <a:ext cx="12188825" cy="3370972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7DB54C1B-D601-488E-915E-DC0F3AD5A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38" y="483596"/>
            <a:ext cx="1389862" cy="2261470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A59FA302-2CDA-45FC-B187-C4B75A29B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9" y="288890"/>
            <a:ext cx="1389862" cy="22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F0C01-F5AC-4A34-84BA-7A12DC922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BE40B-576D-4117-A7E5-0A8EBBD1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7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DA80EF2C-591A-4DAF-9B02-54F451822190}"/>
              </a:ext>
            </a:extLst>
          </p:cNvPr>
          <p:cNvSpPr/>
          <p:nvPr/>
        </p:nvSpPr>
        <p:spPr>
          <a:xfrm>
            <a:off x="1202281" y="187831"/>
            <a:ext cx="10671271" cy="628951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en-US" sz="2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25A70-6E2E-4C2E-AF89-5A6AF4664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7" y="166213"/>
            <a:ext cx="11670665" cy="6319857"/>
          </a:xfrm>
          <a:prstGeom prst="rect">
            <a:avLst/>
          </a:prstGeo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2351114" y="5507010"/>
            <a:ext cx="8373604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lao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4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77604B-ADFA-40CC-A1DC-79A30FA19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2" y="221431"/>
            <a:ext cx="11846620" cy="6415137"/>
          </a:xfrm>
          <a:prstGeom prst="rect">
            <a:avLst/>
          </a:prstGeo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247705" y="5626896"/>
            <a:ext cx="9693414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2: Cây đước sống ở rừng ngập mặn.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BE28E5-9A06-4EBB-BB41-22022F37E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9" y="132536"/>
            <a:ext cx="11815249" cy="6207304"/>
          </a:xfrm>
          <a:prstGeom prst="rect">
            <a:avLst/>
          </a:prstGeo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786567" y="5193338"/>
            <a:ext cx="9103369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499745" y="1788450"/>
            <a:ext cx="4750350" cy="1964898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4: Cây lúa sống ở ruộng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4FE7-226F-4900-B252-FA89CBDC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71" y="0"/>
            <a:ext cx="5838509" cy="65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168447-4DAC-4EFB-993D-DCBD1C5CA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1" y="0"/>
            <a:ext cx="11801942" cy="6400857"/>
          </a:xfrm>
          <a:prstGeom prst="rect">
            <a:avLst/>
          </a:prstGeo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492653" y="5293649"/>
            <a:ext cx="8959677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5: Cây hoa sen sống dưới hồ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iết Kế Nền Hoa Cỏ Tươi, Những Bông Hoa, Nền Vào Mùa Xuân, Cỏ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" y="5233"/>
            <a:ext cx="12179524" cy="68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43460" y="5"/>
            <a:ext cx="35545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14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414" y="760157"/>
            <a:ext cx="103066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Thöïc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vaät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soáng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ñaâu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D67D6-19A1-4B67-BC97-82311C144114}"/>
              </a:ext>
            </a:extLst>
          </p:cNvPr>
          <p:cNvSpPr/>
          <p:nvPr/>
        </p:nvSpPr>
        <p:spPr>
          <a:xfrm>
            <a:off x="381000" y="2755656"/>
            <a:ext cx="11130393" cy="201978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0B9769-B38A-4978-81B2-6B0E39D5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7" y="257357"/>
            <a:ext cx="11625110" cy="6103717"/>
          </a:xfrm>
          <a:prstGeom prst="rect">
            <a:avLst/>
          </a:prstGeom>
        </p:spPr>
      </p:pic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614573" y="5263169"/>
            <a:ext cx="8959677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6: Cây cọ sống ở vùng đổi núi.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47518-126A-4C79-A249-61B3AB5BF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7"/>
          <a:stretch/>
        </p:blipFill>
        <p:spPr>
          <a:xfrm>
            <a:off x="0" y="0"/>
            <a:ext cx="1221377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BAD46-2E9A-4E88-95DE-8D1E45671E14}"/>
              </a:ext>
            </a:extLst>
          </p:cNvPr>
          <p:cNvSpPr txBox="1"/>
          <p:nvPr/>
        </p:nvSpPr>
        <p:spPr>
          <a:xfrm>
            <a:off x="-24946" y="3018902"/>
            <a:ext cx="12213771" cy="1015578"/>
          </a:xfrm>
          <a:prstGeom prst="rect">
            <a:avLst/>
          </a:prstGeom>
          <a:noFill/>
        </p:spPr>
        <p:txBody>
          <a:bodyPr wrap="square" lIns="91353" tIns="45678" rIns="91353" bIns="45678" rtlCol="0">
            <a:spAutoFit/>
          </a:bodyPr>
          <a:lstStyle/>
          <a:p>
            <a:pPr marL="0" marR="0" lvl="0" indent="0" algn="ctr" defTabSz="913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 </a:t>
            </a:r>
          </a:p>
        </p:txBody>
      </p:sp>
    </p:spTree>
    <p:extLst>
      <p:ext uri="{BB962C8B-B14F-4D97-AF65-F5344CB8AC3E}">
        <p14:creationId xmlns:p14="http://schemas.microsoft.com/office/powerpoint/2010/main" val="27020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7CA631-E6FE-4E16-BC43-378A033D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1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DA80EF2C-591A-4DAF-9B02-54F451822190}"/>
              </a:ext>
            </a:extLst>
          </p:cNvPr>
          <p:cNvSpPr/>
          <p:nvPr/>
        </p:nvSpPr>
        <p:spPr>
          <a:xfrm>
            <a:off x="3116549" y="240335"/>
            <a:ext cx="5549039" cy="628951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440061" y="5324129"/>
            <a:ext cx="8959677" cy="979060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DCBA9-02D1-4C16-A70F-831A12135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763">
            <a:off x="2787708" y="932575"/>
            <a:ext cx="5838131" cy="4462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18A9E-8F46-4022-9FF9-914035F8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93" y="240335"/>
            <a:ext cx="643793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DA80EF2C-591A-4DAF-9B02-54F451822190}"/>
              </a:ext>
            </a:extLst>
          </p:cNvPr>
          <p:cNvSpPr/>
          <p:nvPr/>
        </p:nvSpPr>
        <p:spPr>
          <a:xfrm>
            <a:off x="3116549" y="240335"/>
            <a:ext cx="5549039" cy="628951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0" y="5528190"/>
            <a:ext cx="11990704" cy="802979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919D8-9910-4244-86EA-3A19ECB56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833">
            <a:off x="3211345" y="1033373"/>
            <a:ext cx="4926815" cy="4431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E1579-9057-4EF4-974A-18F4A8D02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781" y="240335"/>
            <a:ext cx="643793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4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DA80EF2C-591A-4DAF-9B02-54F451822190}"/>
              </a:ext>
            </a:extLst>
          </p:cNvPr>
          <p:cNvSpPr/>
          <p:nvPr/>
        </p:nvSpPr>
        <p:spPr>
          <a:xfrm>
            <a:off x="3116549" y="240335"/>
            <a:ext cx="5549039" cy="628951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736991" y="5559302"/>
            <a:ext cx="7680960" cy="802979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8B055-DB67-4449-A871-107A90A47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79" y="1071520"/>
            <a:ext cx="4206978" cy="4285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709C19-EC11-43F9-B088-F41D247C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873" y="176825"/>
            <a:ext cx="643793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DA80EF2C-591A-4DAF-9B02-54F451822190}"/>
              </a:ext>
            </a:extLst>
          </p:cNvPr>
          <p:cNvSpPr/>
          <p:nvPr/>
        </p:nvSpPr>
        <p:spPr>
          <a:xfrm>
            <a:off x="3116549" y="240335"/>
            <a:ext cx="5549039" cy="628951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CAD7B55B-0CFB-4BA6-9717-F6BC216E84ED}"/>
              </a:ext>
            </a:extLst>
          </p:cNvPr>
          <p:cNvSpPr/>
          <p:nvPr/>
        </p:nvSpPr>
        <p:spPr>
          <a:xfrm>
            <a:off x="1736991" y="5559302"/>
            <a:ext cx="7680960" cy="802979"/>
          </a:xfrm>
          <a:prstGeom prst="roundRect">
            <a:avLst>
              <a:gd name="adj" fmla="val 11056"/>
            </a:avLst>
          </a:prstGeom>
          <a:solidFill>
            <a:schemeClr val="bg1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99061-BB96-4A6B-A50F-B81B6C87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71" y="1009449"/>
            <a:ext cx="4307194" cy="4549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81F1F-7D1C-4EE4-8679-3D228E02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600" y="176825"/>
            <a:ext cx="643793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4E6E04-A254-4949-B3CE-E3A5F9A47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6" y="1113196"/>
            <a:ext cx="11584571" cy="1919564"/>
          </a:xfrm>
          <a:prstGeom prst="rect">
            <a:avLst/>
          </a:prstGeom>
        </p:spPr>
      </p:pic>
      <p:pic>
        <p:nvPicPr>
          <p:cNvPr id="7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28E35EF8-04EE-413A-822B-C7C68F7A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9286" y="296976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820233"/>
            <a:ext cx="873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BÀI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TNXH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9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4812D4-6EC1-40E1-8406-8B933B64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25797" r="9414" b="8116"/>
          <a:stretch/>
        </p:blipFill>
        <p:spPr>
          <a:xfrm>
            <a:off x="3249804" y="0"/>
            <a:ext cx="5983356" cy="6787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5D4D3-C6A4-4532-A5E6-9D5B20DA30FE}"/>
              </a:ext>
            </a:extLst>
          </p:cNvPr>
          <p:cNvSpPr txBox="1"/>
          <p:nvPr/>
        </p:nvSpPr>
        <p:spPr>
          <a:xfrm>
            <a:off x="3791076" y="4495800"/>
            <a:ext cx="126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0A457-2B04-448C-A297-051AF9E2AABB}"/>
              </a:ext>
            </a:extLst>
          </p:cNvPr>
          <p:cNvSpPr txBox="1"/>
          <p:nvPr/>
        </p:nvSpPr>
        <p:spPr>
          <a:xfrm>
            <a:off x="3547235" y="5801951"/>
            <a:ext cx="234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súng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3060C-6725-4F74-98D1-1CCFA7C08712}"/>
              </a:ext>
            </a:extLst>
          </p:cNvPr>
          <p:cNvSpPr txBox="1"/>
          <p:nvPr/>
        </p:nvSpPr>
        <p:spPr>
          <a:xfrm>
            <a:off x="6816689" y="5432619"/>
            <a:ext cx="212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chuối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E7A32-7FC0-4146-9095-F84D83068221}"/>
              </a:ext>
            </a:extLst>
          </p:cNvPr>
          <p:cNvSpPr txBox="1"/>
          <p:nvPr/>
        </p:nvSpPr>
        <p:spPr>
          <a:xfrm>
            <a:off x="6363197" y="3870078"/>
            <a:ext cx="212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73A3B-E272-4224-B07D-8E3C713337B7}"/>
              </a:ext>
            </a:extLst>
          </p:cNvPr>
          <p:cNvSpPr txBox="1"/>
          <p:nvPr/>
        </p:nvSpPr>
        <p:spPr>
          <a:xfrm>
            <a:off x="7737321" y="3971835"/>
            <a:ext cx="212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xoài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65BDA-BFF4-468C-A57D-97643F34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418BA-8428-4991-80FF-8EE6B9597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5059" r="8005" b="7984"/>
          <a:stretch/>
        </p:blipFill>
        <p:spPr>
          <a:xfrm>
            <a:off x="3220278" y="0"/>
            <a:ext cx="4591879" cy="678602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92C910-7505-4CFB-9515-11BD91670EF3}"/>
              </a:ext>
            </a:extLst>
          </p:cNvPr>
          <p:cNvCxnSpPr>
            <a:cxnSpLocks/>
          </p:cNvCxnSpPr>
          <p:nvPr/>
        </p:nvCxnSpPr>
        <p:spPr>
          <a:xfrm>
            <a:off x="5007429" y="1465943"/>
            <a:ext cx="508788" cy="2460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0F5C02-697F-4DB3-852C-775AC9A4C45E}"/>
              </a:ext>
            </a:extLst>
          </p:cNvPr>
          <p:cNvCxnSpPr>
            <a:cxnSpLocks/>
          </p:cNvCxnSpPr>
          <p:nvPr/>
        </p:nvCxnSpPr>
        <p:spPr>
          <a:xfrm flipV="1">
            <a:off x="5007429" y="1291771"/>
            <a:ext cx="580571" cy="164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49CD74-A9BC-4F8E-9598-804916E8095C}"/>
              </a:ext>
            </a:extLst>
          </p:cNvPr>
          <p:cNvCxnSpPr>
            <a:cxnSpLocks/>
          </p:cNvCxnSpPr>
          <p:nvPr/>
        </p:nvCxnSpPr>
        <p:spPr>
          <a:xfrm>
            <a:off x="5007429" y="4572002"/>
            <a:ext cx="1086983" cy="1481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1BAFA1-4B4F-457C-B295-6706F7D8AA9C}"/>
              </a:ext>
            </a:extLst>
          </p:cNvPr>
          <p:cNvCxnSpPr>
            <a:cxnSpLocks/>
          </p:cNvCxnSpPr>
          <p:nvPr/>
        </p:nvCxnSpPr>
        <p:spPr>
          <a:xfrm flipV="1">
            <a:off x="5007429" y="2696029"/>
            <a:ext cx="580571" cy="32548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01CEA2-34BA-4D0F-89F2-B95FAF329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4058" r="9450" b="65507"/>
          <a:stretch/>
        </p:blipFill>
        <p:spPr>
          <a:xfrm>
            <a:off x="0" y="387626"/>
            <a:ext cx="11702052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01CEA2-34BA-4D0F-89F2-B95FAF329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33797" r="10078" b="7140"/>
          <a:stretch/>
        </p:blipFill>
        <p:spPr>
          <a:xfrm>
            <a:off x="1463039" y="0"/>
            <a:ext cx="8819536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5F90F6-A358-4D4F-A82E-E9455517FBCA}"/>
              </a:ext>
            </a:extLst>
          </p:cNvPr>
          <p:cNvCxnSpPr/>
          <p:nvPr/>
        </p:nvCxnSpPr>
        <p:spPr>
          <a:xfrm flipV="1">
            <a:off x="5718629" y="5370286"/>
            <a:ext cx="203200" cy="362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B19851-0639-4D7B-BF06-6A7E458BB4A5}"/>
              </a:ext>
            </a:extLst>
          </p:cNvPr>
          <p:cNvCxnSpPr>
            <a:cxnSpLocks/>
          </p:cNvCxnSpPr>
          <p:nvPr/>
        </p:nvCxnSpPr>
        <p:spPr>
          <a:xfrm flipV="1">
            <a:off x="5921829" y="4905829"/>
            <a:ext cx="0" cy="464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FD183C-71E7-42E9-9641-4EF0AB8EED6F}"/>
              </a:ext>
            </a:extLst>
          </p:cNvPr>
          <p:cNvCxnSpPr>
            <a:cxnSpLocks/>
          </p:cNvCxnSpPr>
          <p:nvPr/>
        </p:nvCxnSpPr>
        <p:spPr>
          <a:xfrm flipV="1">
            <a:off x="5921829" y="4441371"/>
            <a:ext cx="172583" cy="464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582DDD-0421-45B5-A89D-EE005EAEBD4B}"/>
              </a:ext>
            </a:extLst>
          </p:cNvPr>
          <p:cNvCxnSpPr>
            <a:cxnSpLocks/>
          </p:cNvCxnSpPr>
          <p:nvPr/>
        </p:nvCxnSpPr>
        <p:spPr>
          <a:xfrm flipV="1">
            <a:off x="6064589" y="3976913"/>
            <a:ext cx="86291" cy="464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C8F0B-4C76-4698-9160-7F39FDF1E755}"/>
              </a:ext>
            </a:extLst>
          </p:cNvPr>
          <p:cNvCxnSpPr>
            <a:cxnSpLocks/>
          </p:cNvCxnSpPr>
          <p:nvPr/>
        </p:nvCxnSpPr>
        <p:spPr>
          <a:xfrm flipH="1" flipV="1">
            <a:off x="5718629" y="3717471"/>
            <a:ext cx="432251" cy="2050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9F4FB5-707D-48B0-90DB-AFDEC4516262}"/>
              </a:ext>
            </a:extLst>
          </p:cNvPr>
          <p:cNvCxnSpPr>
            <a:cxnSpLocks/>
          </p:cNvCxnSpPr>
          <p:nvPr/>
        </p:nvCxnSpPr>
        <p:spPr>
          <a:xfrm flipH="1" flipV="1">
            <a:off x="5718630" y="3717470"/>
            <a:ext cx="97081" cy="3075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8FB792-1671-4559-811F-BB8BF94D6F98}"/>
              </a:ext>
            </a:extLst>
          </p:cNvPr>
          <p:cNvCxnSpPr>
            <a:cxnSpLocks/>
          </p:cNvCxnSpPr>
          <p:nvPr/>
        </p:nvCxnSpPr>
        <p:spPr>
          <a:xfrm flipV="1">
            <a:off x="5583600" y="3987345"/>
            <a:ext cx="210929" cy="1433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4AEEAB-73AA-4E6C-8442-42C55BF97382}"/>
              </a:ext>
            </a:extLst>
          </p:cNvPr>
          <p:cNvCxnSpPr>
            <a:cxnSpLocks/>
          </p:cNvCxnSpPr>
          <p:nvPr/>
        </p:nvCxnSpPr>
        <p:spPr>
          <a:xfrm flipV="1">
            <a:off x="5222332" y="4172859"/>
            <a:ext cx="351156" cy="13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9DF674-5721-42D0-AC41-9CBD40E58E66}"/>
              </a:ext>
            </a:extLst>
          </p:cNvPr>
          <p:cNvCxnSpPr>
            <a:cxnSpLocks/>
          </p:cNvCxnSpPr>
          <p:nvPr/>
        </p:nvCxnSpPr>
        <p:spPr>
          <a:xfrm flipH="1" flipV="1">
            <a:off x="4919917" y="4172859"/>
            <a:ext cx="288696" cy="1483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B349BC-D7E4-4D12-A118-C27E7DACC8AF}"/>
              </a:ext>
            </a:extLst>
          </p:cNvPr>
          <p:cNvCxnSpPr>
            <a:cxnSpLocks/>
          </p:cNvCxnSpPr>
          <p:nvPr/>
        </p:nvCxnSpPr>
        <p:spPr>
          <a:xfrm flipH="1">
            <a:off x="4919124" y="3871232"/>
            <a:ext cx="202405" cy="259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9A6215-8B7E-4BB0-9EEB-E5B39E4A6B3C}"/>
              </a:ext>
            </a:extLst>
          </p:cNvPr>
          <p:cNvCxnSpPr>
            <a:cxnSpLocks/>
          </p:cNvCxnSpPr>
          <p:nvPr/>
        </p:nvCxnSpPr>
        <p:spPr>
          <a:xfrm flipH="1">
            <a:off x="4817922" y="3871232"/>
            <a:ext cx="303607" cy="471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811FDA-CA4B-4DB3-8CAC-E70444CA165F}"/>
              </a:ext>
            </a:extLst>
          </p:cNvPr>
          <p:cNvCxnSpPr>
            <a:cxnSpLocks/>
          </p:cNvCxnSpPr>
          <p:nvPr/>
        </p:nvCxnSpPr>
        <p:spPr>
          <a:xfrm flipH="1">
            <a:off x="4544931" y="3976913"/>
            <a:ext cx="303606" cy="232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3D66EF-6024-4371-9C42-613A684E4090}"/>
              </a:ext>
            </a:extLst>
          </p:cNvPr>
          <p:cNvCxnSpPr>
            <a:cxnSpLocks/>
          </p:cNvCxnSpPr>
          <p:nvPr/>
        </p:nvCxnSpPr>
        <p:spPr>
          <a:xfrm flipV="1">
            <a:off x="4544931" y="3976913"/>
            <a:ext cx="0" cy="232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1B90DC-306D-4F52-87DD-5AD86C2CEE0A}"/>
              </a:ext>
            </a:extLst>
          </p:cNvPr>
          <p:cNvCxnSpPr>
            <a:cxnSpLocks/>
          </p:cNvCxnSpPr>
          <p:nvPr/>
        </p:nvCxnSpPr>
        <p:spPr>
          <a:xfrm flipV="1">
            <a:off x="4559330" y="3841295"/>
            <a:ext cx="230611" cy="18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A6F32A-1AC0-44C2-BC71-14F65D8124A1}"/>
              </a:ext>
            </a:extLst>
          </p:cNvPr>
          <p:cNvCxnSpPr>
            <a:cxnSpLocks/>
          </p:cNvCxnSpPr>
          <p:nvPr/>
        </p:nvCxnSpPr>
        <p:spPr>
          <a:xfrm flipV="1">
            <a:off x="4789941" y="3727675"/>
            <a:ext cx="432391" cy="137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07A04E-4CF6-48E1-A599-57AACAF5EB29}"/>
              </a:ext>
            </a:extLst>
          </p:cNvPr>
          <p:cNvCxnSpPr>
            <a:cxnSpLocks/>
          </p:cNvCxnSpPr>
          <p:nvPr/>
        </p:nvCxnSpPr>
        <p:spPr>
          <a:xfrm flipV="1">
            <a:off x="5141097" y="3612579"/>
            <a:ext cx="432391" cy="137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01E3B2-3A21-4C86-A4FA-4AADEC0E6193}"/>
              </a:ext>
            </a:extLst>
          </p:cNvPr>
          <p:cNvCxnSpPr>
            <a:cxnSpLocks/>
          </p:cNvCxnSpPr>
          <p:nvPr/>
        </p:nvCxnSpPr>
        <p:spPr>
          <a:xfrm>
            <a:off x="5550974" y="3604757"/>
            <a:ext cx="733712" cy="1907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102259-1733-410A-A964-07E35FC685A4}"/>
              </a:ext>
            </a:extLst>
          </p:cNvPr>
          <p:cNvCxnSpPr>
            <a:cxnSpLocks/>
          </p:cNvCxnSpPr>
          <p:nvPr/>
        </p:nvCxnSpPr>
        <p:spPr>
          <a:xfrm>
            <a:off x="6107734" y="3221146"/>
            <a:ext cx="43146" cy="5870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8FC6C5-5E67-4518-8476-593DAC5C93E5}"/>
              </a:ext>
            </a:extLst>
          </p:cNvPr>
          <p:cNvCxnSpPr>
            <a:cxnSpLocks/>
          </p:cNvCxnSpPr>
          <p:nvPr/>
        </p:nvCxnSpPr>
        <p:spPr>
          <a:xfrm>
            <a:off x="6064589" y="2594197"/>
            <a:ext cx="86291" cy="5975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0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01CE8F-A075-4205-ACBA-45E9E0BA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9"/>
          <a:stretch/>
        </p:blipFill>
        <p:spPr>
          <a:xfrm>
            <a:off x="2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6005" y="2705725"/>
            <a:ext cx="800057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/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8800" b="1" i="0" u="none" strike="noStrike" kern="1200" cap="none" spc="0" normalizeH="0" noProof="0" dirty="0">
                <a:ln/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8800" b="1" i="0" u="none" strike="noStrike" kern="1200" cap="none" spc="0" normalizeH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7898E-6 -2.59259E-6 L -1.2789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2A3E68-7BBA-4E02-AD70-39EEB81F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2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6" y="168496"/>
            <a:ext cx="12359732" cy="7084755"/>
          </a:xfrm>
          <a:prstGeom prst="rect">
            <a:avLst/>
          </a:prstGeom>
        </p:spPr>
      </p:pic>
      <p:grpSp>
        <p:nvGrpSpPr>
          <p:cNvPr id="10" name="组合 131">
            <a:extLst>
              <a:ext uri="{FF2B5EF4-FFF2-40B4-BE49-F238E27FC236}">
                <a16:creationId xmlns:a16="http://schemas.microsoft.com/office/drawing/2014/main" id="{C414B62A-B187-414A-A0F9-E23D44BFC589}"/>
              </a:ext>
            </a:extLst>
          </p:cNvPr>
          <p:cNvGrpSpPr/>
          <p:nvPr/>
        </p:nvGrpSpPr>
        <p:grpSpPr>
          <a:xfrm rot="1294943" flipH="1">
            <a:off x="9424201" y="223345"/>
            <a:ext cx="504166" cy="481460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>
              <a:extLst>
                <a:ext uri="{FF2B5EF4-FFF2-40B4-BE49-F238E27FC236}">
                  <a16:creationId xmlns:a16="http://schemas.microsoft.com/office/drawing/2014/main" id="{3AE530F9-53DD-4F50-9D61-B05739211A3F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" name="心形 133">
              <a:extLst>
                <a:ext uri="{FF2B5EF4-FFF2-40B4-BE49-F238E27FC236}">
                  <a16:creationId xmlns:a16="http://schemas.microsoft.com/office/drawing/2014/main" id="{3669986E-68A1-48F0-B78D-6168386E5F9D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5" name="心形 134">
              <a:extLst>
                <a:ext uri="{FF2B5EF4-FFF2-40B4-BE49-F238E27FC236}">
                  <a16:creationId xmlns:a16="http://schemas.microsoft.com/office/drawing/2014/main" id="{6C1BA35C-BD6F-4222-B2C1-96A8877376E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6" name="心形 135">
              <a:extLst>
                <a:ext uri="{FF2B5EF4-FFF2-40B4-BE49-F238E27FC236}">
                  <a16:creationId xmlns:a16="http://schemas.microsoft.com/office/drawing/2014/main" id="{2FFE69B9-8945-4C5F-BDA7-D3FCCB33DA11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心形 136">
              <a:extLst>
                <a:ext uri="{FF2B5EF4-FFF2-40B4-BE49-F238E27FC236}">
                  <a16:creationId xmlns:a16="http://schemas.microsoft.com/office/drawing/2014/main" id="{A6F8F6C6-51C8-4535-9B92-0292738BF8E2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" name="组合 137">
            <a:extLst>
              <a:ext uri="{FF2B5EF4-FFF2-40B4-BE49-F238E27FC236}">
                <a16:creationId xmlns:a16="http://schemas.microsoft.com/office/drawing/2014/main" id="{59C0C681-184E-4775-8A0C-A19CD6B1587B}"/>
              </a:ext>
            </a:extLst>
          </p:cNvPr>
          <p:cNvGrpSpPr/>
          <p:nvPr/>
        </p:nvGrpSpPr>
        <p:grpSpPr>
          <a:xfrm rot="288855" flipH="1">
            <a:off x="7317537" y="272724"/>
            <a:ext cx="500332" cy="477798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>
              <a:extLst>
                <a:ext uri="{FF2B5EF4-FFF2-40B4-BE49-F238E27FC236}">
                  <a16:creationId xmlns:a16="http://schemas.microsoft.com/office/drawing/2014/main" id="{42F09356-3A89-433E-957A-A439ED3F0DF9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心形 139">
              <a:extLst>
                <a:ext uri="{FF2B5EF4-FFF2-40B4-BE49-F238E27FC236}">
                  <a16:creationId xmlns:a16="http://schemas.microsoft.com/office/drawing/2014/main" id="{D35B4AD6-4FD0-4266-9C3B-1A3439369E29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心形 140">
              <a:extLst>
                <a:ext uri="{FF2B5EF4-FFF2-40B4-BE49-F238E27FC236}">
                  <a16:creationId xmlns:a16="http://schemas.microsoft.com/office/drawing/2014/main" id="{B650DB9A-8A14-4C9F-BCFF-186D5CA3525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心形 141">
              <a:extLst>
                <a:ext uri="{FF2B5EF4-FFF2-40B4-BE49-F238E27FC236}">
                  <a16:creationId xmlns:a16="http://schemas.microsoft.com/office/drawing/2014/main" id="{A6090123-623D-457D-9D21-38686A45FF0C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心形 142">
              <a:extLst>
                <a:ext uri="{FF2B5EF4-FFF2-40B4-BE49-F238E27FC236}">
                  <a16:creationId xmlns:a16="http://schemas.microsoft.com/office/drawing/2014/main" id="{FE46F879-05FA-45DD-A894-ED7CB3EFEFA0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7" name="云形 297">
            <a:extLst>
              <a:ext uri="{FF2B5EF4-FFF2-40B4-BE49-F238E27FC236}">
                <a16:creationId xmlns:a16="http://schemas.microsoft.com/office/drawing/2014/main" id="{5C768950-EC64-40DC-88A3-C087E551AE18}"/>
              </a:ext>
            </a:extLst>
          </p:cNvPr>
          <p:cNvSpPr/>
          <p:nvPr/>
        </p:nvSpPr>
        <p:spPr>
          <a:xfrm>
            <a:off x="10849747" y="227444"/>
            <a:ext cx="1507171" cy="1017467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D4CA8C-60CC-4D47-B093-8280E3173827}"/>
              </a:ext>
            </a:extLst>
          </p:cNvPr>
          <p:cNvSpPr txBox="1"/>
          <p:nvPr/>
        </p:nvSpPr>
        <p:spPr>
          <a:xfrm>
            <a:off x="2264736" y="628670"/>
            <a:ext cx="8357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	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Hè về áo đỏ như son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Hè đi thay lá xanh non mượt mà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	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Bao nhiêu tay tỏa rộng 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</a:rPr>
              <a:t>Như vẫy như đón bạn ta đến trường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0065E-4394-41A9-80AF-B4525EE2DB41}"/>
              </a:ext>
            </a:extLst>
          </p:cNvPr>
          <p:cNvSpPr txBox="1"/>
          <p:nvPr/>
        </p:nvSpPr>
        <p:spPr>
          <a:xfrm>
            <a:off x="-241607" y="471372"/>
            <a:ext cx="3295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	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CB3EE-BF0F-4F11-9E56-655174360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8" y="3586735"/>
            <a:ext cx="4095795" cy="30718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B15914-7F05-4388-BF61-38CA410438C4}"/>
              </a:ext>
            </a:extLst>
          </p:cNvPr>
          <p:cNvSpPr txBox="1"/>
          <p:nvPr/>
        </p:nvSpPr>
        <p:spPr>
          <a:xfrm>
            <a:off x="5524964" y="4937029"/>
            <a:ext cx="617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5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6" y="168496"/>
            <a:ext cx="12359732" cy="7084755"/>
          </a:xfrm>
          <a:prstGeom prst="rect">
            <a:avLst/>
          </a:prstGeom>
        </p:spPr>
      </p:pic>
      <p:grpSp>
        <p:nvGrpSpPr>
          <p:cNvPr id="10" name="组合 131">
            <a:extLst>
              <a:ext uri="{FF2B5EF4-FFF2-40B4-BE49-F238E27FC236}">
                <a16:creationId xmlns:a16="http://schemas.microsoft.com/office/drawing/2014/main" id="{C414B62A-B187-414A-A0F9-E23D44BFC589}"/>
              </a:ext>
            </a:extLst>
          </p:cNvPr>
          <p:cNvGrpSpPr/>
          <p:nvPr/>
        </p:nvGrpSpPr>
        <p:grpSpPr>
          <a:xfrm rot="1294943" flipH="1">
            <a:off x="9424201" y="223345"/>
            <a:ext cx="504166" cy="481460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>
              <a:extLst>
                <a:ext uri="{FF2B5EF4-FFF2-40B4-BE49-F238E27FC236}">
                  <a16:creationId xmlns:a16="http://schemas.microsoft.com/office/drawing/2014/main" id="{3AE530F9-53DD-4F50-9D61-B05739211A3F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" name="心形 133">
              <a:extLst>
                <a:ext uri="{FF2B5EF4-FFF2-40B4-BE49-F238E27FC236}">
                  <a16:creationId xmlns:a16="http://schemas.microsoft.com/office/drawing/2014/main" id="{3669986E-68A1-48F0-B78D-6168386E5F9D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5" name="心形 134">
              <a:extLst>
                <a:ext uri="{FF2B5EF4-FFF2-40B4-BE49-F238E27FC236}">
                  <a16:creationId xmlns:a16="http://schemas.microsoft.com/office/drawing/2014/main" id="{6C1BA35C-BD6F-4222-B2C1-96A8877376E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6" name="心形 135">
              <a:extLst>
                <a:ext uri="{FF2B5EF4-FFF2-40B4-BE49-F238E27FC236}">
                  <a16:creationId xmlns:a16="http://schemas.microsoft.com/office/drawing/2014/main" id="{2FFE69B9-8945-4C5F-BDA7-D3FCCB33DA11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心形 136">
              <a:extLst>
                <a:ext uri="{FF2B5EF4-FFF2-40B4-BE49-F238E27FC236}">
                  <a16:creationId xmlns:a16="http://schemas.microsoft.com/office/drawing/2014/main" id="{A6F8F6C6-51C8-4535-9B92-0292738BF8E2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" name="组合 137">
            <a:extLst>
              <a:ext uri="{FF2B5EF4-FFF2-40B4-BE49-F238E27FC236}">
                <a16:creationId xmlns:a16="http://schemas.microsoft.com/office/drawing/2014/main" id="{59C0C681-184E-4775-8A0C-A19CD6B1587B}"/>
              </a:ext>
            </a:extLst>
          </p:cNvPr>
          <p:cNvGrpSpPr/>
          <p:nvPr/>
        </p:nvGrpSpPr>
        <p:grpSpPr>
          <a:xfrm rot="288855" flipH="1">
            <a:off x="7317537" y="272724"/>
            <a:ext cx="500332" cy="477798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>
              <a:extLst>
                <a:ext uri="{FF2B5EF4-FFF2-40B4-BE49-F238E27FC236}">
                  <a16:creationId xmlns:a16="http://schemas.microsoft.com/office/drawing/2014/main" id="{42F09356-3A89-433E-957A-A439ED3F0DF9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心形 139">
              <a:extLst>
                <a:ext uri="{FF2B5EF4-FFF2-40B4-BE49-F238E27FC236}">
                  <a16:creationId xmlns:a16="http://schemas.microsoft.com/office/drawing/2014/main" id="{D35B4AD6-4FD0-4266-9C3B-1A3439369E29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心形 140">
              <a:extLst>
                <a:ext uri="{FF2B5EF4-FFF2-40B4-BE49-F238E27FC236}">
                  <a16:creationId xmlns:a16="http://schemas.microsoft.com/office/drawing/2014/main" id="{B650DB9A-8A14-4C9F-BCFF-186D5CA3525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心形 141">
              <a:extLst>
                <a:ext uri="{FF2B5EF4-FFF2-40B4-BE49-F238E27FC236}">
                  <a16:creationId xmlns:a16="http://schemas.microsoft.com/office/drawing/2014/main" id="{A6090123-623D-457D-9D21-38686A45FF0C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心形 142">
              <a:extLst>
                <a:ext uri="{FF2B5EF4-FFF2-40B4-BE49-F238E27FC236}">
                  <a16:creationId xmlns:a16="http://schemas.microsoft.com/office/drawing/2014/main" id="{FE46F879-05FA-45DD-A894-ED7CB3EFEFA0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7" name="云形 297">
            <a:extLst>
              <a:ext uri="{FF2B5EF4-FFF2-40B4-BE49-F238E27FC236}">
                <a16:creationId xmlns:a16="http://schemas.microsoft.com/office/drawing/2014/main" id="{5C768950-EC64-40DC-88A3-C087E551AE18}"/>
              </a:ext>
            </a:extLst>
          </p:cNvPr>
          <p:cNvSpPr/>
          <p:nvPr/>
        </p:nvSpPr>
        <p:spPr>
          <a:xfrm>
            <a:off x="10849747" y="227444"/>
            <a:ext cx="1507171" cy="1017467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D4CA8C-60CC-4D47-B093-8280E3173827}"/>
              </a:ext>
            </a:extLst>
          </p:cNvPr>
          <p:cNvSpPr txBox="1"/>
          <p:nvPr/>
        </p:nvSpPr>
        <p:spPr>
          <a:xfrm>
            <a:off x="3656676" y="615565"/>
            <a:ext cx="8357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Cây gì nhỏ nhỏ</a:t>
            </a:r>
          </a:p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Hạt nó nuôi người</a:t>
            </a:r>
          </a:p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Chín vàng nơi nơi</a:t>
            </a:r>
          </a:p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Dân làng đi hái”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0065E-4394-41A9-80AF-B4525EE2DB41}"/>
              </a:ext>
            </a:extLst>
          </p:cNvPr>
          <p:cNvSpPr txBox="1"/>
          <p:nvPr/>
        </p:nvSpPr>
        <p:spPr>
          <a:xfrm>
            <a:off x="-241607" y="471372"/>
            <a:ext cx="3295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B15914-7F05-4388-BF61-38CA410438C4}"/>
              </a:ext>
            </a:extLst>
          </p:cNvPr>
          <p:cNvSpPr txBox="1"/>
          <p:nvPr/>
        </p:nvSpPr>
        <p:spPr>
          <a:xfrm>
            <a:off x="5524964" y="4937029"/>
            <a:ext cx="617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64340-9DB5-4E03-9BEB-02F8C6DFB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3531493"/>
            <a:ext cx="4432528" cy="33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6" y="168496"/>
            <a:ext cx="12359732" cy="7084755"/>
          </a:xfrm>
          <a:prstGeom prst="rect">
            <a:avLst/>
          </a:prstGeom>
        </p:spPr>
      </p:pic>
      <p:grpSp>
        <p:nvGrpSpPr>
          <p:cNvPr id="10" name="组合 131">
            <a:extLst>
              <a:ext uri="{FF2B5EF4-FFF2-40B4-BE49-F238E27FC236}">
                <a16:creationId xmlns:a16="http://schemas.microsoft.com/office/drawing/2014/main" id="{C414B62A-B187-414A-A0F9-E23D44BFC589}"/>
              </a:ext>
            </a:extLst>
          </p:cNvPr>
          <p:cNvGrpSpPr/>
          <p:nvPr/>
        </p:nvGrpSpPr>
        <p:grpSpPr>
          <a:xfrm rot="1294943" flipH="1">
            <a:off x="9424201" y="223345"/>
            <a:ext cx="504166" cy="481460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>
              <a:extLst>
                <a:ext uri="{FF2B5EF4-FFF2-40B4-BE49-F238E27FC236}">
                  <a16:creationId xmlns:a16="http://schemas.microsoft.com/office/drawing/2014/main" id="{3AE530F9-53DD-4F50-9D61-B05739211A3F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" name="心形 133">
              <a:extLst>
                <a:ext uri="{FF2B5EF4-FFF2-40B4-BE49-F238E27FC236}">
                  <a16:creationId xmlns:a16="http://schemas.microsoft.com/office/drawing/2014/main" id="{3669986E-68A1-48F0-B78D-6168386E5F9D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5" name="心形 134">
              <a:extLst>
                <a:ext uri="{FF2B5EF4-FFF2-40B4-BE49-F238E27FC236}">
                  <a16:creationId xmlns:a16="http://schemas.microsoft.com/office/drawing/2014/main" id="{6C1BA35C-BD6F-4222-B2C1-96A8877376E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6" name="心形 135">
              <a:extLst>
                <a:ext uri="{FF2B5EF4-FFF2-40B4-BE49-F238E27FC236}">
                  <a16:creationId xmlns:a16="http://schemas.microsoft.com/office/drawing/2014/main" id="{2FFE69B9-8945-4C5F-BDA7-D3FCCB33DA11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心形 136">
              <a:extLst>
                <a:ext uri="{FF2B5EF4-FFF2-40B4-BE49-F238E27FC236}">
                  <a16:creationId xmlns:a16="http://schemas.microsoft.com/office/drawing/2014/main" id="{A6F8F6C6-51C8-4535-9B92-0292738BF8E2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" name="组合 137">
            <a:extLst>
              <a:ext uri="{FF2B5EF4-FFF2-40B4-BE49-F238E27FC236}">
                <a16:creationId xmlns:a16="http://schemas.microsoft.com/office/drawing/2014/main" id="{59C0C681-184E-4775-8A0C-A19CD6B1587B}"/>
              </a:ext>
            </a:extLst>
          </p:cNvPr>
          <p:cNvGrpSpPr/>
          <p:nvPr/>
        </p:nvGrpSpPr>
        <p:grpSpPr>
          <a:xfrm rot="288855" flipH="1">
            <a:off x="7317537" y="272724"/>
            <a:ext cx="500332" cy="477798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>
              <a:extLst>
                <a:ext uri="{FF2B5EF4-FFF2-40B4-BE49-F238E27FC236}">
                  <a16:creationId xmlns:a16="http://schemas.microsoft.com/office/drawing/2014/main" id="{42F09356-3A89-433E-957A-A439ED3F0DF9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心形 139">
              <a:extLst>
                <a:ext uri="{FF2B5EF4-FFF2-40B4-BE49-F238E27FC236}">
                  <a16:creationId xmlns:a16="http://schemas.microsoft.com/office/drawing/2014/main" id="{D35B4AD6-4FD0-4266-9C3B-1A3439369E29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心形 140">
              <a:extLst>
                <a:ext uri="{FF2B5EF4-FFF2-40B4-BE49-F238E27FC236}">
                  <a16:creationId xmlns:a16="http://schemas.microsoft.com/office/drawing/2014/main" id="{B650DB9A-8A14-4C9F-BCFF-186D5CA3525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心形 141">
              <a:extLst>
                <a:ext uri="{FF2B5EF4-FFF2-40B4-BE49-F238E27FC236}">
                  <a16:creationId xmlns:a16="http://schemas.microsoft.com/office/drawing/2014/main" id="{A6090123-623D-457D-9D21-38686A45FF0C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心形 142">
              <a:extLst>
                <a:ext uri="{FF2B5EF4-FFF2-40B4-BE49-F238E27FC236}">
                  <a16:creationId xmlns:a16="http://schemas.microsoft.com/office/drawing/2014/main" id="{FE46F879-05FA-45DD-A894-ED7CB3EFEFA0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7" name="云形 297">
            <a:extLst>
              <a:ext uri="{FF2B5EF4-FFF2-40B4-BE49-F238E27FC236}">
                <a16:creationId xmlns:a16="http://schemas.microsoft.com/office/drawing/2014/main" id="{5C768950-EC64-40DC-88A3-C087E551AE18}"/>
              </a:ext>
            </a:extLst>
          </p:cNvPr>
          <p:cNvSpPr/>
          <p:nvPr/>
        </p:nvSpPr>
        <p:spPr>
          <a:xfrm>
            <a:off x="10849747" y="227444"/>
            <a:ext cx="1507171" cy="1017467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D4CA8C-60CC-4D47-B093-8280E3173827}"/>
              </a:ext>
            </a:extLst>
          </p:cNvPr>
          <p:cNvSpPr txBox="1"/>
          <p:nvPr/>
        </p:nvSpPr>
        <p:spPr>
          <a:xfrm>
            <a:off x="1828988" y="1175511"/>
            <a:ext cx="9643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Cây gì mọc đáy biển khơi</a:t>
            </a:r>
          </a:p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Tră hình vạn sắc muôn người mê li?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0065E-4394-41A9-80AF-B4525EE2DB41}"/>
              </a:ext>
            </a:extLst>
          </p:cNvPr>
          <p:cNvSpPr txBox="1"/>
          <p:nvPr/>
        </p:nvSpPr>
        <p:spPr>
          <a:xfrm>
            <a:off x="-241607" y="471372"/>
            <a:ext cx="3295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B15914-7F05-4388-BF61-38CA410438C4}"/>
              </a:ext>
            </a:extLst>
          </p:cNvPr>
          <p:cNvSpPr txBox="1"/>
          <p:nvPr/>
        </p:nvSpPr>
        <p:spPr>
          <a:xfrm>
            <a:off x="5729994" y="4440919"/>
            <a:ext cx="617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93E22-26A1-4A5F-AEE7-503A9FF2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9" y="3326200"/>
            <a:ext cx="5723623" cy="32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6" y="168496"/>
            <a:ext cx="12359732" cy="7084755"/>
          </a:xfrm>
          <a:prstGeom prst="rect">
            <a:avLst/>
          </a:prstGeom>
        </p:spPr>
      </p:pic>
      <p:grpSp>
        <p:nvGrpSpPr>
          <p:cNvPr id="10" name="组合 131">
            <a:extLst>
              <a:ext uri="{FF2B5EF4-FFF2-40B4-BE49-F238E27FC236}">
                <a16:creationId xmlns:a16="http://schemas.microsoft.com/office/drawing/2014/main" id="{C414B62A-B187-414A-A0F9-E23D44BFC589}"/>
              </a:ext>
            </a:extLst>
          </p:cNvPr>
          <p:cNvGrpSpPr/>
          <p:nvPr/>
        </p:nvGrpSpPr>
        <p:grpSpPr>
          <a:xfrm rot="1294943" flipH="1">
            <a:off x="9424201" y="223345"/>
            <a:ext cx="504166" cy="481460"/>
            <a:chOff x="3425492" y="836712"/>
            <a:chExt cx="850149" cy="812194"/>
          </a:xfrm>
          <a:solidFill>
            <a:srgbClr val="FFCC00">
              <a:lumMod val="20000"/>
              <a:lumOff val="80000"/>
            </a:srgbClr>
          </a:solidFill>
        </p:grpSpPr>
        <p:sp>
          <p:nvSpPr>
            <p:cNvPr id="12" name="心形 132">
              <a:extLst>
                <a:ext uri="{FF2B5EF4-FFF2-40B4-BE49-F238E27FC236}">
                  <a16:creationId xmlns:a16="http://schemas.microsoft.com/office/drawing/2014/main" id="{3AE530F9-53DD-4F50-9D61-B05739211A3F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" name="心形 133">
              <a:extLst>
                <a:ext uri="{FF2B5EF4-FFF2-40B4-BE49-F238E27FC236}">
                  <a16:creationId xmlns:a16="http://schemas.microsoft.com/office/drawing/2014/main" id="{3669986E-68A1-48F0-B78D-6168386E5F9D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5" name="心形 134">
              <a:extLst>
                <a:ext uri="{FF2B5EF4-FFF2-40B4-BE49-F238E27FC236}">
                  <a16:creationId xmlns:a16="http://schemas.microsoft.com/office/drawing/2014/main" id="{6C1BA35C-BD6F-4222-B2C1-96A8877376E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6" name="心形 135">
              <a:extLst>
                <a:ext uri="{FF2B5EF4-FFF2-40B4-BE49-F238E27FC236}">
                  <a16:creationId xmlns:a16="http://schemas.microsoft.com/office/drawing/2014/main" id="{2FFE69B9-8945-4C5F-BDA7-D3FCCB33DA11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心形 136">
              <a:extLst>
                <a:ext uri="{FF2B5EF4-FFF2-40B4-BE49-F238E27FC236}">
                  <a16:creationId xmlns:a16="http://schemas.microsoft.com/office/drawing/2014/main" id="{A6F8F6C6-51C8-4535-9B92-0292738BF8E2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" name="组合 137">
            <a:extLst>
              <a:ext uri="{FF2B5EF4-FFF2-40B4-BE49-F238E27FC236}">
                <a16:creationId xmlns:a16="http://schemas.microsoft.com/office/drawing/2014/main" id="{59C0C681-184E-4775-8A0C-A19CD6B1587B}"/>
              </a:ext>
            </a:extLst>
          </p:cNvPr>
          <p:cNvGrpSpPr/>
          <p:nvPr/>
        </p:nvGrpSpPr>
        <p:grpSpPr>
          <a:xfrm rot="288855" flipH="1">
            <a:off x="7317537" y="272724"/>
            <a:ext cx="500332" cy="477798"/>
            <a:chOff x="3425492" y="836712"/>
            <a:chExt cx="850149" cy="812194"/>
          </a:xfrm>
          <a:solidFill>
            <a:srgbClr val="FF0066">
              <a:lumMod val="60000"/>
              <a:lumOff val="40000"/>
            </a:srgbClr>
          </a:solidFill>
        </p:grpSpPr>
        <p:sp>
          <p:nvSpPr>
            <p:cNvPr id="19" name="心形 138">
              <a:extLst>
                <a:ext uri="{FF2B5EF4-FFF2-40B4-BE49-F238E27FC236}">
                  <a16:creationId xmlns:a16="http://schemas.microsoft.com/office/drawing/2014/main" id="{42F09356-3A89-433E-957A-A439ED3F0DF9}"/>
                </a:ext>
              </a:extLst>
            </p:cNvPr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心形 139">
              <a:extLst>
                <a:ext uri="{FF2B5EF4-FFF2-40B4-BE49-F238E27FC236}">
                  <a16:creationId xmlns:a16="http://schemas.microsoft.com/office/drawing/2014/main" id="{D35B4AD6-4FD0-4266-9C3B-1A3439369E29}"/>
                </a:ext>
              </a:extLst>
            </p:cNvPr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心形 140">
              <a:extLst>
                <a:ext uri="{FF2B5EF4-FFF2-40B4-BE49-F238E27FC236}">
                  <a16:creationId xmlns:a16="http://schemas.microsoft.com/office/drawing/2014/main" id="{B650DB9A-8A14-4C9F-BCFF-186D5CA35253}"/>
                </a:ext>
              </a:extLst>
            </p:cNvPr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心形 141">
              <a:extLst>
                <a:ext uri="{FF2B5EF4-FFF2-40B4-BE49-F238E27FC236}">
                  <a16:creationId xmlns:a16="http://schemas.microsoft.com/office/drawing/2014/main" id="{A6090123-623D-457D-9D21-38686A45FF0C}"/>
                </a:ext>
              </a:extLst>
            </p:cNvPr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心形 142">
              <a:extLst>
                <a:ext uri="{FF2B5EF4-FFF2-40B4-BE49-F238E27FC236}">
                  <a16:creationId xmlns:a16="http://schemas.microsoft.com/office/drawing/2014/main" id="{FE46F879-05FA-45DD-A894-ED7CB3EFEFA0}"/>
                </a:ext>
              </a:extLst>
            </p:cNvPr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rgbClr val="FFFFFF">
                  <a:lumMod val="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7" name="云形 297">
            <a:extLst>
              <a:ext uri="{FF2B5EF4-FFF2-40B4-BE49-F238E27FC236}">
                <a16:creationId xmlns:a16="http://schemas.microsoft.com/office/drawing/2014/main" id="{5C768950-EC64-40DC-88A3-C087E551AE18}"/>
              </a:ext>
            </a:extLst>
          </p:cNvPr>
          <p:cNvSpPr/>
          <p:nvPr/>
        </p:nvSpPr>
        <p:spPr>
          <a:xfrm>
            <a:off x="10849747" y="227444"/>
            <a:ext cx="1507171" cy="1017467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D4CA8C-60CC-4D47-B093-8280E3173827}"/>
              </a:ext>
            </a:extLst>
          </p:cNvPr>
          <p:cNvSpPr txBox="1"/>
          <p:nvPr/>
        </p:nvSpPr>
        <p:spPr>
          <a:xfrm>
            <a:off x="1547310" y="1164696"/>
            <a:ext cx="9643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Cỏ gì kết quả ven song</a:t>
            </a:r>
          </a:p>
          <a:p>
            <a:pPr lvl="0"/>
            <a:r>
              <a:rPr lang="vi-VN" sz="4400" kern="0" dirty="0">
                <a:solidFill>
                  <a:srgbClr val="FFFF00"/>
                </a:solidFill>
                <a:latin typeface="Times New Roman" panose="02020603050405020304" pitchFamily="18" charset="0"/>
              </a:rPr>
              <a:t>Ngắt chơi đấu chọi, vui không bến bờ?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0065E-4394-41A9-80AF-B4525EE2DB41}"/>
              </a:ext>
            </a:extLst>
          </p:cNvPr>
          <p:cNvSpPr txBox="1"/>
          <p:nvPr/>
        </p:nvSpPr>
        <p:spPr>
          <a:xfrm>
            <a:off x="-241607" y="471372"/>
            <a:ext cx="3295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B15914-7F05-4388-BF61-38CA410438C4}"/>
              </a:ext>
            </a:extLst>
          </p:cNvPr>
          <p:cNvSpPr txBox="1"/>
          <p:nvPr/>
        </p:nvSpPr>
        <p:spPr>
          <a:xfrm>
            <a:off x="5524964" y="4937029"/>
            <a:ext cx="617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EE8DE-8E16-45DE-81A7-AF50EEE00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3312931"/>
            <a:ext cx="4330926" cy="32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</TotalTime>
  <Words>268</Words>
  <Application>Microsoft Office PowerPoint</Application>
  <PresentationFormat>Custom</PresentationFormat>
  <Paragraphs>50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微软雅黑</vt:lpstr>
      <vt:lpstr>Adobe 黑体 Std R</vt:lpstr>
      <vt:lpstr>Arial</vt:lpstr>
      <vt:lpstr>Calibri</vt:lpstr>
      <vt:lpstr>Calibri Light</vt:lpstr>
      <vt:lpstr>Times New Roman</vt:lpstr>
      <vt:lpstr>VNI-Avo</vt:lpstr>
      <vt:lpstr>5_Office Theme</vt:lpstr>
      <vt:lpstr>6_Office Theme</vt:lpstr>
      <vt:lpstr>Hoạt động</vt:lpstr>
      <vt:lpstr>11_Office Theme</vt:lpstr>
      <vt:lpstr>9_Office Theme</vt:lpstr>
      <vt:lpstr>Office 主题</vt:lpstr>
      <vt:lpstr>3_Office 主题​​</vt:lpstr>
      <vt:lpstr>1_Office 主题</vt:lpstr>
      <vt:lpstr>1_包图主题2</vt:lpstr>
      <vt:lpstr>1_Office Theme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Nguyen</cp:lastModifiedBy>
  <cp:revision>284</cp:revision>
  <dcterms:created xsi:type="dcterms:W3CDTF">2020-10-17T01:03:04Z</dcterms:created>
  <dcterms:modified xsi:type="dcterms:W3CDTF">2022-01-02T02:33:01Z</dcterms:modified>
</cp:coreProperties>
</file>