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2" r:id="rId2"/>
    <p:sldMasterId id="2147483715" r:id="rId3"/>
    <p:sldMasterId id="2147483727" r:id="rId4"/>
    <p:sldMasterId id="2147483797" r:id="rId5"/>
    <p:sldMasterId id="2147483810" r:id="rId6"/>
    <p:sldMasterId id="2147483852" r:id="rId7"/>
    <p:sldMasterId id="2147483986" r:id="rId8"/>
    <p:sldMasterId id="2147484011" r:id="rId9"/>
    <p:sldMasterId id="2147484023" r:id="rId10"/>
  </p:sldMasterIdLst>
  <p:notesMasterIdLst>
    <p:notesMasterId r:id="rId36"/>
  </p:notesMasterIdLst>
  <p:sldIdLst>
    <p:sldId id="485" r:id="rId11"/>
    <p:sldId id="486" r:id="rId12"/>
    <p:sldId id="453" r:id="rId13"/>
    <p:sldId id="464" r:id="rId14"/>
    <p:sldId id="465" r:id="rId15"/>
    <p:sldId id="466" r:id="rId16"/>
    <p:sldId id="490" r:id="rId17"/>
    <p:sldId id="468" r:id="rId18"/>
    <p:sldId id="470" r:id="rId19"/>
    <p:sldId id="488" r:id="rId20"/>
    <p:sldId id="420" r:id="rId21"/>
    <p:sldId id="438" r:id="rId22"/>
    <p:sldId id="475" r:id="rId23"/>
    <p:sldId id="439" r:id="rId24"/>
    <p:sldId id="426" r:id="rId25"/>
    <p:sldId id="477" r:id="rId26"/>
    <p:sldId id="480" r:id="rId27"/>
    <p:sldId id="440" r:id="rId28"/>
    <p:sldId id="481" r:id="rId29"/>
    <p:sldId id="482" r:id="rId30"/>
    <p:sldId id="483" r:id="rId31"/>
    <p:sldId id="484" r:id="rId32"/>
    <p:sldId id="478" r:id="rId33"/>
    <p:sldId id="489" r:id="rId34"/>
    <p:sldId id="459" r:id="rId35"/>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00CC"/>
    <a:srgbClr val="FF99FF"/>
    <a:srgbClr val="FF3300"/>
    <a:srgbClr val="006600"/>
    <a:srgbClr val="0066CC"/>
    <a:srgbClr val="8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0119" autoAdjust="0"/>
  </p:normalViewPr>
  <p:slideViewPr>
    <p:cSldViewPr>
      <p:cViewPr varScale="1">
        <p:scale>
          <a:sx n="97" d="100"/>
          <a:sy n="97" d="100"/>
        </p:scale>
        <p:origin x="630" y="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31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3174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4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3174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7F48DA58-D746-4381-82C8-57B83A1DF211}" type="slidenum">
              <a:rPr lang="en-US" altLang="en-US"/>
              <a:pPr/>
              <a:t>‹#›</a:t>
            </a:fld>
            <a:endParaRPr lang="en-US" altLang="en-US"/>
          </a:p>
        </p:txBody>
      </p:sp>
    </p:spTree>
    <p:extLst>
      <p:ext uri="{BB962C8B-B14F-4D97-AF65-F5344CB8AC3E}">
        <p14:creationId xmlns:p14="http://schemas.microsoft.com/office/powerpoint/2010/main" val="17124362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57345"/>
          <p:cNvSpPr>
            <a:spLocks noGrp="1" noRot="1" noChangeAspect="1" noTextEdit="1"/>
          </p:cNvSpPr>
          <p:nvPr>
            <p:ph type="sldImg"/>
          </p:nvPr>
        </p:nvSpPr>
        <p:spPr>
          <a:ln/>
        </p:spPr>
      </p:sp>
      <p:sp>
        <p:nvSpPr>
          <p:cNvPr id="18435" name="文本占位符 57346"/>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8436" name="灯片编号占位符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FD57717-1A36-4F92-A7A4-BBD4037E9721}" type="slidenum">
              <a:rPr lang="en-US" altLang="zh-CN">
                <a:latin typeface="Arial" panose="020B0604020202020204" pitchFamily="34" charset="0"/>
              </a:rPr>
              <a:pPr/>
              <a:t>7</a:t>
            </a:fld>
            <a:endParaRPr lang="zh-CN" altLang="en-US">
              <a:latin typeface="Arial" panose="020B0604020202020204" pitchFamily="34" charset="0"/>
            </a:endParaRPr>
          </a:p>
        </p:txBody>
      </p:sp>
    </p:spTree>
    <p:extLst>
      <p:ext uri="{BB962C8B-B14F-4D97-AF65-F5344CB8AC3E}">
        <p14:creationId xmlns:p14="http://schemas.microsoft.com/office/powerpoint/2010/main" val="406625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AD6A6F2-4F1C-4676-845E-3C328BCB4898}" type="datetimeFigureOut">
              <a:rPr lang="en-US" altLang="en-US"/>
              <a:pPr>
                <a:defRPr/>
              </a:pPr>
              <a:t>12/31/2021</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088DA94B-5FF9-4984-9758-13B25F0C13ED}" type="slidenum">
              <a:rPr lang="en-US" altLang="en-US"/>
              <a:pPr/>
              <a:t>‹#›</a:t>
            </a:fld>
            <a:endParaRPr lang="en-US" altLang="en-US"/>
          </a:p>
        </p:txBody>
      </p:sp>
    </p:spTree>
    <p:extLst>
      <p:ext uri="{BB962C8B-B14F-4D97-AF65-F5344CB8AC3E}">
        <p14:creationId xmlns:p14="http://schemas.microsoft.com/office/powerpoint/2010/main" val="1689711057"/>
      </p:ext>
    </p:extLst>
  </p:cSld>
  <p:clrMapOvr>
    <a:masterClrMapping/>
  </p:clrMapOvr>
  <p:transition>
    <p:checke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6A464E4-78BB-43A9-9D60-A0C34F12805F}" type="datetimeFigureOut">
              <a:rPr lang="en-US" altLang="en-US"/>
              <a:pPr>
                <a:defRPr/>
              </a:pPr>
              <a:t>12/31/2021</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832E814-384F-45E1-9EFD-849C3CC21980}" type="slidenum">
              <a:rPr lang="en-US" altLang="en-US"/>
              <a:pPr/>
              <a:t>‹#›</a:t>
            </a:fld>
            <a:endParaRPr lang="en-US" altLang="en-US"/>
          </a:p>
        </p:txBody>
      </p:sp>
    </p:spTree>
    <p:extLst>
      <p:ext uri="{BB962C8B-B14F-4D97-AF65-F5344CB8AC3E}">
        <p14:creationId xmlns:p14="http://schemas.microsoft.com/office/powerpoint/2010/main" val="2689806932"/>
      </p:ext>
    </p:extLst>
  </p:cSld>
  <p:clrMapOvr>
    <a:masterClrMapping/>
  </p:clrMapOvr>
  <p:transition>
    <p:checke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8622E88-A5E3-4CA3-9B15-43344D18339C}" type="datetimeFigureOut">
              <a:rPr lang="en-US" altLang="en-US"/>
              <a:pPr>
                <a:defRPr/>
              </a:pPr>
              <a:t>12/31/2021</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EF34EB4-DDB2-4CFE-BB53-CD4BE006A522}" type="slidenum">
              <a:rPr lang="en-US" altLang="en-US"/>
              <a:pPr/>
              <a:t>‹#›</a:t>
            </a:fld>
            <a:endParaRPr lang="en-US" altLang="en-US"/>
          </a:p>
        </p:txBody>
      </p:sp>
    </p:spTree>
    <p:extLst>
      <p:ext uri="{BB962C8B-B14F-4D97-AF65-F5344CB8AC3E}">
        <p14:creationId xmlns:p14="http://schemas.microsoft.com/office/powerpoint/2010/main" val="3219170282"/>
      </p:ext>
    </p:extLst>
  </p:cSld>
  <p:clrMapOvr>
    <a:masterClrMapping/>
  </p:clrMapOvr>
  <p:transition>
    <p:checke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450" name="Rectangle 2"/>
          <p:cNvSpPr>
            <a:spLocks noGrp="1" noRot="1" noChangeArrowheads="1"/>
          </p:cNvSpPr>
          <p:nvPr>
            <p:ph type="ctrTitle"/>
          </p:nvPr>
        </p:nvSpPr>
        <p:spPr>
          <a:xfrm>
            <a:off x="685800" y="1485900"/>
            <a:ext cx="7772400" cy="1200150"/>
          </a:xfrm>
        </p:spPr>
        <p:txBody>
          <a:bodyPr/>
          <a:lstStyle>
            <a:lvl1pPr>
              <a:defRPr/>
            </a:lvl1pPr>
          </a:lstStyle>
          <a:p>
            <a:r>
              <a:rPr lang="en-US"/>
              <a:t>Click to edit Master title style</a:t>
            </a:r>
          </a:p>
        </p:txBody>
      </p:sp>
      <p:sp>
        <p:nvSpPr>
          <p:cNvPr id="104451" name="Rectangle 3"/>
          <p:cNvSpPr>
            <a:spLocks noGrp="1" noRot="1" noChangeArrowheads="1"/>
          </p:cNvSpPr>
          <p:nvPr>
            <p:ph type="subTitle" idx="1"/>
          </p:nvPr>
        </p:nvSpPr>
        <p:spPr>
          <a:xfrm>
            <a:off x="1371600" y="2914650"/>
            <a:ext cx="6400800" cy="131445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B6F84F8-D7A2-41F2-BD5B-2DFFFB1073A2}" type="slidenum">
              <a:rPr lang="en-US" altLang="en-US"/>
              <a:pPr/>
              <a:t>‹#›</a:t>
            </a:fld>
            <a:endParaRPr lang="en-US" altLang="en-US"/>
          </a:p>
        </p:txBody>
      </p:sp>
    </p:spTree>
    <p:extLst>
      <p:ext uri="{BB962C8B-B14F-4D97-AF65-F5344CB8AC3E}">
        <p14:creationId xmlns:p14="http://schemas.microsoft.com/office/powerpoint/2010/main" val="394816786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251449" indent="0" algn="ctr">
              <a:buNone/>
              <a:defRPr>
                <a:solidFill>
                  <a:schemeClr val="tx1">
                    <a:tint val="75000"/>
                  </a:schemeClr>
                </a:solidFill>
              </a:defRPr>
            </a:lvl2pPr>
            <a:lvl3pPr marL="502898" indent="0" algn="ctr">
              <a:buNone/>
              <a:defRPr>
                <a:solidFill>
                  <a:schemeClr val="tx1">
                    <a:tint val="75000"/>
                  </a:schemeClr>
                </a:solidFill>
              </a:defRPr>
            </a:lvl3pPr>
            <a:lvl4pPr marL="754346" indent="0" algn="ctr">
              <a:buNone/>
              <a:defRPr>
                <a:solidFill>
                  <a:schemeClr val="tx1">
                    <a:tint val="75000"/>
                  </a:schemeClr>
                </a:solidFill>
              </a:defRPr>
            </a:lvl4pPr>
            <a:lvl5pPr marL="1005794" indent="0" algn="ctr">
              <a:buNone/>
              <a:defRPr>
                <a:solidFill>
                  <a:schemeClr val="tx1">
                    <a:tint val="75000"/>
                  </a:schemeClr>
                </a:solidFill>
              </a:defRPr>
            </a:lvl5pPr>
            <a:lvl6pPr marL="1257243" indent="0" algn="ctr">
              <a:buNone/>
              <a:defRPr>
                <a:solidFill>
                  <a:schemeClr val="tx1">
                    <a:tint val="75000"/>
                  </a:schemeClr>
                </a:solidFill>
              </a:defRPr>
            </a:lvl6pPr>
            <a:lvl7pPr marL="1508692" indent="0" algn="ctr">
              <a:buNone/>
              <a:defRPr>
                <a:solidFill>
                  <a:schemeClr val="tx1">
                    <a:tint val="75000"/>
                  </a:schemeClr>
                </a:solidFill>
              </a:defRPr>
            </a:lvl7pPr>
            <a:lvl8pPr marL="1760140" indent="0" algn="ctr">
              <a:buNone/>
              <a:defRPr>
                <a:solidFill>
                  <a:schemeClr val="tx1">
                    <a:tint val="75000"/>
                  </a:schemeClr>
                </a:solidFill>
              </a:defRPr>
            </a:lvl8pPr>
            <a:lvl9pPr marL="2011589" indent="0" algn="ctr">
              <a:buNone/>
              <a:defRPr>
                <a:solidFill>
                  <a:schemeClr val="tx1">
                    <a:tint val="75000"/>
                  </a:schemeClr>
                </a:solidFill>
              </a:defRPr>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F159AC42-D75D-4372-A88F-1DDFB511312C}"/>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9D6D3AD-859B-422F-B956-167F10CBA79F}"/>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0A48B12-CAF8-47DE-9EA9-4D46C38FEA67}"/>
              </a:ext>
            </a:extLst>
          </p:cNvPr>
          <p:cNvSpPr>
            <a:spLocks noGrp="1"/>
          </p:cNvSpPr>
          <p:nvPr>
            <p:ph type="sldNum" sz="quarter" idx="12"/>
          </p:nvPr>
        </p:nvSpPr>
        <p:spPr/>
        <p:txBody>
          <a:bodyPr/>
          <a:lstStyle>
            <a:lvl1pPr>
              <a:defRPr/>
            </a:lvl1pPr>
          </a:lstStyle>
          <a:p>
            <a:pPr>
              <a:defRPr/>
            </a:pPr>
            <a:fld id="{00D1EBCC-7732-4BF6-8BBA-CB97244D89BB}" type="slidenum">
              <a:rPr lang="en-US" altLang="en-US"/>
              <a:pPr>
                <a:defRPr/>
              </a:pPr>
              <a:t>‹#›</a:t>
            </a:fld>
            <a:endParaRPr lang="en-US" altLang="en-US"/>
          </a:p>
        </p:txBody>
      </p:sp>
    </p:spTree>
    <p:extLst>
      <p:ext uri="{BB962C8B-B14F-4D97-AF65-F5344CB8AC3E}">
        <p14:creationId xmlns:p14="http://schemas.microsoft.com/office/powerpoint/2010/main" val="1750967469"/>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EBB9A19-F701-4BA5-8F9A-E5CD89FA26D6}"/>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6FE2B0C-F0EA-490F-BE8F-A07B0A58DC5E}"/>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1CFF1DC-3B29-4931-82B3-C0DBD7E5A001}"/>
              </a:ext>
            </a:extLst>
          </p:cNvPr>
          <p:cNvSpPr>
            <a:spLocks noGrp="1"/>
          </p:cNvSpPr>
          <p:nvPr>
            <p:ph type="sldNum" sz="quarter" idx="12"/>
          </p:nvPr>
        </p:nvSpPr>
        <p:spPr/>
        <p:txBody>
          <a:bodyPr/>
          <a:lstStyle>
            <a:lvl1pPr>
              <a:defRPr/>
            </a:lvl1pPr>
          </a:lstStyle>
          <a:p>
            <a:pPr>
              <a:defRPr/>
            </a:pPr>
            <a:fld id="{E190AF31-F926-4356-B0D6-FA735F71CDB0}" type="slidenum">
              <a:rPr lang="en-US" altLang="en-US"/>
              <a:pPr>
                <a:defRPr/>
              </a:pPr>
              <a:t>‹#›</a:t>
            </a:fld>
            <a:endParaRPr lang="en-US" altLang="en-US"/>
          </a:p>
        </p:txBody>
      </p:sp>
    </p:spTree>
    <p:extLst>
      <p:ext uri="{BB962C8B-B14F-4D97-AF65-F5344CB8AC3E}">
        <p14:creationId xmlns:p14="http://schemas.microsoft.com/office/powerpoint/2010/main" val="2857650782"/>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6"/>
          </a:xfrm>
        </p:spPr>
        <p:txBody>
          <a:bodyPr anchor="t"/>
          <a:lstStyle>
            <a:lvl1pPr algn="l">
              <a:defRPr sz="2200" b="1" cap="all"/>
            </a:lvl1pPr>
          </a:lstStyle>
          <a:p>
            <a:r>
              <a:rPr lang="en-US"/>
              <a:t>Click to edit Master title style</a:t>
            </a:r>
            <a:endParaRPr lang="vi-VN"/>
          </a:p>
        </p:txBody>
      </p:sp>
      <p:sp>
        <p:nvSpPr>
          <p:cNvPr id="3" name="Text Placeholder 2"/>
          <p:cNvSpPr>
            <a:spLocks noGrp="1"/>
          </p:cNvSpPr>
          <p:nvPr>
            <p:ph type="body" idx="1"/>
          </p:nvPr>
        </p:nvSpPr>
        <p:spPr>
          <a:xfrm>
            <a:off x="722313" y="2180037"/>
            <a:ext cx="7772400" cy="1125140"/>
          </a:xfrm>
        </p:spPr>
        <p:txBody>
          <a:bodyPr anchor="b"/>
          <a:lstStyle>
            <a:lvl1pPr marL="0" indent="0">
              <a:buNone/>
              <a:defRPr sz="1100">
                <a:solidFill>
                  <a:schemeClr val="tx1">
                    <a:tint val="75000"/>
                  </a:schemeClr>
                </a:solidFill>
              </a:defRPr>
            </a:lvl1pPr>
            <a:lvl2pPr marL="251449" indent="0">
              <a:buNone/>
              <a:defRPr sz="990">
                <a:solidFill>
                  <a:schemeClr val="tx1">
                    <a:tint val="75000"/>
                  </a:schemeClr>
                </a:solidFill>
              </a:defRPr>
            </a:lvl2pPr>
            <a:lvl3pPr marL="502898" indent="0">
              <a:buNone/>
              <a:defRPr sz="880">
                <a:solidFill>
                  <a:schemeClr val="tx1">
                    <a:tint val="75000"/>
                  </a:schemeClr>
                </a:solidFill>
              </a:defRPr>
            </a:lvl3pPr>
            <a:lvl4pPr marL="754346" indent="0">
              <a:buNone/>
              <a:defRPr sz="770">
                <a:solidFill>
                  <a:schemeClr val="tx1">
                    <a:tint val="75000"/>
                  </a:schemeClr>
                </a:solidFill>
              </a:defRPr>
            </a:lvl4pPr>
            <a:lvl5pPr marL="1005794" indent="0">
              <a:buNone/>
              <a:defRPr sz="770">
                <a:solidFill>
                  <a:schemeClr val="tx1">
                    <a:tint val="75000"/>
                  </a:schemeClr>
                </a:solidFill>
              </a:defRPr>
            </a:lvl5pPr>
            <a:lvl6pPr marL="1257243" indent="0">
              <a:buNone/>
              <a:defRPr sz="770">
                <a:solidFill>
                  <a:schemeClr val="tx1">
                    <a:tint val="75000"/>
                  </a:schemeClr>
                </a:solidFill>
              </a:defRPr>
            </a:lvl6pPr>
            <a:lvl7pPr marL="1508692" indent="0">
              <a:buNone/>
              <a:defRPr sz="770">
                <a:solidFill>
                  <a:schemeClr val="tx1">
                    <a:tint val="75000"/>
                  </a:schemeClr>
                </a:solidFill>
              </a:defRPr>
            </a:lvl7pPr>
            <a:lvl8pPr marL="1760140" indent="0">
              <a:buNone/>
              <a:defRPr sz="770">
                <a:solidFill>
                  <a:schemeClr val="tx1">
                    <a:tint val="75000"/>
                  </a:schemeClr>
                </a:solidFill>
              </a:defRPr>
            </a:lvl8pPr>
            <a:lvl9pPr marL="2011589" indent="0">
              <a:buNone/>
              <a:defRPr sz="77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46E077-3677-4769-BD47-DEB72155F367}"/>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CD715A8-4985-436E-A263-7350EDB4BF35}"/>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2B825D9-3529-4992-BB94-6730ADF692FA}"/>
              </a:ext>
            </a:extLst>
          </p:cNvPr>
          <p:cNvSpPr>
            <a:spLocks noGrp="1"/>
          </p:cNvSpPr>
          <p:nvPr>
            <p:ph type="sldNum" sz="quarter" idx="12"/>
          </p:nvPr>
        </p:nvSpPr>
        <p:spPr/>
        <p:txBody>
          <a:bodyPr/>
          <a:lstStyle>
            <a:lvl1pPr>
              <a:defRPr/>
            </a:lvl1pPr>
          </a:lstStyle>
          <a:p>
            <a:pPr>
              <a:defRPr/>
            </a:pPr>
            <a:fld id="{5D6A2C72-5A40-403E-B71A-6D93C361EB86}" type="slidenum">
              <a:rPr lang="en-US" altLang="en-US"/>
              <a:pPr>
                <a:defRPr/>
              </a:pPr>
              <a:t>‹#›</a:t>
            </a:fld>
            <a:endParaRPr lang="en-US" altLang="en-US"/>
          </a:p>
        </p:txBody>
      </p:sp>
    </p:spTree>
    <p:extLst>
      <p:ext uri="{BB962C8B-B14F-4D97-AF65-F5344CB8AC3E}">
        <p14:creationId xmlns:p14="http://schemas.microsoft.com/office/powerpoint/2010/main" val="2388684398"/>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0"/>
            <a:ext cx="4038600" cy="3394473"/>
          </a:xfrm>
        </p:spPr>
        <p:txBody>
          <a:bodyPr/>
          <a:lstStyle>
            <a:lvl1pPr>
              <a:defRPr sz="1540"/>
            </a:lvl1pPr>
            <a:lvl2pPr>
              <a:defRPr sz="1320"/>
            </a:lvl2pPr>
            <a:lvl3pPr>
              <a:defRPr sz="1100"/>
            </a:lvl3pPr>
            <a:lvl4pPr>
              <a:defRPr sz="990"/>
            </a:lvl4pPr>
            <a:lvl5pPr>
              <a:defRPr sz="990"/>
            </a:lvl5pPr>
            <a:lvl6pPr>
              <a:defRPr sz="990"/>
            </a:lvl6pPr>
            <a:lvl7pPr>
              <a:defRPr sz="990"/>
            </a:lvl7pPr>
            <a:lvl8pPr>
              <a:defRPr sz="990"/>
            </a:lvl8pPr>
            <a:lvl9pPr>
              <a:defRPr sz="9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0"/>
            <a:ext cx="4038600" cy="3394473"/>
          </a:xfrm>
        </p:spPr>
        <p:txBody>
          <a:bodyPr/>
          <a:lstStyle>
            <a:lvl1pPr>
              <a:defRPr sz="1540"/>
            </a:lvl1pPr>
            <a:lvl2pPr>
              <a:defRPr sz="1320"/>
            </a:lvl2pPr>
            <a:lvl3pPr>
              <a:defRPr sz="1100"/>
            </a:lvl3pPr>
            <a:lvl4pPr>
              <a:defRPr sz="990"/>
            </a:lvl4pPr>
            <a:lvl5pPr>
              <a:defRPr sz="990"/>
            </a:lvl5pPr>
            <a:lvl6pPr>
              <a:defRPr sz="990"/>
            </a:lvl6pPr>
            <a:lvl7pPr>
              <a:defRPr sz="990"/>
            </a:lvl7pPr>
            <a:lvl8pPr>
              <a:defRPr sz="990"/>
            </a:lvl8pPr>
            <a:lvl9pPr>
              <a:defRPr sz="9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F28B29D5-DE49-44D1-AF84-6BB998E5C9EB}"/>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a:extLst>
              <a:ext uri="{FF2B5EF4-FFF2-40B4-BE49-F238E27FC236}">
                <a16:creationId xmlns:a16="http://schemas.microsoft.com/office/drawing/2014/main" id="{E6F5B9FE-962A-4E42-ACC6-887D512670B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E8AB123C-ADCD-4629-ADAA-6A1B6CB8DC2A}"/>
              </a:ext>
            </a:extLst>
          </p:cNvPr>
          <p:cNvSpPr>
            <a:spLocks noGrp="1"/>
          </p:cNvSpPr>
          <p:nvPr>
            <p:ph type="sldNum" sz="quarter" idx="12"/>
          </p:nvPr>
        </p:nvSpPr>
        <p:spPr/>
        <p:txBody>
          <a:bodyPr/>
          <a:lstStyle>
            <a:lvl1pPr>
              <a:defRPr/>
            </a:lvl1pPr>
          </a:lstStyle>
          <a:p>
            <a:pPr>
              <a:defRPr/>
            </a:pPr>
            <a:fld id="{672B994C-5D96-4235-AF7D-8BCE1282116D}" type="slidenum">
              <a:rPr lang="en-US" altLang="en-US"/>
              <a:pPr>
                <a:defRPr/>
              </a:pPr>
              <a:t>‹#›</a:t>
            </a:fld>
            <a:endParaRPr lang="en-US" altLang="en-US"/>
          </a:p>
        </p:txBody>
      </p:sp>
    </p:spTree>
    <p:extLst>
      <p:ext uri="{BB962C8B-B14F-4D97-AF65-F5344CB8AC3E}">
        <p14:creationId xmlns:p14="http://schemas.microsoft.com/office/powerpoint/2010/main" val="955746194"/>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320" b="1"/>
            </a:lvl1pPr>
            <a:lvl2pPr marL="251449" indent="0">
              <a:buNone/>
              <a:defRPr sz="1100" b="1"/>
            </a:lvl2pPr>
            <a:lvl3pPr marL="502898" indent="0">
              <a:buNone/>
              <a:defRPr sz="990" b="1"/>
            </a:lvl3pPr>
            <a:lvl4pPr marL="754346" indent="0">
              <a:buNone/>
              <a:defRPr sz="880" b="1"/>
            </a:lvl4pPr>
            <a:lvl5pPr marL="1005794" indent="0">
              <a:buNone/>
              <a:defRPr sz="880" b="1"/>
            </a:lvl5pPr>
            <a:lvl6pPr marL="1257243" indent="0">
              <a:buNone/>
              <a:defRPr sz="880" b="1"/>
            </a:lvl6pPr>
            <a:lvl7pPr marL="1508692" indent="0">
              <a:buNone/>
              <a:defRPr sz="880" b="1"/>
            </a:lvl7pPr>
            <a:lvl8pPr marL="1760140" indent="0">
              <a:buNone/>
              <a:defRPr sz="880" b="1"/>
            </a:lvl8pPr>
            <a:lvl9pPr marL="2011589" indent="0">
              <a:buNone/>
              <a:defRPr sz="88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320"/>
            </a:lvl1pPr>
            <a:lvl2pPr>
              <a:defRPr sz="1100"/>
            </a:lvl2pPr>
            <a:lvl3pPr>
              <a:defRPr sz="99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1320" b="1"/>
            </a:lvl1pPr>
            <a:lvl2pPr marL="251449" indent="0">
              <a:buNone/>
              <a:defRPr sz="1100" b="1"/>
            </a:lvl2pPr>
            <a:lvl3pPr marL="502898" indent="0">
              <a:buNone/>
              <a:defRPr sz="990" b="1"/>
            </a:lvl3pPr>
            <a:lvl4pPr marL="754346" indent="0">
              <a:buNone/>
              <a:defRPr sz="880" b="1"/>
            </a:lvl4pPr>
            <a:lvl5pPr marL="1005794" indent="0">
              <a:buNone/>
              <a:defRPr sz="880" b="1"/>
            </a:lvl5pPr>
            <a:lvl6pPr marL="1257243" indent="0">
              <a:buNone/>
              <a:defRPr sz="880" b="1"/>
            </a:lvl6pPr>
            <a:lvl7pPr marL="1508692" indent="0">
              <a:buNone/>
              <a:defRPr sz="880" b="1"/>
            </a:lvl7pPr>
            <a:lvl8pPr marL="1760140" indent="0">
              <a:buNone/>
              <a:defRPr sz="880" b="1"/>
            </a:lvl8pPr>
            <a:lvl9pPr marL="2011589" indent="0">
              <a:buNone/>
              <a:defRPr sz="88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1320"/>
            </a:lvl1pPr>
            <a:lvl2pPr>
              <a:defRPr sz="1100"/>
            </a:lvl2pPr>
            <a:lvl3pPr>
              <a:defRPr sz="990"/>
            </a:lvl3pPr>
            <a:lvl4pPr>
              <a:defRPr sz="880"/>
            </a:lvl4pPr>
            <a:lvl5pPr>
              <a:defRPr sz="880"/>
            </a:lvl5pPr>
            <a:lvl6pPr>
              <a:defRPr sz="880"/>
            </a:lvl6pPr>
            <a:lvl7pPr>
              <a:defRPr sz="880"/>
            </a:lvl7pPr>
            <a:lvl8pPr>
              <a:defRPr sz="880"/>
            </a:lvl8pPr>
            <a:lvl9pPr>
              <a:defRPr sz="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D373D28A-D08F-41C5-9403-971C6D7AA363}"/>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a:extLst>
              <a:ext uri="{FF2B5EF4-FFF2-40B4-BE49-F238E27FC236}">
                <a16:creationId xmlns:a16="http://schemas.microsoft.com/office/drawing/2014/main" id="{157F265C-8E44-4A3E-8E5C-33879414BCCC}"/>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FDF8B2C8-FB6E-469A-98CD-A2933AD9DF6C}"/>
              </a:ext>
            </a:extLst>
          </p:cNvPr>
          <p:cNvSpPr>
            <a:spLocks noGrp="1"/>
          </p:cNvSpPr>
          <p:nvPr>
            <p:ph type="sldNum" sz="quarter" idx="12"/>
          </p:nvPr>
        </p:nvSpPr>
        <p:spPr/>
        <p:txBody>
          <a:bodyPr/>
          <a:lstStyle>
            <a:lvl1pPr>
              <a:defRPr/>
            </a:lvl1pPr>
          </a:lstStyle>
          <a:p>
            <a:pPr>
              <a:defRPr/>
            </a:pPr>
            <a:fld id="{E3E73B2C-07EB-43AD-A204-4391DF4A2281}" type="slidenum">
              <a:rPr lang="en-US" altLang="en-US"/>
              <a:pPr>
                <a:defRPr/>
              </a:pPr>
              <a:t>‹#›</a:t>
            </a:fld>
            <a:endParaRPr lang="en-US" altLang="en-US"/>
          </a:p>
        </p:txBody>
      </p:sp>
    </p:spTree>
    <p:extLst>
      <p:ext uri="{BB962C8B-B14F-4D97-AF65-F5344CB8AC3E}">
        <p14:creationId xmlns:p14="http://schemas.microsoft.com/office/powerpoint/2010/main" val="814858729"/>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C14C517F-E47C-47F3-A437-C9BEE155DC14}"/>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a:extLst>
              <a:ext uri="{FF2B5EF4-FFF2-40B4-BE49-F238E27FC236}">
                <a16:creationId xmlns:a16="http://schemas.microsoft.com/office/drawing/2014/main" id="{CE7C613A-CCF8-4314-A64D-C1678102E1E1}"/>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a:ext uri="{FF2B5EF4-FFF2-40B4-BE49-F238E27FC236}">
                <a16:creationId xmlns:a16="http://schemas.microsoft.com/office/drawing/2014/main" id="{C48DC9BD-9563-4332-B707-9651B82A62F5}"/>
              </a:ext>
            </a:extLst>
          </p:cNvPr>
          <p:cNvSpPr>
            <a:spLocks noGrp="1"/>
          </p:cNvSpPr>
          <p:nvPr>
            <p:ph type="sldNum" sz="quarter" idx="12"/>
          </p:nvPr>
        </p:nvSpPr>
        <p:spPr/>
        <p:txBody>
          <a:bodyPr/>
          <a:lstStyle>
            <a:lvl1pPr>
              <a:defRPr/>
            </a:lvl1pPr>
          </a:lstStyle>
          <a:p>
            <a:pPr>
              <a:defRPr/>
            </a:pPr>
            <a:fld id="{C75C2228-00B4-4CA6-9AC0-BFBCBDC1BA9C}" type="slidenum">
              <a:rPr lang="en-US" altLang="en-US"/>
              <a:pPr>
                <a:defRPr/>
              </a:pPr>
              <a:t>‹#›</a:t>
            </a:fld>
            <a:endParaRPr lang="en-US" altLang="en-US"/>
          </a:p>
        </p:txBody>
      </p:sp>
    </p:spTree>
    <p:extLst>
      <p:ext uri="{BB962C8B-B14F-4D97-AF65-F5344CB8AC3E}">
        <p14:creationId xmlns:p14="http://schemas.microsoft.com/office/powerpoint/2010/main" val="2754459734"/>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CDB6AFF-9CE3-4605-BD7E-2B5F73094F41}"/>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a:extLst>
              <a:ext uri="{FF2B5EF4-FFF2-40B4-BE49-F238E27FC236}">
                <a16:creationId xmlns:a16="http://schemas.microsoft.com/office/drawing/2014/main" id="{7E7CDD1C-7349-4276-8F48-29DEB656C92E}"/>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FA19DF99-4C20-4A22-9014-A78BAACDEE5B}"/>
              </a:ext>
            </a:extLst>
          </p:cNvPr>
          <p:cNvSpPr>
            <a:spLocks noGrp="1"/>
          </p:cNvSpPr>
          <p:nvPr>
            <p:ph type="sldNum" sz="quarter" idx="12"/>
          </p:nvPr>
        </p:nvSpPr>
        <p:spPr/>
        <p:txBody>
          <a:bodyPr/>
          <a:lstStyle>
            <a:lvl1pPr>
              <a:defRPr/>
            </a:lvl1pPr>
          </a:lstStyle>
          <a:p>
            <a:pPr>
              <a:defRPr/>
            </a:pPr>
            <a:fld id="{DB9674F6-2A19-4577-920B-54744350733F}" type="slidenum">
              <a:rPr lang="en-US" altLang="en-US"/>
              <a:pPr>
                <a:defRPr/>
              </a:pPr>
              <a:t>‹#›</a:t>
            </a:fld>
            <a:endParaRPr lang="en-US" altLang="en-US"/>
          </a:p>
        </p:txBody>
      </p:sp>
    </p:spTree>
    <p:extLst>
      <p:ext uri="{BB962C8B-B14F-4D97-AF65-F5344CB8AC3E}">
        <p14:creationId xmlns:p14="http://schemas.microsoft.com/office/powerpoint/2010/main" val="973752779"/>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61FB418-9527-4364-B9D7-21384B6B345A}" type="datetimeFigureOut">
              <a:rPr lang="en-US" altLang="en-US"/>
              <a:pPr>
                <a:defRPr/>
              </a:pPr>
              <a:t>12/31/2021</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1A403A4C-4CAD-438C-B84A-7129B538654F}" type="slidenum">
              <a:rPr lang="en-US" altLang="en-US"/>
              <a:pPr/>
              <a:t>‹#›</a:t>
            </a:fld>
            <a:endParaRPr lang="en-US" altLang="en-US"/>
          </a:p>
        </p:txBody>
      </p:sp>
    </p:spTree>
    <p:extLst>
      <p:ext uri="{BB962C8B-B14F-4D97-AF65-F5344CB8AC3E}">
        <p14:creationId xmlns:p14="http://schemas.microsoft.com/office/powerpoint/2010/main" val="3408587165"/>
      </p:ext>
    </p:extLst>
  </p:cSld>
  <p:clrMapOvr>
    <a:masterClrMapping/>
  </p:clrMapOvr>
  <p:transition>
    <p:checke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100" b="1"/>
            </a:lvl1pPr>
          </a:lstStyle>
          <a:p>
            <a:r>
              <a:rPr lang="en-US"/>
              <a:t>Click to edit Master title style</a:t>
            </a:r>
            <a:endParaRPr lang="vi-VN"/>
          </a:p>
        </p:txBody>
      </p:sp>
      <p:sp>
        <p:nvSpPr>
          <p:cNvPr id="3" name="Content Placeholder 2"/>
          <p:cNvSpPr>
            <a:spLocks noGrp="1"/>
          </p:cNvSpPr>
          <p:nvPr>
            <p:ph idx="1"/>
          </p:nvPr>
        </p:nvSpPr>
        <p:spPr>
          <a:xfrm>
            <a:off x="3575050" y="204789"/>
            <a:ext cx="5111750" cy="4389835"/>
          </a:xfrm>
        </p:spPr>
        <p:txBody>
          <a:bodyPr/>
          <a:lstStyle>
            <a:lvl1pPr>
              <a:defRPr sz="1760"/>
            </a:lvl1pPr>
            <a:lvl2pPr>
              <a:defRPr sz="1540"/>
            </a:lvl2pPr>
            <a:lvl3pPr>
              <a:defRPr sz="132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2" y="1076327"/>
            <a:ext cx="3008313" cy="3518297"/>
          </a:xfrm>
        </p:spPr>
        <p:txBody>
          <a:bodyPr/>
          <a:lstStyle>
            <a:lvl1pPr marL="0" indent="0">
              <a:buNone/>
              <a:defRPr sz="770"/>
            </a:lvl1pPr>
            <a:lvl2pPr marL="251449" indent="0">
              <a:buNone/>
              <a:defRPr sz="660"/>
            </a:lvl2pPr>
            <a:lvl3pPr marL="502898" indent="0">
              <a:buNone/>
              <a:defRPr sz="550"/>
            </a:lvl3pPr>
            <a:lvl4pPr marL="754346" indent="0">
              <a:buNone/>
              <a:defRPr sz="495"/>
            </a:lvl4pPr>
            <a:lvl5pPr marL="1005794" indent="0">
              <a:buNone/>
              <a:defRPr sz="495"/>
            </a:lvl5pPr>
            <a:lvl6pPr marL="1257243" indent="0">
              <a:buNone/>
              <a:defRPr sz="495"/>
            </a:lvl6pPr>
            <a:lvl7pPr marL="1508692" indent="0">
              <a:buNone/>
              <a:defRPr sz="495"/>
            </a:lvl7pPr>
            <a:lvl8pPr marL="1760140" indent="0">
              <a:buNone/>
              <a:defRPr sz="495"/>
            </a:lvl8pPr>
            <a:lvl9pPr marL="2011589" indent="0">
              <a:buNone/>
              <a:defRPr sz="495"/>
            </a:lvl9pPr>
          </a:lstStyle>
          <a:p>
            <a:pPr lvl="0"/>
            <a:r>
              <a:rPr lang="en-US"/>
              <a:t>Click to edit Master text styles</a:t>
            </a:r>
          </a:p>
        </p:txBody>
      </p:sp>
      <p:sp>
        <p:nvSpPr>
          <p:cNvPr id="5" name="Date Placeholder 3">
            <a:extLst>
              <a:ext uri="{FF2B5EF4-FFF2-40B4-BE49-F238E27FC236}">
                <a16:creationId xmlns:a16="http://schemas.microsoft.com/office/drawing/2014/main" id="{F9D280D7-A8F5-487C-8AE9-365600CAC27C}"/>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a:extLst>
              <a:ext uri="{FF2B5EF4-FFF2-40B4-BE49-F238E27FC236}">
                <a16:creationId xmlns:a16="http://schemas.microsoft.com/office/drawing/2014/main" id="{ED9CA9AA-1EC6-445F-9DB9-FA71369F70C8}"/>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CAC1E486-0AA6-4432-86C4-02DB871A72DF}"/>
              </a:ext>
            </a:extLst>
          </p:cNvPr>
          <p:cNvSpPr>
            <a:spLocks noGrp="1"/>
          </p:cNvSpPr>
          <p:nvPr>
            <p:ph type="sldNum" sz="quarter" idx="12"/>
          </p:nvPr>
        </p:nvSpPr>
        <p:spPr/>
        <p:txBody>
          <a:bodyPr/>
          <a:lstStyle>
            <a:lvl1pPr>
              <a:defRPr/>
            </a:lvl1pPr>
          </a:lstStyle>
          <a:p>
            <a:pPr>
              <a:defRPr/>
            </a:pPr>
            <a:fld id="{ED3E80FB-F5A9-4372-BAED-7A45FDD44B4D}" type="slidenum">
              <a:rPr lang="en-US" altLang="en-US"/>
              <a:pPr>
                <a:defRPr/>
              </a:pPr>
              <a:t>‹#›</a:t>
            </a:fld>
            <a:endParaRPr lang="en-US" altLang="en-US"/>
          </a:p>
        </p:txBody>
      </p:sp>
    </p:spTree>
    <p:extLst>
      <p:ext uri="{BB962C8B-B14F-4D97-AF65-F5344CB8AC3E}">
        <p14:creationId xmlns:p14="http://schemas.microsoft.com/office/powerpoint/2010/main" val="869602132"/>
      </p:ext>
    </p:extLst>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1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1760"/>
            </a:lvl1pPr>
            <a:lvl2pPr marL="251449" indent="0">
              <a:buNone/>
              <a:defRPr sz="1540"/>
            </a:lvl2pPr>
            <a:lvl3pPr marL="502898" indent="0">
              <a:buNone/>
              <a:defRPr sz="1320"/>
            </a:lvl3pPr>
            <a:lvl4pPr marL="754346" indent="0">
              <a:buNone/>
              <a:defRPr sz="1100"/>
            </a:lvl4pPr>
            <a:lvl5pPr marL="1005794" indent="0">
              <a:buNone/>
              <a:defRPr sz="1100"/>
            </a:lvl5pPr>
            <a:lvl6pPr marL="1257243" indent="0">
              <a:buNone/>
              <a:defRPr sz="1100"/>
            </a:lvl6pPr>
            <a:lvl7pPr marL="1508692" indent="0">
              <a:buNone/>
              <a:defRPr sz="1100"/>
            </a:lvl7pPr>
            <a:lvl8pPr marL="1760140" indent="0">
              <a:buNone/>
              <a:defRPr sz="1100"/>
            </a:lvl8pPr>
            <a:lvl9pPr marL="2011589" indent="0">
              <a:buNone/>
              <a:defRPr sz="1100"/>
            </a:lvl9pPr>
          </a:lstStyle>
          <a:p>
            <a:pPr lvl="0"/>
            <a:endParaRPr lang="vi-VN"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770"/>
            </a:lvl1pPr>
            <a:lvl2pPr marL="251449" indent="0">
              <a:buNone/>
              <a:defRPr sz="660"/>
            </a:lvl2pPr>
            <a:lvl3pPr marL="502898" indent="0">
              <a:buNone/>
              <a:defRPr sz="550"/>
            </a:lvl3pPr>
            <a:lvl4pPr marL="754346" indent="0">
              <a:buNone/>
              <a:defRPr sz="495"/>
            </a:lvl4pPr>
            <a:lvl5pPr marL="1005794" indent="0">
              <a:buNone/>
              <a:defRPr sz="495"/>
            </a:lvl5pPr>
            <a:lvl6pPr marL="1257243" indent="0">
              <a:buNone/>
              <a:defRPr sz="495"/>
            </a:lvl6pPr>
            <a:lvl7pPr marL="1508692" indent="0">
              <a:buNone/>
              <a:defRPr sz="495"/>
            </a:lvl7pPr>
            <a:lvl8pPr marL="1760140" indent="0">
              <a:buNone/>
              <a:defRPr sz="495"/>
            </a:lvl8pPr>
            <a:lvl9pPr marL="2011589" indent="0">
              <a:buNone/>
              <a:defRPr sz="495"/>
            </a:lvl9pPr>
          </a:lstStyle>
          <a:p>
            <a:pPr lvl="0"/>
            <a:r>
              <a:rPr lang="en-US"/>
              <a:t>Click to edit Master text styles</a:t>
            </a:r>
          </a:p>
        </p:txBody>
      </p:sp>
      <p:sp>
        <p:nvSpPr>
          <p:cNvPr id="5" name="Date Placeholder 3">
            <a:extLst>
              <a:ext uri="{FF2B5EF4-FFF2-40B4-BE49-F238E27FC236}">
                <a16:creationId xmlns:a16="http://schemas.microsoft.com/office/drawing/2014/main" id="{CD0B288F-910B-4F5C-8E5E-D3C5D722570A}"/>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a:extLst>
              <a:ext uri="{FF2B5EF4-FFF2-40B4-BE49-F238E27FC236}">
                <a16:creationId xmlns:a16="http://schemas.microsoft.com/office/drawing/2014/main" id="{B432C685-1AAB-46ED-9FA3-31958D1686A3}"/>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03A6F4BA-BA90-4B91-99ED-0698123A03AA}"/>
              </a:ext>
            </a:extLst>
          </p:cNvPr>
          <p:cNvSpPr>
            <a:spLocks noGrp="1"/>
          </p:cNvSpPr>
          <p:nvPr>
            <p:ph type="sldNum" sz="quarter" idx="12"/>
          </p:nvPr>
        </p:nvSpPr>
        <p:spPr/>
        <p:txBody>
          <a:bodyPr/>
          <a:lstStyle>
            <a:lvl1pPr>
              <a:defRPr/>
            </a:lvl1pPr>
          </a:lstStyle>
          <a:p>
            <a:pPr>
              <a:defRPr/>
            </a:pPr>
            <a:fld id="{00A5B42D-BF7B-4703-8E5A-ED387C65B77D}" type="slidenum">
              <a:rPr lang="en-US" altLang="en-US"/>
              <a:pPr>
                <a:defRPr/>
              </a:pPr>
              <a:t>‹#›</a:t>
            </a:fld>
            <a:endParaRPr lang="en-US" altLang="en-US"/>
          </a:p>
        </p:txBody>
      </p:sp>
    </p:spTree>
    <p:extLst>
      <p:ext uri="{BB962C8B-B14F-4D97-AF65-F5344CB8AC3E}">
        <p14:creationId xmlns:p14="http://schemas.microsoft.com/office/powerpoint/2010/main" val="3678775206"/>
      </p:ext>
    </p:extLst>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9AECD87-C84F-455C-8637-70733E84A1A1}"/>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219F856-BB4B-4FFC-BF13-2DD3E6F2F76E}"/>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E3CDD15-987B-4A92-A47C-45A51A32A05B}"/>
              </a:ext>
            </a:extLst>
          </p:cNvPr>
          <p:cNvSpPr>
            <a:spLocks noGrp="1"/>
          </p:cNvSpPr>
          <p:nvPr>
            <p:ph type="sldNum" sz="quarter" idx="12"/>
          </p:nvPr>
        </p:nvSpPr>
        <p:spPr/>
        <p:txBody>
          <a:bodyPr/>
          <a:lstStyle>
            <a:lvl1pPr>
              <a:defRPr/>
            </a:lvl1pPr>
          </a:lstStyle>
          <a:p>
            <a:pPr>
              <a:defRPr/>
            </a:pPr>
            <a:fld id="{ED4D2BC5-ACDD-4623-87F1-D9EA7D8FB279}" type="slidenum">
              <a:rPr lang="en-US" altLang="en-US"/>
              <a:pPr>
                <a:defRPr/>
              </a:pPr>
              <a:t>‹#›</a:t>
            </a:fld>
            <a:endParaRPr lang="en-US" altLang="en-US"/>
          </a:p>
        </p:txBody>
      </p:sp>
    </p:spTree>
    <p:extLst>
      <p:ext uri="{BB962C8B-B14F-4D97-AF65-F5344CB8AC3E}">
        <p14:creationId xmlns:p14="http://schemas.microsoft.com/office/powerpoint/2010/main" val="2860341327"/>
      </p:ext>
    </p:extLst>
  </p:cSld>
  <p:clrMapOvr>
    <a:masterClrMapping/>
  </p:clrMapOvr>
  <p:transition spd="slow">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B46887C-9728-4F7B-8779-FB0C6C120657}"/>
              </a:ext>
            </a:extLst>
          </p:cNvPr>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DB682F9-D8E1-40DD-B3E5-2D51317B71C2}"/>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601201C-6497-4530-B392-FF71F7157085}"/>
              </a:ext>
            </a:extLst>
          </p:cNvPr>
          <p:cNvSpPr>
            <a:spLocks noGrp="1"/>
          </p:cNvSpPr>
          <p:nvPr>
            <p:ph type="sldNum" sz="quarter" idx="12"/>
          </p:nvPr>
        </p:nvSpPr>
        <p:spPr/>
        <p:txBody>
          <a:bodyPr/>
          <a:lstStyle>
            <a:lvl1pPr>
              <a:defRPr/>
            </a:lvl1pPr>
          </a:lstStyle>
          <a:p>
            <a:pPr>
              <a:defRPr/>
            </a:pPr>
            <a:fld id="{0C79EE6C-D4BE-46BB-82C1-BAFEA62E007D}" type="slidenum">
              <a:rPr lang="en-US" altLang="en-US"/>
              <a:pPr>
                <a:defRPr/>
              </a:pPr>
              <a:t>‹#›</a:t>
            </a:fld>
            <a:endParaRPr lang="en-US" altLang="en-US"/>
          </a:p>
        </p:txBody>
      </p:sp>
    </p:spTree>
    <p:extLst>
      <p:ext uri="{BB962C8B-B14F-4D97-AF65-F5344CB8AC3E}">
        <p14:creationId xmlns:p14="http://schemas.microsoft.com/office/powerpoint/2010/main" val="2508462874"/>
      </p:ext>
    </p:extLst>
  </p:cSld>
  <p:clrMapOvr>
    <a:masterClrMapping/>
  </p:clrMapOvr>
  <p:transition spd="slow">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3"/>
            <a:ext cx="6858000" cy="1790700"/>
          </a:xfrm>
        </p:spPr>
        <p:txBody>
          <a:bodyPr anchor="b"/>
          <a:lstStyle>
            <a:lvl1pPr algn="ctr">
              <a:defRPr sz="2475"/>
            </a:lvl1pPr>
          </a:lstStyle>
          <a:p>
            <a:r>
              <a:rPr lang="en-US"/>
              <a:t>Click to edit Master title style</a:t>
            </a:r>
          </a:p>
        </p:txBody>
      </p:sp>
      <p:sp>
        <p:nvSpPr>
          <p:cNvPr id="3" name="Subtitle 2"/>
          <p:cNvSpPr>
            <a:spLocks noGrp="1"/>
          </p:cNvSpPr>
          <p:nvPr>
            <p:ph type="subTitle" idx="1"/>
          </p:nvPr>
        </p:nvSpPr>
        <p:spPr>
          <a:xfrm>
            <a:off x="1143000" y="2701531"/>
            <a:ext cx="6858000" cy="1241821"/>
          </a:xfrm>
        </p:spPr>
        <p:txBody>
          <a:bodyPr/>
          <a:lstStyle>
            <a:lvl1pPr marL="0" indent="0" algn="ctr">
              <a:buNone/>
              <a:defRPr sz="990"/>
            </a:lvl1pPr>
            <a:lvl2pPr marL="188587" indent="0" algn="ctr">
              <a:buNone/>
              <a:defRPr sz="825"/>
            </a:lvl2pPr>
            <a:lvl3pPr marL="377173" indent="0" algn="ctr">
              <a:buNone/>
              <a:defRPr sz="743"/>
            </a:lvl3pPr>
            <a:lvl4pPr marL="565760" indent="0" algn="ctr">
              <a:buNone/>
              <a:defRPr sz="660"/>
            </a:lvl4pPr>
            <a:lvl5pPr marL="754346" indent="0" algn="ctr">
              <a:buNone/>
              <a:defRPr sz="660"/>
            </a:lvl5pPr>
            <a:lvl6pPr marL="942932" indent="0" algn="ctr">
              <a:buNone/>
              <a:defRPr sz="660"/>
            </a:lvl6pPr>
            <a:lvl7pPr marL="1131518" indent="0" algn="ctr">
              <a:buNone/>
              <a:defRPr sz="660"/>
            </a:lvl7pPr>
            <a:lvl8pPr marL="1320105" indent="0" algn="ctr">
              <a:buNone/>
              <a:defRPr sz="660"/>
            </a:lvl8pPr>
            <a:lvl9pPr marL="1508692" indent="0" algn="ctr">
              <a:buNone/>
              <a:defRPr sz="660"/>
            </a:lvl9pPr>
          </a:lstStyle>
          <a:p>
            <a:r>
              <a:rPr lang="en-US"/>
              <a:t>Click to edit Master subtitle style</a:t>
            </a:r>
          </a:p>
        </p:txBody>
      </p:sp>
      <p:sp>
        <p:nvSpPr>
          <p:cNvPr id="4" name="Date Placeholder 3">
            <a:extLst>
              <a:ext uri="{FF2B5EF4-FFF2-40B4-BE49-F238E27FC236}">
                <a16:creationId xmlns:a16="http://schemas.microsoft.com/office/drawing/2014/main" id="{E58F182F-E165-48CC-AB45-BDD3D4D629DB}"/>
              </a:ext>
            </a:extLst>
          </p:cNvPr>
          <p:cNvSpPr>
            <a:spLocks noGrp="1"/>
          </p:cNvSpPr>
          <p:nvPr>
            <p:ph type="dt" sz="half" idx="10"/>
          </p:nvPr>
        </p:nvSpPr>
        <p:spPr/>
        <p:txBody>
          <a:bodyPr/>
          <a:lstStyle>
            <a:lvl1pPr>
              <a:defRPr/>
            </a:lvl1pPr>
          </a:lstStyle>
          <a:p>
            <a:pPr>
              <a:defRPr/>
            </a:pPr>
            <a:fld id="{9E0AD06C-3977-461E-92B1-9A6B590CB48E}" type="datetimeFigureOut">
              <a:rPr lang="en-US">
                <a:solidFill>
                  <a:prstClr val="black">
                    <a:tint val="75000"/>
                  </a:prstClr>
                </a:solidFill>
              </a:rPr>
              <a:pPr>
                <a:defRPr/>
              </a:pPr>
              <a:t>12/31/2021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1B4484D-D107-44E0-A251-0CEBA5F6A23C}"/>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29370C-D309-4665-8F3C-A74FF753D81A}"/>
              </a:ext>
            </a:extLst>
          </p:cNvPr>
          <p:cNvSpPr>
            <a:spLocks noGrp="1"/>
          </p:cNvSpPr>
          <p:nvPr>
            <p:ph type="sldNum" sz="quarter" idx="12"/>
          </p:nvPr>
        </p:nvSpPr>
        <p:spPr/>
        <p:txBody>
          <a:bodyPr/>
          <a:lstStyle>
            <a:lvl1pPr>
              <a:defRPr/>
            </a:lvl1pPr>
          </a:lstStyle>
          <a:p>
            <a:pPr>
              <a:defRPr/>
            </a:pPr>
            <a:fld id="{A2E2FBC4-E552-4577-8A63-00359149EEFE}" type="slidenum">
              <a:rPr lang="en-US" altLang="en-US"/>
              <a:pPr>
                <a:defRPr/>
              </a:pPr>
              <a:t>‹#›</a:t>
            </a:fld>
            <a:endParaRPr lang="en-US" altLang="en-US"/>
          </a:p>
        </p:txBody>
      </p:sp>
    </p:spTree>
    <p:extLst>
      <p:ext uri="{BB962C8B-B14F-4D97-AF65-F5344CB8AC3E}">
        <p14:creationId xmlns:p14="http://schemas.microsoft.com/office/powerpoint/2010/main" val="343064133"/>
      </p:ext>
    </p:extLst>
  </p:cSld>
  <p:clrMapOvr>
    <a:masterClrMapping/>
  </p:clrMapOvr>
  <p:transition spd="slow">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834FDA-BCC5-41DC-AB3C-95D3DBB46FF4}"/>
              </a:ext>
            </a:extLst>
          </p:cNvPr>
          <p:cNvSpPr>
            <a:spLocks noGrp="1"/>
          </p:cNvSpPr>
          <p:nvPr>
            <p:ph type="dt" sz="half" idx="10"/>
          </p:nvPr>
        </p:nvSpPr>
        <p:spPr/>
        <p:txBody>
          <a:bodyPr/>
          <a:lstStyle>
            <a:lvl1pPr>
              <a:defRPr/>
            </a:lvl1pPr>
          </a:lstStyle>
          <a:p>
            <a:pPr>
              <a:defRPr/>
            </a:pPr>
            <a:fld id="{91AC797E-8489-4C71-9A15-83198D901DFC}" type="datetimeFigureOut">
              <a:rPr lang="en-US">
                <a:solidFill>
                  <a:prstClr val="black">
                    <a:tint val="75000"/>
                  </a:prstClr>
                </a:solidFill>
              </a:rPr>
              <a:pPr>
                <a:defRPr/>
              </a:pPr>
              <a:t>12/31/2021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90D76F0-4D2B-4579-8C06-69EC5A3403B5}"/>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9320D78-EBF8-42EF-B4BB-EFFD3BEA827A}"/>
              </a:ext>
            </a:extLst>
          </p:cNvPr>
          <p:cNvSpPr>
            <a:spLocks noGrp="1"/>
          </p:cNvSpPr>
          <p:nvPr>
            <p:ph type="sldNum" sz="quarter" idx="12"/>
          </p:nvPr>
        </p:nvSpPr>
        <p:spPr/>
        <p:txBody>
          <a:bodyPr/>
          <a:lstStyle>
            <a:lvl1pPr>
              <a:defRPr/>
            </a:lvl1pPr>
          </a:lstStyle>
          <a:p>
            <a:pPr>
              <a:defRPr/>
            </a:pPr>
            <a:fld id="{8DF28319-3812-4B80-93A1-C7DD6E6B20F9}" type="slidenum">
              <a:rPr lang="en-US" altLang="en-US"/>
              <a:pPr>
                <a:defRPr/>
              </a:pPr>
              <a:t>‹#›</a:t>
            </a:fld>
            <a:endParaRPr lang="en-US" altLang="en-US"/>
          </a:p>
        </p:txBody>
      </p:sp>
    </p:spTree>
    <p:extLst>
      <p:ext uri="{BB962C8B-B14F-4D97-AF65-F5344CB8AC3E}">
        <p14:creationId xmlns:p14="http://schemas.microsoft.com/office/powerpoint/2010/main" val="1275546961"/>
      </p:ext>
    </p:extLst>
  </p:cSld>
  <p:clrMapOvr>
    <a:masterClrMapping/>
  </p:clrMapOvr>
  <p:transition spd="slow">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90"/>
            <a:ext cx="7886700" cy="2139553"/>
          </a:xfrm>
        </p:spPr>
        <p:txBody>
          <a:bodyPr anchor="b"/>
          <a:lstStyle>
            <a:lvl1pPr>
              <a:defRPr sz="2475"/>
            </a:lvl1pPr>
          </a:lstStyle>
          <a:p>
            <a:r>
              <a:rPr lang="en-US"/>
              <a:t>Click to edit Master title style</a:t>
            </a:r>
          </a:p>
        </p:txBody>
      </p:sp>
      <p:sp>
        <p:nvSpPr>
          <p:cNvPr id="3" name="Text Placeholder 2"/>
          <p:cNvSpPr>
            <a:spLocks noGrp="1"/>
          </p:cNvSpPr>
          <p:nvPr>
            <p:ph type="body" idx="1"/>
          </p:nvPr>
        </p:nvSpPr>
        <p:spPr>
          <a:xfrm>
            <a:off x="623888" y="3442185"/>
            <a:ext cx="7886700" cy="1125140"/>
          </a:xfrm>
        </p:spPr>
        <p:txBody>
          <a:bodyPr/>
          <a:lstStyle>
            <a:lvl1pPr marL="0" indent="0">
              <a:buNone/>
              <a:defRPr sz="990">
                <a:solidFill>
                  <a:schemeClr val="tx1">
                    <a:tint val="75000"/>
                  </a:schemeClr>
                </a:solidFill>
              </a:defRPr>
            </a:lvl1pPr>
            <a:lvl2pPr marL="188587" indent="0">
              <a:buNone/>
              <a:defRPr sz="825">
                <a:solidFill>
                  <a:schemeClr val="tx1">
                    <a:tint val="75000"/>
                  </a:schemeClr>
                </a:solidFill>
              </a:defRPr>
            </a:lvl2pPr>
            <a:lvl3pPr marL="377173" indent="0">
              <a:buNone/>
              <a:defRPr sz="743">
                <a:solidFill>
                  <a:schemeClr val="tx1">
                    <a:tint val="75000"/>
                  </a:schemeClr>
                </a:solidFill>
              </a:defRPr>
            </a:lvl3pPr>
            <a:lvl4pPr marL="565760" indent="0">
              <a:buNone/>
              <a:defRPr sz="660">
                <a:solidFill>
                  <a:schemeClr val="tx1">
                    <a:tint val="75000"/>
                  </a:schemeClr>
                </a:solidFill>
              </a:defRPr>
            </a:lvl4pPr>
            <a:lvl5pPr marL="754346" indent="0">
              <a:buNone/>
              <a:defRPr sz="660">
                <a:solidFill>
                  <a:schemeClr val="tx1">
                    <a:tint val="75000"/>
                  </a:schemeClr>
                </a:solidFill>
              </a:defRPr>
            </a:lvl5pPr>
            <a:lvl6pPr marL="942932" indent="0">
              <a:buNone/>
              <a:defRPr sz="660">
                <a:solidFill>
                  <a:schemeClr val="tx1">
                    <a:tint val="75000"/>
                  </a:schemeClr>
                </a:solidFill>
              </a:defRPr>
            </a:lvl6pPr>
            <a:lvl7pPr marL="1131518" indent="0">
              <a:buNone/>
              <a:defRPr sz="660">
                <a:solidFill>
                  <a:schemeClr val="tx1">
                    <a:tint val="75000"/>
                  </a:schemeClr>
                </a:solidFill>
              </a:defRPr>
            </a:lvl7pPr>
            <a:lvl8pPr marL="1320105" indent="0">
              <a:buNone/>
              <a:defRPr sz="660">
                <a:solidFill>
                  <a:schemeClr val="tx1">
                    <a:tint val="75000"/>
                  </a:schemeClr>
                </a:solidFill>
              </a:defRPr>
            </a:lvl8pPr>
            <a:lvl9pPr marL="1508692" indent="0">
              <a:buNone/>
              <a:defRPr sz="66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C425397-935B-4BD2-8E68-F53F3E636AA1}"/>
              </a:ext>
            </a:extLst>
          </p:cNvPr>
          <p:cNvSpPr>
            <a:spLocks noGrp="1"/>
          </p:cNvSpPr>
          <p:nvPr>
            <p:ph type="dt" sz="half" idx="10"/>
          </p:nvPr>
        </p:nvSpPr>
        <p:spPr/>
        <p:txBody>
          <a:bodyPr/>
          <a:lstStyle>
            <a:lvl1pPr>
              <a:defRPr/>
            </a:lvl1pPr>
          </a:lstStyle>
          <a:p>
            <a:pPr>
              <a:defRPr/>
            </a:pPr>
            <a:fld id="{7CB10210-27C0-4E07-8650-06FE84B07E5C}" type="datetimeFigureOut">
              <a:rPr lang="en-US">
                <a:solidFill>
                  <a:prstClr val="black">
                    <a:tint val="75000"/>
                  </a:prstClr>
                </a:solidFill>
              </a:rPr>
              <a:pPr>
                <a:defRPr/>
              </a:pPr>
              <a:t>12/31/2021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74FDEE4-1C95-4880-9627-15CDC46026B2}"/>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4A2EF73-A5D7-4BA4-919B-7021FEB209F1}"/>
              </a:ext>
            </a:extLst>
          </p:cNvPr>
          <p:cNvSpPr>
            <a:spLocks noGrp="1"/>
          </p:cNvSpPr>
          <p:nvPr>
            <p:ph type="sldNum" sz="quarter" idx="12"/>
          </p:nvPr>
        </p:nvSpPr>
        <p:spPr/>
        <p:txBody>
          <a:bodyPr/>
          <a:lstStyle>
            <a:lvl1pPr>
              <a:defRPr/>
            </a:lvl1pPr>
          </a:lstStyle>
          <a:p>
            <a:pPr>
              <a:defRPr/>
            </a:pPr>
            <a:fld id="{2AC2B242-A0CF-49D4-A315-BF68960FDBEE}" type="slidenum">
              <a:rPr lang="en-US" altLang="en-US"/>
              <a:pPr>
                <a:defRPr/>
              </a:pPr>
              <a:t>‹#›</a:t>
            </a:fld>
            <a:endParaRPr lang="en-US" altLang="en-US"/>
          </a:p>
        </p:txBody>
      </p:sp>
    </p:spTree>
    <p:extLst>
      <p:ext uri="{BB962C8B-B14F-4D97-AF65-F5344CB8AC3E}">
        <p14:creationId xmlns:p14="http://schemas.microsoft.com/office/powerpoint/2010/main" val="1391561767"/>
      </p:ext>
    </p:extLst>
  </p:cSld>
  <p:clrMapOvr>
    <a:masterClrMapping/>
  </p:clrMapOvr>
  <p:transition spd="slow">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DD56B43-6829-48C9-AE9A-F2E986FBCC1F}"/>
              </a:ext>
            </a:extLst>
          </p:cNvPr>
          <p:cNvSpPr>
            <a:spLocks noGrp="1"/>
          </p:cNvSpPr>
          <p:nvPr>
            <p:ph type="dt" sz="half" idx="10"/>
          </p:nvPr>
        </p:nvSpPr>
        <p:spPr/>
        <p:txBody>
          <a:bodyPr/>
          <a:lstStyle>
            <a:lvl1pPr>
              <a:defRPr/>
            </a:lvl1pPr>
          </a:lstStyle>
          <a:p>
            <a:pPr>
              <a:defRPr/>
            </a:pPr>
            <a:fld id="{AE55AB32-A4DA-409C-BAC4-D364A7524376}" type="datetimeFigureOut">
              <a:rPr lang="en-US">
                <a:solidFill>
                  <a:prstClr val="black">
                    <a:tint val="75000"/>
                  </a:prstClr>
                </a:solidFill>
              </a:rPr>
              <a:pPr>
                <a:defRPr/>
              </a:pPr>
              <a:t>12/31/2021</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C324D0AC-311F-497A-8E73-7D5DEE58AF62}"/>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6839ABEB-C6CC-4634-9E8F-156430D58870}"/>
              </a:ext>
            </a:extLst>
          </p:cNvPr>
          <p:cNvSpPr>
            <a:spLocks noGrp="1"/>
          </p:cNvSpPr>
          <p:nvPr>
            <p:ph type="sldNum" sz="quarter" idx="12"/>
          </p:nvPr>
        </p:nvSpPr>
        <p:spPr/>
        <p:txBody>
          <a:bodyPr/>
          <a:lstStyle>
            <a:lvl1pPr>
              <a:defRPr/>
            </a:lvl1pPr>
          </a:lstStyle>
          <a:p>
            <a:pPr>
              <a:defRPr/>
            </a:pPr>
            <a:fld id="{ABD0500D-9C0F-4316-9C5A-462B6FFA5F10}" type="slidenum">
              <a:rPr lang="en-US" altLang="en-US"/>
              <a:pPr>
                <a:defRPr/>
              </a:pPr>
              <a:t>‹#›</a:t>
            </a:fld>
            <a:endParaRPr lang="en-US" altLang="en-US"/>
          </a:p>
        </p:txBody>
      </p:sp>
    </p:spTree>
    <p:extLst>
      <p:ext uri="{BB962C8B-B14F-4D97-AF65-F5344CB8AC3E}">
        <p14:creationId xmlns:p14="http://schemas.microsoft.com/office/powerpoint/2010/main" val="1098597221"/>
      </p:ext>
    </p:extLst>
  </p:cSld>
  <p:clrMapOvr>
    <a:masterClrMapping/>
  </p:clrMapOvr>
  <p:transition spd="slow">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3"/>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990" b="1"/>
            </a:lvl1pPr>
            <a:lvl2pPr marL="188587" indent="0">
              <a:buNone/>
              <a:defRPr sz="825" b="1"/>
            </a:lvl2pPr>
            <a:lvl3pPr marL="377173" indent="0">
              <a:buNone/>
              <a:defRPr sz="743" b="1"/>
            </a:lvl3pPr>
            <a:lvl4pPr marL="565760" indent="0">
              <a:buNone/>
              <a:defRPr sz="660" b="1"/>
            </a:lvl4pPr>
            <a:lvl5pPr marL="754346" indent="0">
              <a:buNone/>
              <a:defRPr sz="660" b="1"/>
            </a:lvl5pPr>
            <a:lvl6pPr marL="942932" indent="0">
              <a:buNone/>
              <a:defRPr sz="660" b="1"/>
            </a:lvl6pPr>
            <a:lvl7pPr marL="1131518" indent="0">
              <a:buNone/>
              <a:defRPr sz="660" b="1"/>
            </a:lvl7pPr>
            <a:lvl8pPr marL="1320105" indent="0">
              <a:buNone/>
              <a:defRPr sz="660" b="1"/>
            </a:lvl8pPr>
            <a:lvl9pPr marL="1508692" indent="0">
              <a:buNone/>
              <a:defRPr sz="660" b="1"/>
            </a:lvl9pPr>
          </a:lstStyle>
          <a:p>
            <a:pPr lvl="0"/>
            <a:r>
              <a:rPr lang="en-US"/>
              <a:t>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5" y="1260872"/>
            <a:ext cx="3887391" cy="617934"/>
          </a:xfrm>
        </p:spPr>
        <p:txBody>
          <a:bodyPr anchor="b"/>
          <a:lstStyle>
            <a:lvl1pPr marL="0" indent="0">
              <a:buNone/>
              <a:defRPr sz="990" b="1"/>
            </a:lvl1pPr>
            <a:lvl2pPr marL="188587" indent="0">
              <a:buNone/>
              <a:defRPr sz="825" b="1"/>
            </a:lvl2pPr>
            <a:lvl3pPr marL="377173" indent="0">
              <a:buNone/>
              <a:defRPr sz="743" b="1"/>
            </a:lvl3pPr>
            <a:lvl4pPr marL="565760" indent="0">
              <a:buNone/>
              <a:defRPr sz="660" b="1"/>
            </a:lvl4pPr>
            <a:lvl5pPr marL="754346" indent="0">
              <a:buNone/>
              <a:defRPr sz="660" b="1"/>
            </a:lvl5pPr>
            <a:lvl6pPr marL="942932" indent="0">
              <a:buNone/>
              <a:defRPr sz="660" b="1"/>
            </a:lvl6pPr>
            <a:lvl7pPr marL="1131518" indent="0">
              <a:buNone/>
              <a:defRPr sz="660" b="1"/>
            </a:lvl7pPr>
            <a:lvl8pPr marL="1320105" indent="0">
              <a:buNone/>
              <a:defRPr sz="660" b="1"/>
            </a:lvl8pPr>
            <a:lvl9pPr marL="1508692" indent="0">
              <a:buNone/>
              <a:defRPr sz="660" b="1"/>
            </a:lvl9pPr>
          </a:lstStyle>
          <a:p>
            <a:pPr lvl="0"/>
            <a:r>
              <a:rPr lang="en-US"/>
              <a:t>Edit Master text styles</a:t>
            </a:r>
          </a:p>
        </p:txBody>
      </p:sp>
      <p:sp>
        <p:nvSpPr>
          <p:cNvPr id="6" name="Content Placeholder 5"/>
          <p:cNvSpPr>
            <a:spLocks noGrp="1"/>
          </p:cNvSpPr>
          <p:nvPr>
            <p:ph sz="quarter" idx="4"/>
          </p:nvPr>
        </p:nvSpPr>
        <p:spPr>
          <a:xfrm>
            <a:off x="4629155" y="1878807"/>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AD132E7-EC73-4E78-8195-9D732AD08B26}"/>
              </a:ext>
            </a:extLst>
          </p:cNvPr>
          <p:cNvSpPr>
            <a:spLocks noGrp="1"/>
          </p:cNvSpPr>
          <p:nvPr>
            <p:ph type="dt" sz="half" idx="10"/>
          </p:nvPr>
        </p:nvSpPr>
        <p:spPr/>
        <p:txBody>
          <a:bodyPr/>
          <a:lstStyle>
            <a:lvl1pPr>
              <a:defRPr/>
            </a:lvl1pPr>
          </a:lstStyle>
          <a:p>
            <a:pPr>
              <a:defRPr/>
            </a:pPr>
            <a:fld id="{2EF729DA-BC26-445B-B166-4D6092CA52D0}" type="datetimeFigureOut">
              <a:rPr lang="en-US">
                <a:solidFill>
                  <a:prstClr val="black">
                    <a:tint val="75000"/>
                  </a:prstClr>
                </a:solidFill>
              </a:rPr>
              <a:pPr>
                <a:defRPr/>
              </a:pPr>
              <a:t>12/31/2021</a:t>
            </a:fld>
            <a:endParaRPr lang="en-US">
              <a:solidFill>
                <a:prstClr val="black">
                  <a:tint val="75000"/>
                </a:prstClr>
              </a:solidFill>
            </a:endParaRPr>
          </a:p>
        </p:txBody>
      </p:sp>
      <p:sp>
        <p:nvSpPr>
          <p:cNvPr id="8" name="Footer Placeholder 4">
            <a:extLst>
              <a:ext uri="{FF2B5EF4-FFF2-40B4-BE49-F238E27FC236}">
                <a16:creationId xmlns:a16="http://schemas.microsoft.com/office/drawing/2014/main" id="{FE53D843-3450-4316-8C48-B7442EB58FF1}"/>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6BA144B7-95E9-4147-A4BB-46D504554C0D}"/>
              </a:ext>
            </a:extLst>
          </p:cNvPr>
          <p:cNvSpPr>
            <a:spLocks noGrp="1"/>
          </p:cNvSpPr>
          <p:nvPr>
            <p:ph type="sldNum" sz="quarter" idx="12"/>
          </p:nvPr>
        </p:nvSpPr>
        <p:spPr/>
        <p:txBody>
          <a:bodyPr/>
          <a:lstStyle>
            <a:lvl1pPr>
              <a:defRPr/>
            </a:lvl1pPr>
          </a:lstStyle>
          <a:p>
            <a:pPr>
              <a:defRPr/>
            </a:pPr>
            <a:fld id="{7BB84DBB-FC75-408E-9358-3B6249927D09}" type="slidenum">
              <a:rPr lang="en-US" altLang="en-US"/>
              <a:pPr>
                <a:defRPr/>
              </a:pPr>
              <a:t>‹#›</a:t>
            </a:fld>
            <a:endParaRPr lang="en-US" altLang="en-US"/>
          </a:p>
        </p:txBody>
      </p:sp>
    </p:spTree>
    <p:extLst>
      <p:ext uri="{BB962C8B-B14F-4D97-AF65-F5344CB8AC3E}">
        <p14:creationId xmlns:p14="http://schemas.microsoft.com/office/powerpoint/2010/main" val="2718939019"/>
      </p:ext>
    </p:extLst>
  </p:cSld>
  <p:clrMapOvr>
    <a:masterClrMapping/>
  </p:clrMapOvr>
  <p:transition spd="slow">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04DB2B4-5932-4FCD-AF14-3B4A25406711}"/>
              </a:ext>
            </a:extLst>
          </p:cNvPr>
          <p:cNvSpPr>
            <a:spLocks noGrp="1"/>
          </p:cNvSpPr>
          <p:nvPr>
            <p:ph type="dt" sz="half" idx="10"/>
          </p:nvPr>
        </p:nvSpPr>
        <p:spPr/>
        <p:txBody>
          <a:bodyPr/>
          <a:lstStyle>
            <a:lvl1pPr>
              <a:defRPr/>
            </a:lvl1pPr>
          </a:lstStyle>
          <a:p>
            <a:pPr>
              <a:defRPr/>
            </a:pPr>
            <a:fld id="{BCABFB7D-22A7-4F7A-AED0-FED3C095B534}" type="datetimeFigureOut">
              <a:rPr lang="en-US">
                <a:solidFill>
                  <a:prstClr val="black">
                    <a:tint val="75000"/>
                  </a:prstClr>
                </a:solidFill>
              </a:rPr>
              <a:pPr>
                <a:defRPr/>
              </a:pPr>
              <a:t>12/31/2021</a:t>
            </a:fld>
            <a:endParaRPr lang="en-US">
              <a:solidFill>
                <a:prstClr val="black">
                  <a:tint val="75000"/>
                </a:prstClr>
              </a:solidFill>
            </a:endParaRPr>
          </a:p>
        </p:txBody>
      </p:sp>
      <p:sp>
        <p:nvSpPr>
          <p:cNvPr id="4" name="Footer Placeholder 4">
            <a:extLst>
              <a:ext uri="{FF2B5EF4-FFF2-40B4-BE49-F238E27FC236}">
                <a16:creationId xmlns:a16="http://schemas.microsoft.com/office/drawing/2014/main" id="{3F87A17A-72CB-4879-8869-B120100A179F}"/>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a:ext uri="{FF2B5EF4-FFF2-40B4-BE49-F238E27FC236}">
                <a16:creationId xmlns:a16="http://schemas.microsoft.com/office/drawing/2014/main" id="{A5DA5C5F-C2FF-406A-8B30-0B2A235083B8}"/>
              </a:ext>
            </a:extLst>
          </p:cNvPr>
          <p:cNvSpPr>
            <a:spLocks noGrp="1"/>
          </p:cNvSpPr>
          <p:nvPr>
            <p:ph type="sldNum" sz="quarter" idx="12"/>
          </p:nvPr>
        </p:nvSpPr>
        <p:spPr/>
        <p:txBody>
          <a:bodyPr/>
          <a:lstStyle>
            <a:lvl1pPr>
              <a:defRPr/>
            </a:lvl1pPr>
          </a:lstStyle>
          <a:p>
            <a:pPr>
              <a:defRPr/>
            </a:pPr>
            <a:fld id="{5A31B80D-9D05-41F1-B6D2-77105280A737}" type="slidenum">
              <a:rPr lang="en-US" altLang="en-US"/>
              <a:pPr>
                <a:defRPr/>
              </a:pPr>
              <a:t>‹#›</a:t>
            </a:fld>
            <a:endParaRPr lang="en-US" altLang="en-US"/>
          </a:p>
        </p:txBody>
      </p:sp>
    </p:spTree>
    <p:extLst>
      <p:ext uri="{BB962C8B-B14F-4D97-AF65-F5344CB8AC3E}">
        <p14:creationId xmlns:p14="http://schemas.microsoft.com/office/powerpoint/2010/main" val="1365253264"/>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6A98209-A3CA-41A3-929B-BB655866BE75}" type="datetimeFigureOut">
              <a:rPr lang="en-US" altLang="en-US"/>
              <a:pPr>
                <a:defRPr/>
              </a:pPr>
              <a:t>12/31/2021</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3E935EA0-C57B-4A83-9A8C-3BB07CB0D3FD}" type="slidenum">
              <a:rPr lang="en-US" altLang="en-US"/>
              <a:pPr/>
              <a:t>‹#›</a:t>
            </a:fld>
            <a:endParaRPr lang="en-US" altLang="en-US"/>
          </a:p>
        </p:txBody>
      </p:sp>
    </p:spTree>
    <p:extLst>
      <p:ext uri="{BB962C8B-B14F-4D97-AF65-F5344CB8AC3E}">
        <p14:creationId xmlns:p14="http://schemas.microsoft.com/office/powerpoint/2010/main" val="3986146481"/>
      </p:ext>
    </p:extLst>
  </p:cSld>
  <p:clrMapOvr>
    <a:masterClrMapping/>
  </p:clrMapOvr>
  <p:transition>
    <p:checke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826641C-F94A-4159-81C5-B43A4A5B8504}"/>
              </a:ext>
            </a:extLst>
          </p:cNvPr>
          <p:cNvSpPr>
            <a:spLocks noGrp="1"/>
          </p:cNvSpPr>
          <p:nvPr>
            <p:ph type="dt" sz="half" idx="10"/>
          </p:nvPr>
        </p:nvSpPr>
        <p:spPr/>
        <p:txBody>
          <a:bodyPr/>
          <a:lstStyle>
            <a:lvl1pPr>
              <a:defRPr/>
            </a:lvl1pPr>
          </a:lstStyle>
          <a:p>
            <a:pPr>
              <a:defRPr/>
            </a:pPr>
            <a:fld id="{F63C847F-6B0F-4AC7-9DE3-BA0FF558FB89}" type="datetimeFigureOut">
              <a:rPr lang="en-US">
                <a:solidFill>
                  <a:prstClr val="black">
                    <a:tint val="75000"/>
                  </a:prstClr>
                </a:solidFill>
              </a:rPr>
              <a:pPr>
                <a:defRPr/>
              </a:pPr>
              <a:t>12/31/2021</a:t>
            </a:fld>
            <a:endParaRPr lang="en-US">
              <a:solidFill>
                <a:prstClr val="black">
                  <a:tint val="75000"/>
                </a:prstClr>
              </a:solidFill>
            </a:endParaRPr>
          </a:p>
        </p:txBody>
      </p:sp>
      <p:sp>
        <p:nvSpPr>
          <p:cNvPr id="3" name="Footer Placeholder 4">
            <a:extLst>
              <a:ext uri="{FF2B5EF4-FFF2-40B4-BE49-F238E27FC236}">
                <a16:creationId xmlns:a16="http://schemas.microsoft.com/office/drawing/2014/main" id="{AD33CD6A-E696-414C-93BC-003882E22E30}"/>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6392E464-CE1F-4E09-B9CC-D0D0B17D2A3E}"/>
              </a:ext>
            </a:extLst>
          </p:cNvPr>
          <p:cNvSpPr>
            <a:spLocks noGrp="1"/>
          </p:cNvSpPr>
          <p:nvPr>
            <p:ph type="sldNum" sz="quarter" idx="12"/>
          </p:nvPr>
        </p:nvSpPr>
        <p:spPr/>
        <p:txBody>
          <a:bodyPr/>
          <a:lstStyle>
            <a:lvl1pPr>
              <a:defRPr/>
            </a:lvl1pPr>
          </a:lstStyle>
          <a:p>
            <a:pPr>
              <a:defRPr/>
            </a:pPr>
            <a:fld id="{9DD86CEF-2745-4848-8FBE-2748DE5C1E2A}" type="slidenum">
              <a:rPr lang="en-US" altLang="en-US"/>
              <a:pPr>
                <a:defRPr/>
              </a:pPr>
              <a:t>‹#›</a:t>
            </a:fld>
            <a:endParaRPr lang="en-US" altLang="en-US"/>
          </a:p>
        </p:txBody>
      </p:sp>
    </p:spTree>
    <p:extLst>
      <p:ext uri="{BB962C8B-B14F-4D97-AF65-F5344CB8AC3E}">
        <p14:creationId xmlns:p14="http://schemas.microsoft.com/office/powerpoint/2010/main" val="2021273693"/>
      </p:ext>
    </p:extLst>
  </p:cSld>
  <p:clrMapOvr>
    <a:masterClrMapping/>
  </p:clrMapOvr>
  <p:transition spd="slow">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20"/>
            </a:lvl1pPr>
          </a:lstStyle>
          <a:p>
            <a:r>
              <a:rPr lang="en-US"/>
              <a:t>Click to edit Master title style</a:t>
            </a:r>
          </a:p>
        </p:txBody>
      </p:sp>
      <p:sp>
        <p:nvSpPr>
          <p:cNvPr id="3" name="Content Placeholder 2"/>
          <p:cNvSpPr>
            <a:spLocks noGrp="1"/>
          </p:cNvSpPr>
          <p:nvPr>
            <p:ph idx="1"/>
          </p:nvPr>
        </p:nvSpPr>
        <p:spPr>
          <a:xfrm>
            <a:off x="3887391" y="740655"/>
            <a:ext cx="4629150" cy="3655219"/>
          </a:xfrm>
        </p:spPr>
        <p:txBody>
          <a:bodyPr/>
          <a:lstStyle>
            <a:lvl1pPr>
              <a:defRPr sz="1320"/>
            </a:lvl1pPr>
            <a:lvl2pPr>
              <a:defRPr sz="1155"/>
            </a:lvl2pPr>
            <a:lvl3pPr>
              <a:defRPr sz="990"/>
            </a:lvl3pPr>
            <a:lvl4pPr>
              <a:defRPr sz="825"/>
            </a:lvl4pPr>
            <a:lvl5pPr>
              <a:defRPr sz="825"/>
            </a:lvl5pPr>
            <a:lvl6pPr>
              <a:defRPr sz="825"/>
            </a:lvl6pPr>
            <a:lvl7pPr>
              <a:defRPr sz="825"/>
            </a:lvl7pPr>
            <a:lvl8pPr>
              <a:defRPr sz="825"/>
            </a:lvl8pPr>
            <a:lvl9pPr>
              <a:defRPr sz="8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2"/>
          </a:xfrm>
        </p:spPr>
        <p:txBody>
          <a:bodyPr/>
          <a:lstStyle>
            <a:lvl1pPr marL="0" indent="0">
              <a:buNone/>
              <a:defRPr sz="660"/>
            </a:lvl1pPr>
            <a:lvl2pPr marL="188587" indent="0">
              <a:buNone/>
              <a:defRPr sz="578"/>
            </a:lvl2pPr>
            <a:lvl3pPr marL="377173" indent="0">
              <a:buNone/>
              <a:defRPr sz="495"/>
            </a:lvl3pPr>
            <a:lvl4pPr marL="565760" indent="0">
              <a:buNone/>
              <a:defRPr sz="413"/>
            </a:lvl4pPr>
            <a:lvl5pPr marL="754346" indent="0">
              <a:buNone/>
              <a:defRPr sz="413"/>
            </a:lvl5pPr>
            <a:lvl6pPr marL="942932" indent="0">
              <a:buNone/>
              <a:defRPr sz="413"/>
            </a:lvl6pPr>
            <a:lvl7pPr marL="1131518" indent="0">
              <a:buNone/>
              <a:defRPr sz="413"/>
            </a:lvl7pPr>
            <a:lvl8pPr marL="1320105" indent="0">
              <a:buNone/>
              <a:defRPr sz="413"/>
            </a:lvl8pPr>
            <a:lvl9pPr marL="1508692" indent="0">
              <a:buNone/>
              <a:defRPr sz="413"/>
            </a:lvl9pPr>
          </a:lstStyle>
          <a:p>
            <a:pPr lvl="0"/>
            <a:r>
              <a:rPr lang="en-US"/>
              <a:t>Edit Master text styles</a:t>
            </a:r>
          </a:p>
        </p:txBody>
      </p:sp>
      <p:sp>
        <p:nvSpPr>
          <p:cNvPr id="5" name="Date Placeholder 3">
            <a:extLst>
              <a:ext uri="{FF2B5EF4-FFF2-40B4-BE49-F238E27FC236}">
                <a16:creationId xmlns:a16="http://schemas.microsoft.com/office/drawing/2014/main" id="{E524E6B4-560B-4632-9D06-2DDA0FBC40AC}"/>
              </a:ext>
            </a:extLst>
          </p:cNvPr>
          <p:cNvSpPr>
            <a:spLocks noGrp="1"/>
          </p:cNvSpPr>
          <p:nvPr>
            <p:ph type="dt" sz="half" idx="10"/>
          </p:nvPr>
        </p:nvSpPr>
        <p:spPr/>
        <p:txBody>
          <a:bodyPr/>
          <a:lstStyle>
            <a:lvl1pPr>
              <a:defRPr/>
            </a:lvl1pPr>
          </a:lstStyle>
          <a:p>
            <a:pPr>
              <a:defRPr/>
            </a:pPr>
            <a:fld id="{E29BBFBD-D565-4E8A-B2A5-A56CC76A0F54}" type="datetimeFigureOut">
              <a:rPr lang="en-US">
                <a:solidFill>
                  <a:prstClr val="black">
                    <a:tint val="75000"/>
                  </a:prstClr>
                </a:solidFill>
              </a:rPr>
              <a:pPr>
                <a:defRPr/>
              </a:pPr>
              <a:t>12/31/2021</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38B35F79-4AA0-4E61-97F5-63F70095CBBB}"/>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8E17EF63-FE5E-4C67-9552-A7B9860142A8}"/>
              </a:ext>
            </a:extLst>
          </p:cNvPr>
          <p:cNvSpPr>
            <a:spLocks noGrp="1"/>
          </p:cNvSpPr>
          <p:nvPr>
            <p:ph type="sldNum" sz="quarter" idx="12"/>
          </p:nvPr>
        </p:nvSpPr>
        <p:spPr/>
        <p:txBody>
          <a:bodyPr/>
          <a:lstStyle>
            <a:lvl1pPr>
              <a:defRPr/>
            </a:lvl1pPr>
          </a:lstStyle>
          <a:p>
            <a:pPr>
              <a:defRPr/>
            </a:pPr>
            <a:fld id="{D232D8E7-50B7-4DD0-92E2-88EE8928266D}" type="slidenum">
              <a:rPr lang="en-US" altLang="en-US"/>
              <a:pPr>
                <a:defRPr/>
              </a:pPr>
              <a:t>‹#›</a:t>
            </a:fld>
            <a:endParaRPr lang="en-US" altLang="en-US"/>
          </a:p>
        </p:txBody>
      </p:sp>
    </p:spTree>
    <p:extLst>
      <p:ext uri="{BB962C8B-B14F-4D97-AF65-F5344CB8AC3E}">
        <p14:creationId xmlns:p14="http://schemas.microsoft.com/office/powerpoint/2010/main" val="3396748999"/>
      </p:ext>
    </p:extLst>
  </p:cSld>
  <p:clrMapOvr>
    <a:masterClrMapping/>
  </p:clrMapOvr>
  <p:transition spd="slow">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20"/>
            </a:lvl1pPr>
          </a:lstStyle>
          <a:p>
            <a:r>
              <a:rPr lang="en-US"/>
              <a:t>Click to edit Master title style</a:t>
            </a:r>
          </a:p>
        </p:txBody>
      </p:sp>
      <p:sp>
        <p:nvSpPr>
          <p:cNvPr id="3" name="Picture Placeholder 2"/>
          <p:cNvSpPr>
            <a:spLocks noGrp="1"/>
          </p:cNvSpPr>
          <p:nvPr>
            <p:ph type="pic" idx="1"/>
          </p:nvPr>
        </p:nvSpPr>
        <p:spPr>
          <a:xfrm>
            <a:off x="3887391" y="740655"/>
            <a:ext cx="4629150" cy="3655219"/>
          </a:xfrm>
        </p:spPr>
        <p:txBody>
          <a:bodyPr rtlCol="0">
            <a:normAutofit/>
          </a:bodyPr>
          <a:lstStyle>
            <a:lvl1pPr marL="0" indent="0">
              <a:buNone/>
              <a:defRPr sz="1320"/>
            </a:lvl1pPr>
            <a:lvl2pPr marL="188587" indent="0">
              <a:buNone/>
              <a:defRPr sz="1155"/>
            </a:lvl2pPr>
            <a:lvl3pPr marL="377173" indent="0">
              <a:buNone/>
              <a:defRPr sz="990"/>
            </a:lvl3pPr>
            <a:lvl4pPr marL="565760" indent="0">
              <a:buNone/>
              <a:defRPr sz="825"/>
            </a:lvl4pPr>
            <a:lvl5pPr marL="754346" indent="0">
              <a:buNone/>
              <a:defRPr sz="825"/>
            </a:lvl5pPr>
            <a:lvl6pPr marL="942932" indent="0">
              <a:buNone/>
              <a:defRPr sz="825"/>
            </a:lvl6pPr>
            <a:lvl7pPr marL="1131518" indent="0">
              <a:buNone/>
              <a:defRPr sz="825"/>
            </a:lvl7pPr>
            <a:lvl8pPr marL="1320105" indent="0">
              <a:buNone/>
              <a:defRPr sz="825"/>
            </a:lvl8pPr>
            <a:lvl9pPr marL="1508692" indent="0">
              <a:buNone/>
              <a:defRPr sz="825"/>
            </a:lvl9pPr>
          </a:lstStyle>
          <a:p>
            <a:pPr lvl="0"/>
            <a:endParaRPr lang="en-US" noProof="0"/>
          </a:p>
        </p:txBody>
      </p:sp>
      <p:sp>
        <p:nvSpPr>
          <p:cNvPr id="4" name="Text Placeholder 3"/>
          <p:cNvSpPr>
            <a:spLocks noGrp="1"/>
          </p:cNvSpPr>
          <p:nvPr>
            <p:ph type="body" sz="half" idx="2"/>
          </p:nvPr>
        </p:nvSpPr>
        <p:spPr>
          <a:xfrm>
            <a:off x="629841" y="1543051"/>
            <a:ext cx="2949178" cy="2858692"/>
          </a:xfrm>
        </p:spPr>
        <p:txBody>
          <a:bodyPr/>
          <a:lstStyle>
            <a:lvl1pPr marL="0" indent="0">
              <a:buNone/>
              <a:defRPr sz="660"/>
            </a:lvl1pPr>
            <a:lvl2pPr marL="188587" indent="0">
              <a:buNone/>
              <a:defRPr sz="578"/>
            </a:lvl2pPr>
            <a:lvl3pPr marL="377173" indent="0">
              <a:buNone/>
              <a:defRPr sz="495"/>
            </a:lvl3pPr>
            <a:lvl4pPr marL="565760" indent="0">
              <a:buNone/>
              <a:defRPr sz="413"/>
            </a:lvl4pPr>
            <a:lvl5pPr marL="754346" indent="0">
              <a:buNone/>
              <a:defRPr sz="413"/>
            </a:lvl5pPr>
            <a:lvl6pPr marL="942932" indent="0">
              <a:buNone/>
              <a:defRPr sz="413"/>
            </a:lvl6pPr>
            <a:lvl7pPr marL="1131518" indent="0">
              <a:buNone/>
              <a:defRPr sz="413"/>
            </a:lvl7pPr>
            <a:lvl8pPr marL="1320105" indent="0">
              <a:buNone/>
              <a:defRPr sz="413"/>
            </a:lvl8pPr>
            <a:lvl9pPr marL="1508692" indent="0">
              <a:buNone/>
              <a:defRPr sz="413"/>
            </a:lvl9pPr>
          </a:lstStyle>
          <a:p>
            <a:pPr lvl="0"/>
            <a:r>
              <a:rPr lang="en-US"/>
              <a:t>Edit Master text styles</a:t>
            </a:r>
          </a:p>
        </p:txBody>
      </p:sp>
      <p:sp>
        <p:nvSpPr>
          <p:cNvPr id="5" name="Date Placeholder 3">
            <a:extLst>
              <a:ext uri="{FF2B5EF4-FFF2-40B4-BE49-F238E27FC236}">
                <a16:creationId xmlns:a16="http://schemas.microsoft.com/office/drawing/2014/main" id="{DBBBE7E8-63F1-49AD-A1E5-DFEC06F9B4A6}"/>
              </a:ext>
            </a:extLst>
          </p:cNvPr>
          <p:cNvSpPr>
            <a:spLocks noGrp="1"/>
          </p:cNvSpPr>
          <p:nvPr>
            <p:ph type="dt" sz="half" idx="10"/>
          </p:nvPr>
        </p:nvSpPr>
        <p:spPr/>
        <p:txBody>
          <a:bodyPr/>
          <a:lstStyle>
            <a:lvl1pPr>
              <a:defRPr/>
            </a:lvl1pPr>
          </a:lstStyle>
          <a:p>
            <a:pPr>
              <a:defRPr/>
            </a:pPr>
            <a:fld id="{262B67F5-6D4A-4188-89AB-52BAEC8ACB09}" type="datetimeFigureOut">
              <a:rPr lang="en-US">
                <a:solidFill>
                  <a:prstClr val="black">
                    <a:tint val="75000"/>
                  </a:prstClr>
                </a:solidFill>
              </a:rPr>
              <a:pPr>
                <a:defRPr/>
              </a:pPr>
              <a:t>12/31/2021</a:t>
            </a:fld>
            <a:endParaRPr lang="en-US">
              <a:solidFill>
                <a:prstClr val="black">
                  <a:tint val="75000"/>
                </a:prstClr>
              </a:solidFill>
            </a:endParaRPr>
          </a:p>
        </p:txBody>
      </p:sp>
      <p:sp>
        <p:nvSpPr>
          <p:cNvPr id="6" name="Footer Placeholder 4">
            <a:extLst>
              <a:ext uri="{FF2B5EF4-FFF2-40B4-BE49-F238E27FC236}">
                <a16:creationId xmlns:a16="http://schemas.microsoft.com/office/drawing/2014/main" id="{4CCE0297-4C8E-443E-968A-662E24885627}"/>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a:ext uri="{FF2B5EF4-FFF2-40B4-BE49-F238E27FC236}">
                <a16:creationId xmlns:a16="http://schemas.microsoft.com/office/drawing/2014/main" id="{3EB5C66C-59D9-4070-A295-392842787BA9}"/>
              </a:ext>
            </a:extLst>
          </p:cNvPr>
          <p:cNvSpPr>
            <a:spLocks noGrp="1"/>
          </p:cNvSpPr>
          <p:nvPr>
            <p:ph type="sldNum" sz="quarter" idx="12"/>
          </p:nvPr>
        </p:nvSpPr>
        <p:spPr/>
        <p:txBody>
          <a:bodyPr/>
          <a:lstStyle>
            <a:lvl1pPr>
              <a:defRPr/>
            </a:lvl1pPr>
          </a:lstStyle>
          <a:p>
            <a:pPr>
              <a:defRPr/>
            </a:pPr>
            <a:fld id="{9EEF13BE-5AE1-41F1-93CF-A3D956A6747B}" type="slidenum">
              <a:rPr lang="en-US" altLang="en-US"/>
              <a:pPr>
                <a:defRPr/>
              </a:pPr>
              <a:t>‹#›</a:t>
            </a:fld>
            <a:endParaRPr lang="en-US" altLang="en-US"/>
          </a:p>
        </p:txBody>
      </p:sp>
    </p:spTree>
    <p:extLst>
      <p:ext uri="{BB962C8B-B14F-4D97-AF65-F5344CB8AC3E}">
        <p14:creationId xmlns:p14="http://schemas.microsoft.com/office/powerpoint/2010/main" val="1116600819"/>
      </p:ext>
    </p:extLst>
  </p:cSld>
  <p:clrMapOvr>
    <a:masterClrMapping/>
  </p:clrMapOvr>
  <p:transition spd="slow">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6AA64-8CA6-4AAD-9B54-18E3D443FD49}"/>
              </a:ext>
            </a:extLst>
          </p:cNvPr>
          <p:cNvSpPr>
            <a:spLocks noGrp="1"/>
          </p:cNvSpPr>
          <p:nvPr>
            <p:ph type="dt" sz="half" idx="10"/>
          </p:nvPr>
        </p:nvSpPr>
        <p:spPr/>
        <p:txBody>
          <a:bodyPr/>
          <a:lstStyle>
            <a:lvl1pPr>
              <a:defRPr/>
            </a:lvl1pPr>
          </a:lstStyle>
          <a:p>
            <a:pPr>
              <a:defRPr/>
            </a:pPr>
            <a:fld id="{BC2FD775-F7DF-4AEE-84BC-9FEF25EF3D4E}" type="datetimeFigureOut">
              <a:rPr lang="en-US">
                <a:solidFill>
                  <a:prstClr val="black">
                    <a:tint val="75000"/>
                  </a:prstClr>
                </a:solidFill>
              </a:rPr>
              <a:pPr>
                <a:defRPr/>
              </a:pPr>
              <a:t>12/31/2021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22B4963-9A94-4C8A-99B0-33301A969A66}"/>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5374D46-5CA8-437D-BD07-90DDDD2DC044}"/>
              </a:ext>
            </a:extLst>
          </p:cNvPr>
          <p:cNvSpPr>
            <a:spLocks noGrp="1"/>
          </p:cNvSpPr>
          <p:nvPr>
            <p:ph type="sldNum" sz="quarter" idx="12"/>
          </p:nvPr>
        </p:nvSpPr>
        <p:spPr/>
        <p:txBody>
          <a:bodyPr/>
          <a:lstStyle>
            <a:lvl1pPr>
              <a:defRPr/>
            </a:lvl1pPr>
          </a:lstStyle>
          <a:p>
            <a:pPr>
              <a:defRPr/>
            </a:pPr>
            <a:fld id="{4799BD2F-C941-4365-99CB-8AD111D3C6A7}" type="slidenum">
              <a:rPr lang="en-US" altLang="en-US"/>
              <a:pPr>
                <a:defRPr/>
              </a:pPr>
              <a:t>‹#›</a:t>
            </a:fld>
            <a:endParaRPr lang="en-US" altLang="en-US"/>
          </a:p>
        </p:txBody>
      </p:sp>
    </p:spTree>
    <p:extLst>
      <p:ext uri="{BB962C8B-B14F-4D97-AF65-F5344CB8AC3E}">
        <p14:creationId xmlns:p14="http://schemas.microsoft.com/office/powerpoint/2010/main" val="2092071687"/>
      </p:ext>
    </p:extLst>
  </p:cSld>
  <p:clrMapOvr>
    <a:masterClrMapping/>
  </p:clrMapOvr>
  <p:transition spd="slow">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5" y="273845"/>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28F56-7E69-49BF-B21D-7CC24097F61E}"/>
              </a:ext>
            </a:extLst>
          </p:cNvPr>
          <p:cNvSpPr>
            <a:spLocks noGrp="1"/>
          </p:cNvSpPr>
          <p:nvPr>
            <p:ph type="dt" sz="half" idx="10"/>
          </p:nvPr>
        </p:nvSpPr>
        <p:spPr/>
        <p:txBody>
          <a:bodyPr/>
          <a:lstStyle>
            <a:lvl1pPr>
              <a:defRPr/>
            </a:lvl1pPr>
          </a:lstStyle>
          <a:p>
            <a:pPr>
              <a:defRPr/>
            </a:pPr>
            <a:fld id="{AAD7143F-9F8B-4489-861F-A1326E1CCF65}" type="datetimeFigureOut">
              <a:rPr lang="en-US">
                <a:solidFill>
                  <a:prstClr val="black">
                    <a:tint val="75000"/>
                  </a:prstClr>
                </a:solidFill>
              </a:rPr>
              <a:pPr>
                <a:defRPr/>
              </a:pPr>
              <a:t>12/31/2021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CFDB1D7-FDDB-4D20-9E71-D318E2B62D13}"/>
              </a:ext>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DFEC584-85FF-4E6B-8CF3-1367B1D528F6}"/>
              </a:ext>
            </a:extLst>
          </p:cNvPr>
          <p:cNvSpPr>
            <a:spLocks noGrp="1"/>
          </p:cNvSpPr>
          <p:nvPr>
            <p:ph type="sldNum" sz="quarter" idx="12"/>
          </p:nvPr>
        </p:nvSpPr>
        <p:spPr/>
        <p:txBody>
          <a:bodyPr/>
          <a:lstStyle>
            <a:lvl1pPr>
              <a:defRPr/>
            </a:lvl1pPr>
          </a:lstStyle>
          <a:p>
            <a:pPr>
              <a:defRPr/>
            </a:pPr>
            <a:fld id="{51E8B7AD-C486-4822-A2A7-3C3225DD24E1}" type="slidenum">
              <a:rPr lang="en-US" altLang="en-US"/>
              <a:pPr>
                <a:defRPr/>
              </a:pPr>
              <a:t>‹#›</a:t>
            </a:fld>
            <a:endParaRPr lang="en-US" altLang="en-US"/>
          </a:p>
        </p:txBody>
      </p:sp>
    </p:spTree>
    <p:extLst>
      <p:ext uri="{BB962C8B-B14F-4D97-AF65-F5344CB8AC3E}">
        <p14:creationId xmlns:p14="http://schemas.microsoft.com/office/powerpoint/2010/main" val="2740976408"/>
      </p:ext>
    </p:extLst>
  </p:cSld>
  <p:clrMapOvr>
    <a:masterClrMapping/>
  </p:clrMapOvr>
  <p:transition spd="slow">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84720F-0DD2-44E6-83B2-3DF2ED7B7D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328145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7784CC-A658-4371-907D-51C4DBD1F5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618653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E9EDB-646A-4357-9BF5-902F26E8DF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777586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21F68F-4EF7-4492-BC69-EFA45C590A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110883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6802F0-392E-4C90-A29A-02C547645D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819495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99BD92F-1860-4154-B171-0AC1CEB2C95A}" type="datetimeFigureOut">
              <a:rPr lang="en-US" altLang="en-US"/>
              <a:pPr>
                <a:defRPr/>
              </a:pPr>
              <a:t>12/31/2021</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953A2AC1-4966-4B34-9F11-47A0D9BF4685}" type="slidenum">
              <a:rPr lang="en-US" altLang="en-US"/>
              <a:pPr/>
              <a:t>‹#›</a:t>
            </a:fld>
            <a:endParaRPr lang="en-US" altLang="en-US"/>
          </a:p>
        </p:txBody>
      </p:sp>
    </p:spTree>
    <p:extLst>
      <p:ext uri="{BB962C8B-B14F-4D97-AF65-F5344CB8AC3E}">
        <p14:creationId xmlns:p14="http://schemas.microsoft.com/office/powerpoint/2010/main" val="2124587252"/>
      </p:ext>
    </p:extLst>
  </p:cSld>
  <p:clrMapOvr>
    <a:masterClrMapping/>
  </p:clrMapOvr>
  <p:transition>
    <p:checke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605902-BB07-444D-9641-85A5F745E3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291917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534606-428E-4722-94F9-40B9BF4720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041500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312E23-65B3-4D4E-BB80-69E15B7816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10037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F6CD6D-BC99-4752-A62A-D7B23F65DF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06065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B4B60D-F74D-4835-B7A9-E5FF75E067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307980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12F367-8A0E-498C-B929-83947E2B5D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729264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quarter" idx="1"/>
          </p:nvPr>
        </p:nvSpPr>
        <p:spPr>
          <a:xfrm>
            <a:off x="457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B233D59-D26D-4BA4-8924-32076F194A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679604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84720F-0DD2-44E6-83B2-3DF2ED7B7D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970988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7784CC-A658-4371-907D-51C4DBD1F5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102884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E9EDB-646A-4357-9BF5-902F26E8DF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45430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79D6F1C-306B-4F44-9245-378D1385C545}" type="datetimeFigureOut">
              <a:rPr lang="en-US" altLang="en-US"/>
              <a:pPr>
                <a:defRPr/>
              </a:pPr>
              <a:t>12/31/2021</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3940562A-F33A-49CB-A317-D76C3852F7B6}" type="slidenum">
              <a:rPr lang="en-US" altLang="en-US"/>
              <a:pPr/>
              <a:t>‹#›</a:t>
            </a:fld>
            <a:endParaRPr lang="en-US" altLang="en-US"/>
          </a:p>
        </p:txBody>
      </p:sp>
    </p:spTree>
    <p:extLst>
      <p:ext uri="{BB962C8B-B14F-4D97-AF65-F5344CB8AC3E}">
        <p14:creationId xmlns:p14="http://schemas.microsoft.com/office/powerpoint/2010/main" val="1405660432"/>
      </p:ext>
    </p:extLst>
  </p:cSld>
  <p:clrMapOvr>
    <a:masterClrMapping/>
  </p:clrMapOvr>
  <p:transition>
    <p:checker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21F68F-4EF7-4492-BC69-EFA45C590A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50197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6802F0-392E-4C90-A29A-02C547645D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482225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0605902-BB07-444D-9641-85A5F745E3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323602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534606-428E-4722-94F9-40B9BF4720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388026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312E23-65B3-4D4E-BB80-69E15B7816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453914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F6CD6D-BC99-4752-A62A-D7B23F65DF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037838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B4B60D-F74D-4835-B7A9-E5FF75E067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061403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12F367-8A0E-498C-B929-83947E2B5D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436775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quarter" idx="1"/>
          </p:nvPr>
        </p:nvSpPr>
        <p:spPr>
          <a:xfrm>
            <a:off x="457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B233D59-D26D-4BA4-8924-32076F194A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442956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41241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88F5DB2-BF33-4D80-80CD-A19375C66F9D}" type="datetimeFigureOut">
              <a:rPr lang="en-US" altLang="en-US"/>
              <a:pPr>
                <a:defRPr/>
              </a:pPr>
              <a:t>12/31/2021</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0F8C64BE-F0F3-42CB-9353-308953921784}" type="slidenum">
              <a:rPr lang="en-US" altLang="en-US"/>
              <a:pPr/>
              <a:t>‹#›</a:t>
            </a:fld>
            <a:endParaRPr lang="en-US" altLang="en-US"/>
          </a:p>
        </p:txBody>
      </p:sp>
    </p:spTree>
    <p:extLst>
      <p:ext uri="{BB962C8B-B14F-4D97-AF65-F5344CB8AC3E}">
        <p14:creationId xmlns:p14="http://schemas.microsoft.com/office/powerpoint/2010/main" val="4201565598"/>
      </p:ext>
    </p:extLst>
  </p:cSld>
  <p:clrMapOvr>
    <a:masterClrMapping/>
  </p:clrMapOvr>
  <p:transition>
    <p:checker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21127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a:prstGeom prst="rect">
            <a:avLst/>
          </a:prstGeom>
        </p:spPr>
        <p:txBody>
          <a:bodyPr vert="horz" wrap="square" lIns="91440" tIns="45720" rIns="91440" bIns="45720" numCol="1" anchor="t" anchorCtr="0" compatLnSpc="1">
            <a:prstTxWarp prst="textNoShape">
              <a:avLst/>
            </a:prstTxWarp>
          </a:bodyPr>
          <a:lstStyle>
            <a:lvl1pPr defTabSz="257175" eaLnBrk="1" hangingPunct="1">
              <a:defRPr sz="975">
                <a:solidFill>
                  <a:srgbClr val="000000"/>
                </a:solidFill>
                <a:latin typeface="Calibri" panose="020F0502020204030204" pitchFamily="34" charset="0"/>
                <a:cs typeface="等线"/>
              </a:defRPr>
            </a:lvl1pPr>
          </a:lstStyle>
          <a:p>
            <a:fld id="{E68AAC55-4ED7-453F-885F-C43386B6E991}" type="datetimeFigureOut">
              <a:rPr lang="zh-CN" altLang="en-US" smtClean="0"/>
              <a:pPr/>
              <a:t>2021/12/31</a:t>
            </a:fld>
            <a:endParaRPr lang="zh-CN" altLang="en-US" smtClean="0"/>
          </a:p>
        </p:txBody>
      </p:sp>
      <p:sp>
        <p:nvSpPr>
          <p:cNvPr id="3" name="页脚占位符 2"/>
          <p:cNvSpPr>
            <a:spLocks noGrp="1"/>
          </p:cNvSpPr>
          <p:nvPr>
            <p:ph type="ftr" sz="quarter" idx="11"/>
          </p:nvPr>
        </p:nvSpPr>
        <p:spPr>
          <a:xfrm>
            <a:off x="3028950" y="4767264"/>
            <a:ext cx="3086100" cy="273844"/>
          </a:xfrm>
          <a:prstGeom prst="rect">
            <a:avLst/>
          </a:prstGeom>
        </p:spPr>
        <p:txBody>
          <a:bodyPr vert="horz" wrap="square" lIns="91440" tIns="45720" rIns="91440" bIns="45720" numCol="1" anchor="t" anchorCtr="0" compatLnSpc="1">
            <a:prstTxWarp prst="textNoShape">
              <a:avLst/>
            </a:prstTxWarp>
          </a:bodyPr>
          <a:lstStyle>
            <a:lvl1pPr defTabSz="257175" eaLnBrk="1" hangingPunct="1">
              <a:defRPr sz="975">
                <a:solidFill>
                  <a:srgbClr val="000000"/>
                </a:solidFill>
                <a:latin typeface="Calibri" panose="020F0502020204030204" pitchFamily="34" charset="0"/>
                <a:cs typeface="等线"/>
              </a:defRPr>
            </a:lvl1pPr>
          </a:lstStyle>
          <a:p>
            <a:endParaRPr lang="zh-CN" altLang="en-US" smtClean="0"/>
          </a:p>
        </p:txBody>
      </p:sp>
      <p:sp>
        <p:nvSpPr>
          <p:cNvPr id="4" name="灯片编号占位符 3"/>
          <p:cNvSpPr>
            <a:spLocks noGrp="1"/>
          </p:cNvSpPr>
          <p:nvPr>
            <p:ph type="sldNum" sz="quarter" idx="12"/>
          </p:nvPr>
        </p:nvSpPr>
        <p:spPr>
          <a:xfrm>
            <a:off x="6457950" y="4767264"/>
            <a:ext cx="2057400" cy="273844"/>
          </a:xfrm>
          <a:prstGeom prst="rect">
            <a:avLst/>
          </a:prstGeom>
        </p:spPr>
        <p:txBody>
          <a:bodyPr vert="horz" wrap="square" lIns="91440" tIns="45720" rIns="91440" bIns="45720" numCol="1" anchor="t" anchorCtr="0" compatLnSpc="1">
            <a:prstTxWarp prst="textNoShape">
              <a:avLst/>
            </a:prstTxWarp>
          </a:bodyPr>
          <a:lstStyle>
            <a:lvl1pPr defTabSz="257175" eaLnBrk="1" hangingPunct="1">
              <a:defRPr sz="975">
                <a:solidFill>
                  <a:srgbClr val="000000"/>
                </a:solidFill>
                <a:latin typeface="Calibri" panose="020F0502020204030204" pitchFamily="34" charset="0"/>
                <a:cs typeface="等线"/>
              </a:defRPr>
            </a:lvl1pPr>
          </a:lstStyle>
          <a:p>
            <a:fld id="{1745159F-6701-40E7-A9BB-5C48198D9427}" type="slidenum">
              <a:rPr lang="zh-CN" altLang="en-US" smtClean="0"/>
              <a:pPr/>
              <a:t>‹#›</a:t>
            </a:fld>
            <a:endParaRPr lang="zh-CN" altLang="en-US" smtClean="0"/>
          </a:p>
        </p:txBody>
      </p:sp>
    </p:spTree>
    <p:extLst>
      <p:ext uri="{BB962C8B-B14F-4D97-AF65-F5344CB8AC3E}">
        <p14:creationId xmlns:p14="http://schemas.microsoft.com/office/powerpoint/2010/main" val="392044892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vi-VN" noProof="1"/>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Rectangle 4"/>
          <p:cNvSpPr>
            <a:spLocks noGrp="1" noChangeArrowheads="1"/>
          </p:cNvSpPr>
          <p:nvPr>
            <p:ph type="dt" sz="half"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71796AFE-FE8E-464B-9533-CF88503326A3}" type="datetimeFigureOut">
              <a:rPr lang="en-US" altLang="en-US" smtClean="0">
                <a:solidFill>
                  <a:prstClr val="black"/>
                </a:solidFill>
                <a:latin typeface="Verdana" panose="020B0604030504040204" pitchFamily="34" charset="0"/>
              </a:rPr>
              <a:pPr/>
              <a:t>12/31/2021</a:t>
            </a:fld>
            <a:endParaRPr lang="en-US" altLang="en-US" smtClean="0">
              <a:solidFill>
                <a:prstClr val="black"/>
              </a:solidFill>
              <a:latin typeface="Verdana" panose="020B0604030504040204" pitchFamily="34" charset="0"/>
            </a:endParaRPr>
          </a:p>
        </p:txBody>
      </p:sp>
      <p:sp>
        <p:nvSpPr>
          <p:cNvPr id="5" name="Rectangle 5"/>
          <p:cNvSpPr>
            <a:spLocks noGrp="1" noChangeArrowheads="1"/>
          </p:cNvSpPr>
          <p:nvPr>
            <p:ph type="ftr" sz="quarter" idx="11"/>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endParaRPr lang="en-US" altLang="en-US" smtClean="0">
              <a:solidFill>
                <a:prstClr val="black"/>
              </a:solidFill>
              <a:latin typeface="Verdana" panose="020B0604030504040204" pitchFamily="34" charset="0"/>
            </a:endParaRPr>
          </a:p>
        </p:txBody>
      </p:sp>
      <p:sp>
        <p:nvSpPr>
          <p:cNvPr id="6" name="Rectangle 6"/>
          <p:cNvSpPr>
            <a:spLocks noGrp="1" noChangeArrowheads="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509864B1-A3A9-4055-B12F-5F5AC8211A81}" type="slidenum">
              <a:rPr lang="en-US" altLang="en-US" smtClean="0">
                <a:solidFill>
                  <a:prstClr val="black"/>
                </a:solidFill>
                <a:latin typeface="Verdana" panose="020B0604030504040204" pitchFamily="34" charset="0"/>
              </a:rPr>
              <a:pPr/>
              <a:t>‹#›</a:t>
            </a:fld>
            <a:endParaRPr lang="en-US" altLang="en-US" smtClean="0">
              <a:solidFill>
                <a:prstClr val="black"/>
              </a:solidFill>
              <a:latin typeface="Verdana" panose="020B0604030504040204" pitchFamily="34" charset="0"/>
            </a:endParaRPr>
          </a:p>
        </p:txBody>
      </p:sp>
    </p:spTree>
    <p:extLst>
      <p:ext uri="{BB962C8B-B14F-4D97-AF65-F5344CB8AC3E}">
        <p14:creationId xmlns:p14="http://schemas.microsoft.com/office/powerpoint/2010/main" val="9645754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94314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450" name="Rectangle 2"/>
          <p:cNvSpPr>
            <a:spLocks noGrp="1" noRot="1" noChangeArrowheads="1"/>
          </p:cNvSpPr>
          <p:nvPr>
            <p:ph type="ctrTitle"/>
          </p:nvPr>
        </p:nvSpPr>
        <p:spPr>
          <a:xfrm>
            <a:off x="685800" y="1485900"/>
            <a:ext cx="7772400" cy="1200150"/>
          </a:xfrm>
        </p:spPr>
        <p:txBody>
          <a:bodyPr/>
          <a:lstStyle>
            <a:lvl1pPr>
              <a:defRPr/>
            </a:lvl1pPr>
          </a:lstStyle>
          <a:p>
            <a:pPr lvl="0"/>
            <a:r>
              <a:rPr lang="en-US" noProof="0" smtClean="0"/>
              <a:t>Click to edit Master title style</a:t>
            </a:r>
          </a:p>
        </p:txBody>
      </p:sp>
      <p:sp>
        <p:nvSpPr>
          <p:cNvPr id="104451" name="Rectangle 3"/>
          <p:cNvSpPr>
            <a:spLocks noGrp="1" noRot="1" noChangeArrowheads="1"/>
          </p:cNvSpPr>
          <p:nvPr>
            <p:ph type="subTitle" idx="1"/>
          </p:nvPr>
        </p:nvSpPr>
        <p:spPr>
          <a:xfrm>
            <a:off x="1371600" y="2914650"/>
            <a:ext cx="6400800" cy="131445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EA482A1-A0C6-448A-BE98-A94DA95F136F}" type="slidenum">
              <a:rPr lang="en-US" altLang="vi-VN">
                <a:solidFill>
                  <a:srgbClr val="FFFFFF"/>
                </a:solidFill>
              </a:rPr>
              <a:pPr>
                <a:defRPr/>
              </a:pPr>
              <a:t>‹#›</a:t>
            </a:fld>
            <a:endParaRPr lang="en-US" altLang="vi-VN">
              <a:solidFill>
                <a:srgbClr val="FFFFFF"/>
              </a:solidFill>
            </a:endParaRPr>
          </a:p>
        </p:txBody>
      </p:sp>
    </p:spTree>
    <p:extLst>
      <p:ext uri="{BB962C8B-B14F-4D97-AF65-F5344CB8AC3E}">
        <p14:creationId xmlns:p14="http://schemas.microsoft.com/office/powerpoint/2010/main" val="423870216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F36E26-C120-4E34-9BE9-981DCF73EE46}" type="slidenum">
              <a:rPr lang="en-US" altLang="vi-VN">
                <a:solidFill>
                  <a:srgbClr val="FFFFFF"/>
                </a:solidFill>
              </a:rPr>
              <a:pPr>
                <a:defRPr/>
              </a:pPr>
              <a:t>‹#›</a:t>
            </a:fld>
            <a:endParaRPr lang="en-US" altLang="vi-VN">
              <a:solidFill>
                <a:srgbClr val="FFFFFF"/>
              </a:solidFill>
            </a:endParaRPr>
          </a:p>
        </p:txBody>
      </p:sp>
    </p:spTree>
    <p:extLst>
      <p:ext uri="{BB962C8B-B14F-4D97-AF65-F5344CB8AC3E}">
        <p14:creationId xmlns:p14="http://schemas.microsoft.com/office/powerpoint/2010/main" val="4282317028"/>
      </p:ext>
    </p:extLst>
  </p:cSld>
  <p:clrMapOvr>
    <a:masterClrMapping/>
  </p:clrMapOvr>
  <p:transition>
    <p:checke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BC6DF3-5A0E-4190-A43A-1898B4E395B2}" type="slidenum">
              <a:rPr lang="en-US" altLang="vi-VN">
                <a:solidFill>
                  <a:srgbClr val="FFFFFF"/>
                </a:solidFill>
              </a:rPr>
              <a:pPr>
                <a:defRPr/>
              </a:pPr>
              <a:t>‹#›</a:t>
            </a:fld>
            <a:endParaRPr lang="en-US" altLang="vi-VN">
              <a:solidFill>
                <a:srgbClr val="FFFFFF"/>
              </a:solidFill>
            </a:endParaRPr>
          </a:p>
        </p:txBody>
      </p:sp>
    </p:spTree>
    <p:extLst>
      <p:ext uri="{BB962C8B-B14F-4D97-AF65-F5344CB8AC3E}">
        <p14:creationId xmlns:p14="http://schemas.microsoft.com/office/powerpoint/2010/main" val="4081984396"/>
      </p:ext>
    </p:extLst>
  </p:cSld>
  <p:clrMapOvr>
    <a:masterClrMapping/>
  </p:clrMapOvr>
  <p:transition>
    <p:checke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6" y="1257301"/>
            <a:ext cx="4194175" cy="331708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257301"/>
            <a:ext cx="4194175" cy="331708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12B0A5-CD65-4B4E-9FA4-9BF7BF204D47}" type="slidenum">
              <a:rPr lang="en-US" altLang="vi-VN">
                <a:solidFill>
                  <a:srgbClr val="FFFFFF"/>
                </a:solidFill>
              </a:rPr>
              <a:pPr>
                <a:defRPr/>
              </a:pPr>
              <a:t>‹#›</a:t>
            </a:fld>
            <a:endParaRPr lang="en-US" altLang="vi-VN">
              <a:solidFill>
                <a:srgbClr val="FFFFFF"/>
              </a:solidFill>
            </a:endParaRPr>
          </a:p>
        </p:txBody>
      </p:sp>
    </p:spTree>
    <p:extLst>
      <p:ext uri="{BB962C8B-B14F-4D97-AF65-F5344CB8AC3E}">
        <p14:creationId xmlns:p14="http://schemas.microsoft.com/office/powerpoint/2010/main" val="4242636550"/>
      </p:ext>
    </p:extLst>
  </p:cSld>
  <p:clrMapOvr>
    <a:masterClrMapping/>
  </p:clrMapOvr>
  <p:transition>
    <p:checke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05E4ABF-D3F4-4886-AE74-24FE01092662}" type="slidenum">
              <a:rPr lang="en-US" altLang="vi-VN">
                <a:solidFill>
                  <a:srgbClr val="FFFFFF"/>
                </a:solidFill>
              </a:rPr>
              <a:pPr>
                <a:defRPr/>
              </a:pPr>
              <a:t>‹#›</a:t>
            </a:fld>
            <a:endParaRPr lang="en-US" altLang="vi-VN">
              <a:solidFill>
                <a:srgbClr val="FFFFFF"/>
              </a:solidFill>
            </a:endParaRPr>
          </a:p>
        </p:txBody>
      </p:sp>
    </p:spTree>
    <p:extLst>
      <p:ext uri="{BB962C8B-B14F-4D97-AF65-F5344CB8AC3E}">
        <p14:creationId xmlns:p14="http://schemas.microsoft.com/office/powerpoint/2010/main" val="2604465463"/>
      </p:ext>
    </p:extLst>
  </p:cSld>
  <p:clrMapOvr>
    <a:masterClrMapping/>
  </p:clrMapOvr>
  <p:transition>
    <p:checke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C9AE098-A45D-4F42-B3D6-4F29D4A95878}" type="slidenum">
              <a:rPr lang="en-US" altLang="vi-VN">
                <a:solidFill>
                  <a:srgbClr val="FFFFFF"/>
                </a:solidFill>
              </a:rPr>
              <a:pPr>
                <a:defRPr/>
              </a:pPr>
              <a:t>‹#›</a:t>
            </a:fld>
            <a:endParaRPr lang="en-US" altLang="vi-VN">
              <a:solidFill>
                <a:srgbClr val="FFFFFF"/>
              </a:solidFill>
            </a:endParaRPr>
          </a:p>
        </p:txBody>
      </p:sp>
    </p:spTree>
    <p:extLst>
      <p:ext uri="{BB962C8B-B14F-4D97-AF65-F5344CB8AC3E}">
        <p14:creationId xmlns:p14="http://schemas.microsoft.com/office/powerpoint/2010/main" val="431864397"/>
      </p:ext>
    </p:extLst>
  </p:cSld>
  <p:clrMapOvr>
    <a:masterClrMapping/>
  </p:clrMapOvr>
  <p:transition>
    <p:checke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364C653-9068-4A4F-A343-42D02A21A77F}" type="datetimeFigureOut">
              <a:rPr lang="en-US" altLang="en-US"/>
              <a:pPr>
                <a:defRPr/>
              </a:pPr>
              <a:t>12/31/2021</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FB179E56-BEF2-444A-80F1-022EEB5E1318}" type="slidenum">
              <a:rPr lang="en-US" altLang="en-US"/>
              <a:pPr/>
              <a:t>‹#›</a:t>
            </a:fld>
            <a:endParaRPr lang="en-US" altLang="en-US"/>
          </a:p>
        </p:txBody>
      </p:sp>
    </p:spTree>
    <p:extLst>
      <p:ext uri="{BB962C8B-B14F-4D97-AF65-F5344CB8AC3E}">
        <p14:creationId xmlns:p14="http://schemas.microsoft.com/office/powerpoint/2010/main" val="1162576586"/>
      </p:ext>
    </p:extLst>
  </p:cSld>
  <p:clrMapOvr>
    <a:masterClrMapping/>
  </p:clrMapOvr>
  <p:transition>
    <p:checker dir="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8BD90D1-BE3B-4ACA-B08A-C8ABFC4EBCB9}" type="slidenum">
              <a:rPr lang="en-US" altLang="vi-VN">
                <a:solidFill>
                  <a:srgbClr val="FFFFFF"/>
                </a:solidFill>
              </a:rPr>
              <a:pPr>
                <a:defRPr/>
              </a:pPr>
              <a:t>‹#›</a:t>
            </a:fld>
            <a:endParaRPr lang="en-US" altLang="vi-VN">
              <a:solidFill>
                <a:srgbClr val="FFFFFF"/>
              </a:solidFill>
            </a:endParaRPr>
          </a:p>
        </p:txBody>
      </p:sp>
    </p:spTree>
    <p:extLst>
      <p:ext uri="{BB962C8B-B14F-4D97-AF65-F5344CB8AC3E}">
        <p14:creationId xmlns:p14="http://schemas.microsoft.com/office/powerpoint/2010/main" val="2432562242"/>
      </p:ext>
    </p:extLst>
  </p:cSld>
  <p:clrMapOvr>
    <a:masterClrMapping/>
  </p:clrMapOvr>
  <p:transition>
    <p:checke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A6B98C-D641-452E-B15F-9B8586963ECC}" type="slidenum">
              <a:rPr lang="en-US" altLang="vi-VN">
                <a:solidFill>
                  <a:srgbClr val="FFFFFF"/>
                </a:solidFill>
              </a:rPr>
              <a:pPr>
                <a:defRPr/>
              </a:pPr>
              <a:t>‹#›</a:t>
            </a:fld>
            <a:endParaRPr lang="en-US" altLang="vi-VN">
              <a:solidFill>
                <a:srgbClr val="FFFFFF"/>
              </a:solidFill>
            </a:endParaRPr>
          </a:p>
        </p:txBody>
      </p:sp>
    </p:spTree>
    <p:extLst>
      <p:ext uri="{BB962C8B-B14F-4D97-AF65-F5344CB8AC3E}">
        <p14:creationId xmlns:p14="http://schemas.microsoft.com/office/powerpoint/2010/main" val="3961079055"/>
      </p:ext>
    </p:extLst>
  </p:cSld>
  <p:clrMapOvr>
    <a:masterClrMapping/>
  </p:clrMapOvr>
  <p:transition>
    <p:checke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05FF75-C2A1-45E1-9C7F-8F6C4D4555DF}" type="slidenum">
              <a:rPr lang="en-US" altLang="vi-VN">
                <a:solidFill>
                  <a:srgbClr val="FFFFFF"/>
                </a:solidFill>
              </a:rPr>
              <a:pPr>
                <a:defRPr/>
              </a:pPr>
              <a:t>‹#›</a:t>
            </a:fld>
            <a:endParaRPr lang="en-US" altLang="vi-VN">
              <a:solidFill>
                <a:srgbClr val="FFFFFF"/>
              </a:solidFill>
            </a:endParaRPr>
          </a:p>
        </p:txBody>
      </p:sp>
    </p:spTree>
    <p:extLst>
      <p:ext uri="{BB962C8B-B14F-4D97-AF65-F5344CB8AC3E}">
        <p14:creationId xmlns:p14="http://schemas.microsoft.com/office/powerpoint/2010/main" val="2017401135"/>
      </p:ext>
    </p:extLst>
  </p:cSld>
  <p:clrMapOvr>
    <a:masterClrMapping/>
  </p:clrMapOvr>
  <p:transition>
    <p:checker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52A960-7937-4A99-8C0A-E69D63AACD1A}" type="slidenum">
              <a:rPr lang="en-US" altLang="vi-VN">
                <a:solidFill>
                  <a:srgbClr val="FFFFFF"/>
                </a:solidFill>
              </a:rPr>
              <a:pPr>
                <a:defRPr/>
              </a:pPr>
              <a:t>‹#›</a:t>
            </a:fld>
            <a:endParaRPr lang="en-US" altLang="vi-VN">
              <a:solidFill>
                <a:srgbClr val="FFFFFF"/>
              </a:solidFill>
            </a:endParaRPr>
          </a:p>
        </p:txBody>
      </p:sp>
    </p:spTree>
    <p:extLst>
      <p:ext uri="{BB962C8B-B14F-4D97-AF65-F5344CB8AC3E}">
        <p14:creationId xmlns:p14="http://schemas.microsoft.com/office/powerpoint/2010/main" val="2679616307"/>
      </p:ext>
    </p:extLst>
  </p:cSld>
  <p:clrMapOvr>
    <a:masterClrMapping/>
  </p:clrMapOvr>
  <p:transition>
    <p:checke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9" y="171451"/>
            <a:ext cx="2135187" cy="44029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6" y="171451"/>
            <a:ext cx="6253163" cy="44029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9DB96C-9309-4FED-A844-0A6435321130}" type="slidenum">
              <a:rPr lang="en-US" altLang="vi-VN">
                <a:solidFill>
                  <a:srgbClr val="FFFFFF"/>
                </a:solidFill>
              </a:rPr>
              <a:pPr>
                <a:defRPr/>
              </a:pPr>
              <a:t>‹#›</a:t>
            </a:fld>
            <a:endParaRPr lang="en-US" altLang="vi-VN">
              <a:solidFill>
                <a:srgbClr val="FFFFFF"/>
              </a:solidFill>
            </a:endParaRPr>
          </a:p>
        </p:txBody>
      </p:sp>
    </p:spTree>
    <p:extLst>
      <p:ext uri="{BB962C8B-B14F-4D97-AF65-F5344CB8AC3E}">
        <p14:creationId xmlns:p14="http://schemas.microsoft.com/office/powerpoint/2010/main" val="185339792"/>
      </p:ext>
    </p:extLst>
  </p:cSld>
  <p:clrMapOvr>
    <a:masterClrMapping/>
  </p:clrMapOvr>
  <p:transition>
    <p:checker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273844"/>
            <a:ext cx="7886700" cy="43588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fld id="{FC042D2A-BB04-470F-BD72-56895E89B851}" type="datetimeFigureOut">
              <a:rPr lang="en-US">
                <a:solidFill>
                  <a:srgbClr val="FFFFFF"/>
                </a:solidFill>
              </a:rPr>
              <a:pPr>
                <a:defRPr/>
              </a:pPr>
              <a:t>12/31/2021</a:t>
            </a:fld>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pPr>
              <a:defRPr/>
            </a:pPr>
            <a:fld id="{35B3A05A-35A0-41DD-A8B1-13419C87EE1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0456276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4797A3-E3D4-40A7-8D77-345AF98EF6BE}" type="datetimeFigureOut">
              <a:rPr lang="en-US" smtClean="0">
                <a:solidFill>
                  <a:prstClr val="black">
                    <a:tint val="75000"/>
                  </a:prstClr>
                </a:solidFill>
              </a:rPr>
              <a:pPr/>
              <a:t>12/31/2021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5F2469-762B-46CB-B92F-0C844A5CB8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20687"/>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4797A3-E3D4-40A7-8D77-345AF98EF6BE}" type="datetimeFigureOut">
              <a:rPr lang="en-US" smtClean="0">
                <a:solidFill>
                  <a:prstClr val="black">
                    <a:tint val="75000"/>
                  </a:prstClr>
                </a:solidFill>
              </a:rPr>
              <a:pPr/>
              <a:t>12/31/2021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5F2469-762B-46CB-B92F-0C844A5CB8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175971"/>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4797A3-E3D4-40A7-8D77-345AF98EF6BE}" type="datetimeFigureOut">
              <a:rPr lang="en-US" smtClean="0">
                <a:solidFill>
                  <a:prstClr val="black">
                    <a:tint val="75000"/>
                  </a:prstClr>
                </a:solidFill>
              </a:rPr>
              <a:pPr/>
              <a:t>12/31/2021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5F2469-762B-46CB-B92F-0C844A5CB8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226617"/>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4797A3-E3D4-40A7-8D77-345AF98EF6BE}" type="datetimeFigureOut">
              <a:rPr lang="en-US" smtClean="0">
                <a:solidFill>
                  <a:prstClr val="black">
                    <a:tint val="75000"/>
                  </a:prstClr>
                </a:solidFill>
              </a:rPr>
              <a:pPr/>
              <a:t>12/31/2021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5F2469-762B-46CB-B92F-0C844A5CB8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89057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6D6DF2C-A30B-42E2-9309-289339DD0E17}" type="datetimeFigureOut">
              <a:rPr lang="en-US" altLang="en-US"/>
              <a:pPr>
                <a:defRPr/>
              </a:pPr>
              <a:t>12/31/2021</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6EC9231C-29BC-4BD0-955A-A41CA6D37C07}" type="slidenum">
              <a:rPr lang="en-US" altLang="en-US"/>
              <a:pPr/>
              <a:t>‹#›</a:t>
            </a:fld>
            <a:endParaRPr lang="en-US" altLang="en-US"/>
          </a:p>
        </p:txBody>
      </p:sp>
    </p:spTree>
    <p:extLst>
      <p:ext uri="{BB962C8B-B14F-4D97-AF65-F5344CB8AC3E}">
        <p14:creationId xmlns:p14="http://schemas.microsoft.com/office/powerpoint/2010/main" val="2349074155"/>
      </p:ext>
    </p:extLst>
  </p:cSld>
  <p:clrMapOvr>
    <a:masterClrMapping/>
  </p:clrMapOvr>
  <p:transition>
    <p:checker dir="ver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4797A3-E3D4-40A7-8D77-345AF98EF6BE}" type="datetimeFigureOut">
              <a:rPr lang="en-US" smtClean="0">
                <a:solidFill>
                  <a:prstClr val="black">
                    <a:tint val="75000"/>
                  </a:prstClr>
                </a:solidFill>
              </a:rPr>
              <a:pPr/>
              <a:t>12/31/2021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35F2469-762B-46CB-B92F-0C844A5CB8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792272"/>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4797A3-E3D4-40A7-8D77-345AF98EF6BE}" type="datetimeFigureOut">
              <a:rPr lang="en-US" smtClean="0">
                <a:solidFill>
                  <a:prstClr val="black">
                    <a:tint val="75000"/>
                  </a:prstClr>
                </a:solidFill>
              </a:rPr>
              <a:pPr/>
              <a:t>12/31/2021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35F2469-762B-46CB-B92F-0C844A5CB8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27900"/>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797A3-E3D4-40A7-8D77-345AF98EF6BE}" type="datetimeFigureOut">
              <a:rPr lang="en-US" smtClean="0">
                <a:solidFill>
                  <a:prstClr val="black">
                    <a:tint val="75000"/>
                  </a:prstClr>
                </a:solidFill>
              </a:rPr>
              <a:pPr/>
              <a:t>12/31/2021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35F2469-762B-46CB-B92F-0C844A5CB8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682470"/>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4797A3-E3D4-40A7-8D77-345AF98EF6BE}" type="datetimeFigureOut">
              <a:rPr lang="en-US" smtClean="0">
                <a:solidFill>
                  <a:prstClr val="black">
                    <a:tint val="75000"/>
                  </a:prstClr>
                </a:solidFill>
              </a:rPr>
              <a:pPr/>
              <a:t>12/31/2021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5F2469-762B-46CB-B92F-0C844A5CB8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47474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4797A3-E3D4-40A7-8D77-345AF98EF6BE}" type="datetimeFigureOut">
              <a:rPr lang="en-US" smtClean="0">
                <a:solidFill>
                  <a:prstClr val="black">
                    <a:tint val="75000"/>
                  </a:prstClr>
                </a:solidFill>
              </a:rPr>
              <a:pPr/>
              <a:t>12/31/2021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5F2469-762B-46CB-B92F-0C844A5CB8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781883"/>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4797A3-E3D4-40A7-8D77-345AF98EF6BE}" type="datetimeFigureOut">
              <a:rPr lang="en-US" smtClean="0">
                <a:solidFill>
                  <a:prstClr val="black">
                    <a:tint val="75000"/>
                  </a:prstClr>
                </a:solidFill>
              </a:rPr>
              <a:pPr/>
              <a:t>12/31/2021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5F2469-762B-46CB-B92F-0C844A5CB8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108906"/>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4797A3-E3D4-40A7-8D77-345AF98EF6BE}" type="datetimeFigureOut">
              <a:rPr lang="en-US" smtClean="0">
                <a:solidFill>
                  <a:prstClr val="black">
                    <a:tint val="75000"/>
                  </a:prstClr>
                </a:solidFill>
              </a:rPr>
              <a:pPr/>
              <a:t>12/31/2021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5F2469-762B-46CB-B92F-0C844A5CB8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324764"/>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Quote">
  <p:cSld name="Quote">
    <p:bg>
      <p:bgPr>
        <a:gradFill>
          <a:gsLst>
            <a:gs pos="0">
              <a:schemeClr val="accent2"/>
            </a:gs>
            <a:gs pos="32000">
              <a:schemeClr val="accent3"/>
            </a:gs>
            <a:gs pos="75000">
              <a:schemeClr val="accent5"/>
            </a:gs>
            <a:gs pos="100000">
              <a:schemeClr val="dk1"/>
            </a:gs>
          </a:gsLst>
          <a:path path="circle">
            <a:fillToRect l="50000" t="50000" r="50000" b="50000"/>
          </a:path>
          <a:tileRect/>
        </a:gradFill>
        <a:effectLst/>
      </p:bgPr>
    </p:bg>
    <p:spTree>
      <p:nvGrpSpPr>
        <p:cNvPr id="1" name="Shape 22"/>
        <p:cNvGrpSpPr/>
        <p:nvPr/>
      </p:nvGrpSpPr>
      <p:grpSpPr>
        <a:xfrm>
          <a:off x="0" y="0"/>
          <a:ext cx="0" cy="0"/>
          <a:chOff x="0" y="0"/>
          <a:chExt cx="0" cy="0"/>
        </a:xfrm>
      </p:grpSpPr>
      <p:pic>
        <p:nvPicPr>
          <p:cNvPr id="23" name="Google Shape;23;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 name="Google Shape;24;p4"/>
          <p:cNvSpPr txBox="1">
            <a:spLocks noGrp="1"/>
          </p:cNvSpPr>
          <p:nvPr>
            <p:ph type="body" idx="1"/>
          </p:nvPr>
        </p:nvSpPr>
        <p:spPr>
          <a:xfrm>
            <a:off x="2255275" y="1510750"/>
            <a:ext cx="4633200" cy="2121900"/>
          </a:xfrm>
          <a:prstGeom prst="rect">
            <a:avLst/>
          </a:prstGeom>
        </p:spPr>
        <p:txBody>
          <a:bodyPr spcFirstLastPara="1" wrap="square" lIns="0" tIns="0" rIns="0" bIns="0" anchor="ctr" anchorCtr="0">
            <a:noAutofit/>
          </a:bodyPr>
          <a:lstStyle>
            <a:lvl1pPr marL="457200" lvl="0" indent="-381000" algn="ctr" rtl="0">
              <a:spcBef>
                <a:spcPts val="0"/>
              </a:spcBef>
              <a:spcAft>
                <a:spcPts val="0"/>
              </a:spcAft>
              <a:buSzPts val="2400"/>
              <a:buFont typeface="Merriweather"/>
              <a:buChar char="●"/>
              <a:defRPr sz="2400" b="1" i="1">
                <a:latin typeface="Merriweather"/>
                <a:ea typeface="Merriweather"/>
                <a:cs typeface="Merriweather"/>
                <a:sym typeface="Merriweather"/>
              </a:defRPr>
            </a:lvl1pPr>
            <a:lvl2pPr marL="914400" lvl="1" indent="-381000" algn="ctr" rtl="0">
              <a:spcBef>
                <a:spcPts val="600"/>
              </a:spcBef>
              <a:spcAft>
                <a:spcPts val="0"/>
              </a:spcAft>
              <a:buSzPts val="2400"/>
              <a:buFont typeface="Merriweather"/>
              <a:buChar char="○"/>
              <a:defRPr sz="2400" b="1" i="1">
                <a:latin typeface="Merriweather"/>
                <a:ea typeface="Merriweather"/>
                <a:cs typeface="Merriweather"/>
                <a:sym typeface="Merriweather"/>
              </a:defRPr>
            </a:lvl2pPr>
            <a:lvl3pPr marL="1371600" lvl="2" indent="-381000" algn="ctr" rtl="0">
              <a:spcBef>
                <a:spcPts val="600"/>
              </a:spcBef>
              <a:spcAft>
                <a:spcPts val="0"/>
              </a:spcAft>
              <a:buSzPts val="2400"/>
              <a:buFont typeface="Merriweather"/>
              <a:buChar char="■"/>
              <a:defRPr sz="2400" b="1" i="1">
                <a:latin typeface="Merriweather"/>
                <a:ea typeface="Merriweather"/>
                <a:cs typeface="Merriweather"/>
                <a:sym typeface="Merriweather"/>
              </a:defRPr>
            </a:lvl3pPr>
            <a:lvl4pPr marL="1828800" lvl="3" indent="-381000" algn="ctr" rtl="0">
              <a:spcBef>
                <a:spcPts val="600"/>
              </a:spcBef>
              <a:spcAft>
                <a:spcPts val="0"/>
              </a:spcAft>
              <a:buSzPts val="2400"/>
              <a:buFont typeface="Merriweather"/>
              <a:buChar char="●"/>
              <a:defRPr sz="2400" b="1" i="1">
                <a:latin typeface="Merriweather"/>
                <a:ea typeface="Merriweather"/>
                <a:cs typeface="Merriweather"/>
                <a:sym typeface="Merriweather"/>
              </a:defRPr>
            </a:lvl4pPr>
            <a:lvl5pPr marL="2286000" lvl="4" indent="-381000" algn="ctr" rtl="0">
              <a:spcBef>
                <a:spcPts val="600"/>
              </a:spcBef>
              <a:spcAft>
                <a:spcPts val="0"/>
              </a:spcAft>
              <a:buSzPts val="2400"/>
              <a:buFont typeface="Merriweather"/>
              <a:buChar char="○"/>
              <a:defRPr sz="2400" b="1" i="1">
                <a:latin typeface="Merriweather"/>
                <a:ea typeface="Merriweather"/>
                <a:cs typeface="Merriweather"/>
                <a:sym typeface="Merriweather"/>
              </a:defRPr>
            </a:lvl5pPr>
            <a:lvl6pPr marL="2743200" lvl="5" indent="-381000" algn="ctr" rtl="0">
              <a:spcBef>
                <a:spcPts val="600"/>
              </a:spcBef>
              <a:spcAft>
                <a:spcPts val="0"/>
              </a:spcAft>
              <a:buSzPts val="2400"/>
              <a:buFont typeface="Merriweather"/>
              <a:buChar char="■"/>
              <a:defRPr sz="2400" b="1" i="1">
                <a:latin typeface="Merriweather"/>
                <a:ea typeface="Merriweather"/>
                <a:cs typeface="Merriweather"/>
                <a:sym typeface="Merriweather"/>
              </a:defRPr>
            </a:lvl6pPr>
            <a:lvl7pPr marL="3200400" lvl="6" indent="-381000" algn="ctr" rtl="0">
              <a:spcBef>
                <a:spcPts val="600"/>
              </a:spcBef>
              <a:spcAft>
                <a:spcPts val="0"/>
              </a:spcAft>
              <a:buSzPts val="2400"/>
              <a:buFont typeface="Merriweather"/>
              <a:buChar char="●"/>
              <a:defRPr sz="2400" b="1" i="1">
                <a:latin typeface="Merriweather"/>
                <a:ea typeface="Merriweather"/>
                <a:cs typeface="Merriweather"/>
                <a:sym typeface="Merriweather"/>
              </a:defRPr>
            </a:lvl7pPr>
            <a:lvl8pPr marL="3657600" lvl="7" indent="-381000" algn="ctr" rtl="0">
              <a:spcBef>
                <a:spcPts val="600"/>
              </a:spcBef>
              <a:spcAft>
                <a:spcPts val="0"/>
              </a:spcAft>
              <a:buSzPts val="2400"/>
              <a:buFont typeface="Merriweather"/>
              <a:buChar char="○"/>
              <a:defRPr sz="2400" b="1" i="1">
                <a:latin typeface="Merriweather"/>
                <a:ea typeface="Merriweather"/>
                <a:cs typeface="Merriweather"/>
                <a:sym typeface="Merriweather"/>
              </a:defRPr>
            </a:lvl8pPr>
            <a:lvl9pPr marL="4114800" lvl="8" indent="-381000" algn="ctr" rtl="0">
              <a:spcBef>
                <a:spcPts val="600"/>
              </a:spcBef>
              <a:spcAft>
                <a:spcPts val="600"/>
              </a:spcAft>
              <a:buSzPts val="2400"/>
              <a:buFont typeface="Merriweather"/>
              <a:buChar char="■"/>
              <a:defRPr sz="2400" b="1" i="1">
                <a:latin typeface="Merriweather"/>
                <a:ea typeface="Merriweather"/>
                <a:cs typeface="Merriweather"/>
                <a:sym typeface="Merriweather"/>
              </a:defRPr>
            </a:lvl9pPr>
          </a:lstStyle>
          <a:p>
            <a:endParaRPr/>
          </a:p>
        </p:txBody>
      </p:sp>
      <p:sp>
        <p:nvSpPr>
          <p:cNvPr id="25" name="Google Shape;25;p4"/>
          <p:cNvSpPr txBox="1"/>
          <p:nvPr/>
        </p:nvSpPr>
        <p:spPr>
          <a:xfrm>
            <a:off x="3593400" y="768723"/>
            <a:ext cx="1957200" cy="489000"/>
          </a:xfrm>
          <a:prstGeom prst="rect">
            <a:avLst/>
          </a:prstGeom>
          <a:noFill/>
          <a:ln>
            <a:noFill/>
          </a:ln>
          <a:effectLst>
            <a:outerShdw blurRad="57150" dist="19050" dir="5400000" algn="bl" rotWithShape="0">
              <a:schemeClr val="dk1">
                <a:alpha val="50000"/>
              </a:schemeClr>
            </a:outerShdw>
          </a:effectLst>
        </p:spPr>
        <p:txBody>
          <a:bodyPr spcFirstLastPara="1" wrap="square" lIns="0" tIns="0" rIns="0" bIns="0" anchor="t" anchorCtr="0">
            <a:noAutofit/>
          </a:bodyPr>
          <a:lstStyle/>
          <a:p>
            <a:pPr algn="ctr" eaLnBrk="1" fontAlgn="auto" hangingPunct="1">
              <a:spcBef>
                <a:spcPts val="0"/>
              </a:spcBef>
              <a:spcAft>
                <a:spcPts val="0"/>
              </a:spcAft>
            </a:pPr>
            <a:r>
              <a:rPr lang="en" sz="9000">
                <a:solidFill>
                  <a:srgbClr val="FFFFFF"/>
                </a:solidFill>
                <a:latin typeface="Vidaloka"/>
                <a:ea typeface="Vidaloka"/>
                <a:cs typeface="Vidaloka"/>
                <a:sym typeface="Vidaloka"/>
              </a:rPr>
              <a:t>“</a:t>
            </a:r>
            <a:endParaRPr sz="9000">
              <a:solidFill>
                <a:srgbClr val="FFFFFF"/>
              </a:solidFill>
              <a:latin typeface="Vidaloka"/>
              <a:ea typeface="Vidaloka"/>
              <a:cs typeface="Vidaloka"/>
              <a:sym typeface="Vidaloka"/>
            </a:endParaRPr>
          </a:p>
        </p:txBody>
      </p:sp>
      <p:sp>
        <p:nvSpPr>
          <p:cNvPr id="26" name="Google Shape;26;p4"/>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fld id="{00000000-1234-1234-1234-123412341234}" type="slidenum">
              <a:rPr lang="en">
                <a:solidFill>
                  <a:srgbClr val="F0EBE6"/>
                </a:solidFill>
              </a:rPr>
              <a:pPr/>
              <a:t>‹#›</a:t>
            </a:fld>
            <a:endParaRPr>
              <a:solidFill>
                <a:srgbClr val="F0EBE6"/>
              </a:solidFill>
            </a:endParaRPr>
          </a:p>
        </p:txBody>
      </p:sp>
    </p:spTree>
    <p:extLst>
      <p:ext uri="{BB962C8B-B14F-4D97-AF65-F5344CB8AC3E}">
        <p14:creationId xmlns:p14="http://schemas.microsoft.com/office/powerpoint/2010/main" val="20147241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grpSp>
        <p:nvGrpSpPr>
          <p:cNvPr id="28" name="Google Shape;28;p5"/>
          <p:cNvGrpSpPr/>
          <p:nvPr/>
        </p:nvGrpSpPr>
        <p:grpSpPr>
          <a:xfrm>
            <a:off x="0" y="-4"/>
            <a:ext cx="9144000" cy="5143506"/>
            <a:chOff x="0" y="-4"/>
            <a:chExt cx="9144000" cy="5143506"/>
          </a:xfrm>
        </p:grpSpPr>
        <p:pic>
          <p:nvPicPr>
            <p:cNvPr id="29" name="Google Shape;29;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 name="Google Shape;30;p5"/>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eaLnBrk="1" fontAlgn="auto" hangingPunct="1">
                <a:spcBef>
                  <a:spcPts val="0"/>
                </a:spcBef>
                <a:spcAft>
                  <a:spcPts val="0"/>
                </a:spcAft>
              </a:pPr>
              <a:endParaRPr>
                <a:solidFill>
                  <a:srgbClr val="3F3333"/>
                </a:solidFill>
                <a:latin typeface="Arial"/>
                <a:cs typeface="+mn-cs"/>
              </a:endParaRPr>
            </a:p>
          </p:txBody>
        </p:sp>
        <p:pic>
          <p:nvPicPr>
            <p:cNvPr id="31" name="Google Shape;31;p5"/>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32" name="Google Shape;32;p5"/>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33" name="Google Shape;33;p5"/>
            <p:cNvPicPr preferRelativeResize="0"/>
            <p:nvPr/>
          </p:nvPicPr>
          <p:blipFill rotWithShape="1">
            <a:blip r:embed="rId5">
              <a:alphaModFix/>
            </a:blip>
            <a:srcRect t="40915"/>
            <a:stretch/>
          </p:blipFill>
          <p:spPr>
            <a:xfrm>
              <a:off x="787000" y="-4"/>
              <a:ext cx="1923550" cy="1475800"/>
            </a:xfrm>
            <a:prstGeom prst="rect">
              <a:avLst/>
            </a:prstGeom>
            <a:noFill/>
            <a:ln>
              <a:noFill/>
            </a:ln>
          </p:spPr>
        </p:pic>
        <p:pic>
          <p:nvPicPr>
            <p:cNvPr id="34" name="Google Shape;34;p5"/>
            <p:cNvPicPr preferRelativeResize="0"/>
            <p:nvPr/>
          </p:nvPicPr>
          <p:blipFill rotWithShape="1">
            <a:blip r:embed="rId6">
              <a:alphaModFix/>
            </a:blip>
            <a:srcRect b="27081"/>
            <a:stretch/>
          </p:blipFill>
          <p:spPr>
            <a:xfrm>
              <a:off x="215950" y="4149127"/>
              <a:ext cx="1902000" cy="994375"/>
            </a:xfrm>
            <a:prstGeom prst="rect">
              <a:avLst/>
            </a:prstGeom>
            <a:noFill/>
            <a:ln>
              <a:noFill/>
            </a:ln>
          </p:spPr>
        </p:pic>
      </p:grpSp>
      <p:sp>
        <p:nvSpPr>
          <p:cNvPr id="35" name="Google Shape;35;p5"/>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36" name="Google Shape;36;p5"/>
          <p:cNvSpPr txBox="1">
            <a:spLocks noGrp="1"/>
          </p:cNvSpPr>
          <p:nvPr>
            <p:ph type="body" idx="1"/>
          </p:nvPr>
        </p:nvSpPr>
        <p:spPr>
          <a:xfrm>
            <a:off x="983075" y="1452925"/>
            <a:ext cx="7177800" cy="26745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55600" rtl="0">
              <a:spcBef>
                <a:spcPts val="600"/>
              </a:spcBef>
              <a:spcAft>
                <a:spcPts val="0"/>
              </a:spcAft>
              <a:buSzPts val="2000"/>
              <a:buChar char="○"/>
              <a:defRPr/>
            </a:lvl2pPr>
            <a:lvl3pPr marL="1371600" lvl="2" indent="-355600" rtl="0">
              <a:spcBef>
                <a:spcPts val="600"/>
              </a:spcBef>
              <a:spcAft>
                <a:spcPts val="0"/>
              </a:spcAft>
              <a:buSzPts val="20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355600" rtl="0">
              <a:spcBef>
                <a:spcPts val="600"/>
              </a:spcBef>
              <a:spcAft>
                <a:spcPts val="0"/>
              </a:spcAft>
              <a:buSzPts val="2000"/>
              <a:buChar char="■"/>
              <a:defRPr/>
            </a:lvl6pPr>
            <a:lvl7pPr marL="3200400" lvl="6" indent="-355600" rtl="0">
              <a:spcBef>
                <a:spcPts val="600"/>
              </a:spcBef>
              <a:spcAft>
                <a:spcPts val="0"/>
              </a:spcAft>
              <a:buSzPts val="2000"/>
              <a:buChar char="●"/>
              <a:defRPr/>
            </a:lvl7pPr>
            <a:lvl8pPr marL="3657600" lvl="7" indent="-355600" rtl="0">
              <a:spcBef>
                <a:spcPts val="600"/>
              </a:spcBef>
              <a:spcAft>
                <a:spcPts val="0"/>
              </a:spcAft>
              <a:buSzPts val="2000"/>
              <a:buChar char="○"/>
              <a:defRPr/>
            </a:lvl8pPr>
            <a:lvl9pPr marL="4114800" lvl="8" indent="-355600" rtl="0">
              <a:spcBef>
                <a:spcPts val="600"/>
              </a:spcBef>
              <a:spcAft>
                <a:spcPts val="600"/>
              </a:spcAft>
              <a:buSzPts val="2000"/>
              <a:buChar char="■"/>
              <a:defRPr/>
            </a:lvl9pPr>
          </a:lstStyle>
          <a:p>
            <a:endParaRPr/>
          </a:p>
        </p:txBody>
      </p:sp>
      <p:sp>
        <p:nvSpPr>
          <p:cNvPr id="37" name="Google Shape;37;p5"/>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A7362F"/>
                </a:solidFill>
              </a:rPr>
              <a:pPr/>
              <a:t>‹#›</a:t>
            </a:fld>
            <a:endParaRPr>
              <a:solidFill>
                <a:srgbClr val="A7362F"/>
              </a:solidFill>
            </a:endParaRPr>
          </a:p>
        </p:txBody>
      </p:sp>
      <p:grpSp>
        <p:nvGrpSpPr>
          <p:cNvPr id="38" name="Google Shape;38;p5"/>
          <p:cNvGrpSpPr/>
          <p:nvPr/>
        </p:nvGrpSpPr>
        <p:grpSpPr>
          <a:xfrm>
            <a:off x="4172925" y="1213654"/>
            <a:ext cx="798150" cy="142397"/>
            <a:chOff x="4172925" y="1213654"/>
            <a:chExt cx="798150" cy="142397"/>
          </a:xfrm>
        </p:grpSpPr>
        <p:sp>
          <p:nvSpPr>
            <p:cNvPr id="39" name="Google Shape;39;p5"/>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40" name="Google Shape;40;p5"/>
            <p:cNvCxnSpPr/>
            <p:nvPr/>
          </p:nvCxnSpPr>
          <p:spPr>
            <a:xfrm>
              <a:off x="4677975" y="1296550"/>
              <a:ext cx="293100" cy="0"/>
            </a:xfrm>
            <a:prstGeom prst="straightConnector1">
              <a:avLst/>
            </a:prstGeom>
            <a:noFill/>
            <a:ln w="9525" cap="flat" cmpd="sng">
              <a:solidFill>
                <a:srgbClr val="E6DCD2"/>
              </a:solidFill>
              <a:prstDash val="solid"/>
              <a:round/>
              <a:headEnd type="none" w="sm" len="sm"/>
              <a:tailEnd type="oval" w="sm" len="sm"/>
            </a:ln>
          </p:spPr>
        </p:cxnSp>
        <p:cxnSp>
          <p:nvCxnSpPr>
            <p:cNvPr id="41" name="Google Shape;41;p5"/>
            <p:cNvCxnSpPr/>
            <p:nvPr/>
          </p:nvCxnSpPr>
          <p:spPr>
            <a:xfrm>
              <a:off x="4172925" y="1296550"/>
              <a:ext cx="293100" cy="0"/>
            </a:xfrm>
            <a:prstGeom prst="straightConnector1">
              <a:avLst/>
            </a:prstGeom>
            <a:noFill/>
            <a:ln w="9525" cap="flat" cmpd="sng">
              <a:solidFill>
                <a:srgbClr val="E6DCD2"/>
              </a:solidFill>
              <a:prstDash val="solid"/>
              <a:round/>
              <a:headEnd type="oval" w="sm" len="sm"/>
              <a:tailEnd type="none" w="sm" len="sm"/>
            </a:ln>
          </p:spPr>
        </p:cxnSp>
      </p:grpSp>
    </p:spTree>
    <p:extLst>
      <p:ext uri="{BB962C8B-B14F-4D97-AF65-F5344CB8AC3E}">
        <p14:creationId xmlns:p14="http://schemas.microsoft.com/office/powerpoint/2010/main" val="7957546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 1 column half">
  <p:cSld name="Title + 1 column half">
    <p:spTree>
      <p:nvGrpSpPr>
        <p:cNvPr id="1" name="Shape 42"/>
        <p:cNvGrpSpPr/>
        <p:nvPr/>
      </p:nvGrpSpPr>
      <p:grpSpPr>
        <a:xfrm>
          <a:off x="0" y="0"/>
          <a:ext cx="0" cy="0"/>
          <a:chOff x="0" y="0"/>
          <a:chExt cx="0" cy="0"/>
        </a:xfrm>
      </p:grpSpPr>
      <p:grpSp>
        <p:nvGrpSpPr>
          <p:cNvPr id="43" name="Google Shape;43;p6"/>
          <p:cNvGrpSpPr/>
          <p:nvPr/>
        </p:nvGrpSpPr>
        <p:grpSpPr>
          <a:xfrm>
            <a:off x="0" y="0"/>
            <a:ext cx="9144000" cy="5143502"/>
            <a:chOff x="0" y="0"/>
            <a:chExt cx="9144000" cy="5143502"/>
          </a:xfrm>
        </p:grpSpPr>
        <p:pic>
          <p:nvPicPr>
            <p:cNvPr id="44" name="Google Shape;44;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45" name="Google Shape;45;p6"/>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eaLnBrk="1" fontAlgn="auto" hangingPunct="1">
                <a:spcBef>
                  <a:spcPts val="0"/>
                </a:spcBef>
                <a:spcAft>
                  <a:spcPts val="0"/>
                </a:spcAft>
              </a:pPr>
              <a:endParaRPr>
                <a:solidFill>
                  <a:srgbClr val="3F3333"/>
                </a:solidFill>
                <a:latin typeface="Arial"/>
                <a:cs typeface="+mn-cs"/>
              </a:endParaRPr>
            </a:p>
          </p:txBody>
        </p:sp>
        <p:pic>
          <p:nvPicPr>
            <p:cNvPr id="46" name="Google Shape;46;p6"/>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47" name="Google Shape;47;p6"/>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48" name="Google Shape;48;p6"/>
            <p:cNvPicPr preferRelativeResize="0"/>
            <p:nvPr/>
          </p:nvPicPr>
          <p:blipFill rotWithShape="1">
            <a:blip r:embed="rId5">
              <a:alphaModFix/>
            </a:blip>
            <a:srcRect b="27081"/>
            <a:stretch/>
          </p:blipFill>
          <p:spPr>
            <a:xfrm>
              <a:off x="215950" y="4149127"/>
              <a:ext cx="1902000" cy="994375"/>
            </a:xfrm>
            <a:prstGeom prst="rect">
              <a:avLst/>
            </a:prstGeom>
            <a:noFill/>
            <a:ln>
              <a:noFill/>
            </a:ln>
          </p:spPr>
        </p:pic>
      </p:grpSp>
      <p:sp>
        <p:nvSpPr>
          <p:cNvPr id="49" name="Google Shape;49;p6"/>
          <p:cNvSpPr txBox="1">
            <a:spLocks noGrp="1"/>
          </p:cNvSpPr>
          <p:nvPr>
            <p:ph type="title"/>
          </p:nvPr>
        </p:nvSpPr>
        <p:spPr>
          <a:xfrm>
            <a:off x="983075" y="958867"/>
            <a:ext cx="3354000" cy="618000"/>
          </a:xfrm>
          <a:prstGeom prst="rect">
            <a:avLst/>
          </a:prstGeom>
        </p:spPr>
        <p:txBody>
          <a:bodyPr spcFirstLastPara="1" wrap="square" lIns="0" tIns="0" rIns="0" bIns="0" anchor="b" anchorCtr="0">
            <a:noAutofit/>
          </a:bodyPr>
          <a:lstStyle>
            <a:lvl1pPr lvl="0" algn="l" rtl="0">
              <a:spcBef>
                <a:spcPts val="0"/>
              </a:spcBef>
              <a:spcAft>
                <a:spcPts val="0"/>
              </a:spcAft>
              <a:buSzPts val="2200"/>
              <a:buNone/>
              <a:defRPr/>
            </a:lvl1pPr>
            <a:lvl2pPr lvl="1" algn="l" rtl="0">
              <a:spcBef>
                <a:spcPts val="0"/>
              </a:spcBef>
              <a:spcAft>
                <a:spcPts val="0"/>
              </a:spcAft>
              <a:buSzPts val="2200"/>
              <a:buNone/>
              <a:defRPr/>
            </a:lvl2pPr>
            <a:lvl3pPr lvl="2" algn="l" rtl="0">
              <a:spcBef>
                <a:spcPts val="0"/>
              </a:spcBef>
              <a:spcAft>
                <a:spcPts val="0"/>
              </a:spcAft>
              <a:buSzPts val="2200"/>
              <a:buNone/>
              <a:defRPr/>
            </a:lvl3pPr>
            <a:lvl4pPr lvl="3" algn="l" rtl="0">
              <a:spcBef>
                <a:spcPts val="0"/>
              </a:spcBef>
              <a:spcAft>
                <a:spcPts val="0"/>
              </a:spcAft>
              <a:buSzPts val="2200"/>
              <a:buNone/>
              <a:defRPr/>
            </a:lvl4pPr>
            <a:lvl5pPr lvl="4" algn="l" rtl="0">
              <a:spcBef>
                <a:spcPts val="0"/>
              </a:spcBef>
              <a:spcAft>
                <a:spcPts val="0"/>
              </a:spcAft>
              <a:buSzPts val="2200"/>
              <a:buNone/>
              <a:defRPr/>
            </a:lvl5pPr>
            <a:lvl6pPr lvl="5" algn="l" rtl="0">
              <a:spcBef>
                <a:spcPts val="0"/>
              </a:spcBef>
              <a:spcAft>
                <a:spcPts val="0"/>
              </a:spcAft>
              <a:buSzPts val="2200"/>
              <a:buNone/>
              <a:defRPr/>
            </a:lvl6pPr>
            <a:lvl7pPr lvl="6" algn="l" rtl="0">
              <a:spcBef>
                <a:spcPts val="0"/>
              </a:spcBef>
              <a:spcAft>
                <a:spcPts val="0"/>
              </a:spcAft>
              <a:buSzPts val="2200"/>
              <a:buNone/>
              <a:defRPr/>
            </a:lvl7pPr>
            <a:lvl8pPr lvl="7" algn="l" rtl="0">
              <a:spcBef>
                <a:spcPts val="0"/>
              </a:spcBef>
              <a:spcAft>
                <a:spcPts val="0"/>
              </a:spcAft>
              <a:buSzPts val="2200"/>
              <a:buNone/>
              <a:defRPr/>
            </a:lvl8pPr>
            <a:lvl9pPr lvl="8" algn="l" rtl="0">
              <a:spcBef>
                <a:spcPts val="0"/>
              </a:spcBef>
              <a:spcAft>
                <a:spcPts val="0"/>
              </a:spcAft>
              <a:buSzPts val="2200"/>
              <a:buNone/>
              <a:defRPr/>
            </a:lvl9pPr>
          </a:lstStyle>
          <a:p>
            <a:endParaRPr/>
          </a:p>
        </p:txBody>
      </p:sp>
      <p:sp>
        <p:nvSpPr>
          <p:cNvPr id="50" name="Google Shape;50;p6"/>
          <p:cNvSpPr txBox="1">
            <a:spLocks noGrp="1"/>
          </p:cNvSpPr>
          <p:nvPr>
            <p:ph type="body" idx="1"/>
          </p:nvPr>
        </p:nvSpPr>
        <p:spPr>
          <a:xfrm>
            <a:off x="983075" y="1913026"/>
            <a:ext cx="3354000" cy="2248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51" name="Google Shape;51;p6"/>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A7362F"/>
                </a:solidFill>
              </a:rPr>
              <a:pPr/>
              <a:t>‹#›</a:t>
            </a:fld>
            <a:endParaRPr>
              <a:solidFill>
                <a:srgbClr val="A7362F"/>
              </a:solidFill>
            </a:endParaRPr>
          </a:p>
        </p:txBody>
      </p:sp>
      <p:grpSp>
        <p:nvGrpSpPr>
          <p:cNvPr id="52" name="Google Shape;52;p6"/>
          <p:cNvGrpSpPr/>
          <p:nvPr/>
        </p:nvGrpSpPr>
        <p:grpSpPr>
          <a:xfrm>
            <a:off x="983064" y="1673746"/>
            <a:ext cx="701061" cy="142397"/>
            <a:chOff x="4478514" y="1213654"/>
            <a:chExt cx="701061" cy="142397"/>
          </a:xfrm>
        </p:grpSpPr>
        <p:sp>
          <p:nvSpPr>
            <p:cNvPr id="53" name="Google Shape;53;p6"/>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54" name="Google Shape;54;p6"/>
            <p:cNvCxnSpPr/>
            <p:nvPr/>
          </p:nvCxnSpPr>
          <p:spPr>
            <a:xfrm>
              <a:off x="4677975" y="1296550"/>
              <a:ext cx="501600" cy="0"/>
            </a:xfrm>
            <a:prstGeom prst="straightConnector1">
              <a:avLst/>
            </a:prstGeom>
            <a:noFill/>
            <a:ln w="9525" cap="flat" cmpd="sng">
              <a:solidFill>
                <a:srgbClr val="E6DCD2"/>
              </a:solidFill>
              <a:prstDash val="solid"/>
              <a:round/>
              <a:headEnd type="none" w="sm" len="sm"/>
              <a:tailEnd type="oval" w="sm" len="sm"/>
            </a:ln>
          </p:spPr>
        </p:cxnSp>
      </p:grpSp>
    </p:spTree>
    <p:extLst>
      <p:ext uri="{BB962C8B-B14F-4D97-AF65-F5344CB8AC3E}">
        <p14:creationId xmlns:p14="http://schemas.microsoft.com/office/powerpoint/2010/main" val="3857786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E8578D0-4238-49DA-BBED-03B5E604F263}" type="datetimeFigureOut">
              <a:rPr lang="en-US" altLang="en-US"/>
              <a:pPr>
                <a:defRPr/>
              </a:pPr>
              <a:t>12/31/2021</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C0664FB-D939-4104-8057-D0A02EFFE566}" type="slidenum">
              <a:rPr lang="en-US" altLang="en-US"/>
              <a:pPr/>
              <a:t>‹#›</a:t>
            </a:fld>
            <a:endParaRPr lang="en-US" altLang="en-US"/>
          </a:p>
        </p:txBody>
      </p:sp>
    </p:spTree>
    <p:extLst>
      <p:ext uri="{BB962C8B-B14F-4D97-AF65-F5344CB8AC3E}">
        <p14:creationId xmlns:p14="http://schemas.microsoft.com/office/powerpoint/2010/main" val="1965928853"/>
      </p:ext>
    </p:extLst>
  </p:cSld>
  <p:clrMapOvr>
    <a:masterClrMapping/>
  </p:clrMapOvr>
  <p:transition>
    <p:checker dir="ver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55"/>
        <p:cNvGrpSpPr/>
        <p:nvPr/>
      </p:nvGrpSpPr>
      <p:grpSpPr>
        <a:xfrm>
          <a:off x="0" y="0"/>
          <a:ext cx="0" cy="0"/>
          <a:chOff x="0" y="0"/>
          <a:chExt cx="0" cy="0"/>
        </a:xfrm>
      </p:grpSpPr>
      <p:grpSp>
        <p:nvGrpSpPr>
          <p:cNvPr id="56" name="Google Shape;56;p7"/>
          <p:cNvGrpSpPr/>
          <p:nvPr/>
        </p:nvGrpSpPr>
        <p:grpSpPr>
          <a:xfrm>
            <a:off x="0" y="-4"/>
            <a:ext cx="9144000" cy="5143506"/>
            <a:chOff x="0" y="-4"/>
            <a:chExt cx="9144000" cy="5143506"/>
          </a:xfrm>
        </p:grpSpPr>
        <p:pic>
          <p:nvPicPr>
            <p:cNvPr id="57" name="Google Shape;57;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58" name="Google Shape;58;p7"/>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eaLnBrk="1" fontAlgn="auto" hangingPunct="1">
                <a:spcBef>
                  <a:spcPts val="0"/>
                </a:spcBef>
                <a:spcAft>
                  <a:spcPts val="0"/>
                </a:spcAft>
              </a:pPr>
              <a:endParaRPr>
                <a:solidFill>
                  <a:srgbClr val="3F3333"/>
                </a:solidFill>
                <a:latin typeface="Arial"/>
                <a:cs typeface="+mn-cs"/>
              </a:endParaRPr>
            </a:p>
          </p:txBody>
        </p:sp>
        <p:pic>
          <p:nvPicPr>
            <p:cNvPr id="59" name="Google Shape;59;p7"/>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60" name="Google Shape;60;p7"/>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61" name="Google Shape;61;p7"/>
            <p:cNvPicPr preferRelativeResize="0"/>
            <p:nvPr/>
          </p:nvPicPr>
          <p:blipFill rotWithShape="1">
            <a:blip r:embed="rId5">
              <a:alphaModFix/>
            </a:blip>
            <a:srcRect t="40915"/>
            <a:stretch/>
          </p:blipFill>
          <p:spPr>
            <a:xfrm>
              <a:off x="787000" y="-4"/>
              <a:ext cx="1923550" cy="1475800"/>
            </a:xfrm>
            <a:prstGeom prst="rect">
              <a:avLst/>
            </a:prstGeom>
            <a:noFill/>
            <a:ln>
              <a:noFill/>
            </a:ln>
          </p:spPr>
        </p:pic>
        <p:pic>
          <p:nvPicPr>
            <p:cNvPr id="62" name="Google Shape;62;p7"/>
            <p:cNvPicPr preferRelativeResize="0"/>
            <p:nvPr/>
          </p:nvPicPr>
          <p:blipFill rotWithShape="1">
            <a:blip r:embed="rId6">
              <a:alphaModFix/>
            </a:blip>
            <a:srcRect b="27081"/>
            <a:stretch/>
          </p:blipFill>
          <p:spPr>
            <a:xfrm>
              <a:off x="215950" y="4149127"/>
              <a:ext cx="1902000" cy="994375"/>
            </a:xfrm>
            <a:prstGeom prst="rect">
              <a:avLst/>
            </a:prstGeom>
            <a:noFill/>
            <a:ln>
              <a:noFill/>
            </a:ln>
          </p:spPr>
        </p:pic>
      </p:grpSp>
      <p:sp>
        <p:nvSpPr>
          <p:cNvPr id="63" name="Google Shape;63;p7"/>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64" name="Google Shape;64;p7"/>
          <p:cNvSpPr txBox="1">
            <a:spLocks noGrp="1"/>
          </p:cNvSpPr>
          <p:nvPr>
            <p:ph type="body" idx="1"/>
          </p:nvPr>
        </p:nvSpPr>
        <p:spPr>
          <a:xfrm>
            <a:off x="983100" y="1452925"/>
            <a:ext cx="3353700" cy="2681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65" name="Google Shape;65;p7"/>
          <p:cNvSpPr txBox="1">
            <a:spLocks noGrp="1"/>
          </p:cNvSpPr>
          <p:nvPr>
            <p:ph type="body" idx="2"/>
          </p:nvPr>
        </p:nvSpPr>
        <p:spPr>
          <a:xfrm>
            <a:off x="4807223" y="1452925"/>
            <a:ext cx="3353700" cy="2681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66" name="Google Shape;66;p7"/>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A7362F"/>
                </a:solidFill>
              </a:rPr>
              <a:pPr/>
              <a:t>‹#›</a:t>
            </a:fld>
            <a:endParaRPr>
              <a:solidFill>
                <a:srgbClr val="A7362F"/>
              </a:solidFill>
            </a:endParaRPr>
          </a:p>
        </p:txBody>
      </p:sp>
      <p:grpSp>
        <p:nvGrpSpPr>
          <p:cNvPr id="67" name="Google Shape;67;p7"/>
          <p:cNvGrpSpPr/>
          <p:nvPr/>
        </p:nvGrpSpPr>
        <p:grpSpPr>
          <a:xfrm>
            <a:off x="4172925" y="1213654"/>
            <a:ext cx="798150" cy="142397"/>
            <a:chOff x="4172925" y="1213654"/>
            <a:chExt cx="798150" cy="142397"/>
          </a:xfrm>
        </p:grpSpPr>
        <p:sp>
          <p:nvSpPr>
            <p:cNvPr id="68" name="Google Shape;68;p7"/>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69" name="Google Shape;69;p7"/>
            <p:cNvCxnSpPr/>
            <p:nvPr/>
          </p:nvCxnSpPr>
          <p:spPr>
            <a:xfrm>
              <a:off x="4677975" y="1296550"/>
              <a:ext cx="293100" cy="0"/>
            </a:xfrm>
            <a:prstGeom prst="straightConnector1">
              <a:avLst/>
            </a:prstGeom>
            <a:noFill/>
            <a:ln w="9525" cap="flat" cmpd="sng">
              <a:solidFill>
                <a:srgbClr val="E6DCD2"/>
              </a:solidFill>
              <a:prstDash val="solid"/>
              <a:round/>
              <a:headEnd type="none" w="sm" len="sm"/>
              <a:tailEnd type="oval" w="sm" len="sm"/>
            </a:ln>
          </p:spPr>
        </p:cxnSp>
        <p:cxnSp>
          <p:nvCxnSpPr>
            <p:cNvPr id="70" name="Google Shape;70;p7"/>
            <p:cNvCxnSpPr/>
            <p:nvPr/>
          </p:nvCxnSpPr>
          <p:spPr>
            <a:xfrm>
              <a:off x="4172925" y="1296550"/>
              <a:ext cx="293100" cy="0"/>
            </a:xfrm>
            <a:prstGeom prst="straightConnector1">
              <a:avLst/>
            </a:prstGeom>
            <a:noFill/>
            <a:ln w="9525" cap="flat" cmpd="sng">
              <a:solidFill>
                <a:srgbClr val="E6DCD2"/>
              </a:solidFill>
              <a:prstDash val="solid"/>
              <a:round/>
              <a:headEnd type="oval" w="sm" len="sm"/>
              <a:tailEnd type="none" w="sm" len="sm"/>
            </a:ln>
          </p:spPr>
        </p:cxnSp>
      </p:grpSp>
    </p:spTree>
    <p:extLst>
      <p:ext uri="{BB962C8B-B14F-4D97-AF65-F5344CB8AC3E}">
        <p14:creationId xmlns:p14="http://schemas.microsoft.com/office/powerpoint/2010/main" val="31848097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71"/>
        <p:cNvGrpSpPr/>
        <p:nvPr/>
      </p:nvGrpSpPr>
      <p:grpSpPr>
        <a:xfrm>
          <a:off x="0" y="0"/>
          <a:ext cx="0" cy="0"/>
          <a:chOff x="0" y="0"/>
          <a:chExt cx="0" cy="0"/>
        </a:xfrm>
      </p:grpSpPr>
      <p:grpSp>
        <p:nvGrpSpPr>
          <p:cNvPr id="72" name="Google Shape;72;p8"/>
          <p:cNvGrpSpPr/>
          <p:nvPr/>
        </p:nvGrpSpPr>
        <p:grpSpPr>
          <a:xfrm>
            <a:off x="0" y="-4"/>
            <a:ext cx="9144000" cy="5143506"/>
            <a:chOff x="0" y="-4"/>
            <a:chExt cx="9144000" cy="5143506"/>
          </a:xfrm>
        </p:grpSpPr>
        <p:pic>
          <p:nvPicPr>
            <p:cNvPr id="73" name="Google Shape;73;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74" name="Google Shape;74;p8"/>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eaLnBrk="1" fontAlgn="auto" hangingPunct="1">
                <a:spcBef>
                  <a:spcPts val="0"/>
                </a:spcBef>
                <a:spcAft>
                  <a:spcPts val="0"/>
                </a:spcAft>
              </a:pPr>
              <a:endParaRPr>
                <a:solidFill>
                  <a:srgbClr val="3F3333"/>
                </a:solidFill>
                <a:latin typeface="Arial"/>
                <a:cs typeface="+mn-cs"/>
              </a:endParaRPr>
            </a:p>
          </p:txBody>
        </p:sp>
        <p:pic>
          <p:nvPicPr>
            <p:cNvPr id="75" name="Google Shape;75;p8"/>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76" name="Google Shape;76;p8"/>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77" name="Google Shape;77;p8"/>
            <p:cNvPicPr preferRelativeResize="0"/>
            <p:nvPr/>
          </p:nvPicPr>
          <p:blipFill rotWithShape="1">
            <a:blip r:embed="rId5">
              <a:alphaModFix/>
            </a:blip>
            <a:srcRect t="40915"/>
            <a:stretch/>
          </p:blipFill>
          <p:spPr>
            <a:xfrm>
              <a:off x="787000" y="-4"/>
              <a:ext cx="1923550" cy="1475800"/>
            </a:xfrm>
            <a:prstGeom prst="rect">
              <a:avLst/>
            </a:prstGeom>
            <a:noFill/>
            <a:ln>
              <a:noFill/>
            </a:ln>
          </p:spPr>
        </p:pic>
        <p:pic>
          <p:nvPicPr>
            <p:cNvPr id="78" name="Google Shape;78;p8"/>
            <p:cNvPicPr preferRelativeResize="0"/>
            <p:nvPr/>
          </p:nvPicPr>
          <p:blipFill rotWithShape="1">
            <a:blip r:embed="rId6">
              <a:alphaModFix/>
            </a:blip>
            <a:srcRect b="27081"/>
            <a:stretch/>
          </p:blipFill>
          <p:spPr>
            <a:xfrm>
              <a:off x="215950" y="4149127"/>
              <a:ext cx="1902000" cy="994375"/>
            </a:xfrm>
            <a:prstGeom prst="rect">
              <a:avLst/>
            </a:prstGeom>
            <a:noFill/>
            <a:ln>
              <a:noFill/>
            </a:ln>
          </p:spPr>
        </p:pic>
      </p:grpSp>
      <p:sp>
        <p:nvSpPr>
          <p:cNvPr id="79" name="Google Shape;79;p8"/>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80" name="Google Shape;80;p8"/>
          <p:cNvSpPr txBox="1">
            <a:spLocks noGrp="1"/>
          </p:cNvSpPr>
          <p:nvPr>
            <p:ph type="body" idx="1"/>
          </p:nvPr>
        </p:nvSpPr>
        <p:spPr>
          <a:xfrm>
            <a:off x="983225" y="1452925"/>
            <a:ext cx="2235900" cy="2696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81" name="Google Shape;81;p8"/>
          <p:cNvSpPr txBox="1">
            <a:spLocks noGrp="1"/>
          </p:cNvSpPr>
          <p:nvPr>
            <p:ph type="body" idx="2"/>
          </p:nvPr>
        </p:nvSpPr>
        <p:spPr>
          <a:xfrm>
            <a:off x="3454050" y="1452925"/>
            <a:ext cx="2235900" cy="2696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82" name="Google Shape;82;p8"/>
          <p:cNvSpPr txBox="1">
            <a:spLocks noGrp="1"/>
          </p:cNvSpPr>
          <p:nvPr>
            <p:ph type="body" idx="3"/>
          </p:nvPr>
        </p:nvSpPr>
        <p:spPr>
          <a:xfrm>
            <a:off x="5924876" y="1452925"/>
            <a:ext cx="2235900" cy="2696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83" name="Google Shape;83;p8"/>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A7362F"/>
                </a:solidFill>
              </a:rPr>
              <a:pPr/>
              <a:t>‹#›</a:t>
            </a:fld>
            <a:endParaRPr>
              <a:solidFill>
                <a:srgbClr val="A7362F"/>
              </a:solidFill>
            </a:endParaRPr>
          </a:p>
        </p:txBody>
      </p:sp>
      <p:grpSp>
        <p:nvGrpSpPr>
          <p:cNvPr id="84" name="Google Shape;84;p8"/>
          <p:cNvGrpSpPr/>
          <p:nvPr/>
        </p:nvGrpSpPr>
        <p:grpSpPr>
          <a:xfrm>
            <a:off x="4172925" y="1213654"/>
            <a:ext cx="798150" cy="142397"/>
            <a:chOff x="4172925" y="1213654"/>
            <a:chExt cx="798150" cy="142397"/>
          </a:xfrm>
        </p:grpSpPr>
        <p:sp>
          <p:nvSpPr>
            <p:cNvPr id="85" name="Google Shape;85;p8"/>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86" name="Google Shape;86;p8"/>
            <p:cNvCxnSpPr/>
            <p:nvPr/>
          </p:nvCxnSpPr>
          <p:spPr>
            <a:xfrm>
              <a:off x="4677975" y="1296550"/>
              <a:ext cx="293100" cy="0"/>
            </a:xfrm>
            <a:prstGeom prst="straightConnector1">
              <a:avLst/>
            </a:prstGeom>
            <a:noFill/>
            <a:ln w="9525" cap="flat" cmpd="sng">
              <a:solidFill>
                <a:srgbClr val="E6DCD2"/>
              </a:solidFill>
              <a:prstDash val="solid"/>
              <a:round/>
              <a:headEnd type="none" w="sm" len="sm"/>
              <a:tailEnd type="oval" w="sm" len="sm"/>
            </a:ln>
          </p:spPr>
        </p:cxnSp>
        <p:cxnSp>
          <p:nvCxnSpPr>
            <p:cNvPr id="87" name="Google Shape;87;p8"/>
            <p:cNvCxnSpPr/>
            <p:nvPr/>
          </p:nvCxnSpPr>
          <p:spPr>
            <a:xfrm>
              <a:off x="4172925" y="1296550"/>
              <a:ext cx="293100" cy="0"/>
            </a:xfrm>
            <a:prstGeom prst="straightConnector1">
              <a:avLst/>
            </a:prstGeom>
            <a:noFill/>
            <a:ln w="9525" cap="flat" cmpd="sng">
              <a:solidFill>
                <a:srgbClr val="E6DCD2"/>
              </a:solidFill>
              <a:prstDash val="solid"/>
              <a:round/>
              <a:headEnd type="oval" w="sm" len="sm"/>
              <a:tailEnd type="none" w="sm" len="sm"/>
            </a:ln>
          </p:spPr>
        </p:cxnSp>
      </p:grpSp>
    </p:spTree>
    <p:extLst>
      <p:ext uri="{BB962C8B-B14F-4D97-AF65-F5344CB8AC3E}">
        <p14:creationId xmlns:p14="http://schemas.microsoft.com/office/powerpoint/2010/main" val="15869206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8"/>
        <p:cNvGrpSpPr/>
        <p:nvPr/>
      </p:nvGrpSpPr>
      <p:grpSpPr>
        <a:xfrm>
          <a:off x="0" y="0"/>
          <a:ext cx="0" cy="0"/>
          <a:chOff x="0" y="0"/>
          <a:chExt cx="0" cy="0"/>
        </a:xfrm>
      </p:grpSpPr>
      <p:grpSp>
        <p:nvGrpSpPr>
          <p:cNvPr id="89" name="Google Shape;89;p9"/>
          <p:cNvGrpSpPr/>
          <p:nvPr/>
        </p:nvGrpSpPr>
        <p:grpSpPr>
          <a:xfrm>
            <a:off x="0" y="-4"/>
            <a:ext cx="9144000" cy="5143506"/>
            <a:chOff x="0" y="-4"/>
            <a:chExt cx="9144000" cy="5143506"/>
          </a:xfrm>
        </p:grpSpPr>
        <p:pic>
          <p:nvPicPr>
            <p:cNvPr id="90" name="Google Shape;90;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91" name="Google Shape;91;p9"/>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eaLnBrk="1" fontAlgn="auto" hangingPunct="1">
                <a:spcBef>
                  <a:spcPts val="0"/>
                </a:spcBef>
                <a:spcAft>
                  <a:spcPts val="0"/>
                </a:spcAft>
              </a:pPr>
              <a:endParaRPr>
                <a:solidFill>
                  <a:srgbClr val="3F3333"/>
                </a:solidFill>
                <a:latin typeface="Arial"/>
                <a:cs typeface="+mn-cs"/>
              </a:endParaRPr>
            </a:p>
          </p:txBody>
        </p:sp>
        <p:pic>
          <p:nvPicPr>
            <p:cNvPr id="92" name="Google Shape;92;p9"/>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93" name="Google Shape;93;p9"/>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94" name="Google Shape;94;p9"/>
            <p:cNvPicPr preferRelativeResize="0"/>
            <p:nvPr/>
          </p:nvPicPr>
          <p:blipFill rotWithShape="1">
            <a:blip r:embed="rId5">
              <a:alphaModFix/>
            </a:blip>
            <a:srcRect t="40915"/>
            <a:stretch/>
          </p:blipFill>
          <p:spPr>
            <a:xfrm>
              <a:off x="787000" y="-4"/>
              <a:ext cx="1923550" cy="1475800"/>
            </a:xfrm>
            <a:prstGeom prst="rect">
              <a:avLst/>
            </a:prstGeom>
            <a:noFill/>
            <a:ln>
              <a:noFill/>
            </a:ln>
          </p:spPr>
        </p:pic>
        <p:pic>
          <p:nvPicPr>
            <p:cNvPr id="95" name="Google Shape;95;p9"/>
            <p:cNvPicPr preferRelativeResize="0"/>
            <p:nvPr/>
          </p:nvPicPr>
          <p:blipFill rotWithShape="1">
            <a:blip r:embed="rId6">
              <a:alphaModFix/>
            </a:blip>
            <a:srcRect b="27081"/>
            <a:stretch/>
          </p:blipFill>
          <p:spPr>
            <a:xfrm>
              <a:off x="215950" y="4149127"/>
              <a:ext cx="1902000" cy="994375"/>
            </a:xfrm>
            <a:prstGeom prst="rect">
              <a:avLst/>
            </a:prstGeom>
            <a:noFill/>
            <a:ln>
              <a:noFill/>
            </a:ln>
          </p:spPr>
        </p:pic>
      </p:grpSp>
      <p:grpSp>
        <p:nvGrpSpPr>
          <p:cNvPr id="96" name="Google Shape;96;p9"/>
          <p:cNvGrpSpPr/>
          <p:nvPr/>
        </p:nvGrpSpPr>
        <p:grpSpPr>
          <a:xfrm>
            <a:off x="4172925" y="1213654"/>
            <a:ext cx="798150" cy="142397"/>
            <a:chOff x="4172925" y="1213654"/>
            <a:chExt cx="798150" cy="142397"/>
          </a:xfrm>
        </p:grpSpPr>
        <p:sp>
          <p:nvSpPr>
            <p:cNvPr id="97" name="Google Shape;97;p9"/>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98" name="Google Shape;98;p9"/>
            <p:cNvCxnSpPr/>
            <p:nvPr/>
          </p:nvCxnSpPr>
          <p:spPr>
            <a:xfrm>
              <a:off x="4677975" y="1296550"/>
              <a:ext cx="293100" cy="0"/>
            </a:xfrm>
            <a:prstGeom prst="straightConnector1">
              <a:avLst/>
            </a:prstGeom>
            <a:noFill/>
            <a:ln w="9525" cap="flat" cmpd="sng">
              <a:solidFill>
                <a:srgbClr val="E6DCD2"/>
              </a:solidFill>
              <a:prstDash val="solid"/>
              <a:round/>
              <a:headEnd type="none" w="sm" len="sm"/>
              <a:tailEnd type="oval" w="sm" len="sm"/>
            </a:ln>
          </p:spPr>
        </p:cxnSp>
        <p:cxnSp>
          <p:nvCxnSpPr>
            <p:cNvPr id="99" name="Google Shape;99;p9"/>
            <p:cNvCxnSpPr/>
            <p:nvPr/>
          </p:nvCxnSpPr>
          <p:spPr>
            <a:xfrm>
              <a:off x="4172925" y="1296550"/>
              <a:ext cx="293100" cy="0"/>
            </a:xfrm>
            <a:prstGeom prst="straightConnector1">
              <a:avLst/>
            </a:prstGeom>
            <a:noFill/>
            <a:ln w="9525" cap="flat" cmpd="sng">
              <a:solidFill>
                <a:srgbClr val="E6DCD2"/>
              </a:solidFill>
              <a:prstDash val="solid"/>
              <a:round/>
              <a:headEnd type="oval" w="sm" len="sm"/>
              <a:tailEnd type="none" w="sm" len="sm"/>
            </a:ln>
          </p:spPr>
        </p:cxnSp>
      </p:grpSp>
      <p:sp>
        <p:nvSpPr>
          <p:cNvPr id="100" name="Google Shape;100;p9"/>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101" name="Google Shape;101;p9"/>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A7362F"/>
                </a:solidFill>
              </a:rPr>
              <a:pPr/>
              <a:t>‹#›</a:t>
            </a:fld>
            <a:endParaRPr>
              <a:solidFill>
                <a:srgbClr val="A7362F"/>
              </a:solidFill>
            </a:endParaRPr>
          </a:p>
        </p:txBody>
      </p:sp>
    </p:spTree>
    <p:extLst>
      <p:ext uri="{BB962C8B-B14F-4D97-AF65-F5344CB8AC3E}">
        <p14:creationId xmlns:p14="http://schemas.microsoft.com/office/powerpoint/2010/main" val="30208287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2"/>
        <p:cNvGrpSpPr/>
        <p:nvPr/>
      </p:nvGrpSpPr>
      <p:grpSpPr>
        <a:xfrm>
          <a:off x="0" y="0"/>
          <a:ext cx="0" cy="0"/>
          <a:chOff x="0" y="0"/>
          <a:chExt cx="0" cy="0"/>
        </a:xfrm>
      </p:grpSpPr>
      <p:grpSp>
        <p:nvGrpSpPr>
          <p:cNvPr id="103" name="Google Shape;103;p10"/>
          <p:cNvGrpSpPr/>
          <p:nvPr/>
        </p:nvGrpSpPr>
        <p:grpSpPr>
          <a:xfrm>
            <a:off x="0" y="-4"/>
            <a:ext cx="9144000" cy="5143506"/>
            <a:chOff x="0" y="-4"/>
            <a:chExt cx="9144000" cy="5143506"/>
          </a:xfrm>
        </p:grpSpPr>
        <p:pic>
          <p:nvPicPr>
            <p:cNvPr id="104" name="Google Shape;104;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5" name="Google Shape;105;p10"/>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eaLnBrk="1" fontAlgn="auto" hangingPunct="1">
                <a:spcBef>
                  <a:spcPts val="0"/>
                </a:spcBef>
                <a:spcAft>
                  <a:spcPts val="0"/>
                </a:spcAft>
              </a:pPr>
              <a:endParaRPr>
                <a:solidFill>
                  <a:srgbClr val="3F3333"/>
                </a:solidFill>
                <a:latin typeface="Arial"/>
                <a:cs typeface="+mn-cs"/>
              </a:endParaRPr>
            </a:p>
          </p:txBody>
        </p:sp>
        <p:pic>
          <p:nvPicPr>
            <p:cNvPr id="106" name="Google Shape;106;p10"/>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107" name="Google Shape;107;p10"/>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108" name="Google Shape;108;p10"/>
            <p:cNvPicPr preferRelativeResize="0"/>
            <p:nvPr/>
          </p:nvPicPr>
          <p:blipFill rotWithShape="1">
            <a:blip r:embed="rId5">
              <a:alphaModFix/>
            </a:blip>
            <a:srcRect t="40915"/>
            <a:stretch/>
          </p:blipFill>
          <p:spPr>
            <a:xfrm>
              <a:off x="787000" y="-4"/>
              <a:ext cx="1923550" cy="1475800"/>
            </a:xfrm>
            <a:prstGeom prst="rect">
              <a:avLst/>
            </a:prstGeom>
            <a:noFill/>
            <a:ln>
              <a:noFill/>
            </a:ln>
          </p:spPr>
        </p:pic>
        <p:pic>
          <p:nvPicPr>
            <p:cNvPr id="109" name="Google Shape;109;p10"/>
            <p:cNvPicPr preferRelativeResize="0"/>
            <p:nvPr/>
          </p:nvPicPr>
          <p:blipFill rotWithShape="1">
            <a:blip r:embed="rId6">
              <a:alphaModFix/>
            </a:blip>
            <a:srcRect b="27081"/>
            <a:stretch/>
          </p:blipFill>
          <p:spPr>
            <a:xfrm>
              <a:off x="215950" y="4149127"/>
              <a:ext cx="1902000" cy="994375"/>
            </a:xfrm>
            <a:prstGeom prst="rect">
              <a:avLst/>
            </a:prstGeom>
            <a:noFill/>
            <a:ln>
              <a:noFill/>
            </a:ln>
          </p:spPr>
        </p:pic>
      </p:grpSp>
      <p:grpSp>
        <p:nvGrpSpPr>
          <p:cNvPr id="110" name="Google Shape;110;p10"/>
          <p:cNvGrpSpPr/>
          <p:nvPr/>
        </p:nvGrpSpPr>
        <p:grpSpPr>
          <a:xfrm>
            <a:off x="4172925" y="3934854"/>
            <a:ext cx="798150" cy="142397"/>
            <a:chOff x="4172925" y="1213654"/>
            <a:chExt cx="798150" cy="142397"/>
          </a:xfrm>
        </p:grpSpPr>
        <p:sp>
          <p:nvSpPr>
            <p:cNvPr id="111" name="Google Shape;111;p10"/>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112" name="Google Shape;112;p10"/>
            <p:cNvCxnSpPr/>
            <p:nvPr/>
          </p:nvCxnSpPr>
          <p:spPr>
            <a:xfrm>
              <a:off x="4677975" y="1296550"/>
              <a:ext cx="293100" cy="0"/>
            </a:xfrm>
            <a:prstGeom prst="straightConnector1">
              <a:avLst/>
            </a:prstGeom>
            <a:noFill/>
            <a:ln w="9525" cap="flat" cmpd="sng">
              <a:solidFill>
                <a:srgbClr val="E6DCD2"/>
              </a:solidFill>
              <a:prstDash val="solid"/>
              <a:round/>
              <a:headEnd type="none" w="sm" len="sm"/>
              <a:tailEnd type="oval" w="sm" len="sm"/>
            </a:ln>
          </p:spPr>
        </p:cxnSp>
        <p:cxnSp>
          <p:nvCxnSpPr>
            <p:cNvPr id="113" name="Google Shape;113;p10"/>
            <p:cNvCxnSpPr/>
            <p:nvPr/>
          </p:nvCxnSpPr>
          <p:spPr>
            <a:xfrm>
              <a:off x="4172925" y="1296550"/>
              <a:ext cx="293100" cy="0"/>
            </a:xfrm>
            <a:prstGeom prst="straightConnector1">
              <a:avLst/>
            </a:prstGeom>
            <a:noFill/>
            <a:ln w="9525" cap="flat" cmpd="sng">
              <a:solidFill>
                <a:srgbClr val="E6DCD2"/>
              </a:solidFill>
              <a:prstDash val="solid"/>
              <a:round/>
              <a:headEnd type="oval" w="sm" len="sm"/>
              <a:tailEnd type="none" w="sm" len="sm"/>
            </a:ln>
          </p:spPr>
        </p:cxnSp>
      </p:grpSp>
      <p:sp>
        <p:nvSpPr>
          <p:cNvPr id="114" name="Google Shape;114;p10"/>
          <p:cNvSpPr txBox="1">
            <a:spLocks noGrp="1"/>
          </p:cNvSpPr>
          <p:nvPr>
            <p:ph type="body" idx="1"/>
          </p:nvPr>
        </p:nvSpPr>
        <p:spPr>
          <a:xfrm>
            <a:off x="855300" y="4019025"/>
            <a:ext cx="7433400" cy="506100"/>
          </a:xfrm>
          <a:prstGeom prst="rect">
            <a:avLst/>
          </a:prstGeom>
        </p:spPr>
        <p:txBody>
          <a:bodyPr spcFirstLastPara="1" wrap="square" lIns="0" tIns="0" rIns="0" bIns="0" anchor="ctr" anchorCtr="0">
            <a:noAutofit/>
          </a:bodyPr>
          <a:lstStyle>
            <a:lvl1pPr marL="457200" lvl="0" indent="-228600" algn="ctr" rtl="0">
              <a:spcBef>
                <a:spcPts val="0"/>
              </a:spcBef>
              <a:spcAft>
                <a:spcPts val="0"/>
              </a:spcAft>
              <a:buSzPts val="1200"/>
              <a:buNone/>
              <a:defRPr sz="1200"/>
            </a:lvl1pPr>
          </a:lstStyle>
          <a:p>
            <a:endParaRPr/>
          </a:p>
        </p:txBody>
      </p:sp>
      <p:sp>
        <p:nvSpPr>
          <p:cNvPr id="115" name="Google Shape;115;p10"/>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A7362F"/>
                </a:solidFill>
              </a:rPr>
              <a:pPr/>
              <a:t>‹#›</a:t>
            </a:fld>
            <a:endParaRPr>
              <a:solidFill>
                <a:srgbClr val="A7362F"/>
              </a:solidFill>
            </a:endParaRPr>
          </a:p>
        </p:txBody>
      </p:sp>
    </p:spTree>
    <p:extLst>
      <p:ext uri="{BB962C8B-B14F-4D97-AF65-F5344CB8AC3E}">
        <p14:creationId xmlns:p14="http://schemas.microsoft.com/office/powerpoint/2010/main" val="25768643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6"/>
        <p:cNvGrpSpPr/>
        <p:nvPr/>
      </p:nvGrpSpPr>
      <p:grpSpPr>
        <a:xfrm>
          <a:off x="0" y="0"/>
          <a:ext cx="0" cy="0"/>
          <a:chOff x="0" y="0"/>
          <a:chExt cx="0" cy="0"/>
        </a:xfrm>
      </p:grpSpPr>
      <p:sp>
        <p:nvSpPr>
          <p:cNvPr id="117" name="Google Shape;117;p11"/>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A7362F"/>
                </a:solidFill>
              </a:rPr>
              <a:pPr/>
              <a:t>‹#›</a:t>
            </a:fld>
            <a:endParaRPr>
              <a:solidFill>
                <a:srgbClr val="A7362F"/>
              </a:solidFill>
            </a:endParaRPr>
          </a:p>
        </p:txBody>
      </p:sp>
      <p:pic>
        <p:nvPicPr>
          <p:cNvPr id="118" name="Google Shape;118;p11"/>
          <p:cNvPicPr preferRelativeResize="0"/>
          <p:nvPr/>
        </p:nvPicPr>
        <p:blipFill>
          <a:blip r:embed="rId2">
            <a:alphaModFix/>
          </a:blip>
          <a:stretch>
            <a:fillRect/>
          </a:stretch>
        </p:blipFill>
        <p:spPr>
          <a:xfrm>
            <a:off x="0" y="0"/>
            <a:ext cx="9144000" cy="5143500"/>
          </a:xfrm>
          <a:prstGeom prst="rect">
            <a:avLst/>
          </a:prstGeom>
          <a:noFill/>
          <a:ln>
            <a:noFill/>
          </a:ln>
        </p:spPr>
      </p:pic>
    </p:spTree>
    <p:extLst>
      <p:ext uri="{BB962C8B-B14F-4D97-AF65-F5344CB8AC3E}">
        <p14:creationId xmlns:p14="http://schemas.microsoft.com/office/powerpoint/2010/main" val="843740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eaLnBrk="1" fontAlgn="auto" hangingPunct="1">
              <a:spcBef>
                <a:spcPts val="0"/>
              </a:spcBef>
              <a:spcAft>
                <a:spcPts val="0"/>
              </a:spcAft>
              <a:defRPr/>
            </a:pPr>
            <a:endParaRPr lang="vi-VN" altLang="en-US">
              <a:solidFill>
                <a:srgbClr val="3F3333"/>
              </a:solidFill>
              <a:latin typeface="Arial" panose="020B0604020202020204" pitchFamily="34" charset="0"/>
              <a:cs typeface="+mn-cs"/>
            </a:endParaRPr>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eaLnBrk="1" fontAlgn="auto" hangingPunct="1">
              <a:spcBef>
                <a:spcPts val="0"/>
              </a:spcBef>
              <a:spcAft>
                <a:spcPts val="0"/>
              </a:spcAft>
              <a:defRPr/>
            </a:pPr>
            <a:endParaRPr lang="vi-VN" altLang="en-US">
              <a:solidFill>
                <a:srgbClr val="3F3333"/>
              </a:solidFill>
              <a:latin typeface="Arial" panose="020B0604020202020204" pitchFamily="34" charset="0"/>
              <a:cs typeface="+mn-cs"/>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3A7292-7DA9-4FEA-BDE2-3C6E0691801B}" type="slidenum">
              <a:rPr lang="en-US" altLang="en-US">
                <a:solidFill>
                  <a:srgbClr val="A7362F"/>
                </a:solidFill>
              </a:rPr>
              <a:pPr>
                <a:defRPr/>
              </a:pPr>
              <a:t>‹#›</a:t>
            </a:fld>
            <a:endParaRPr lang="en-US" altLang="en-US">
              <a:solidFill>
                <a:srgbClr val="A7362F"/>
              </a:solidFill>
            </a:endParaRPr>
          </a:p>
        </p:txBody>
      </p:sp>
    </p:spTree>
    <p:extLst>
      <p:ext uri="{BB962C8B-B14F-4D97-AF65-F5344CB8AC3E}">
        <p14:creationId xmlns:p14="http://schemas.microsoft.com/office/powerpoint/2010/main" val="25910653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273844"/>
            <a:ext cx="7886700" cy="43588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304800" y="4683919"/>
            <a:ext cx="2286000" cy="357188"/>
          </a:xfrm>
          <a:prstGeom prst="rect">
            <a:avLst/>
          </a:prstGeom>
        </p:spPr>
        <p:txBody>
          <a:bodyPr/>
          <a:lstStyle>
            <a:lvl1pPr>
              <a:defRPr/>
            </a:lvl1pPr>
          </a:lstStyle>
          <a:p>
            <a:pPr eaLnBrk="1" fontAlgn="auto" hangingPunct="1">
              <a:spcBef>
                <a:spcPts val="0"/>
              </a:spcBef>
              <a:spcAft>
                <a:spcPts val="0"/>
              </a:spcAft>
              <a:defRPr/>
            </a:pPr>
            <a:fld id="{FC042D2A-BB04-470F-BD72-56895E89B851}" type="datetimeFigureOut">
              <a:rPr lang="en-US">
                <a:solidFill>
                  <a:srgbClr val="FFFFFF"/>
                </a:solidFill>
                <a:latin typeface="Arial"/>
                <a:cs typeface="+mn-cs"/>
              </a:rPr>
              <a:pPr eaLnBrk="1" fontAlgn="auto" hangingPunct="1">
                <a:spcBef>
                  <a:spcPts val="0"/>
                </a:spcBef>
                <a:spcAft>
                  <a:spcPts val="0"/>
                </a:spcAft>
                <a:defRPr/>
              </a:pPr>
              <a:t>12/31/2021</a:t>
            </a:fld>
            <a:endParaRPr lang="en-US">
              <a:solidFill>
                <a:srgbClr val="FFFFFF"/>
              </a:solidFill>
              <a:latin typeface="Arial"/>
              <a:cs typeface="+mn-cs"/>
            </a:endParaRPr>
          </a:p>
        </p:txBody>
      </p:sp>
      <p:sp>
        <p:nvSpPr>
          <p:cNvPr id="4" name="Footer Placeholder 3"/>
          <p:cNvSpPr>
            <a:spLocks noGrp="1"/>
          </p:cNvSpPr>
          <p:nvPr>
            <p:ph type="ftr" sz="quarter" idx="11"/>
          </p:nvPr>
        </p:nvSpPr>
        <p:spPr>
          <a:xfrm>
            <a:off x="3124200" y="4683919"/>
            <a:ext cx="2895600" cy="357188"/>
          </a:xfrm>
          <a:prstGeom prst="rect">
            <a:avLst/>
          </a:prstGeom>
        </p:spPr>
        <p:txBody>
          <a:bodyPr/>
          <a:lstStyle>
            <a:lvl1pPr>
              <a:defRPr/>
            </a:lvl1pPr>
          </a:lstStyle>
          <a:p>
            <a:pPr eaLnBrk="1" fontAlgn="auto" hangingPunct="1">
              <a:spcBef>
                <a:spcPts val="0"/>
              </a:spcBef>
              <a:spcAft>
                <a:spcPts val="0"/>
              </a:spcAft>
              <a:defRPr/>
            </a:pPr>
            <a:endParaRPr lang="en-US">
              <a:solidFill>
                <a:srgbClr val="FFFFFF"/>
              </a:solidFill>
              <a:latin typeface="Arial"/>
              <a:cs typeface="+mn-cs"/>
            </a:endParaRPr>
          </a:p>
        </p:txBody>
      </p:sp>
      <p:sp>
        <p:nvSpPr>
          <p:cNvPr id="5" name="Slide Number Placeholder 4"/>
          <p:cNvSpPr>
            <a:spLocks noGrp="1"/>
          </p:cNvSpPr>
          <p:nvPr>
            <p:ph type="sldNum" sz="quarter" idx="12"/>
          </p:nvPr>
        </p:nvSpPr>
        <p:spPr/>
        <p:txBody>
          <a:bodyPr/>
          <a:lstStyle>
            <a:lvl1pPr>
              <a:defRPr/>
            </a:lvl1pPr>
          </a:lstStyle>
          <a:p>
            <a:pPr>
              <a:defRPr/>
            </a:pPr>
            <a:fld id="{35B3A05A-35A0-41DD-A8B1-13419C87EE1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054922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theme" Target="../theme/theme10.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6.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1.xml"/><Relationship Id="rId7" Type="http://schemas.openxmlformats.org/officeDocument/2006/relationships/image" Target="../media/image2.jpe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7.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8.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9.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5844" name="Rectangle 4"/>
          <p:cNvSpPr>
            <a:spLocks noGrp="1" noChangeArrowheads="1"/>
          </p:cNvSpPr>
          <p:nvPr>
            <p:ph type="dt" sz="half" idx="2"/>
          </p:nvPr>
        </p:nvSpPr>
        <p:spPr bwMode="auto">
          <a:xfrm>
            <a:off x="457200" y="4684713"/>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fld id="{27902685-952B-4DCA-BA0B-2B2D2D3DF2AA}" type="datetimeFigureOut">
              <a:rPr lang="en-US" altLang="en-US"/>
              <a:pPr>
                <a:defRPr/>
              </a:pPr>
              <a:t>12/31/2021</a:t>
            </a:fld>
            <a:endParaRPr lang="en-US" altLang="en-US"/>
          </a:p>
        </p:txBody>
      </p:sp>
      <p:sp>
        <p:nvSpPr>
          <p:cNvPr id="35845" name="Rectangle 5"/>
          <p:cNvSpPr>
            <a:spLocks noGrp="1" noChangeArrowheads="1"/>
          </p:cNvSpPr>
          <p:nvPr>
            <p:ph type="ftr" sz="quarter" idx="3"/>
          </p:nvPr>
        </p:nvSpPr>
        <p:spPr bwMode="auto">
          <a:xfrm>
            <a:off x="3124200" y="4684713"/>
            <a:ext cx="2895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ltLang="en-US"/>
          </a:p>
        </p:txBody>
      </p:sp>
      <p:sp>
        <p:nvSpPr>
          <p:cNvPr id="35846" name="Rectangle 6"/>
          <p:cNvSpPr>
            <a:spLocks noGrp="1" noChangeArrowheads="1"/>
          </p:cNvSpPr>
          <p:nvPr>
            <p:ph type="sldNum" sz="quarter" idx="4"/>
          </p:nvPr>
        </p:nvSpPr>
        <p:spPr bwMode="auto">
          <a:xfrm>
            <a:off x="6553200" y="4684713"/>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080C7333-820F-4AF3-BD4A-FA4493C0D98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p:checker dir="ver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83075" y="621650"/>
            <a:ext cx="7177800" cy="7737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1pPr>
            <a:lvl2pPr lvl="1"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2pPr>
            <a:lvl3pPr lvl="2"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3pPr>
            <a:lvl4pPr lvl="3"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4pPr>
            <a:lvl5pPr lvl="4"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5pPr>
            <a:lvl6pPr lvl="5"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6pPr>
            <a:lvl7pPr lvl="6"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7pPr>
            <a:lvl8pPr lvl="7"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8pPr>
            <a:lvl9pPr lvl="8"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9pPr>
          </a:lstStyle>
          <a:p>
            <a:endParaRPr/>
          </a:p>
        </p:txBody>
      </p:sp>
      <p:sp>
        <p:nvSpPr>
          <p:cNvPr id="7" name="Google Shape;7;p1"/>
          <p:cNvSpPr txBox="1">
            <a:spLocks noGrp="1"/>
          </p:cNvSpPr>
          <p:nvPr>
            <p:ph type="body" idx="1"/>
          </p:nvPr>
        </p:nvSpPr>
        <p:spPr>
          <a:xfrm>
            <a:off x="983075" y="1452925"/>
            <a:ext cx="7177800" cy="26745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3"/>
              </a:buClr>
              <a:buSzPts val="2000"/>
              <a:buFont typeface="Merriweather Light"/>
              <a:buChar char="●"/>
              <a:defRPr sz="2000">
                <a:solidFill>
                  <a:schemeClr val="dk1"/>
                </a:solidFill>
                <a:latin typeface="Merriweather Light"/>
                <a:ea typeface="Merriweather Light"/>
                <a:cs typeface="Merriweather Light"/>
                <a:sym typeface="Merriweather Light"/>
              </a:defRPr>
            </a:lvl1pPr>
            <a:lvl2pPr marL="914400" lvl="1" indent="-355600" rtl="0">
              <a:lnSpc>
                <a:spcPct val="115000"/>
              </a:lnSpc>
              <a:spcBef>
                <a:spcPts val="600"/>
              </a:spcBef>
              <a:spcAft>
                <a:spcPts val="0"/>
              </a:spcAft>
              <a:buClr>
                <a:schemeClr val="accent2"/>
              </a:buClr>
              <a:buSzPts val="2000"/>
              <a:buFont typeface="Merriweather Light"/>
              <a:buChar char="○"/>
              <a:defRPr sz="2000">
                <a:solidFill>
                  <a:schemeClr val="dk1"/>
                </a:solidFill>
                <a:latin typeface="Merriweather Light"/>
                <a:ea typeface="Merriweather Light"/>
                <a:cs typeface="Merriweather Light"/>
                <a:sym typeface="Merriweather Light"/>
              </a:defRPr>
            </a:lvl2pPr>
            <a:lvl3pPr marL="1371600" lvl="2" indent="-355600" rtl="0">
              <a:lnSpc>
                <a:spcPct val="115000"/>
              </a:lnSpc>
              <a:spcBef>
                <a:spcPts val="600"/>
              </a:spcBef>
              <a:spcAft>
                <a:spcPts val="0"/>
              </a:spcAft>
              <a:buClr>
                <a:schemeClr val="accent1"/>
              </a:buClr>
              <a:buSzPts val="2000"/>
              <a:buFont typeface="Merriweather Light"/>
              <a:buChar char="■"/>
              <a:defRPr sz="2000">
                <a:solidFill>
                  <a:schemeClr val="dk1"/>
                </a:solidFill>
                <a:latin typeface="Merriweather Light"/>
                <a:ea typeface="Merriweather Light"/>
                <a:cs typeface="Merriweather Light"/>
                <a:sym typeface="Merriweather Light"/>
              </a:defRPr>
            </a:lvl3pPr>
            <a:lvl4pPr marL="1828800" lvl="3" indent="-3556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4pPr>
            <a:lvl5pPr marL="2286000" lvl="4" indent="-3556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5pPr>
            <a:lvl6pPr marL="2743200" lvl="5" indent="-3556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6pPr>
            <a:lvl7pPr marL="3200400" lvl="6" indent="-3556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7pPr>
            <a:lvl8pPr marL="3657600" lvl="7" indent="-3556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8pPr>
            <a:lvl9pPr marL="4114800" lvl="8" indent="-355600" rtl="0">
              <a:lnSpc>
                <a:spcPct val="115000"/>
              </a:lnSpc>
              <a:spcBef>
                <a:spcPts val="600"/>
              </a:spcBef>
              <a:spcAft>
                <a:spcPts val="60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9pPr>
          </a:lstStyle>
          <a:p>
            <a:endParaRPr/>
          </a:p>
        </p:txBody>
      </p:sp>
      <p:sp>
        <p:nvSpPr>
          <p:cNvPr id="8" name="Google Shape;8;p1"/>
          <p:cNvSpPr txBox="1">
            <a:spLocks noGrp="1"/>
          </p:cNvSpPr>
          <p:nvPr>
            <p:ph type="sldNum" idx="12"/>
          </p:nvPr>
        </p:nvSpPr>
        <p:spPr>
          <a:xfrm>
            <a:off x="4297650" y="4525025"/>
            <a:ext cx="548700" cy="368700"/>
          </a:xfrm>
          <a:prstGeom prst="rect">
            <a:avLst/>
          </a:prstGeom>
          <a:noFill/>
          <a:ln>
            <a:noFill/>
          </a:ln>
        </p:spPr>
        <p:txBody>
          <a:bodyPr spcFirstLastPara="1" wrap="square" lIns="0" tIns="0" rIns="0" bIns="0" anchor="ctr" anchorCtr="0">
            <a:noAutofit/>
          </a:bodyPr>
          <a:lstStyle>
            <a:lvl1pPr lvl="0" algn="ctr" rtl="0">
              <a:buNone/>
              <a:defRPr sz="1300">
                <a:solidFill>
                  <a:schemeClr val="accent5"/>
                </a:solidFill>
                <a:latin typeface="Abril Fatface"/>
                <a:ea typeface="Abril Fatface"/>
                <a:cs typeface="Abril Fatface"/>
                <a:sym typeface="Abril Fatface"/>
              </a:defRPr>
            </a:lvl1pPr>
            <a:lvl2pPr lvl="1" algn="ctr" rtl="0">
              <a:buNone/>
              <a:defRPr sz="1300">
                <a:solidFill>
                  <a:schemeClr val="accent5"/>
                </a:solidFill>
                <a:latin typeface="Abril Fatface"/>
                <a:ea typeface="Abril Fatface"/>
                <a:cs typeface="Abril Fatface"/>
                <a:sym typeface="Abril Fatface"/>
              </a:defRPr>
            </a:lvl2pPr>
            <a:lvl3pPr lvl="2" algn="ctr" rtl="0">
              <a:buNone/>
              <a:defRPr sz="1300">
                <a:solidFill>
                  <a:schemeClr val="accent5"/>
                </a:solidFill>
                <a:latin typeface="Abril Fatface"/>
                <a:ea typeface="Abril Fatface"/>
                <a:cs typeface="Abril Fatface"/>
                <a:sym typeface="Abril Fatface"/>
              </a:defRPr>
            </a:lvl3pPr>
            <a:lvl4pPr lvl="3" algn="ctr" rtl="0">
              <a:buNone/>
              <a:defRPr sz="1300">
                <a:solidFill>
                  <a:schemeClr val="accent5"/>
                </a:solidFill>
                <a:latin typeface="Abril Fatface"/>
                <a:ea typeface="Abril Fatface"/>
                <a:cs typeface="Abril Fatface"/>
                <a:sym typeface="Abril Fatface"/>
              </a:defRPr>
            </a:lvl4pPr>
            <a:lvl5pPr lvl="4" algn="ctr" rtl="0">
              <a:buNone/>
              <a:defRPr sz="1300">
                <a:solidFill>
                  <a:schemeClr val="accent5"/>
                </a:solidFill>
                <a:latin typeface="Abril Fatface"/>
                <a:ea typeface="Abril Fatface"/>
                <a:cs typeface="Abril Fatface"/>
                <a:sym typeface="Abril Fatface"/>
              </a:defRPr>
            </a:lvl5pPr>
            <a:lvl6pPr lvl="5" algn="ctr" rtl="0">
              <a:buNone/>
              <a:defRPr sz="1300">
                <a:solidFill>
                  <a:schemeClr val="accent5"/>
                </a:solidFill>
                <a:latin typeface="Abril Fatface"/>
                <a:ea typeface="Abril Fatface"/>
                <a:cs typeface="Abril Fatface"/>
                <a:sym typeface="Abril Fatface"/>
              </a:defRPr>
            </a:lvl6pPr>
            <a:lvl7pPr lvl="6" algn="ctr" rtl="0">
              <a:buNone/>
              <a:defRPr sz="1300">
                <a:solidFill>
                  <a:schemeClr val="accent5"/>
                </a:solidFill>
                <a:latin typeface="Abril Fatface"/>
                <a:ea typeface="Abril Fatface"/>
                <a:cs typeface="Abril Fatface"/>
                <a:sym typeface="Abril Fatface"/>
              </a:defRPr>
            </a:lvl7pPr>
            <a:lvl8pPr lvl="7" algn="ctr" rtl="0">
              <a:buNone/>
              <a:defRPr sz="1300">
                <a:solidFill>
                  <a:schemeClr val="accent5"/>
                </a:solidFill>
                <a:latin typeface="Abril Fatface"/>
                <a:ea typeface="Abril Fatface"/>
                <a:cs typeface="Abril Fatface"/>
                <a:sym typeface="Abril Fatface"/>
              </a:defRPr>
            </a:lvl8pPr>
            <a:lvl9pPr lvl="8" algn="ctr" rtl="0">
              <a:buNone/>
              <a:defRPr sz="1300">
                <a:solidFill>
                  <a:schemeClr val="accent5"/>
                </a:solidFill>
                <a:latin typeface="Abril Fatface"/>
                <a:ea typeface="Abril Fatface"/>
                <a:cs typeface="Abril Fatface"/>
                <a:sym typeface="Abril Fatface"/>
              </a:defRPr>
            </a:lvl9pPr>
          </a:lstStyle>
          <a:p>
            <a:pPr eaLnBrk="1" fontAlgn="auto" hangingPunct="1">
              <a:spcBef>
                <a:spcPts val="0"/>
              </a:spcBef>
              <a:spcAft>
                <a:spcPts val="0"/>
              </a:spcAft>
            </a:pPr>
            <a:fld id="{00000000-1234-1234-1234-123412341234}" type="slidenum">
              <a:rPr lang="en">
                <a:solidFill>
                  <a:srgbClr val="A7362F"/>
                </a:solidFill>
              </a:rPr>
              <a:pPr eaLnBrk="1" fontAlgn="auto" hangingPunct="1">
                <a:spcBef>
                  <a:spcPts val="0"/>
                </a:spcBef>
                <a:spcAft>
                  <a:spcPts val="0"/>
                </a:spcAft>
              </a:pPr>
              <a:t>‹#›</a:t>
            </a:fld>
            <a:endParaRPr>
              <a:solidFill>
                <a:srgbClr val="A7362F"/>
              </a:solidFill>
            </a:endParaRPr>
          </a:p>
        </p:txBody>
      </p:sp>
    </p:spTree>
    <p:extLst>
      <p:ext uri="{BB962C8B-B14F-4D97-AF65-F5344CB8AC3E}">
        <p14:creationId xmlns:p14="http://schemas.microsoft.com/office/powerpoint/2010/main" val="180462423"/>
      </p:ext>
    </p:extLst>
  </p:cSld>
  <p:clrMap bg1="lt1" tx1="dk1" bg2="dk2" tx2="lt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99FF"/>
            </a:gs>
            <a:gs pos="100000">
              <a:srgbClr val="66FFFF"/>
            </a:gs>
          </a:gsLst>
          <a:lin ang="5400000" scaled="1"/>
        </a:gradFill>
        <a:effectLst/>
      </p:bgPr>
    </p:bg>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bwMode="auto">
          <a:xfrm>
            <a:off x="301625" y="171450"/>
            <a:ext cx="8510588" cy="993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27" name="Rectangle 3"/>
          <p:cNvSpPr>
            <a:spLocks noGrp="1" noRot="1" noChangeArrowheads="1"/>
          </p:cNvSpPr>
          <p:nvPr>
            <p:ph type="body" idx="1"/>
          </p:nvPr>
        </p:nvSpPr>
        <p:spPr bwMode="auto">
          <a:xfrm>
            <a:off x="301625" y="1257300"/>
            <a:ext cx="8540750" cy="3317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quarter" idx="2"/>
          </p:nvPr>
        </p:nvSpPr>
        <p:spPr bwMode="auto">
          <a:xfrm>
            <a:off x="304800" y="4684713"/>
            <a:ext cx="2286000" cy="357187"/>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4713"/>
            <a:ext cx="2895600" cy="357187"/>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4713"/>
            <a:ext cx="2286000" cy="357187"/>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0ED995F7-4708-485B-B7F5-84E9F126489E}"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14" r:id="rId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Arial" charset="0"/>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Arial"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charset="0"/>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Arial" charset="0"/>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a:extLst>
              <a:ext uri="{FF2B5EF4-FFF2-40B4-BE49-F238E27FC236}">
                <a16:creationId xmlns:a16="http://schemas.microsoft.com/office/drawing/2014/main" id="{0437BBDB-EF93-49CC-BFCF-D211C96DC025}"/>
              </a:ext>
            </a:extLst>
          </p:cNvPr>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9219" name="Text Placeholder 2">
            <a:extLst>
              <a:ext uri="{FF2B5EF4-FFF2-40B4-BE49-F238E27FC236}">
                <a16:creationId xmlns:a16="http://schemas.microsoft.com/office/drawing/2014/main" id="{1EC78873-57BE-419B-94C4-D12B3903C21C}"/>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id="{C569FCC6-DD6F-46E1-BAD5-81C91A51C49A}"/>
              </a:ext>
            </a:extLst>
          </p:cNvPr>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660">
                <a:solidFill>
                  <a:schemeClr val="tx1">
                    <a:tint val="75000"/>
                  </a:schemeClr>
                </a:solidFill>
                <a:latin typeface="Arial" charset="0"/>
              </a:defRPr>
            </a:lvl1pPr>
          </a:lstStyle>
          <a:p>
            <a:pPr eaLnBrk="1" fontAlgn="auto" hangingPunct="1">
              <a:spcBef>
                <a:spcPts val="0"/>
              </a:spcBef>
              <a:spcAft>
                <a:spcPts val="0"/>
              </a:spcAft>
              <a:defRPr/>
            </a:pPr>
            <a:endParaRPr lang="en-US">
              <a:solidFill>
                <a:prstClr val="black">
                  <a:tint val="75000"/>
                </a:prstClr>
              </a:solidFill>
              <a:cs typeface="+mn-cs"/>
            </a:endParaRPr>
          </a:p>
        </p:txBody>
      </p:sp>
      <p:sp>
        <p:nvSpPr>
          <p:cNvPr id="5" name="Footer Placeholder 4">
            <a:extLst>
              <a:ext uri="{FF2B5EF4-FFF2-40B4-BE49-F238E27FC236}">
                <a16:creationId xmlns:a16="http://schemas.microsoft.com/office/drawing/2014/main" id="{A97FE934-9D02-4A7A-A7A6-58B76387A086}"/>
              </a:ext>
            </a:extLst>
          </p:cNvPr>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660">
                <a:solidFill>
                  <a:schemeClr val="tx1">
                    <a:tint val="75000"/>
                  </a:schemeClr>
                </a:solidFill>
                <a:latin typeface="Arial" charset="0"/>
              </a:defRPr>
            </a:lvl1pPr>
          </a:lstStyle>
          <a:p>
            <a:pPr eaLnBrk="1" fontAlgn="auto" hangingPunct="1">
              <a:spcBef>
                <a:spcPts val="0"/>
              </a:spcBef>
              <a:spcAft>
                <a:spcPts val="0"/>
              </a:spcAft>
              <a:defRPr/>
            </a:pPr>
            <a:endParaRPr lang="en-US">
              <a:solidFill>
                <a:prstClr val="black">
                  <a:tint val="75000"/>
                </a:prstClr>
              </a:solidFill>
              <a:cs typeface="+mn-cs"/>
            </a:endParaRPr>
          </a:p>
        </p:txBody>
      </p:sp>
      <p:sp>
        <p:nvSpPr>
          <p:cNvPr id="6" name="Slide Number Placeholder 5">
            <a:extLst>
              <a:ext uri="{FF2B5EF4-FFF2-40B4-BE49-F238E27FC236}">
                <a16:creationId xmlns:a16="http://schemas.microsoft.com/office/drawing/2014/main" id="{E1096691-6147-4142-87B9-E2CE1B9151E4}"/>
              </a:ext>
            </a:extLst>
          </p:cNvPr>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660">
                <a:solidFill>
                  <a:srgbClr val="898989"/>
                </a:solidFill>
              </a:defRPr>
            </a:lvl1pPr>
          </a:lstStyle>
          <a:p>
            <a:pPr eaLnBrk="1" fontAlgn="auto" hangingPunct="1">
              <a:spcBef>
                <a:spcPts val="0"/>
              </a:spcBef>
              <a:spcAft>
                <a:spcPts val="0"/>
              </a:spcAft>
              <a:defRPr/>
            </a:pPr>
            <a:fld id="{69B9D8FD-971B-4838-8FCC-0F73CF147C94}" type="slidenum">
              <a:rPr lang="en-US" altLang="en-US" smtClean="0">
                <a:latin typeface="Calibri"/>
                <a:cs typeface="+mn-cs"/>
              </a:rPr>
              <a:pPr eaLnBrk="1" fontAlgn="auto" hangingPunct="1">
                <a:spcBef>
                  <a:spcPts val="0"/>
                </a:spcBef>
                <a:spcAft>
                  <a:spcPts val="0"/>
                </a:spcAft>
                <a:defRPr/>
              </a:pPr>
              <a:t>‹#›</a:t>
            </a:fld>
            <a:endParaRPr lang="en-US" altLang="en-US">
              <a:latin typeface="Calibri"/>
              <a:cs typeface="+mn-cs"/>
            </a:endParaRPr>
          </a:p>
        </p:txBody>
      </p:sp>
    </p:spTree>
    <p:extLst>
      <p:ext uri="{BB962C8B-B14F-4D97-AF65-F5344CB8AC3E}">
        <p14:creationId xmlns:p14="http://schemas.microsoft.com/office/powerpoint/2010/main" val="298771327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spd="slow">
    <p:randomBar dir="vert"/>
  </p:transition>
  <p:txStyles>
    <p:titleStyle>
      <a:lvl1pPr algn="ctr" rtl="0" eaLnBrk="0" fontAlgn="base" hangingPunct="0">
        <a:spcBef>
          <a:spcPct val="0"/>
        </a:spcBef>
        <a:spcAft>
          <a:spcPct val="0"/>
        </a:spcAft>
        <a:defRPr sz="2400" kern="1200">
          <a:solidFill>
            <a:schemeClr val="tx1"/>
          </a:solidFill>
          <a:latin typeface="+mj-lt"/>
          <a:ea typeface="+mj-ea"/>
          <a:cs typeface="+mj-cs"/>
        </a:defRPr>
      </a:lvl1pPr>
      <a:lvl2pPr algn="ctr" rtl="0" eaLnBrk="0" fontAlgn="base" hangingPunct="0">
        <a:spcBef>
          <a:spcPct val="0"/>
        </a:spcBef>
        <a:spcAft>
          <a:spcPct val="0"/>
        </a:spcAft>
        <a:defRPr sz="2400">
          <a:solidFill>
            <a:schemeClr val="tx1"/>
          </a:solidFill>
          <a:latin typeface="Calibri" pitchFamily="34" charset="0"/>
        </a:defRPr>
      </a:lvl2pPr>
      <a:lvl3pPr algn="ctr" rtl="0" eaLnBrk="0" fontAlgn="base" hangingPunct="0">
        <a:spcBef>
          <a:spcPct val="0"/>
        </a:spcBef>
        <a:spcAft>
          <a:spcPct val="0"/>
        </a:spcAft>
        <a:defRPr sz="2400">
          <a:solidFill>
            <a:schemeClr val="tx1"/>
          </a:solidFill>
          <a:latin typeface="Calibri" pitchFamily="34" charset="0"/>
        </a:defRPr>
      </a:lvl3pPr>
      <a:lvl4pPr algn="ctr" rtl="0" eaLnBrk="0" fontAlgn="base" hangingPunct="0">
        <a:spcBef>
          <a:spcPct val="0"/>
        </a:spcBef>
        <a:spcAft>
          <a:spcPct val="0"/>
        </a:spcAft>
        <a:defRPr sz="2400">
          <a:solidFill>
            <a:schemeClr val="tx1"/>
          </a:solidFill>
          <a:latin typeface="Calibri" pitchFamily="34" charset="0"/>
        </a:defRPr>
      </a:lvl4pPr>
      <a:lvl5pPr algn="ctr" rtl="0" eaLnBrk="0" fontAlgn="base" hangingPunct="0">
        <a:spcBef>
          <a:spcPct val="0"/>
        </a:spcBef>
        <a:spcAft>
          <a:spcPct val="0"/>
        </a:spcAft>
        <a:defRPr sz="2400">
          <a:solidFill>
            <a:schemeClr val="tx1"/>
          </a:solidFill>
          <a:latin typeface="Calibri" pitchFamily="34" charset="0"/>
        </a:defRPr>
      </a:lvl5pPr>
      <a:lvl6pPr marL="251449" algn="ctr" rtl="0" fontAlgn="base">
        <a:spcBef>
          <a:spcPct val="0"/>
        </a:spcBef>
        <a:spcAft>
          <a:spcPct val="0"/>
        </a:spcAft>
        <a:defRPr sz="2420">
          <a:solidFill>
            <a:schemeClr val="tx1"/>
          </a:solidFill>
          <a:latin typeface="Calibri" pitchFamily="34" charset="0"/>
        </a:defRPr>
      </a:lvl6pPr>
      <a:lvl7pPr marL="502898" algn="ctr" rtl="0" fontAlgn="base">
        <a:spcBef>
          <a:spcPct val="0"/>
        </a:spcBef>
        <a:spcAft>
          <a:spcPct val="0"/>
        </a:spcAft>
        <a:defRPr sz="2420">
          <a:solidFill>
            <a:schemeClr val="tx1"/>
          </a:solidFill>
          <a:latin typeface="Calibri" pitchFamily="34" charset="0"/>
        </a:defRPr>
      </a:lvl7pPr>
      <a:lvl8pPr marL="754346" algn="ctr" rtl="0" fontAlgn="base">
        <a:spcBef>
          <a:spcPct val="0"/>
        </a:spcBef>
        <a:spcAft>
          <a:spcPct val="0"/>
        </a:spcAft>
        <a:defRPr sz="2420">
          <a:solidFill>
            <a:schemeClr val="tx1"/>
          </a:solidFill>
          <a:latin typeface="Calibri" pitchFamily="34" charset="0"/>
        </a:defRPr>
      </a:lvl8pPr>
      <a:lvl9pPr marL="1005794" algn="ctr" rtl="0" fontAlgn="base">
        <a:spcBef>
          <a:spcPct val="0"/>
        </a:spcBef>
        <a:spcAft>
          <a:spcPct val="0"/>
        </a:spcAft>
        <a:defRPr sz="2420">
          <a:solidFill>
            <a:schemeClr val="tx1"/>
          </a:solidFill>
          <a:latin typeface="Calibri" pitchFamily="34" charset="0"/>
        </a:defRPr>
      </a:lvl9pPr>
    </p:titleStyle>
    <p:bodyStyle>
      <a:lvl1pPr marL="188119" indent="-188119" algn="l" rtl="0" eaLnBrk="0" fontAlgn="base" hangingPunct="0">
        <a:spcBef>
          <a:spcPct val="20000"/>
        </a:spcBef>
        <a:spcAft>
          <a:spcPct val="0"/>
        </a:spcAft>
        <a:buFont typeface="Arial" panose="020B0604020202020204" pitchFamily="34" charset="0"/>
        <a:buChar char="•"/>
        <a:defRPr sz="1725" kern="1200">
          <a:solidFill>
            <a:schemeClr val="tx1"/>
          </a:solidFill>
          <a:latin typeface="+mn-lt"/>
          <a:ea typeface="+mn-ea"/>
          <a:cs typeface="+mn-cs"/>
        </a:defRPr>
      </a:lvl1pPr>
      <a:lvl2pPr marL="408385" indent="-155972"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627460" indent="-125016" algn="l" rtl="0" eaLnBrk="0" fontAlgn="base" hangingPunct="0">
        <a:spcBef>
          <a:spcPct val="20000"/>
        </a:spcBef>
        <a:spcAft>
          <a:spcPct val="0"/>
        </a:spcAft>
        <a:buFont typeface="Arial" panose="020B0604020202020204" pitchFamily="34" charset="0"/>
        <a:buChar char="•"/>
        <a:defRPr sz="1275" kern="1200">
          <a:solidFill>
            <a:schemeClr val="tx1"/>
          </a:solidFill>
          <a:latin typeface="+mn-lt"/>
          <a:ea typeface="+mn-ea"/>
          <a:cs typeface="+mn-cs"/>
        </a:defRPr>
      </a:lvl3pPr>
      <a:lvl4pPr marL="879872" indent="-125016" algn="l" rtl="0" eaLnBrk="0" fontAlgn="base" hangingPunct="0">
        <a:spcBef>
          <a:spcPct val="20000"/>
        </a:spcBef>
        <a:spcAft>
          <a:spcPct val="0"/>
        </a:spcAft>
        <a:buFont typeface="Arial" panose="020B0604020202020204" pitchFamily="34" charset="0"/>
        <a:buChar char="–"/>
        <a:defRPr sz="1050" kern="1200">
          <a:solidFill>
            <a:schemeClr val="tx1"/>
          </a:solidFill>
          <a:latin typeface="+mn-lt"/>
          <a:ea typeface="+mn-ea"/>
          <a:cs typeface="+mn-cs"/>
        </a:defRPr>
      </a:lvl4pPr>
      <a:lvl5pPr marL="1131094" indent="-125016" algn="l" rtl="0" eaLnBrk="0" fontAlgn="base" hangingPunct="0">
        <a:spcBef>
          <a:spcPct val="20000"/>
        </a:spcBef>
        <a:spcAft>
          <a:spcPct val="0"/>
        </a:spcAft>
        <a:buFont typeface="Arial" panose="020B0604020202020204" pitchFamily="34" charset="0"/>
        <a:buChar char="»"/>
        <a:defRPr sz="1050" kern="1200">
          <a:solidFill>
            <a:schemeClr val="tx1"/>
          </a:solidFill>
          <a:latin typeface="+mn-lt"/>
          <a:ea typeface="+mn-ea"/>
          <a:cs typeface="+mn-cs"/>
        </a:defRPr>
      </a:lvl5pPr>
      <a:lvl6pPr marL="1382967" indent="-125724" algn="l" defTabSz="502898"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34416" indent="-125724" algn="l" defTabSz="502898"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885865" indent="-125724" algn="l" defTabSz="502898"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37313" indent="-125724" algn="l" defTabSz="502898"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vi-VN"/>
      </a:defPPr>
      <a:lvl1pPr marL="0" algn="l" defTabSz="502898" rtl="0" eaLnBrk="1" latinLnBrk="0" hangingPunct="1">
        <a:defRPr sz="990" kern="1200">
          <a:solidFill>
            <a:schemeClr val="tx1"/>
          </a:solidFill>
          <a:latin typeface="+mn-lt"/>
          <a:ea typeface="+mn-ea"/>
          <a:cs typeface="+mn-cs"/>
        </a:defRPr>
      </a:lvl1pPr>
      <a:lvl2pPr marL="251449" algn="l" defTabSz="502898" rtl="0" eaLnBrk="1" latinLnBrk="0" hangingPunct="1">
        <a:defRPr sz="990" kern="1200">
          <a:solidFill>
            <a:schemeClr val="tx1"/>
          </a:solidFill>
          <a:latin typeface="+mn-lt"/>
          <a:ea typeface="+mn-ea"/>
          <a:cs typeface="+mn-cs"/>
        </a:defRPr>
      </a:lvl2pPr>
      <a:lvl3pPr marL="502898" algn="l" defTabSz="502898" rtl="0" eaLnBrk="1" latinLnBrk="0" hangingPunct="1">
        <a:defRPr sz="990" kern="1200">
          <a:solidFill>
            <a:schemeClr val="tx1"/>
          </a:solidFill>
          <a:latin typeface="+mn-lt"/>
          <a:ea typeface="+mn-ea"/>
          <a:cs typeface="+mn-cs"/>
        </a:defRPr>
      </a:lvl3pPr>
      <a:lvl4pPr marL="754346" algn="l" defTabSz="502898" rtl="0" eaLnBrk="1" latinLnBrk="0" hangingPunct="1">
        <a:defRPr sz="990" kern="1200">
          <a:solidFill>
            <a:schemeClr val="tx1"/>
          </a:solidFill>
          <a:latin typeface="+mn-lt"/>
          <a:ea typeface="+mn-ea"/>
          <a:cs typeface="+mn-cs"/>
        </a:defRPr>
      </a:lvl4pPr>
      <a:lvl5pPr marL="1005794" algn="l" defTabSz="502898" rtl="0" eaLnBrk="1" latinLnBrk="0" hangingPunct="1">
        <a:defRPr sz="990" kern="1200">
          <a:solidFill>
            <a:schemeClr val="tx1"/>
          </a:solidFill>
          <a:latin typeface="+mn-lt"/>
          <a:ea typeface="+mn-ea"/>
          <a:cs typeface="+mn-cs"/>
        </a:defRPr>
      </a:lvl5pPr>
      <a:lvl6pPr marL="1257243" algn="l" defTabSz="502898" rtl="0" eaLnBrk="1" latinLnBrk="0" hangingPunct="1">
        <a:defRPr sz="990" kern="1200">
          <a:solidFill>
            <a:schemeClr val="tx1"/>
          </a:solidFill>
          <a:latin typeface="+mn-lt"/>
          <a:ea typeface="+mn-ea"/>
          <a:cs typeface="+mn-cs"/>
        </a:defRPr>
      </a:lvl6pPr>
      <a:lvl7pPr marL="1508692" algn="l" defTabSz="502898" rtl="0" eaLnBrk="1" latinLnBrk="0" hangingPunct="1">
        <a:defRPr sz="990" kern="1200">
          <a:solidFill>
            <a:schemeClr val="tx1"/>
          </a:solidFill>
          <a:latin typeface="+mn-lt"/>
          <a:ea typeface="+mn-ea"/>
          <a:cs typeface="+mn-cs"/>
        </a:defRPr>
      </a:lvl7pPr>
      <a:lvl8pPr marL="1760140" algn="l" defTabSz="502898" rtl="0" eaLnBrk="1" latinLnBrk="0" hangingPunct="1">
        <a:defRPr sz="990" kern="1200">
          <a:solidFill>
            <a:schemeClr val="tx1"/>
          </a:solidFill>
          <a:latin typeface="+mn-lt"/>
          <a:ea typeface="+mn-ea"/>
          <a:cs typeface="+mn-cs"/>
        </a:defRPr>
      </a:lvl8pPr>
      <a:lvl9pPr marL="2011589" algn="l" defTabSz="502898" rtl="0" eaLnBrk="1" latinLnBrk="0" hangingPunct="1">
        <a:defRPr sz="99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Placeholder 1">
            <a:extLst>
              <a:ext uri="{FF2B5EF4-FFF2-40B4-BE49-F238E27FC236}">
                <a16:creationId xmlns:a16="http://schemas.microsoft.com/office/drawing/2014/main" id="{043DC70D-4AE0-4BB4-8A2F-63D52B99A637}"/>
              </a:ext>
            </a:extLst>
          </p:cNvPr>
          <p:cNvSpPr>
            <a:spLocks noGrp="1" noChangeArrowheads="1"/>
          </p:cNvSpPr>
          <p:nvPr>
            <p:ph type="title"/>
          </p:nvPr>
        </p:nvSpPr>
        <p:spPr bwMode="auto">
          <a:xfrm>
            <a:off x="628650" y="273845"/>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Text Placeholder 2">
            <a:extLst>
              <a:ext uri="{FF2B5EF4-FFF2-40B4-BE49-F238E27FC236}">
                <a16:creationId xmlns:a16="http://schemas.microsoft.com/office/drawing/2014/main" id="{D6941ED0-E19C-4A31-9B7D-61CD72E06C84}"/>
              </a:ext>
            </a:extLst>
          </p:cNvPr>
          <p:cNvSpPr>
            <a:spLocks noGrp="1" noChangeArrowheads="1"/>
          </p:cNvSpPr>
          <p:nvPr>
            <p:ph type="body" idx="1"/>
          </p:nvPr>
        </p:nvSpPr>
        <p:spPr bwMode="auto">
          <a:xfrm>
            <a:off x="628650" y="1369219"/>
            <a:ext cx="78867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A03B988-C59D-40CF-981A-CFB3632D6E4B}"/>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495">
                <a:solidFill>
                  <a:schemeClr val="tx1">
                    <a:tint val="75000"/>
                  </a:schemeClr>
                </a:solidFill>
              </a:defRPr>
            </a:lvl1pPr>
          </a:lstStyle>
          <a:p>
            <a:pPr eaLnBrk="1" fontAlgn="auto" hangingPunct="1">
              <a:spcBef>
                <a:spcPts val="0"/>
              </a:spcBef>
              <a:spcAft>
                <a:spcPts val="0"/>
              </a:spcAft>
              <a:defRPr/>
            </a:pPr>
            <a:fld id="{0E060A64-961A-4FD0-9FDE-CCDBF9EFC4C0}" type="datetimeFigureOut">
              <a:rPr lang="en-US" smtClean="0">
                <a:solidFill>
                  <a:prstClr val="black">
                    <a:tint val="75000"/>
                  </a:prstClr>
                </a:solidFill>
                <a:latin typeface="Calibri"/>
                <a:cs typeface="+mn-cs"/>
              </a:rPr>
              <a:pPr eaLnBrk="1" fontAlgn="auto" hangingPunct="1">
                <a:spcBef>
                  <a:spcPts val="0"/>
                </a:spcBef>
                <a:spcAft>
                  <a:spcPts val="0"/>
                </a:spcAft>
                <a:defRPr/>
              </a:pPr>
              <a:t>12/31/2021</a:t>
            </a:fld>
            <a:endParaRPr lang="en-US">
              <a:solidFill>
                <a:prstClr val="black">
                  <a:tint val="75000"/>
                </a:prstClr>
              </a:solidFill>
              <a:latin typeface="Calibri"/>
              <a:cs typeface="+mn-cs"/>
            </a:endParaRPr>
          </a:p>
        </p:txBody>
      </p:sp>
      <p:sp>
        <p:nvSpPr>
          <p:cNvPr id="5" name="Footer Placeholder 4">
            <a:extLst>
              <a:ext uri="{FF2B5EF4-FFF2-40B4-BE49-F238E27FC236}">
                <a16:creationId xmlns:a16="http://schemas.microsoft.com/office/drawing/2014/main" id="{A4625905-89E5-4970-8A39-5210E45D2A8B}"/>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495">
                <a:solidFill>
                  <a:schemeClr val="tx1">
                    <a:tint val="75000"/>
                  </a:schemeClr>
                </a:solidFill>
              </a:defRPr>
            </a:lvl1pPr>
          </a:lstStyle>
          <a:p>
            <a:pPr eaLnBrk="1" fontAlgn="auto" hangingPunct="1">
              <a:spcBef>
                <a:spcPts val="0"/>
              </a:spcBef>
              <a:spcAft>
                <a:spcPts val="0"/>
              </a:spcAft>
              <a:defRPr/>
            </a:pPr>
            <a:endParaRPr lang="en-US">
              <a:solidFill>
                <a:prstClr val="black">
                  <a:tint val="75000"/>
                </a:prstClr>
              </a:solidFill>
              <a:latin typeface="Calibri"/>
              <a:cs typeface="+mn-cs"/>
            </a:endParaRPr>
          </a:p>
        </p:txBody>
      </p:sp>
      <p:sp>
        <p:nvSpPr>
          <p:cNvPr id="6" name="Slide Number Placeholder 5">
            <a:extLst>
              <a:ext uri="{FF2B5EF4-FFF2-40B4-BE49-F238E27FC236}">
                <a16:creationId xmlns:a16="http://schemas.microsoft.com/office/drawing/2014/main" id="{DB5DE3C7-6955-4A2E-930C-BCD6F077F29D}"/>
              </a:ext>
            </a:extLst>
          </p:cNvPr>
          <p:cNvSpPr>
            <a:spLocks noGrp="1"/>
          </p:cNvSpPr>
          <p:nvPr>
            <p:ph type="sldNum" sz="quarter" idx="4"/>
          </p:nvPr>
        </p:nvSpPr>
        <p:spPr>
          <a:xfrm>
            <a:off x="6457950" y="4767264"/>
            <a:ext cx="2057400" cy="273844"/>
          </a:xfrm>
          <a:prstGeom prst="rect">
            <a:avLst/>
          </a:prstGeom>
        </p:spPr>
        <p:txBody>
          <a:bodyPr vert="horz" wrap="square" lIns="91440" tIns="45720" rIns="91440" bIns="45720" numCol="1" anchor="ctr" anchorCtr="0" compatLnSpc="1">
            <a:prstTxWarp prst="textNoShape">
              <a:avLst/>
            </a:prstTxWarp>
          </a:bodyPr>
          <a:lstStyle>
            <a:lvl1pPr algn="r">
              <a:defRPr sz="495">
                <a:solidFill>
                  <a:srgbClr val="898989"/>
                </a:solidFill>
              </a:defRPr>
            </a:lvl1pPr>
          </a:lstStyle>
          <a:p>
            <a:pPr eaLnBrk="1" fontAlgn="auto" hangingPunct="1">
              <a:spcBef>
                <a:spcPts val="0"/>
              </a:spcBef>
              <a:spcAft>
                <a:spcPts val="0"/>
              </a:spcAft>
              <a:defRPr/>
            </a:pPr>
            <a:fld id="{E5AB8D84-E2B0-4AB8-9031-D793B50DBA11}" type="slidenum">
              <a:rPr lang="en-US" altLang="en-US" smtClean="0">
                <a:latin typeface="Calibri"/>
                <a:cs typeface="+mn-cs"/>
              </a:rPr>
              <a:pPr eaLnBrk="1" fontAlgn="auto" hangingPunct="1">
                <a:spcBef>
                  <a:spcPts val="0"/>
                </a:spcBef>
                <a:spcAft>
                  <a:spcPts val="0"/>
                </a:spcAft>
                <a:defRPr/>
              </a:pPr>
              <a:t>‹#›</a:t>
            </a:fld>
            <a:endParaRPr lang="en-US" altLang="en-US">
              <a:latin typeface="Calibri"/>
              <a:cs typeface="+mn-cs"/>
            </a:endParaRPr>
          </a:p>
        </p:txBody>
      </p:sp>
    </p:spTree>
    <p:extLst>
      <p:ext uri="{BB962C8B-B14F-4D97-AF65-F5344CB8AC3E}">
        <p14:creationId xmlns:p14="http://schemas.microsoft.com/office/powerpoint/2010/main" val="363071119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spd="slow">
    <p:randomBar dir="vert"/>
  </p:transition>
  <p:txStyles>
    <p:titleStyle>
      <a:lvl1pPr algn="l" defTabSz="376238" rtl="0" eaLnBrk="0" fontAlgn="base" hangingPunct="0">
        <a:lnSpc>
          <a:spcPct val="90000"/>
        </a:lnSpc>
        <a:spcBef>
          <a:spcPct val="0"/>
        </a:spcBef>
        <a:spcAft>
          <a:spcPct val="0"/>
        </a:spcAft>
        <a:defRPr sz="1800" kern="1200">
          <a:solidFill>
            <a:schemeClr val="tx1"/>
          </a:solidFill>
          <a:latin typeface="+mj-lt"/>
          <a:ea typeface="+mj-ea"/>
          <a:cs typeface="+mj-cs"/>
        </a:defRPr>
      </a:lvl1pPr>
      <a:lvl2pPr algn="l" defTabSz="376238" rtl="0" eaLnBrk="0" fontAlgn="base" hangingPunct="0">
        <a:lnSpc>
          <a:spcPct val="90000"/>
        </a:lnSpc>
        <a:spcBef>
          <a:spcPct val="0"/>
        </a:spcBef>
        <a:spcAft>
          <a:spcPct val="0"/>
        </a:spcAft>
        <a:defRPr sz="1800">
          <a:solidFill>
            <a:schemeClr val="tx1"/>
          </a:solidFill>
          <a:latin typeface="Calibri Light" panose="020F0302020204030204" pitchFamily="34" charset="0"/>
        </a:defRPr>
      </a:lvl2pPr>
      <a:lvl3pPr algn="l" defTabSz="376238" rtl="0" eaLnBrk="0" fontAlgn="base" hangingPunct="0">
        <a:lnSpc>
          <a:spcPct val="90000"/>
        </a:lnSpc>
        <a:spcBef>
          <a:spcPct val="0"/>
        </a:spcBef>
        <a:spcAft>
          <a:spcPct val="0"/>
        </a:spcAft>
        <a:defRPr sz="1800">
          <a:solidFill>
            <a:schemeClr val="tx1"/>
          </a:solidFill>
          <a:latin typeface="Calibri Light" panose="020F0302020204030204" pitchFamily="34" charset="0"/>
        </a:defRPr>
      </a:lvl3pPr>
      <a:lvl4pPr algn="l" defTabSz="376238" rtl="0" eaLnBrk="0" fontAlgn="base" hangingPunct="0">
        <a:lnSpc>
          <a:spcPct val="90000"/>
        </a:lnSpc>
        <a:spcBef>
          <a:spcPct val="0"/>
        </a:spcBef>
        <a:spcAft>
          <a:spcPct val="0"/>
        </a:spcAft>
        <a:defRPr sz="1800">
          <a:solidFill>
            <a:schemeClr val="tx1"/>
          </a:solidFill>
          <a:latin typeface="Calibri Light" panose="020F0302020204030204" pitchFamily="34" charset="0"/>
        </a:defRPr>
      </a:lvl4pPr>
      <a:lvl5pPr algn="l" defTabSz="376238" rtl="0" eaLnBrk="0" fontAlgn="base" hangingPunct="0">
        <a:lnSpc>
          <a:spcPct val="90000"/>
        </a:lnSpc>
        <a:spcBef>
          <a:spcPct val="0"/>
        </a:spcBef>
        <a:spcAft>
          <a:spcPct val="0"/>
        </a:spcAft>
        <a:defRPr sz="1800">
          <a:solidFill>
            <a:schemeClr val="tx1"/>
          </a:solidFill>
          <a:latin typeface="Calibri Light" panose="020F0302020204030204" pitchFamily="34" charset="0"/>
        </a:defRPr>
      </a:lvl5pPr>
      <a:lvl6pPr marL="251449" algn="l" defTabSz="377173" rtl="0" fontAlgn="base">
        <a:lnSpc>
          <a:spcPct val="90000"/>
        </a:lnSpc>
        <a:spcBef>
          <a:spcPct val="0"/>
        </a:spcBef>
        <a:spcAft>
          <a:spcPct val="0"/>
        </a:spcAft>
        <a:defRPr sz="1815">
          <a:solidFill>
            <a:schemeClr val="tx1"/>
          </a:solidFill>
          <a:latin typeface="Calibri Light" panose="020F0302020204030204" pitchFamily="34" charset="0"/>
        </a:defRPr>
      </a:lvl6pPr>
      <a:lvl7pPr marL="502898" algn="l" defTabSz="377173" rtl="0" fontAlgn="base">
        <a:lnSpc>
          <a:spcPct val="90000"/>
        </a:lnSpc>
        <a:spcBef>
          <a:spcPct val="0"/>
        </a:spcBef>
        <a:spcAft>
          <a:spcPct val="0"/>
        </a:spcAft>
        <a:defRPr sz="1815">
          <a:solidFill>
            <a:schemeClr val="tx1"/>
          </a:solidFill>
          <a:latin typeface="Calibri Light" panose="020F0302020204030204" pitchFamily="34" charset="0"/>
        </a:defRPr>
      </a:lvl7pPr>
      <a:lvl8pPr marL="754346" algn="l" defTabSz="377173" rtl="0" fontAlgn="base">
        <a:lnSpc>
          <a:spcPct val="90000"/>
        </a:lnSpc>
        <a:spcBef>
          <a:spcPct val="0"/>
        </a:spcBef>
        <a:spcAft>
          <a:spcPct val="0"/>
        </a:spcAft>
        <a:defRPr sz="1815">
          <a:solidFill>
            <a:schemeClr val="tx1"/>
          </a:solidFill>
          <a:latin typeface="Calibri Light" panose="020F0302020204030204" pitchFamily="34" charset="0"/>
        </a:defRPr>
      </a:lvl8pPr>
      <a:lvl9pPr marL="1005794" algn="l" defTabSz="377173" rtl="0" fontAlgn="base">
        <a:lnSpc>
          <a:spcPct val="90000"/>
        </a:lnSpc>
        <a:spcBef>
          <a:spcPct val="0"/>
        </a:spcBef>
        <a:spcAft>
          <a:spcPct val="0"/>
        </a:spcAft>
        <a:defRPr sz="1815">
          <a:solidFill>
            <a:schemeClr val="tx1"/>
          </a:solidFill>
          <a:latin typeface="Calibri Light" panose="020F0302020204030204" pitchFamily="34" charset="0"/>
        </a:defRPr>
      </a:lvl9pPr>
    </p:titleStyle>
    <p:bodyStyle>
      <a:lvl1pPr marL="94060" indent="-94060" algn="l" defTabSz="376238" rtl="0" eaLnBrk="0" fontAlgn="base" hangingPunct="0">
        <a:lnSpc>
          <a:spcPct val="90000"/>
        </a:lnSpc>
        <a:spcBef>
          <a:spcPts val="413"/>
        </a:spcBef>
        <a:spcAft>
          <a:spcPct val="0"/>
        </a:spcAft>
        <a:buFont typeface="Arial" panose="020B0604020202020204" pitchFamily="34" charset="0"/>
        <a:buChar char="•"/>
        <a:defRPr sz="1125" kern="1200">
          <a:solidFill>
            <a:schemeClr val="tx1"/>
          </a:solidFill>
          <a:latin typeface="+mn-lt"/>
          <a:ea typeface="+mn-ea"/>
          <a:cs typeface="+mn-cs"/>
        </a:defRPr>
      </a:lvl1pPr>
      <a:lvl2pPr marL="282179" indent="-94060" algn="l" defTabSz="376238" rtl="0" eaLnBrk="0" fontAlgn="base" hangingPunct="0">
        <a:lnSpc>
          <a:spcPct val="90000"/>
        </a:lnSpc>
        <a:spcBef>
          <a:spcPts val="206"/>
        </a:spcBef>
        <a:spcAft>
          <a:spcPct val="0"/>
        </a:spcAft>
        <a:buFont typeface="Arial" panose="020B0604020202020204" pitchFamily="34" charset="0"/>
        <a:buChar char="•"/>
        <a:defRPr kern="1200">
          <a:solidFill>
            <a:schemeClr val="tx1"/>
          </a:solidFill>
          <a:latin typeface="+mn-lt"/>
          <a:ea typeface="+mn-ea"/>
          <a:cs typeface="+mn-cs"/>
        </a:defRPr>
      </a:lvl2pPr>
      <a:lvl3pPr marL="470297" indent="-94060" algn="l" defTabSz="376238" rtl="0" eaLnBrk="0" fontAlgn="base" hangingPunct="0">
        <a:lnSpc>
          <a:spcPct val="90000"/>
        </a:lnSpc>
        <a:spcBef>
          <a:spcPts val="206"/>
        </a:spcBef>
        <a:spcAft>
          <a:spcPct val="0"/>
        </a:spcAft>
        <a:buFont typeface="Arial" panose="020B0604020202020204" pitchFamily="34" charset="0"/>
        <a:buChar char="•"/>
        <a:defRPr sz="825" kern="1200">
          <a:solidFill>
            <a:schemeClr val="tx1"/>
          </a:solidFill>
          <a:latin typeface="+mn-lt"/>
          <a:ea typeface="+mn-ea"/>
          <a:cs typeface="+mn-cs"/>
        </a:defRPr>
      </a:lvl3pPr>
      <a:lvl4pPr marL="659606" indent="-94060" algn="l" defTabSz="376238" rtl="0" eaLnBrk="0" fontAlgn="base" hangingPunct="0">
        <a:lnSpc>
          <a:spcPct val="90000"/>
        </a:lnSpc>
        <a:spcBef>
          <a:spcPts val="206"/>
        </a:spcBef>
        <a:spcAft>
          <a:spcPct val="0"/>
        </a:spcAft>
        <a:buFont typeface="Arial" panose="020B0604020202020204" pitchFamily="34" charset="0"/>
        <a:buChar char="•"/>
        <a:defRPr sz="675" kern="1200">
          <a:solidFill>
            <a:schemeClr val="tx1"/>
          </a:solidFill>
          <a:latin typeface="+mn-lt"/>
          <a:ea typeface="+mn-ea"/>
          <a:cs typeface="+mn-cs"/>
        </a:defRPr>
      </a:lvl4pPr>
      <a:lvl5pPr marL="847725" indent="-94060" algn="l" defTabSz="376238" rtl="0" eaLnBrk="0" fontAlgn="base" hangingPunct="0">
        <a:lnSpc>
          <a:spcPct val="90000"/>
        </a:lnSpc>
        <a:spcBef>
          <a:spcPts val="206"/>
        </a:spcBef>
        <a:spcAft>
          <a:spcPct val="0"/>
        </a:spcAft>
        <a:buFont typeface="Arial" panose="020B0604020202020204" pitchFamily="34" charset="0"/>
        <a:buChar char="•"/>
        <a:defRPr sz="675" kern="1200">
          <a:solidFill>
            <a:schemeClr val="tx1"/>
          </a:solidFill>
          <a:latin typeface="+mn-lt"/>
          <a:ea typeface="+mn-ea"/>
          <a:cs typeface="+mn-cs"/>
        </a:defRPr>
      </a:lvl5pPr>
      <a:lvl6pPr marL="1037225" indent="-94293" algn="l" defTabSz="377173" rtl="0" eaLnBrk="1" latinLnBrk="0" hangingPunct="1">
        <a:lnSpc>
          <a:spcPct val="90000"/>
        </a:lnSpc>
        <a:spcBef>
          <a:spcPts val="206"/>
        </a:spcBef>
        <a:buFont typeface="Arial" panose="020B0604020202020204" pitchFamily="34" charset="0"/>
        <a:buChar char="•"/>
        <a:defRPr sz="743" kern="1200">
          <a:solidFill>
            <a:schemeClr val="tx1"/>
          </a:solidFill>
          <a:latin typeface="+mn-lt"/>
          <a:ea typeface="+mn-ea"/>
          <a:cs typeface="+mn-cs"/>
        </a:defRPr>
      </a:lvl6pPr>
      <a:lvl7pPr marL="1225812" indent="-94293" algn="l" defTabSz="377173" rtl="0" eaLnBrk="1" latinLnBrk="0" hangingPunct="1">
        <a:lnSpc>
          <a:spcPct val="90000"/>
        </a:lnSpc>
        <a:spcBef>
          <a:spcPts val="206"/>
        </a:spcBef>
        <a:buFont typeface="Arial" panose="020B0604020202020204" pitchFamily="34" charset="0"/>
        <a:buChar char="•"/>
        <a:defRPr sz="743" kern="1200">
          <a:solidFill>
            <a:schemeClr val="tx1"/>
          </a:solidFill>
          <a:latin typeface="+mn-lt"/>
          <a:ea typeface="+mn-ea"/>
          <a:cs typeface="+mn-cs"/>
        </a:defRPr>
      </a:lvl7pPr>
      <a:lvl8pPr marL="1414398" indent="-94293" algn="l" defTabSz="377173" rtl="0" eaLnBrk="1" latinLnBrk="0" hangingPunct="1">
        <a:lnSpc>
          <a:spcPct val="90000"/>
        </a:lnSpc>
        <a:spcBef>
          <a:spcPts val="206"/>
        </a:spcBef>
        <a:buFont typeface="Arial" panose="020B0604020202020204" pitchFamily="34" charset="0"/>
        <a:buChar char="•"/>
        <a:defRPr sz="743" kern="1200">
          <a:solidFill>
            <a:schemeClr val="tx1"/>
          </a:solidFill>
          <a:latin typeface="+mn-lt"/>
          <a:ea typeface="+mn-ea"/>
          <a:cs typeface="+mn-cs"/>
        </a:defRPr>
      </a:lvl8pPr>
      <a:lvl9pPr marL="1602985" indent="-94293" algn="l" defTabSz="377173" rtl="0" eaLnBrk="1" latinLnBrk="0" hangingPunct="1">
        <a:lnSpc>
          <a:spcPct val="90000"/>
        </a:lnSpc>
        <a:spcBef>
          <a:spcPts val="206"/>
        </a:spcBef>
        <a:buFont typeface="Arial" panose="020B0604020202020204" pitchFamily="34" charset="0"/>
        <a:buChar char="•"/>
        <a:defRPr sz="743" kern="1200">
          <a:solidFill>
            <a:schemeClr val="tx1"/>
          </a:solidFill>
          <a:latin typeface="+mn-lt"/>
          <a:ea typeface="+mn-ea"/>
          <a:cs typeface="+mn-cs"/>
        </a:defRPr>
      </a:lvl9pPr>
    </p:bodyStyle>
    <p:otherStyle>
      <a:defPPr>
        <a:defRPr lang="en-US"/>
      </a:defPPr>
      <a:lvl1pPr marL="0" algn="l" defTabSz="377173" rtl="0" eaLnBrk="1" latinLnBrk="0" hangingPunct="1">
        <a:defRPr sz="743" kern="1200">
          <a:solidFill>
            <a:schemeClr val="tx1"/>
          </a:solidFill>
          <a:latin typeface="+mn-lt"/>
          <a:ea typeface="+mn-ea"/>
          <a:cs typeface="+mn-cs"/>
        </a:defRPr>
      </a:lvl1pPr>
      <a:lvl2pPr marL="188587" algn="l" defTabSz="377173" rtl="0" eaLnBrk="1" latinLnBrk="0" hangingPunct="1">
        <a:defRPr sz="743" kern="1200">
          <a:solidFill>
            <a:schemeClr val="tx1"/>
          </a:solidFill>
          <a:latin typeface="+mn-lt"/>
          <a:ea typeface="+mn-ea"/>
          <a:cs typeface="+mn-cs"/>
        </a:defRPr>
      </a:lvl2pPr>
      <a:lvl3pPr marL="377173" algn="l" defTabSz="377173" rtl="0" eaLnBrk="1" latinLnBrk="0" hangingPunct="1">
        <a:defRPr sz="743" kern="1200">
          <a:solidFill>
            <a:schemeClr val="tx1"/>
          </a:solidFill>
          <a:latin typeface="+mn-lt"/>
          <a:ea typeface="+mn-ea"/>
          <a:cs typeface="+mn-cs"/>
        </a:defRPr>
      </a:lvl3pPr>
      <a:lvl4pPr marL="565760" algn="l" defTabSz="377173" rtl="0" eaLnBrk="1" latinLnBrk="0" hangingPunct="1">
        <a:defRPr sz="743" kern="1200">
          <a:solidFill>
            <a:schemeClr val="tx1"/>
          </a:solidFill>
          <a:latin typeface="+mn-lt"/>
          <a:ea typeface="+mn-ea"/>
          <a:cs typeface="+mn-cs"/>
        </a:defRPr>
      </a:lvl4pPr>
      <a:lvl5pPr marL="754346" algn="l" defTabSz="377173" rtl="0" eaLnBrk="1" latinLnBrk="0" hangingPunct="1">
        <a:defRPr sz="743" kern="1200">
          <a:solidFill>
            <a:schemeClr val="tx1"/>
          </a:solidFill>
          <a:latin typeface="+mn-lt"/>
          <a:ea typeface="+mn-ea"/>
          <a:cs typeface="+mn-cs"/>
        </a:defRPr>
      </a:lvl5pPr>
      <a:lvl6pPr marL="942932" algn="l" defTabSz="377173" rtl="0" eaLnBrk="1" latinLnBrk="0" hangingPunct="1">
        <a:defRPr sz="743" kern="1200">
          <a:solidFill>
            <a:schemeClr val="tx1"/>
          </a:solidFill>
          <a:latin typeface="+mn-lt"/>
          <a:ea typeface="+mn-ea"/>
          <a:cs typeface="+mn-cs"/>
        </a:defRPr>
      </a:lvl6pPr>
      <a:lvl7pPr marL="1131518" algn="l" defTabSz="377173" rtl="0" eaLnBrk="1" latinLnBrk="0" hangingPunct="1">
        <a:defRPr sz="743" kern="1200">
          <a:solidFill>
            <a:schemeClr val="tx1"/>
          </a:solidFill>
          <a:latin typeface="+mn-lt"/>
          <a:ea typeface="+mn-ea"/>
          <a:cs typeface="+mn-cs"/>
        </a:defRPr>
      </a:lvl7pPr>
      <a:lvl8pPr marL="1320105" algn="l" defTabSz="377173" rtl="0" eaLnBrk="1" latinLnBrk="0" hangingPunct="1">
        <a:defRPr sz="743" kern="1200">
          <a:solidFill>
            <a:schemeClr val="tx1"/>
          </a:solidFill>
          <a:latin typeface="+mn-lt"/>
          <a:ea typeface="+mn-ea"/>
          <a:cs typeface="+mn-cs"/>
        </a:defRPr>
      </a:lvl8pPr>
      <a:lvl9pPr marL="1508692" algn="l" defTabSz="377173" rtl="0" eaLnBrk="1" latinLnBrk="0" hangingPunct="1">
        <a:defRPr sz="7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eaLnBrk="1" hangingPunct="1">
              <a:defRPr/>
            </a:pPr>
            <a:endParaRPr lang="en-US">
              <a:solidFill>
                <a:srgbClr val="000000"/>
              </a:solidFill>
              <a:cs typeface="+mn-cs"/>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eaLnBrk="1" hangingPunct="1">
              <a:defRPr/>
            </a:pPr>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mn-lt"/>
              </a:defRPr>
            </a:lvl1pPr>
          </a:lstStyle>
          <a:p>
            <a:pPr eaLnBrk="1" hangingPunct="1">
              <a:defRPr/>
            </a:pPr>
            <a:fld id="{6D03CAC9-04CC-4BAE-B4C4-79185EFC1EE2}" type="slidenum">
              <a:rPr lang="en-US">
                <a:solidFill>
                  <a:srgbClr val="000000"/>
                </a:solidFill>
                <a:cs typeface="+mn-cs"/>
              </a:rPr>
              <a:pPr eaLnBrk="1" hangingPunct="1">
                <a:defRPr/>
              </a:pPr>
              <a:t>‹#›</a:t>
            </a:fld>
            <a:endParaRPr lang="en-US">
              <a:solidFill>
                <a:srgbClr val="000000"/>
              </a:solidFill>
              <a:cs typeface="+mn-cs"/>
            </a:endParaRPr>
          </a:p>
        </p:txBody>
      </p:sp>
    </p:spTree>
    <p:extLst>
      <p:ext uri="{BB962C8B-B14F-4D97-AF65-F5344CB8AC3E}">
        <p14:creationId xmlns:p14="http://schemas.microsoft.com/office/powerpoint/2010/main" val="214526780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ransition/>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mn-lt"/>
              </a:defRPr>
            </a:lvl1pPr>
          </a:lstStyle>
          <a:p>
            <a:pPr eaLnBrk="1" hangingPunct="1">
              <a:defRPr/>
            </a:pPr>
            <a:endParaRPr lang="en-US">
              <a:solidFill>
                <a:srgbClr val="000000"/>
              </a:solidFill>
              <a:cs typeface="+mn-cs"/>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mn-lt"/>
              </a:defRPr>
            </a:lvl1pPr>
          </a:lstStyle>
          <a:p>
            <a:pPr eaLnBrk="1" hangingPunct="1">
              <a:defRPr/>
            </a:pPr>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atin typeface="+mn-lt"/>
              </a:defRPr>
            </a:lvl1pPr>
          </a:lstStyle>
          <a:p>
            <a:pPr eaLnBrk="1" hangingPunct="1">
              <a:defRPr/>
            </a:pPr>
            <a:fld id="{6D03CAC9-04CC-4BAE-B4C4-79185EFC1EE2}" type="slidenum">
              <a:rPr lang="en-US">
                <a:solidFill>
                  <a:srgbClr val="000000"/>
                </a:solidFill>
                <a:cs typeface="+mn-cs"/>
              </a:rPr>
              <a:pPr eaLnBrk="1" hangingPunct="1">
                <a:defRPr/>
              </a:pPr>
              <a:t>‹#›</a:t>
            </a:fld>
            <a:endParaRPr lang="en-US">
              <a:solidFill>
                <a:srgbClr val="000000"/>
              </a:solidFill>
              <a:cs typeface="+mn-cs"/>
            </a:endParaRPr>
          </a:p>
        </p:txBody>
      </p:sp>
    </p:spTree>
    <p:extLst>
      <p:ext uri="{BB962C8B-B14F-4D97-AF65-F5344CB8AC3E}">
        <p14:creationId xmlns:p14="http://schemas.microsoft.com/office/powerpoint/2010/main" val="67140392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Lst>
  <p:transition/>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5"/>
          <p:cNvPicPr>
            <a:picLocks noChangeAspect="1"/>
          </p:cNvPicPr>
          <p:nvPr userDrawn="1"/>
        </p:nvPicPr>
        <p:blipFill>
          <a:blip r:embed="rId7">
            <a:extLst>
              <a:ext uri="{28A0092B-C50C-407E-A947-70E740481C1C}">
                <a14:useLocalDpi xmlns:a14="http://schemas.microsoft.com/office/drawing/2010/main" val="0"/>
              </a:ext>
            </a:extLst>
          </a:blip>
          <a:srcRect t="61421" b="609"/>
          <a:stretch>
            <a:fillRect/>
          </a:stretch>
        </p:blipFill>
        <p:spPr bwMode="auto">
          <a:xfrm>
            <a:off x="12701" y="14287"/>
            <a:ext cx="9129713"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8" cstate="print">
            <a:extLst>
              <a:ext uri="{28A0092B-C50C-407E-A947-70E740481C1C}">
                <a14:useLocalDpi xmlns:a14="http://schemas.microsoft.com/office/drawing/2010/main" val="0"/>
              </a:ext>
            </a:extLst>
          </a:blip>
          <a:srcRect t="22717"/>
          <a:stretch>
            <a:fillRect/>
          </a:stretch>
        </p:blipFill>
        <p:spPr bwMode="auto">
          <a:xfrm>
            <a:off x="74613" y="1"/>
            <a:ext cx="976312" cy="88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userDrawn="1"/>
        </p:nvSpPr>
        <p:spPr>
          <a:xfrm>
            <a:off x="2286000" y="1913878"/>
            <a:ext cx="4572000" cy="170368"/>
          </a:xfrm>
          <a:prstGeom prst="rect">
            <a:avLst/>
          </a:prstGeom>
        </p:spPr>
        <p:txBody>
          <a:bodyPr>
            <a:spAutoFit/>
          </a:bodyPr>
          <a:lstStyle/>
          <a:p>
            <a:pPr algn="just" defTabSz="257175" eaLnBrk="1" fontAlgn="auto" hangingPunct="1">
              <a:lnSpc>
                <a:spcPct val="150000"/>
              </a:lnSpc>
              <a:spcBef>
                <a:spcPts val="0"/>
              </a:spcBef>
              <a:spcAft>
                <a:spcPts val="0"/>
              </a:spcAft>
              <a:defRPr/>
            </a:pPr>
            <a:r>
              <a:rPr lang="zh-CN" altLang="en-US" sz="338" dirty="0">
                <a:solidFill>
                  <a:prstClr val="white">
                    <a:alpha val="0"/>
                  </a:prstClr>
                </a:solidFill>
                <a:latin typeface="Microsoft YaHei" panose="020B0503020204020204" pitchFamily="34" charset="-122"/>
                <a:ea typeface="Microsoft YaHei" panose="020B0503020204020204" pitchFamily="34" charset="-122"/>
              </a:rPr>
              <a:t>感谢您下载包图网平台上提供的</a:t>
            </a:r>
            <a:r>
              <a:rPr lang="en-US" altLang="zh-CN" sz="338" dirty="0">
                <a:solidFill>
                  <a:prstClr val="white">
                    <a:alpha val="0"/>
                  </a:prstClr>
                </a:solidFill>
                <a:latin typeface="Microsoft YaHei" panose="020B0503020204020204" pitchFamily="34" charset="-122"/>
                <a:ea typeface="Microsoft YaHei" panose="020B0503020204020204" pitchFamily="34" charset="-122"/>
              </a:rPr>
              <a:t>PPT</a:t>
            </a:r>
            <a:r>
              <a:rPr lang="zh-CN" altLang="en-US" sz="338" dirty="0">
                <a:solidFill>
                  <a:prstClr val="white">
                    <a:alpha val="0"/>
                  </a:prstClr>
                </a:solidFill>
                <a:latin typeface="Microsoft YaHei" panose="020B0503020204020204" pitchFamily="34" charset="-122"/>
                <a:ea typeface="Microsoft YaHei"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338" dirty="0">
              <a:solidFill>
                <a:prstClr val="white">
                  <a:alpha val="0"/>
                </a:prstClr>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46404869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514350" rtl="0" eaLnBrk="0" fontAlgn="base" hangingPunct="0">
        <a:lnSpc>
          <a:spcPct val="90000"/>
        </a:lnSpc>
        <a:spcBef>
          <a:spcPct val="0"/>
        </a:spcBef>
        <a:spcAft>
          <a:spcPct val="0"/>
        </a:spcAft>
        <a:defRPr sz="2475" kern="1200">
          <a:solidFill>
            <a:schemeClr val="tx1"/>
          </a:solidFill>
          <a:latin typeface="+mj-lt"/>
          <a:ea typeface="+mj-ea"/>
          <a:cs typeface="+mj-cs"/>
        </a:defRPr>
      </a:lvl1pPr>
      <a:lvl2pPr algn="l" defTabSz="514350" rtl="0" eaLnBrk="0" fontAlgn="base" hangingPunct="0">
        <a:lnSpc>
          <a:spcPct val="90000"/>
        </a:lnSpc>
        <a:spcBef>
          <a:spcPct val="0"/>
        </a:spcBef>
        <a:spcAft>
          <a:spcPct val="0"/>
        </a:spcAft>
        <a:defRPr sz="2475">
          <a:solidFill>
            <a:schemeClr val="tx1"/>
          </a:solidFill>
          <a:latin typeface="Calibri Light" pitchFamily="34" charset="0"/>
        </a:defRPr>
      </a:lvl2pPr>
      <a:lvl3pPr algn="l" defTabSz="514350" rtl="0" eaLnBrk="0" fontAlgn="base" hangingPunct="0">
        <a:lnSpc>
          <a:spcPct val="90000"/>
        </a:lnSpc>
        <a:spcBef>
          <a:spcPct val="0"/>
        </a:spcBef>
        <a:spcAft>
          <a:spcPct val="0"/>
        </a:spcAft>
        <a:defRPr sz="2475">
          <a:solidFill>
            <a:schemeClr val="tx1"/>
          </a:solidFill>
          <a:latin typeface="Calibri Light" pitchFamily="34" charset="0"/>
        </a:defRPr>
      </a:lvl3pPr>
      <a:lvl4pPr algn="l" defTabSz="514350" rtl="0" eaLnBrk="0" fontAlgn="base" hangingPunct="0">
        <a:lnSpc>
          <a:spcPct val="90000"/>
        </a:lnSpc>
        <a:spcBef>
          <a:spcPct val="0"/>
        </a:spcBef>
        <a:spcAft>
          <a:spcPct val="0"/>
        </a:spcAft>
        <a:defRPr sz="2475">
          <a:solidFill>
            <a:schemeClr val="tx1"/>
          </a:solidFill>
          <a:latin typeface="Calibri Light" pitchFamily="34" charset="0"/>
        </a:defRPr>
      </a:lvl4pPr>
      <a:lvl5pPr algn="l" defTabSz="514350" rtl="0" eaLnBrk="0" fontAlgn="base" hangingPunct="0">
        <a:lnSpc>
          <a:spcPct val="90000"/>
        </a:lnSpc>
        <a:spcBef>
          <a:spcPct val="0"/>
        </a:spcBef>
        <a:spcAft>
          <a:spcPct val="0"/>
        </a:spcAft>
        <a:defRPr sz="2475">
          <a:solidFill>
            <a:schemeClr val="tx1"/>
          </a:solidFill>
          <a:latin typeface="Calibri Light" pitchFamily="34" charset="0"/>
        </a:defRPr>
      </a:lvl5pPr>
      <a:lvl6pPr marL="342900" algn="l" defTabSz="514350" rtl="0" fontAlgn="base">
        <a:lnSpc>
          <a:spcPct val="90000"/>
        </a:lnSpc>
        <a:spcBef>
          <a:spcPct val="0"/>
        </a:spcBef>
        <a:spcAft>
          <a:spcPct val="0"/>
        </a:spcAft>
        <a:defRPr sz="2475">
          <a:solidFill>
            <a:schemeClr val="tx1"/>
          </a:solidFill>
          <a:latin typeface="Calibri Light" pitchFamily="34" charset="0"/>
        </a:defRPr>
      </a:lvl6pPr>
      <a:lvl7pPr marL="685800" algn="l" defTabSz="514350" rtl="0" fontAlgn="base">
        <a:lnSpc>
          <a:spcPct val="90000"/>
        </a:lnSpc>
        <a:spcBef>
          <a:spcPct val="0"/>
        </a:spcBef>
        <a:spcAft>
          <a:spcPct val="0"/>
        </a:spcAft>
        <a:defRPr sz="2475">
          <a:solidFill>
            <a:schemeClr val="tx1"/>
          </a:solidFill>
          <a:latin typeface="Calibri Light" pitchFamily="34" charset="0"/>
        </a:defRPr>
      </a:lvl7pPr>
      <a:lvl8pPr marL="1028700" algn="l" defTabSz="514350" rtl="0" fontAlgn="base">
        <a:lnSpc>
          <a:spcPct val="90000"/>
        </a:lnSpc>
        <a:spcBef>
          <a:spcPct val="0"/>
        </a:spcBef>
        <a:spcAft>
          <a:spcPct val="0"/>
        </a:spcAft>
        <a:defRPr sz="2475">
          <a:solidFill>
            <a:schemeClr val="tx1"/>
          </a:solidFill>
          <a:latin typeface="Calibri Light" pitchFamily="34" charset="0"/>
        </a:defRPr>
      </a:lvl8pPr>
      <a:lvl9pPr marL="1371600" algn="l" defTabSz="514350" rtl="0" fontAlgn="base">
        <a:lnSpc>
          <a:spcPct val="90000"/>
        </a:lnSpc>
        <a:spcBef>
          <a:spcPct val="0"/>
        </a:spcBef>
        <a:spcAft>
          <a:spcPct val="0"/>
        </a:spcAft>
        <a:defRPr sz="2475">
          <a:solidFill>
            <a:schemeClr val="tx1"/>
          </a:solidFill>
          <a:latin typeface="Calibri Light" pitchFamily="34" charset="0"/>
        </a:defRPr>
      </a:lvl9pPr>
    </p:titleStyle>
    <p:bodyStyle>
      <a:lvl1pPr marL="128588" indent="-128588" algn="l" defTabSz="514350" rtl="0" eaLnBrk="0" fontAlgn="base" hangingPunct="0">
        <a:lnSpc>
          <a:spcPct val="90000"/>
        </a:lnSpc>
        <a:spcBef>
          <a:spcPts val="563"/>
        </a:spcBef>
        <a:spcAft>
          <a:spcPct val="0"/>
        </a:spcAft>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0" fontAlgn="base" hangingPunct="0">
        <a:lnSpc>
          <a:spcPct val="90000"/>
        </a:lnSpc>
        <a:spcBef>
          <a:spcPts val="281"/>
        </a:spcBef>
        <a:spcAft>
          <a:spcPct val="0"/>
        </a:spcAft>
        <a:buFont typeface="Arial" panose="020B0604020202020204" pitchFamily="34" charset="0"/>
        <a:buChar char="•"/>
        <a:defRPr kern="1200">
          <a:solidFill>
            <a:schemeClr val="tx1"/>
          </a:solidFill>
          <a:latin typeface="+mn-lt"/>
          <a:ea typeface="+mn-ea"/>
          <a:cs typeface="+mn-cs"/>
        </a:defRPr>
      </a:lvl2pPr>
      <a:lvl3pPr marL="642938" indent="-128588" algn="l" defTabSz="514350" rtl="0" eaLnBrk="0" fontAlgn="base" hangingPunct="0">
        <a:lnSpc>
          <a:spcPct val="90000"/>
        </a:lnSpc>
        <a:spcBef>
          <a:spcPts val="281"/>
        </a:spcBef>
        <a:spcAft>
          <a:spcPct val="0"/>
        </a:spcAft>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0" fontAlgn="base" hangingPunct="0">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4pPr>
      <a:lvl5pPr marL="1157288" indent="-128588" algn="l" defTabSz="514350" rtl="0" eaLnBrk="0" fontAlgn="base" hangingPunct="0">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99FF"/>
            </a:gs>
            <a:gs pos="100000">
              <a:srgbClr val="66FFFF"/>
            </a:gs>
          </a:gsLst>
          <a:lin ang="5400000" scaled="1"/>
        </a:gradFill>
        <a:effectLst/>
      </p:bgPr>
    </p:bg>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bwMode="auto">
          <a:xfrm>
            <a:off x="301625" y="171451"/>
            <a:ext cx="8510588" cy="994172"/>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27" name="Rectangle 3"/>
          <p:cNvSpPr>
            <a:spLocks noGrp="1" noRot="1" noChangeArrowheads="1"/>
          </p:cNvSpPr>
          <p:nvPr>
            <p:ph type="body" idx="1"/>
          </p:nvPr>
        </p:nvSpPr>
        <p:spPr bwMode="auto">
          <a:xfrm>
            <a:off x="301625" y="1257301"/>
            <a:ext cx="8540750" cy="3317081"/>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28" name="Rectangle 4"/>
          <p:cNvSpPr>
            <a:spLocks noGrp="1" noChangeArrowheads="1"/>
          </p:cNvSpPr>
          <p:nvPr>
            <p:ph type="dt" sz="half" idx="2"/>
          </p:nvPr>
        </p:nvSpPr>
        <p:spPr bwMode="auto">
          <a:xfrm>
            <a:off x="304800" y="4683919"/>
            <a:ext cx="2286000" cy="3571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050">
                <a:effectLst>
                  <a:outerShdw blurRad="38100" dist="38100" dir="2700000" algn="tl">
                    <a:srgbClr val="000000"/>
                  </a:outerShdw>
                </a:effectLst>
                <a:latin typeface="+mn-lt"/>
              </a:defRPr>
            </a:lvl1pPr>
          </a:lstStyle>
          <a:p>
            <a:pPr>
              <a:defRPr/>
            </a:pPr>
            <a:endParaRPr lang="en-US">
              <a:solidFill>
                <a:srgbClr val="FFFFFF"/>
              </a:solidFill>
              <a:cs typeface="+mn-cs"/>
            </a:endParaRPr>
          </a:p>
        </p:txBody>
      </p:sp>
      <p:sp>
        <p:nvSpPr>
          <p:cNvPr id="103429" name="Rectangle 5"/>
          <p:cNvSpPr>
            <a:spLocks noGrp="1" noChangeArrowheads="1"/>
          </p:cNvSpPr>
          <p:nvPr>
            <p:ph type="ftr" sz="quarter" idx="3"/>
          </p:nvPr>
        </p:nvSpPr>
        <p:spPr bwMode="auto">
          <a:xfrm>
            <a:off x="3124200" y="4683919"/>
            <a:ext cx="2895600" cy="3571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050">
                <a:effectLst>
                  <a:outerShdw blurRad="38100" dist="38100" dir="2700000" algn="tl">
                    <a:srgbClr val="000000"/>
                  </a:outerShdw>
                </a:effectLst>
                <a:latin typeface="+mn-lt"/>
              </a:defRPr>
            </a:lvl1pPr>
          </a:lstStyle>
          <a:p>
            <a:pPr>
              <a:defRPr/>
            </a:pPr>
            <a:endParaRPr lang="en-US">
              <a:solidFill>
                <a:srgbClr val="FFFFFF"/>
              </a:solidFill>
              <a:cs typeface="+mn-cs"/>
            </a:endParaRPr>
          </a:p>
        </p:txBody>
      </p:sp>
      <p:sp>
        <p:nvSpPr>
          <p:cNvPr id="103430" name="Rectangle 6"/>
          <p:cNvSpPr>
            <a:spLocks noGrp="1" noChangeArrowheads="1"/>
          </p:cNvSpPr>
          <p:nvPr>
            <p:ph type="sldNum" sz="quarter" idx="4"/>
          </p:nvPr>
        </p:nvSpPr>
        <p:spPr bwMode="auto">
          <a:xfrm>
            <a:off x="6553200" y="4683919"/>
            <a:ext cx="2286000" cy="3571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050">
                <a:effectLst>
                  <a:outerShdw blurRad="38100" dist="38100" dir="2700000" algn="tl">
                    <a:srgbClr val="000000"/>
                  </a:outerShdw>
                </a:effectLst>
                <a:latin typeface="Arial" panose="020B0604020202020204" pitchFamily="34" charset="0"/>
              </a:defRPr>
            </a:lvl1pPr>
          </a:lstStyle>
          <a:p>
            <a:pPr>
              <a:defRPr/>
            </a:pPr>
            <a:fld id="{3F0B0CE5-AD14-4740-8EB1-33EDD38CD0CA}" type="slidenum">
              <a:rPr lang="en-US" altLang="vi-VN">
                <a:solidFill>
                  <a:srgbClr val="FFFFFF"/>
                </a:solidFill>
                <a:cs typeface="+mn-cs"/>
              </a:rPr>
              <a:pPr>
                <a:defRPr/>
              </a:pPr>
              <a:t>‹#›</a:t>
            </a:fld>
            <a:endParaRPr lang="en-US" altLang="vi-VN">
              <a:solidFill>
                <a:srgbClr val="FFFFFF"/>
              </a:solidFill>
              <a:cs typeface="+mn-cs"/>
            </a:endParaRPr>
          </a:p>
        </p:txBody>
      </p:sp>
    </p:spTree>
    <p:extLst>
      <p:ext uri="{BB962C8B-B14F-4D97-AF65-F5344CB8AC3E}">
        <p14:creationId xmlns:p14="http://schemas.microsoft.com/office/powerpoint/2010/main" val="1249550950"/>
      </p:ext>
    </p:extLst>
  </p:cSld>
  <p:clrMap bg1="dk2" tx1="lt1" bg2="dk1" tx2="lt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Lst>
  <p:transition>
    <p:checker dir="vert"/>
  </p:transition>
  <p:timing>
    <p:tnLst>
      <p:par>
        <p:cTn id="1" dur="indefinite" restart="never" nodeType="tmRoot"/>
      </p:par>
    </p:tnLst>
  </p:timing>
  <p:txStyles>
    <p:titleStyle>
      <a:lvl1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defRPr>
      </a:lvl5pPr>
      <a:lvl6pPr marL="342900" algn="ctr" rtl="0" fontAlgn="base">
        <a:spcBef>
          <a:spcPct val="0"/>
        </a:spcBef>
        <a:spcAft>
          <a:spcPct val="0"/>
        </a:spcAft>
        <a:defRPr sz="3300">
          <a:solidFill>
            <a:schemeClr val="tx2"/>
          </a:solidFill>
          <a:effectLst>
            <a:outerShdw blurRad="38100" dist="38100" dir="2700000" algn="tl">
              <a:srgbClr val="000000"/>
            </a:outerShdw>
          </a:effectLst>
          <a:latin typeface="Arial" charset="0"/>
        </a:defRPr>
      </a:lvl6pPr>
      <a:lvl7pPr marL="685800" algn="ctr" rtl="0" fontAlgn="base">
        <a:spcBef>
          <a:spcPct val="0"/>
        </a:spcBef>
        <a:spcAft>
          <a:spcPct val="0"/>
        </a:spcAft>
        <a:defRPr sz="3300">
          <a:solidFill>
            <a:schemeClr val="tx2"/>
          </a:solidFill>
          <a:effectLst>
            <a:outerShdw blurRad="38100" dist="38100" dir="2700000" algn="tl">
              <a:srgbClr val="000000"/>
            </a:outerShdw>
          </a:effectLst>
          <a:latin typeface="Arial" charset="0"/>
        </a:defRPr>
      </a:lvl7pPr>
      <a:lvl8pPr marL="1028700" algn="ctr" rtl="0" fontAlgn="base">
        <a:spcBef>
          <a:spcPct val="0"/>
        </a:spcBef>
        <a:spcAft>
          <a:spcPct val="0"/>
        </a:spcAft>
        <a:defRPr sz="3300">
          <a:solidFill>
            <a:schemeClr val="tx2"/>
          </a:solidFill>
          <a:effectLst>
            <a:outerShdw blurRad="38100" dist="38100" dir="2700000" algn="tl">
              <a:srgbClr val="000000"/>
            </a:outerShdw>
          </a:effectLst>
          <a:latin typeface="Arial" charset="0"/>
        </a:defRPr>
      </a:lvl8pPr>
      <a:lvl9pPr marL="1371600" algn="ctr" rtl="0" fontAlgn="base">
        <a:spcBef>
          <a:spcPct val="0"/>
        </a:spcBef>
        <a:spcAft>
          <a:spcPct val="0"/>
        </a:spcAft>
        <a:defRPr sz="3300">
          <a:solidFill>
            <a:schemeClr val="tx2"/>
          </a:solidFill>
          <a:effectLst>
            <a:outerShdw blurRad="38100" dist="38100" dir="2700000" algn="tl">
              <a:srgbClr val="000000"/>
            </a:outerShdw>
          </a:effectLst>
          <a:latin typeface="Arial" charset="0"/>
        </a:defRPr>
      </a:lvl9pPr>
    </p:titleStyle>
    <p:bodyStyle>
      <a:lvl1pPr marL="257175" indent="-257175"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effectLst>
            <a:outerShdw blurRad="38100" dist="38100" dir="2700000" algn="tl">
              <a:srgbClr val="000000"/>
            </a:outerShdw>
          </a:effectLst>
          <a:latin typeface="+mn-lt"/>
        </a:defRPr>
      </a:lvl2pPr>
      <a:lvl3pPr marL="857250" indent="-171450" algn="l" rtl="0" eaLnBrk="0" fontAlgn="base" hangingPunct="0">
        <a:spcBef>
          <a:spcPct val="20000"/>
        </a:spcBef>
        <a:spcAft>
          <a:spcPct val="0"/>
        </a:spcAft>
        <a:buClr>
          <a:schemeClr val="hlink"/>
        </a:buClr>
        <a:buFont typeface="Wingdings" panose="05000000000000000000" pitchFamily="2" charset="2"/>
        <a:buChar char="§"/>
        <a:defRPr sz="1800">
          <a:solidFill>
            <a:schemeClr val="tx1"/>
          </a:solidFill>
          <a:effectLst>
            <a:outerShdw blurRad="38100" dist="38100" dir="2700000" algn="tl">
              <a:srgbClr val="000000"/>
            </a:outerShdw>
          </a:effectLst>
          <a:latin typeface="+mn-lt"/>
        </a:defRPr>
      </a:lvl3pPr>
      <a:lvl4pPr marL="1200150" indent="-171450" algn="l" rtl="0" eaLnBrk="0" fontAlgn="base" hangingPunct="0">
        <a:spcBef>
          <a:spcPct val="20000"/>
        </a:spcBef>
        <a:spcAft>
          <a:spcPct val="0"/>
        </a:spcAft>
        <a:buChar char="–"/>
        <a:defRPr sz="1500">
          <a:solidFill>
            <a:schemeClr val="tx1"/>
          </a:solidFill>
          <a:effectLst>
            <a:outerShdw blurRad="38100" dist="38100" dir="2700000" algn="tl">
              <a:srgbClr val="000000"/>
            </a:outerShdw>
          </a:effectLst>
          <a:latin typeface="+mn-lt"/>
        </a:defRPr>
      </a:lvl4pPr>
      <a:lvl5pPr marL="1543050" indent="-171450" algn="l" rtl="0" eaLnBrk="0" fontAlgn="base" hangingPunct="0">
        <a:spcBef>
          <a:spcPct val="20000"/>
        </a:spcBef>
        <a:spcAft>
          <a:spcPct val="0"/>
        </a:spcAft>
        <a:buClr>
          <a:schemeClr val="hlink"/>
        </a:buClr>
        <a:buFont typeface="Wingdings" panose="05000000000000000000" pitchFamily="2" charset="2"/>
        <a:buChar char="§"/>
        <a:defRPr sz="1500">
          <a:solidFill>
            <a:schemeClr val="tx1"/>
          </a:solidFill>
          <a:effectLst>
            <a:outerShdw blurRad="38100" dist="38100" dir="2700000" algn="tl">
              <a:srgbClr val="000000"/>
            </a:outerShdw>
          </a:effectLst>
          <a:latin typeface="+mn-lt"/>
        </a:defRPr>
      </a:lvl5pPr>
      <a:lvl6pPr marL="1885950" indent="-171450" algn="l" rtl="0" fontAlgn="base">
        <a:spcBef>
          <a:spcPct val="20000"/>
        </a:spcBef>
        <a:spcAft>
          <a:spcPct val="0"/>
        </a:spcAft>
        <a:buClr>
          <a:schemeClr val="hlink"/>
        </a:buClr>
        <a:buFont typeface="Wingdings" pitchFamily="2" charset="2"/>
        <a:buChar char="§"/>
        <a:defRPr sz="1500">
          <a:solidFill>
            <a:schemeClr val="tx1"/>
          </a:solidFill>
          <a:effectLst>
            <a:outerShdw blurRad="38100" dist="38100" dir="2700000" algn="tl">
              <a:srgbClr val="000000"/>
            </a:outerShdw>
          </a:effectLst>
          <a:latin typeface="+mn-lt"/>
        </a:defRPr>
      </a:lvl6pPr>
      <a:lvl7pPr marL="2228850" indent="-171450" algn="l" rtl="0" fontAlgn="base">
        <a:spcBef>
          <a:spcPct val="20000"/>
        </a:spcBef>
        <a:spcAft>
          <a:spcPct val="0"/>
        </a:spcAft>
        <a:buClr>
          <a:schemeClr val="hlink"/>
        </a:buClr>
        <a:buFont typeface="Wingdings" pitchFamily="2" charset="2"/>
        <a:buChar char="§"/>
        <a:defRPr sz="1500">
          <a:solidFill>
            <a:schemeClr val="tx1"/>
          </a:solidFill>
          <a:effectLst>
            <a:outerShdw blurRad="38100" dist="38100" dir="2700000" algn="tl">
              <a:srgbClr val="000000"/>
            </a:outerShdw>
          </a:effectLst>
          <a:latin typeface="+mn-lt"/>
        </a:defRPr>
      </a:lvl7pPr>
      <a:lvl8pPr marL="2571750" indent="-171450" algn="l" rtl="0" fontAlgn="base">
        <a:spcBef>
          <a:spcPct val="20000"/>
        </a:spcBef>
        <a:spcAft>
          <a:spcPct val="0"/>
        </a:spcAft>
        <a:buClr>
          <a:schemeClr val="hlink"/>
        </a:buClr>
        <a:buFont typeface="Wingdings" pitchFamily="2" charset="2"/>
        <a:buChar char="§"/>
        <a:defRPr sz="1500">
          <a:solidFill>
            <a:schemeClr val="tx1"/>
          </a:solidFill>
          <a:effectLst>
            <a:outerShdw blurRad="38100" dist="38100" dir="2700000" algn="tl">
              <a:srgbClr val="000000"/>
            </a:outerShdw>
          </a:effectLst>
          <a:latin typeface="+mn-lt"/>
        </a:defRPr>
      </a:lvl8pPr>
      <a:lvl9pPr marL="2914650" indent="-171450" algn="l" rtl="0" fontAlgn="base">
        <a:spcBef>
          <a:spcPct val="20000"/>
        </a:spcBef>
        <a:spcAft>
          <a:spcPct val="0"/>
        </a:spcAft>
        <a:buClr>
          <a:schemeClr val="hlink"/>
        </a:buClr>
        <a:buFont typeface="Wingdings" pitchFamily="2" charset="2"/>
        <a:buChar char="§"/>
        <a:defRPr sz="1500">
          <a:solidFill>
            <a:schemeClr val="tx1"/>
          </a:solidFill>
          <a:effectLst>
            <a:outerShdw blurRad="38100" dist="38100" dir="2700000" algn="tl">
              <a:srgbClr val="000000"/>
            </a:outerShdw>
          </a:effectLst>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solidFill>
                <a:prstClr val="black">
                  <a:tint val="75000"/>
                </a:prstClr>
              </a:solidFill>
              <a:latin typeface="Tahoma" pitchFamily="34" charset="0"/>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prstClr val="black">
                  <a:tint val="75000"/>
                </a:prstClr>
              </a:solidFill>
              <a:latin typeface="Tahoma" pitchFamily="34" charset="0"/>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71AD9CB-7B55-408A-A9B9-E03A776E691A}" type="slidenum">
              <a:rPr lang="en-US" smtClean="0">
                <a:solidFill>
                  <a:prstClr val="black">
                    <a:tint val="75000"/>
                  </a:prstClr>
                </a:solidFill>
                <a:latin typeface="Tahoma" pitchFamily="34" charset="0"/>
                <a:cs typeface="+mn-cs"/>
              </a:rPr>
              <a:pPr>
                <a:defRPr/>
              </a:pPr>
              <a:t>‹#›</a:t>
            </a:fld>
            <a:endParaRPr lang="en-US">
              <a:solidFill>
                <a:prstClr val="black">
                  <a:tint val="75000"/>
                </a:prstClr>
              </a:solidFill>
              <a:latin typeface="Tahoma" pitchFamily="34" charset="0"/>
              <a:cs typeface="+mn-cs"/>
            </a:endParaRPr>
          </a:p>
        </p:txBody>
      </p:sp>
    </p:spTree>
    <p:extLst>
      <p:ext uri="{BB962C8B-B14F-4D97-AF65-F5344CB8AC3E}">
        <p14:creationId xmlns:p14="http://schemas.microsoft.com/office/powerpoint/2010/main" val="1902521575"/>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1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slide" Target="slide12.xml"/><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slide" Target="slide11.xml"/><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image" Target="../media/image17.png"/><Relationship Id="rId11" Type="http://schemas.openxmlformats.org/officeDocument/2006/relationships/slide" Target="slide10.xml"/><Relationship Id="rId5" Type="http://schemas.openxmlformats.org/officeDocument/2006/relationships/image" Target="../media/image16.png"/><Relationship Id="rId15" Type="http://schemas.openxmlformats.org/officeDocument/2006/relationships/image" Target="../media/image22.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slide" Target="slide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8600" y="971550"/>
            <a:ext cx="8662938" cy="2554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4000" b="1" dirty="0" err="1" smtClean="0">
                <a:solidFill>
                  <a:srgbClr val="FF0000"/>
                </a:solidFill>
                <a:effectLst>
                  <a:glow rad="63500">
                    <a:schemeClr val="accent1">
                      <a:satMod val="175000"/>
                      <a:alpha val="40000"/>
                    </a:schemeClr>
                  </a:glow>
                </a:effectLst>
                <a:latin typeface="UTM Impact" panose="02040603050506020204" pitchFamily="18" charset="0"/>
                <a:ea typeface="Microsoft YaHei Light" panose="020B0502040204020203" pitchFamily="34" charset="-122"/>
              </a:rPr>
              <a:t>Môn</a:t>
            </a:r>
            <a:r>
              <a:rPr lang="en-US" altLang="zh-CN" sz="4000" b="1" dirty="0" smtClean="0">
                <a:solidFill>
                  <a:srgbClr val="FF0000"/>
                </a:solidFill>
                <a:effectLst>
                  <a:glow rad="63500">
                    <a:schemeClr val="accent1">
                      <a:satMod val="175000"/>
                      <a:alpha val="40000"/>
                    </a:schemeClr>
                  </a:glow>
                </a:effectLst>
                <a:latin typeface="UTM Impact" panose="02040603050506020204" pitchFamily="18" charset="0"/>
                <a:ea typeface="Microsoft YaHei Light" panose="020B0502040204020203" pitchFamily="34" charset="-122"/>
              </a:rPr>
              <a:t> </a:t>
            </a:r>
            <a:r>
              <a:rPr lang="en-US" altLang="zh-CN" sz="4000" b="1" dirty="0" err="1" smtClean="0">
                <a:solidFill>
                  <a:srgbClr val="FF0000"/>
                </a:solidFill>
                <a:effectLst>
                  <a:glow rad="63500">
                    <a:schemeClr val="accent1">
                      <a:satMod val="175000"/>
                      <a:alpha val="40000"/>
                    </a:schemeClr>
                  </a:glow>
                </a:effectLst>
                <a:latin typeface="UTM Impact" panose="02040603050506020204" pitchFamily="18" charset="0"/>
                <a:ea typeface="Microsoft YaHei Light" panose="020B0502040204020203" pitchFamily="34" charset="-122"/>
              </a:rPr>
              <a:t>Tiếng</a:t>
            </a:r>
            <a:r>
              <a:rPr lang="en-US" altLang="zh-CN" sz="4000" b="1" dirty="0" smtClean="0">
                <a:solidFill>
                  <a:srgbClr val="FF0000"/>
                </a:solidFill>
                <a:effectLst>
                  <a:glow rad="63500">
                    <a:schemeClr val="accent1">
                      <a:satMod val="175000"/>
                      <a:alpha val="40000"/>
                    </a:schemeClr>
                  </a:glow>
                </a:effectLst>
                <a:latin typeface="UTM Impact" panose="02040603050506020204" pitchFamily="18" charset="0"/>
                <a:ea typeface="Microsoft YaHei Light" panose="020B0502040204020203" pitchFamily="34" charset="-122"/>
              </a:rPr>
              <a:t> </a:t>
            </a:r>
            <a:r>
              <a:rPr lang="en-US" altLang="zh-CN" sz="4000" b="1" dirty="0" err="1" smtClean="0">
                <a:solidFill>
                  <a:srgbClr val="FF0000"/>
                </a:solidFill>
                <a:effectLst>
                  <a:glow rad="63500">
                    <a:schemeClr val="accent1">
                      <a:satMod val="175000"/>
                      <a:alpha val="40000"/>
                    </a:schemeClr>
                  </a:glow>
                </a:effectLst>
                <a:latin typeface="UTM Impact" panose="02040603050506020204" pitchFamily="18" charset="0"/>
                <a:ea typeface="Microsoft YaHei Light" panose="020B0502040204020203" pitchFamily="34" charset="-122"/>
              </a:rPr>
              <a:t>Việt</a:t>
            </a:r>
            <a:r>
              <a:rPr lang="en-US" altLang="zh-CN" sz="4000" b="1" dirty="0" smtClean="0">
                <a:solidFill>
                  <a:srgbClr val="FF0000"/>
                </a:solidFill>
                <a:effectLst>
                  <a:glow rad="63500">
                    <a:schemeClr val="accent1">
                      <a:satMod val="175000"/>
                      <a:alpha val="40000"/>
                    </a:schemeClr>
                  </a:glow>
                </a:effectLst>
                <a:latin typeface="UTM Impact" panose="02040603050506020204" pitchFamily="18" charset="0"/>
                <a:ea typeface="Microsoft YaHei Light" panose="020B0502040204020203" pitchFamily="34" charset="-122"/>
              </a:rPr>
              <a:t> – </a:t>
            </a:r>
            <a:r>
              <a:rPr lang="en-US" altLang="zh-CN" sz="4000" b="1" dirty="0" err="1" smtClean="0">
                <a:solidFill>
                  <a:srgbClr val="FF0000"/>
                </a:solidFill>
                <a:effectLst>
                  <a:glow rad="63500">
                    <a:schemeClr val="accent1">
                      <a:satMod val="175000"/>
                      <a:alpha val="40000"/>
                    </a:schemeClr>
                  </a:glow>
                </a:effectLst>
                <a:latin typeface="UTM Impact" panose="02040603050506020204" pitchFamily="18" charset="0"/>
                <a:ea typeface="Microsoft YaHei Light" panose="020B0502040204020203" pitchFamily="34" charset="-122"/>
              </a:rPr>
              <a:t>Lớp</a:t>
            </a:r>
            <a:r>
              <a:rPr lang="en-US" altLang="zh-CN" sz="4000" b="1" dirty="0" smtClean="0">
                <a:solidFill>
                  <a:srgbClr val="FF0000"/>
                </a:solidFill>
                <a:effectLst>
                  <a:glow rad="63500">
                    <a:schemeClr val="accent1">
                      <a:satMod val="175000"/>
                      <a:alpha val="40000"/>
                    </a:schemeClr>
                  </a:glow>
                </a:effectLst>
                <a:latin typeface="UTM Impact" panose="02040603050506020204" pitchFamily="18" charset="0"/>
                <a:ea typeface="Microsoft YaHei Light" panose="020B0502040204020203" pitchFamily="34" charset="-122"/>
              </a:rPr>
              <a:t> 3</a:t>
            </a:r>
          </a:p>
          <a:p>
            <a:pPr algn="ctr" eaLnBrk="1" hangingPunct="1"/>
            <a:r>
              <a:rPr lang="en-US" altLang="zh-CN" sz="4000" b="1" dirty="0" err="1" smtClean="0">
                <a:solidFill>
                  <a:srgbClr val="FFC000"/>
                </a:solidFill>
                <a:effectLst>
                  <a:glow rad="63500">
                    <a:schemeClr val="accent1">
                      <a:satMod val="175000"/>
                      <a:alpha val="40000"/>
                    </a:schemeClr>
                  </a:glow>
                </a:effectLst>
                <a:latin typeface="UTM Impact" panose="02040603050506020204" pitchFamily="18" charset="0"/>
                <a:ea typeface="Microsoft YaHei Light" panose="020B0502040204020203" pitchFamily="34" charset="-122"/>
              </a:rPr>
              <a:t>Tập</a:t>
            </a:r>
            <a:r>
              <a:rPr lang="en-US" altLang="zh-CN" sz="4000" b="1" dirty="0" smtClean="0">
                <a:solidFill>
                  <a:srgbClr val="FFC000"/>
                </a:solidFill>
                <a:effectLst>
                  <a:glow rad="63500">
                    <a:schemeClr val="accent1">
                      <a:satMod val="175000"/>
                      <a:alpha val="40000"/>
                    </a:schemeClr>
                  </a:glow>
                </a:effectLst>
                <a:latin typeface="UTM Impact" panose="02040603050506020204" pitchFamily="18" charset="0"/>
                <a:ea typeface="Microsoft YaHei Light" panose="020B0502040204020203" pitchFamily="34" charset="-122"/>
              </a:rPr>
              <a:t> </a:t>
            </a:r>
            <a:r>
              <a:rPr lang="en-US" altLang="zh-CN" sz="4000" b="1" dirty="0" err="1" smtClean="0">
                <a:solidFill>
                  <a:srgbClr val="FFC000"/>
                </a:solidFill>
                <a:effectLst>
                  <a:glow rad="63500">
                    <a:schemeClr val="accent1">
                      <a:satMod val="175000"/>
                      <a:alpha val="40000"/>
                    </a:schemeClr>
                  </a:glow>
                </a:effectLst>
                <a:latin typeface="UTM Impact" panose="02040603050506020204" pitchFamily="18" charset="0"/>
                <a:ea typeface="Microsoft YaHei Light" panose="020B0502040204020203" pitchFamily="34" charset="-122"/>
              </a:rPr>
              <a:t>đọc</a:t>
            </a:r>
            <a:r>
              <a:rPr lang="en-US" altLang="zh-CN" sz="4000" b="1" dirty="0" smtClean="0">
                <a:solidFill>
                  <a:srgbClr val="FFC000"/>
                </a:solidFill>
                <a:effectLst>
                  <a:glow rad="63500">
                    <a:schemeClr val="accent1">
                      <a:satMod val="175000"/>
                      <a:alpha val="40000"/>
                    </a:schemeClr>
                  </a:glow>
                </a:effectLst>
                <a:latin typeface="UTM Impact" panose="02040603050506020204" pitchFamily="18" charset="0"/>
                <a:ea typeface="Microsoft YaHei Light" panose="020B0502040204020203" pitchFamily="34" charset="-122"/>
              </a:rPr>
              <a:t> – </a:t>
            </a:r>
            <a:r>
              <a:rPr lang="en-US" altLang="zh-CN" sz="4000" b="1" dirty="0" err="1" smtClean="0">
                <a:solidFill>
                  <a:srgbClr val="FFC000"/>
                </a:solidFill>
                <a:effectLst>
                  <a:glow rad="63500">
                    <a:schemeClr val="accent1">
                      <a:satMod val="175000"/>
                      <a:alpha val="40000"/>
                    </a:schemeClr>
                  </a:glow>
                </a:effectLst>
                <a:latin typeface="UTM Impact" panose="02040603050506020204" pitchFamily="18" charset="0"/>
                <a:ea typeface="Microsoft YaHei Light" panose="020B0502040204020203" pitchFamily="34" charset="-122"/>
              </a:rPr>
              <a:t>Kể</a:t>
            </a:r>
            <a:r>
              <a:rPr lang="en-US" altLang="zh-CN" sz="4000" b="1" dirty="0" smtClean="0">
                <a:solidFill>
                  <a:srgbClr val="FFC000"/>
                </a:solidFill>
                <a:effectLst>
                  <a:glow rad="63500">
                    <a:schemeClr val="accent1">
                      <a:satMod val="175000"/>
                      <a:alpha val="40000"/>
                    </a:schemeClr>
                  </a:glow>
                </a:effectLst>
                <a:latin typeface="UTM Impact" panose="02040603050506020204" pitchFamily="18" charset="0"/>
                <a:ea typeface="Microsoft YaHei Light" panose="020B0502040204020203" pitchFamily="34" charset="-122"/>
              </a:rPr>
              <a:t> </a:t>
            </a:r>
            <a:r>
              <a:rPr lang="en-US" altLang="zh-CN" sz="4000" b="1" dirty="0" err="1" smtClean="0">
                <a:solidFill>
                  <a:srgbClr val="FFC000"/>
                </a:solidFill>
                <a:effectLst>
                  <a:glow rad="63500">
                    <a:schemeClr val="accent1">
                      <a:satMod val="175000"/>
                      <a:alpha val="40000"/>
                    </a:schemeClr>
                  </a:glow>
                </a:effectLst>
                <a:latin typeface="UTM Impact" panose="02040603050506020204" pitchFamily="18" charset="0"/>
                <a:ea typeface="Microsoft YaHei Light" panose="020B0502040204020203" pitchFamily="34" charset="-122"/>
              </a:rPr>
              <a:t>chuyện</a:t>
            </a:r>
            <a:endParaRPr lang="en-US" altLang="zh-CN" sz="4000" b="1" dirty="0" smtClean="0">
              <a:solidFill>
                <a:srgbClr val="FFC000"/>
              </a:solidFill>
              <a:effectLst>
                <a:glow rad="63500">
                  <a:schemeClr val="accent1">
                    <a:satMod val="175000"/>
                    <a:alpha val="40000"/>
                  </a:schemeClr>
                </a:glow>
              </a:effectLst>
              <a:latin typeface="UTM Impact" panose="02040603050506020204" pitchFamily="18" charset="0"/>
              <a:ea typeface="Microsoft YaHei Light" panose="020B0502040204020203" pitchFamily="34" charset="-122"/>
            </a:endParaRPr>
          </a:p>
          <a:p>
            <a:pPr algn="ctr" eaLnBrk="1" hangingPunct="1"/>
            <a:r>
              <a:rPr lang="en-US" altLang="zh-CN" sz="4000" b="1" dirty="0" err="1" smtClean="0">
                <a:solidFill>
                  <a:srgbClr val="00B050"/>
                </a:solidFill>
                <a:effectLst>
                  <a:glow rad="63500">
                    <a:schemeClr val="accent1">
                      <a:satMod val="175000"/>
                      <a:alpha val="40000"/>
                    </a:schemeClr>
                  </a:glow>
                </a:effectLst>
                <a:latin typeface="UTM Impact" panose="02040603050506020204" pitchFamily="18" charset="0"/>
                <a:ea typeface="Microsoft YaHei Light" panose="020B0502040204020203" pitchFamily="34" charset="-122"/>
              </a:rPr>
              <a:t>Tuần</a:t>
            </a:r>
            <a:r>
              <a:rPr lang="en-US" altLang="zh-CN" sz="4000" b="1" dirty="0" smtClean="0">
                <a:solidFill>
                  <a:srgbClr val="00B050"/>
                </a:solidFill>
                <a:effectLst>
                  <a:glow rad="63500">
                    <a:schemeClr val="accent1">
                      <a:satMod val="175000"/>
                      <a:alpha val="40000"/>
                    </a:schemeClr>
                  </a:glow>
                </a:effectLst>
                <a:latin typeface="UTM Impact" panose="02040603050506020204" pitchFamily="18" charset="0"/>
                <a:ea typeface="Microsoft YaHei Light" panose="020B0502040204020203" pitchFamily="34" charset="-122"/>
              </a:rPr>
              <a:t> 16</a:t>
            </a:r>
          </a:p>
          <a:p>
            <a:pPr algn="ctr" eaLnBrk="1" hangingPunct="1"/>
            <a:r>
              <a:rPr lang="en-US" altLang="zh-CN" sz="4000" b="1" dirty="0" smtClean="0">
                <a:solidFill>
                  <a:srgbClr val="0070C0"/>
                </a:solidFill>
                <a:effectLst>
                  <a:glow rad="63500">
                    <a:schemeClr val="accent1">
                      <a:satMod val="175000"/>
                      <a:alpha val="40000"/>
                    </a:schemeClr>
                  </a:glow>
                </a:effectLst>
                <a:latin typeface="UTM Impact" panose="02040603050506020204" pitchFamily="18" charset="0"/>
                <a:ea typeface="Microsoft YaHei Light" panose="020B0502040204020203" pitchFamily="34" charset="-122"/>
              </a:rPr>
              <a:t>ĐÔI BẠN</a:t>
            </a:r>
            <a:endParaRPr lang="vi-VN" altLang="zh-CN" sz="4000" b="1" dirty="0">
              <a:solidFill>
                <a:srgbClr val="0070C0"/>
              </a:solidFill>
              <a:effectLst>
                <a:glow rad="63500">
                  <a:schemeClr val="accent1">
                    <a:satMod val="175000"/>
                    <a:alpha val="40000"/>
                  </a:schemeClr>
                </a:glow>
              </a:effectLst>
              <a:latin typeface="UTM Impact" panose="02040603050506020204" pitchFamily="18" charset="0"/>
              <a:ea typeface="Microsoft YaHei Light" panose="020B0502040204020203" pitchFamily="34" charset="-122"/>
            </a:endParaRPr>
          </a:p>
        </p:txBody>
      </p:sp>
    </p:spTree>
    <p:extLst>
      <p:ext uri="{BB962C8B-B14F-4D97-AF65-F5344CB8AC3E}">
        <p14:creationId xmlns:p14="http://schemas.microsoft.com/office/powerpoint/2010/main" val="1204934484"/>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p:tgtEl>
                                          <p:spTgt spid="6"/>
                                        </p:tgtEl>
                                        <p:attrNameLst>
                                          <p:attrName>ppt_x</p:attrName>
                                        </p:attrNameLst>
                                      </p:cBhvr>
                                      <p:tavLst>
                                        <p:tav tm="0">
                                          <p:val>
                                            <p:strVal val="#ppt_x-#ppt_w*1.125000"/>
                                          </p:val>
                                        </p:tav>
                                        <p:tav tm="100000">
                                          <p:val>
                                            <p:strVal val="#ppt_x"/>
                                          </p:val>
                                        </p:tav>
                                      </p:tavLst>
                                    </p:anim>
                                    <p:animEffect transition="in" filter="wipe(right)">
                                      <p:cBhvr>
                                        <p:cTn id="8"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图片 6">
            <a:extLst>
              <a:ext uri="{FF2B5EF4-FFF2-40B4-BE49-F238E27FC236}">
                <a16:creationId xmlns:a16="http://schemas.microsoft.com/office/drawing/2014/main" id="{6416A406-1B6C-4F8A-82A9-674A6022CE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791" y="1"/>
            <a:ext cx="6777038" cy="506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8">
            <a:extLst>
              <a:ext uri="{FF2B5EF4-FFF2-40B4-BE49-F238E27FC236}">
                <a16:creationId xmlns:a16="http://schemas.microsoft.com/office/drawing/2014/main" id="{41CE2297-3927-4FD8-902D-8C6BF8633181}"/>
              </a:ext>
            </a:extLst>
          </p:cNvPr>
          <p:cNvSpPr txBox="1"/>
          <p:nvPr/>
        </p:nvSpPr>
        <p:spPr>
          <a:xfrm rot="21332577">
            <a:off x="2187537" y="2071702"/>
            <a:ext cx="4501547" cy="2123658"/>
          </a:xfrm>
          <a:prstGeom prst="rect">
            <a:avLst/>
          </a:prstGeom>
          <a:noFill/>
        </p:spPr>
        <p:txBody>
          <a:bodyPr wrap="square">
            <a:spAutoFit/>
          </a:bodyPr>
          <a:lstStyle/>
          <a:p>
            <a:pPr algn="ctr" defTabSz="685800" eaLnBrk="1" fontAlgn="auto" hangingPunct="1">
              <a:spcBef>
                <a:spcPts val="0"/>
              </a:spcBef>
              <a:spcAft>
                <a:spcPts val="0"/>
              </a:spcAft>
              <a:defRPr/>
            </a:pPr>
            <a:r>
              <a:rPr lang="en-US" altLang="zh-CN" sz="6600" b="1" dirty="0">
                <a:solidFill>
                  <a:srgbClr val="FFFF00"/>
                </a:solidFill>
                <a:effectLst>
                  <a:outerShdw blurRad="38100" dist="38100" dir="2700000" algn="tl">
                    <a:srgbClr val="000000">
                      <a:alpha val="43137"/>
                    </a:srgbClr>
                  </a:outerShdw>
                </a:effectLst>
                <a:ea typeface="等线" panose="02010600030101010101" pitchFamily="2" charset="-122"/>
                <a:cs typeface="Times New Roman" panose="02020603050405020304" pitchFamily="18" charset="0"/>
                <a:sym typeface="+mn-lt"/>
              </a:rPr>
              <a:t>TÌM HIỂU BÀI</a:t>
            </a:r>
            <a:endParaRPr lang="zh-CN" altLang="en-US" sz="6600" b="1" dirty="0">
              <a:solidFill>
                <a:srgbClr val="FFFF00"/>
              </a:solidFill>
              <a:effectLst>
                <a:outerShdw blurRad="38100" dist="38100" dir="2700000" algn="tl">
                  <a:srgbClr val="000000">
                    <a:alpha val="43137"/>
                  </a:srgbClr>
                </a:outerShdw>
              </a:effectLst>
              <a:ea typeface="等线" panose="02010600030101010101" pitchFamily="2" charset="-122"/>
              <a:cs typeface="Times New Roman" panose="02020603050405020304" pitchFamily="18" charset="0"/>
              <a:sym typeface="+mn-lt"/>
            </a:endParaRPr>
          </a:p>
        </p:txBody>
      </p:sp>
    </p:spTree>
    <p:extLst>
      <p:ext uri="{BB962C8B-B14F-4D97-AF65-F5344CB8AC3E}">
        <p14:creationId xmlns:p14="http://schemas.microsoft.com/office/powerpoint/2010/main" val="151650371"/>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3048000" y="296545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b="1">
              <a:latin typeface="VNI-Times" pitchFamily="2" charset="0"/>
            </a:endParaRPr>
          </a:p>
        </p:txBody>
      </p:sp>
      <p:pic>
        <p:nvPicPr>
          <p:cNvPr id="7171" name="Picture 5" descr="695059t4d7nfe8k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4108450"/>
            <a:ext cx="7620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8" descr="1064982z6po9vz2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562475" y="1323975"/>
            <a:ext cx="40005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9" descr="2067166a35x1e8i0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625975"/>
            <a:ext cx="762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12"/>
          <p:cNvSpPr txBox="1">
            <a:spLocks noChangeArrowheads="1"/>
          </p:cNvSpPr>
          <p:nvPr/>
        </p:nvSpPr>
        <p:spPr bwMode="auto">
          <a:xfrm>
            <a:off x="1143000" y="10287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endParaRPr lang="en-US" altLang="en-US"/>
          </a:p>
        </p:txBody>
      </p:sp>
      <p:sp>
        <p:nvSpPr>
          <p:cNvPr id="9232" name="Text Box 16"/>
          <p:cNvSpPr txBox="1">
            <a:spLocks noChangeArrowheads="1"/>
          </p:cNvSpPr>
          <p:nvPr/>
        </p:nvSpPr>
        <p:spPr bwMode="auto">
          <a:xfrm>
            <a:off x="0" y="800445"/>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800" b="1" dirty="0" err="1">
                <a:solidFill>
                  <a:srgbClr val="800000"/>
                </a:solidFill>
              </a:rPr>
              <a:t>Câu</a:t>
            </a:r>
            <a:r>
              <a:rPr lang="en-US" altLang="en-US" sz="2800" b="1" dirty="0">
                <a:solidFill>
                  <a:srgbClr val="800000"/>
                </a:solidFill>
              </a:rPr>
              <a:t> 1:</a:t>
            </a:r>
            <a:r>
              <a:rPr lang="en-US" altLang="en-US" sz="2800" dirty="0">
                <a:solidFill>
                  <a:srgbClr val="800000"/>
                </a:solidFill>
              </a:rPr>
              <a:t> </a:t>
            </a:r>
            <a:r>
              <a:rPr lang="en-US" altLang="en-US" sz="2800" b="1" dirty="0" err="1">
                <a:solidFill>
                  <a:srgbClr val="800000"/>
                </a:solidFill>
              </a:rPr>
              <a:t>Thành</a:t>
            </a:r>
            <a:r>
              <a:rPr lang="en-US" altLang="en-US" sz="2800" b="1" dirty="0">
                <a:solidFill>
                  <a:srgbClr val="800000"/>
                </a:solidFill>
              </a:rPr>
              <a:t> </a:t>
            </a:r>
            <a:r>
              <a:rPr lang="en-US" altLang="en-US" sz="2800" b="1" dirty="0" err="1">
                <a:solidFill>
                  <a:srgbClr val="800000"/>
                </a:solidFill>
              </a:rPr>
              <a:t>và</a:t>
            </a:r>
            <a:r>
              <a:rPr lang="en-US" altLang="en-US" sz="2800" b="1" dirty="0">
                <a:solidFill>
                  <a:srgbClr val="800000"/>
                </a:solidFill>
              </a:rPr>
              <a:t> </a:t>
            </a:r>
            <a:r>
              <a:rPr lang="en-US" altLang="en-US" sz="2800" b="1" dirty="0" err="1">
                <a:solidFill>
                  <a:srgbClr val="800000"/>
                </a:solidFill>
              </a:rPr>
              <a:t>Mến</a:t>
            </a:r>
            <a:r>
              <a:rPr lang="en-US" altLang="en-US" sz="2800" b="1" dirty="0">
                <a:solidFill>
                  <a:srgbClr val="800000"/>
                </a:solidFill>
              </a:rPr>
              <a:t> </a:t>
            </a:r>
            <a:r>
              <a:rPr lang="en-US" altLang="en-US" sz="2800" b="1" dirty="0" err="1">
                <a:solidFill>
                  <a:srgbClr val="800000"/>
                </a:solidFill>
              </a:rPr>
              <a:t>kết</a:t>
            </a:r>
            <a:r>
              <a:rPr lang="en-US" altLang="en-US" sz="2800" b="1" dirty="0">
                <a:solidFill>
                  <a:srgbClr val="800000"/>
                </a:solidFill>
              </a:rPr>
              <a:t> </a:t>
            </a:r>
            <a:r>
              <a:rPr lang="en-US" altLang="en-US" sz="2800" b="1" dirty="0" err="1">
                <a:solidFill>
                  <a:srgbClr val="800000"/>
                </a:solidFill>
              </a:rPr>
              <a:t>bạn</a:t>
            </a:r>
            <a:r>
              <a:rPr lang="en-US" altLang="en-US" sz="2800" b="1" dirty="0">
                <a:solidFill>
                  <a:srgbClr val="800000"/>
                </a:solidFill>
              </a:rPr>
              <a:t> </a:t>
            </a:r>
            <a:r>
              <a:rPr lang="en-US" altLang="en-US" sz="2800" b="1" dirty="0" err="1">
                <a:solidFill>
                  <a:srgbClr val="800000"/>
                </a:solidFill>
              </a:rPr>
              <a:t>với</a:t>
            </a:r>
            <a:r>
              <a:rPr lang="en-US" altLang="en-US" sz="2800" b="1" dirty="0">
                <a:solidFill>
                  <a:srgbClr val="800000"/>
                </a:solidFill>
              </a:rPr>
              <a:t> </a:t>
            </a:r>
            <a:r>
              <a:rPr lang="en-US" altLang="en-US" sz="2800" b="1" dirty="0" err="1">
                <a:solidFill>
                  <a:srgbClr val="800000"/>
                </a:solidFill>
              </a:rPr>
              <a:t>nhau</a:t>
            </a:r>
            <a:r>
              <a:rPr lang="en-US" altLang="en-US" sz="2800" b="1" dirty="0">
                <a:solidFill>
                  <a:srgbClr val="800000"/>
                </a:solidFill>
              </a:rPr>
              <a:t> </a:t>
            </a:r>
            <a:r>
              <a:rPr lang="en-US" altLang="en-US" sz="2800" b="1" dirty="0" err="1">
                <a:solidFill>
                  <a:srgbClr val="800000"/>
                </a:solidFill>
              </a:rPr>
              <a:t>vào</a:t>
            </a:r>
            <a:r>
              <a:rPr lang="en-US" altLang="en-US" sz="2800" b="1" dirty="0">
                <a:solidFill>
                  <a:srgbClr val="800000"/>
                </a:solidFill>
              </a:rPr>
              <a:t> </a:t>
            </a:r>
            <a:r>
              <a:rPr lang="en-US" altLang="en-US" sz="2800" b="1" dirty="0" err="1">
                <a:solidFill>
                  <a:srgbClr val="800000"/>
                </a:solidFill>
              </a:rPr>
              <a:t>dịp</a:t>
            </a:r>
            <a:r>
              <a:rPr lang="en-US" altLang="en-US" sz="2800" b="1" dirty="0">
                <a:solidFill>
                  <a:srgbClr val="800000"/>
                </a:solidFill>
              </a:rPr>
              <a:t> </a:t>
            </a:r>
            <a:r>
              <a:rPr lang="en-US" altLang="en-US" sz="2800" b="1" dirty="0" err="1">
                <a:solidFill>
                  <a:srgbClr val="800000"/>
                </a:solidFill>
              </a:rPr>
              <a:t>nào</a:t>
            </a:r>
            <a:r>
              <a:rPr lang="en-US" altLang="en-US" sz="2800" b="1" dirty="0">
                <a:solidFill>
                  <a:srgbClr val="800000"/>
                </a:solidFill>
              </a:rPr>
              <a:t>?</a:t>
            </a:r>
            <a:endParaRPr lang="en-US" altLang="en-US" sz="2800" dirty="0">
              <a:solidFill>
                <a:srgbClr val="800000"/>
              </a:solidFill>
            </a:endParaRPr>
          </a:p>
        </p:txBody>
      </p:sp>
      <p:sp>
        <p:nvSpPr>
          <p:cNvPr id="9234" name="Text Box 18"/>
          <p:cNvSpPr txBox="1">
            <a:spLocks noChangeArrowheads="1"/>
          </p:cNvSpPr>
          <p:nvPr/>
        </p:nvSpPr>
        <p:spPr bwMode="auto">
          <a:xfrm>
            <a:off x="0" y="1311563"/>
            <a:ext cx="9144000" cy="945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800" dirty="0">
                <a:solidFill>
                  <a:srgbClr val="0000CC"/>
                </a:solidFill>
              </a:rPr>
              <a:t>- </a:t>
            </a:r>
            <a:r>
              <a:rPr lang="en-US" altLang="en-US" sz="2800" b="1" dirty="0" err="1">
                <a:solidFill>
                  <a:srgbClr val="0000CC"/>
                </a:solidFill>
              </a:rPr>
              <a:t>Thành</a:t>
            </a:r>
            <a:r>
              <a:rPr lang="en-US" altLang="en-US" sz="2800" b="1" dirty="0">
                <a:solidFill>
                  <a:srgbClr val="0000CC"/>
                </a:solidFill>
              </a:rPr>
              <a:t> </a:t>
            </a:r>
            <a:r>
              <a:rPr lang="en-US" altLang="en-US" sz="2800" b="1" dirty="0" err="1">
                <a:solidFill>
                  <a:srgbClr val="0000CC"/>
                </a:solidFill>
              </a:rPr>
              <a:t>và</a:t>
            </a:r>
            <a:r>
              <a:rPr lang="en-US" altLang="en-US" sz="2800" b="1" dirty="0">
                <a:solidFill>
                  <a:srgbClr val="0000CC"/>
                </a:solidFill>
              </a:rPr>
              <a:t> </a:t>
            </a:r>
            <a:r>
              <a:rPr lang="en-US" altLang="en-US" sz="2800" b="1" dirty="0" err="1">
                <a:solidFill>
                  <a:srgbClr val="0000CC"/>
                </a:solidFill>
              </a:rPr>
              <a:t>Mến</a:t>
            </a:r>
            <a:r>
              <a:rPr lang="en-US" altLang="en-US" sz="2800" b="1" dirty="0">
                <a:solidFill>
                  <a:srgbClr val="0000CC"/>
                </a:solidFill>
              </a:rPr>
              <a:t> </a:t>
            </a:r>
            <a:r>
              <a:rPr lang="en-US" altLang="en-US" sz="2800" b="1" dirty="0" err="1">
                <a:solidFill>
                  <a:srgbClr val="0000CC"/>
                </a:solidFill>
              </a:rPr>
              <a:t>kết</a:t>
            </a:r>
            <a:r>
              <a:rPr lang="en-US" altLang="en-US" sz="2800" b="1" dirty="0">
                <a:solidFill>
                  <a:srgbClr val="0000CC"/>
                </a:solidFill>
              </a:rPr>
              <a:t> </a:t>
            </a:r>
            <a:r>
              <a:rPr lang="en-US" altLang="en-US" sz="2800" b="1" dirty="0" err="1">
                <a:solidFill>
                  <a:srgbClr val="0000CC"/>
                </a:solidFill>
              </a:rPr>
              <a:t>bạn</a:t>
            </a:r>
            <a:r>
              <a:rPr lang="en-US" altLang="en-US" sz="2800" b="1" dirty="0">
                <a:solidFill>
                  <a:srgbClr val="0000CC"/>
                </a:solidFill>
              </a:rPr>
              <a:t> </a:t>
            </a:r>
            <a:r>
              <a:rPr lang="en-US" altLang="en-US" sz="2800" b="1" dirty="0" err="1">
                <a:solidFill>
                  <a:srgbClr val="0000CC"/>
                </a:solidFill>
              </a:rPr>
              <a:t>với</a:t>
            </a:r>
            <a:r>
              <a:rPr lang="en-US" altLang="en-US" sz="2800" b="1" dirty="0">
                <a:solidFill>
                  <a:srgbClr val="0000CC"/>
                </a:solidFill>
              </a:rPr>
              <a:t> </a:t>
            </a:r>
            <a:r>
              <a:rPr lang="en-US" altLang="en-US" sz="2800" b="1" dirty="0" err="1">
                <a:solidFill>
                  <a:srgbClr val="0000CC"/>
                </a:solidFill>
              </a:rPr>
              <a:t>nhau</a:t>
            </a:r>
            <a:r>
              <a:rPr lang="en-US" altLang="en-US" sz="2800" b="1" i="1" dirty="0">
                <a:solidFill>
                  <a:srgbClr val="0000CC"/>
                </a:solidFill>
              </a:rPr>
              <a:t> </a:t>
            </a:r>
            <a:r>
              <a:rPr lang="en-US" altLang="en-US" sz="2800" b="1" dirty="0" err="1">
                <a:solidFill>
                  <a:srgbClr val="0000CC"/>
                </a:solidFill>
              </a:rPr>
              <a:t>từ</a:t>
            </a:r>
            <a:r>
              <a:rPr lang="en-US" altLang="en-US" sz="2800" b="1" i="1" dirty="0">
                <a:solidFill>
                  <a:srgbClr val="0000CC"/>
                </a:solidFill>
              </a:rPr>
              <a:t> </a:t>
            </a:r>
            <a:r>
              <a:rPr lang="en-US" altLang="en-US" sz="2800" b="1" dirty="0" err="1" smtClean="0">
                <a:solidFill>
                  <a:srgbClr val="0000CC"/>
                </a:solidFill>
              </a:rPr>
              <a:t>ngày</a:t>
            </a:r>
            <a:r>
              <a:rPr lang="en-US" altLang="en-US" sz="2800" b="1" dirty="0" smtClean="0">
                <a:solidFill>
                  <a:srgbClr val="0000CC"/>
                </a:solidFill>
              </a:rPr>
              <a:t> </a:t>
            </a:r>
            <a:r>
              <a:rPr lang="en-US" altLang="en-US" sz="2800" b="1" dirty="0" err="1">
                <a:solidFill>
                  <a:srgbClr val="0000CC"/>
                </a:solidFill>
              </a:rPr>
              <a:t>nhỏ</a:t>
            </a:r>
            <a:r>
              <a:rPr lang="en-US" altLang="en-US" sz="2800" b="1" dirty="0">
                <a:solidFill>
                  <a:srgbClr val="0000CC"/>
                </a:solidFill>
              </a:rPr>
              <a:t>, </a:t>
            </a:r>
            <a:r>
              <a:rPr lang="en-US" altLang="en-US" sz="2800" b="1" dirty="0" err="1">
                <a:solidFill>
                  <a:srgbClr val="0000CC"/>
                </a:solidFill>
              </a:rPr>
              <a:t>khi</a:t>
            </a:r>
            <a:r>
              <a:rPr lang="en-US" altLang="en-US" sz="2800" b="1" dirty="0">
                <a:solidFill>
                  <a:srgbClr val="0000CC"/>
                </a:solidFill>
              </a:rPr>
              <a:t> </a:t>
            </a:r>
            <a:r>
              <a:rPr lang="en-US" altLang="en-US" sz="2800" b="1" dirty="0" err="1">
                <a:solidFill>
                  <a:srgbClr val="0000CC"/>
                </a:solidFill>
              </a:rPr>
              <a:t>giặc</a:t>
            </a:r>
            <a:r>
              <a:rPr lang="en-US" altLang="en-US" sz="2800" b="1" dirty="0">
                <a:solidFill>
                  <a:srgbClr val="0000CC"/>
                </a:solidFill>
              </a:rPr>
              <a:t> </a:t>
            </a:r>
            <a:r>
              <a:rPr lang="en-US" altLang="en-US" sz="2800" b="1" dirty="0" err="1">
                <a:solidFill>
                  <a:srgbClr val="0000CC"/>
                </a:solidFill>
              </a:rPr>
              <a:t>Mĩ</a:t>
            </a:r>
            <a:r>
              <a:rPr lang="en-US" altLang="en-US" sz="2800" b="1" dirty="0">
                <a:solidFill>
                  <a:srgbClr val="0000CC"/>
                </a:solidFill>
              </a:rPr>
              <a:t> </a:t>
            </a:r>
            <a:r>
              <a:rPr lang="en-US" altLang="en-US" sz="2800" b="1" dirty="0" err="1">
                <a:solidFill>
                  <a:srgbClr val="0000CC"/>
                </a:solidFill>
              </a:rPr>
              <a:t>ném</a:t>
            </a:r>
            <a:r>
              <a:rPr lang="en-US" altLang="en-US" sz="2800" b="1" dirty="0">
                <a:solidFill>
                  <a:srgbClr val="0000CC"/>
                </a:solidFill>
              </a:rPr>
              <a:t> </a:t>
            </a:r>
            <a:r>
              <a:rPr lang="en-US" altLang="en-US" sz="2800" b="1" dirty="0" err="1">
                <a:solidFill>
                  <a:srgbClr val="0000CC"/>
                </a:solidFill>
              </a:rPr>
              <a:t>bom</a:t>
            </a:r>
            <a:r>
              <a:rPr lang="en-US" altLang="en-US" sz="2800" b="1" dirty="0">
                <a:solidFill>
                  <a:srgbClr val="0000CC"/>
                </a:solidFill>
              </a:rPr>
              <a:t> </a:t>
            </a:r>
            <a:r>
              <a:rPr lang="en-US" altLang="en-US" sz="2800" b="1" dirty="0" err="1">
                <a:solidFill>
                  <a:srgbClr val="0000CC"/>
                </a:solidFill>
              </a:rPr>
              <a:t>bắn</a:t>
            </a:r>
            <a:r>
              <a:rPr lang="en-US" altLang="en-US" sz="2800" b="1" dirty="0">
                <a:solidFill>
                  <a:srgbClr val="0000CC"/>
                </a:solidFill>
              </a:rPr>
              <a:t> </a:t>
            </a:r>
            <a:r>
              <a:rPr lang="en-US" altLang="en-US" sz="2800" b="1" dirty="0" err="1">
                <a:solidFill>
                  <a:srgbClr val="0000CC"/>
                </a:solidFill>
              </a:rPr>
              <a:t>phá</a:t>
            </a:r>
            <a:r>
              <a:rPr lang="en-US" altLang="en-US" sz="2800" b="1" dirty="0">
                <a:solidFill>
                  <a:srgbClr val="0000CC"/>
                </a:solidFill>
              </a:rPr>
              <a:t> </a:t>
            </a:r>
            <a:r>
              <a:rPr lang="en-US" altLang="en-US" sz="2800" b="1" dirty="0" err="1">
                <a:solidFill>
                  <a:srgbClr val="0000CC"/>
                </a:solidFill>
              </a:rPr>
              <a:t>miền</a:t>
            </a:r>
            <a:r>
              <a:rPr lang="en-US" altLang="en-US" sz="2800" b="1" dirty="0">
                <a:solidFill>
                  <a:srgbClr val="0000CC"/>
                </a:solidFill>
              </a:rPr>
              <a:t> </a:t>
            </a:r>
            <a:r>
              <a:rPr lang="en-US" altLang="en-US" sz="2800" b="1" dirty="0" err="1">
                <a:solidFill>
                  <a:srgbClr val="0000CC"/>
                </a:solidFill>
              </a:rPr>
              <a:t>Bắc</a:t>
            </a:r>
            <a:r>
              <a:rPr lang="en-US" altLang="en-US" sz="2800" b="1" dirty="0">
                <a:solidFill>
                  <a:srgbClr val="0000CC"/>
                </a:solidFill>
              </a:rPr>
              <a:t>. </a:t>
            </a:r>
            <a:r>
              <a:rPr lang="en-US" altLang="en-US" sz="2800" b="1" dirty="0" err="1" smtClean="0">
                <a:solidFill>
                  <a:srgbClr val="0000CC"/>
                </a:solidFill>
              </a:rPr>
              <a:t>Thành</a:t>
            </a:r>
            <a:r>
              <a:rPr lang="en-US" altLang="en-US" sz="2800" b="1" dirty="0" smtClean="0">
                <a:solidFill>
                  <a:srgbClr val="0000CC"/>
                </a:solidFill>
              </a:rPr>
              <a:t> </a:t>
            </a:r>
            <a:r>
              <a:rPr lang="en-US" altLang="en-US" sz="2800" b="1" dirty="0" err="1" smtClean="0">
                <a:solidFill>
                  <a:srgbClr val="0000CC"/>
                </a:solidFill>
              </a:rPr>
              <a:t>phải</a:t>
            </a:r>
            <a:r>
              <a:rPr lang="en-US" altLang="en-US" sz="2800" b="1" dirty="0" smtClean="0">
                <a:solidFill>
                  <a:srgbClr val="0000CC"/>
                </a:solidFill>
              </a:rPr>
              <a:t> </a:t>
            </a:r>
            <a:r>
              <a:rPr lang="en-US" altLang="en-US" sz="2800" b="1" dirty="0" err="1" smtClean="0">
                <a:solidFill>
                  <a:srgbClr val="0000CC"/>
                </a:solidFill>
              </a:rPr>
              <a:t>rời</a:t>
            </a:r>
            <a:r>
              <a:rPr lang="en-US" altLang="en-US" sz="2800" b="1" dirty="0" smtClean="0">
                <a:solidFill>
                  <a:srgbClr val="0000CC"/>
                </a:solidFill>
              </a:rPr>
              <a:t> </a:t>
            </a:r>
            <a:r>
              <a:rPr lang="en-US" altLang="en-US" sz="2800" b="1" dirty="0" err="1" smtClean="0">
                <a:solidFill>
                  <a:srgbClr val="0000CC"/>
                </a:solidFill>
              </a:rPr>
              <a:t>thành</a:t>
            </a:r>
            <a:r>
              <a:rPr lang="en-US" altLang="en-US" sz="2800" b="1" dirty="0" smtClean="0">
                <a:solidFill>
                  <a:srgbClr val="0000CC"/>
                </a:solidFill>
              </a:rPr>
              <a:t> </a:t>
            </a:r>
            <a:r>
              <a:rPr lang="en-US" altLang="en-US" sz="2800" b="1" dirty="0" err="1" smtClean="0">
                <a:solidFill>
                  <a:srgbClr val="0000CC"/>
                </a:solidFill>
              </a:rPr>
              <a:t>phố</a:t>
            </a:r>
            <a:r>
              <a:rPr lang="en-US" altLang="en-US" sz="2800" b="1" dirty="0" smtClean="0">
                <a:solidFill>
                  <a:srgbClr val="0000CC"/>
                </a:solidFill>
              </a:rPr>
              <a:t> </a:t>
            </a:r>
            <a:r>
              <a:rPr lang="en-US" altLang="en-US" sz="2800" b="1" dirty="0" err="1">
                <a:solidFill>
                  <a:srgbClr val="0000CC"/>
                </a:solidFill>
              </a:rPr>
              <a:t>theo</a:t>
            </a:r>
            <a:r>
              <a:rPr lang="en-US" altLang="en-US" sz="2800" b="1" dirty="0">
                <a:solidFill>
                  <a:srgbClr val="0000CC"/>
                </a:solidFill>
              </a:rPr>
              <a:t> </a:t>
            </a:r>
            <a:r>
              <a:rPr lang="en-US" altLang="en-US" sz="2800" b="1" dirty="0" err="1">
                <a:solidFill>
                  <a:srgbClr val="0000CC"/>
                </a:solidFill>
              </a:rPr>
              <a:t>bố</a:t>
            </a:r>
            <a:r>
              <a:rPr lang="en-US" altLang="en-US" sz="2800" b="1" dirty="0">
                <a:solidFill>
                  <a:srgbClr val="0000CC"/>
                </a:solidFill>
              </a:rPr>
              <a:t> </a:t>
            </a:r>
            <a:r>
              <a:rPr lang="en-US" altLang="en-US" sz="2800" b="1" dirty="0" err="1">
                <a:solidFill>
                  <a:srgbClr val="0000CC"/>
                </a:solidFill>
              </a:rPr>
              <a:t>mẹ</a:t>
            </a:r>
            <a:r>
              <a:rPr lang="en-US" altLang="en-US" sz="2800" b="1" dirty="0">
                <a:solidFill>
                  <a:srgbClr val="0000CC"/>
                </a:solidFill>
              </a:rPr>
              <a:t> </a:t>
            </a:r>
            <a:r>
              <a:rPr lang="en-US" altLang="en-US" sz="2800" b="1" dirty="0" err="1">
                <a:solidFill>
                  <a:srgbClr val="0000CC"/>
                </a:solidFill>
              </a:rPr>
              <a:t>sơ</a:t>
            </a:r>
            <a:r>
              <a:rPr lang="en-US" altLang="en-US" sz="2800" b="1" dirty="0">
                <a:solidFill>
                  <a:srgbClr val="0000CC"/>
                </a:solidFill>
              </a:rPr>
              <a:t> </a:t>
            </a:r>
            <a:r>
              <a:rPr lang="en-US" altLang="en-US" sz="2800" b="1" dirty="0" err="1">
                <a:solidFill>
                  <a:srgbClr val="0000CC"/>
                </a:solidFill>
              </a:rPr>
              <a:t>tán</a:t>
            </a:r>
            <a:r>
              <a:rPr lang="en-US" altLang="en-US" sz="2800" b="1" dirty="0">
                <a:solidFill>
                  <a:srgbClr val="0000CC"/>
                </a:solidFill>
              </a:rPr>
              <a:t> </a:t>
            </a:r>
            <a:r>
              <a:rPr lang="en-US" altLang="en-US" sz="2800" b="1" dirty="0" err="1">
                <a:solidFill>
                  <a:srgbClr val="0000CC"/>
                </a:solidFill>
              </a:rPr>
              <a:t>về</a:t>
            </a:r>
            <a:r>
              <a:rPr lang="en-US" altLang="en-US" sz="2800" b="1" dirty="0">
                <a:solidFill>
                  <a:srgbClr val="0000CC"/>
                </a:solidFill>
              </a:rPr>
              <a:t> </a:t>
            </a:r>
            <a:r>
              <a:rPr lang="en-US" altLang="en-US" sz="2800" b="1" dirty="0" err="1">
                <a:solidFill>
                  <a:srgbClr val="0000CC"/>
                </a:solidFill>
              </a:rPr>
              <a:t>quê</a:t>
            </a:r>
            <a:r>
              <a:rPr lang="en-US" altLang="en-US" sz="2800" b="1" dirty="0">
                <a:solidFill>
                  <a:srgbClr val="0000CC"/>
                </a:solidFill>
              </a:rPr>
              <a:t> </a:t>
            </a:r>
            <a:r>
              <a:rPr lang="en-US" altLang="en-US" sz="2800" b="1" dirty="0" err="1" smtClean="0">
                <a:solidFill>
                  <a:srgbClr val="0000CC"/>
                </a:solidFill>
              </a:rPr>
              <a:t>Mến</a:t>
            </a:r>
            <a:r>
              <a:rPr lang="en-US" altLang="en-US" sz="2800" b="1" dirty="0" smtClean="0">
                <a:solidFill>
                  <a:srgbClr val="0000CC"/>
                </a:solidFill>
              </a:rPr>
              <a:t> ở </a:t>
            </a:r>
            <a:r>
              <a:rPr lang="en-US" altLang="en-US" sz="2800" b="1" dirty="0" err="1" smtClean="0">
                <a:solidFill>
                  <a:srgbClr val="0000CC"/>
                </a:solidFill>
              </a:rPr>
              <a:t>nông</a:t>
            </a:r>
            <a:r>
              <a:rPr lang="en-US" altLang="en-US" sz="2800" b="1" dirty="0" smtClean="0">
                <a:solidFill>
                  <a:srgbClr val="0000CC"/>
                </a:solidFill>
              </a:rPr>
              <a:t> </a:t>
            </a:r>
            <a:r>
              <a:rPr lang="en-US" altLang="en-US" sz="2800" b="1" dirty="0" err="1" smtClean="0">
                <a:solidFill>
                  <a:srgbClr val="0000CC"/>
                </a:solidFill>
              </a:rPr>
              <a:t>thôn</a:t>
            </a:r>
            <a:r>
              <a:rPr lang="en-US" altLang="en-US" sz="2800" b="1" dirty="0" smtClean="0">
                <a:solidFill>
                  <a:srgbClr val="0000CC"/>
                </a:solidFill>
              </a:rPr>
              <a:t>.</a:t>
            </a:r>
            <a:endParaRPr lang="en-US" altLang="en-US" sz="2800" dirty="0">
              <a:solidFill>
                <a:srgbClr val="0000CC"/>
              </a:solidFill>
            </a:endParaRPr>
          </a:p>
        </p:txBody>
      </p:sp>
      <p:sp>
        <p:nvSpPr>
          <p:cNvPr id="9235" name="Text Box 19"/>
          <p:cNvSpPr txBox="1">
            <a:spLocks noChangeArrowheads="1"/>
          </p:cNvSpPr>
          <p:nvPr/>
        </p:nvSpPr>
        <p:spPr bwMode="auto">
          <a:xfrm>
            <a:off x="0" y="2767013"/>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800" b="1" dirty="0" err="1">
                <a:solidFill>
                  <a:srgbClr val="800000"/>
                </a:solidFill>
              </a:rPr>
              <a:t>Câu</a:t>
            </a:r>
            <a:r>
              <a:rPr lang="en-US" altLang="en-US" sz="2800" b="1" dirty="0">
                <a:solidFill>
                  <a:srgbClr val="800000"/>
                </a:solidFill>
              </a:rPr>
              <a:t> 2:</a:t>
            </a:r>
            <a:r>
              <a:rPr lang="en-US" altLang="en-US" sz="2800" dirty="0">
                <a:solidFill>
                  <a:srgbClr val="800000"/>
                </a:solidFill>
              </a:rPr>
              <a:t> </a:t>
            </a:r>
            <a:r>
              <a:rPr lang="en-US" altLang="en-US" sz="2800" b="1" dirty="0" err="1">
                <a:solidFill>
                  <a:srgbClr val="800000"/>
                </a:solidFill>
              </a:rPr>
              <a:t>Lần</a:t>
            </a:r>
            <a:r>
              <a:rPr lang="en-US" altLang="en-US" sz="2800" b="1" dirty="0">
                <a:solidFill>
                  <a:srgbClr val="800000"/>
                </a:solidFill>
              </a:rPr>
              <a:t> </a:t>
            </a:r>
            <a:r>
              <a:rPr lang="en-US" altLang="en-US" sz="2800" b="1" dirty="0" err="1">
                <a:solidFill>
                  <a:srgbClr val="800000"/>
                </a:solidFill>
              </a:rPr>
              <a:t>đầu</a:t>
            </a:r>
            <a:r>
              <a:rPr lang="en-US" altLang="en-US" sz="2800" b="1" dirty="0">
                <a:solidFill>
                  <a:srgbClr val="800000"/>
                </a:solidFill>
              </a:rPr>
              <a:t> </a:t>
            </a:r>
            <a:r>
              <a:rPr lang="en-US" altLang="en-US" sz="2800" b="1" dirty="0" err="1">
                <a:solidFill>
                  <a:srgbClr val="800000"/>
                </a:solidFill>
              </a:rPr>
              <a:t>ra</a:t>
            </a:r>
            <a:r>
              <a:rPr lang="en-US" altLang="en-US" sz="2800" b="1" dirty="0">
                <a:solidFill>
                  <a:srgbClr val="800000"/>
                </a:solidFill>
              </a:rPr>
              <a:t> </a:t>
            </a:r>
            <a:r>
              <a:rPr lang="en-US" altLang="en-US" sz="2800" b="1" dirty="0" err="1">
                <a:solidFill>
                  <a:srgbClr val="800000"/>
                </a:solidFill>
              </a:rPr>
              <a:t>phố</a:t>
            </a:r>
            <a:r>
              <a:rPr lang="en-US" altLang="en-US" sz="2800" b="1" dirty="0">
                <a:solidFill>
                  <a:srgbClr val="800000"/>
                </a:solidFill>
              </a:rPr>
              <a:t>, </a:t>
            </a:r>
            <a:r>
              <a:rPr lang="en-US" altLang="en-US" sz="2800" b="1" dirty="0" err="1">
                <a:solidFill>
                  <a:srgbClr val="800000"/>
                </a:solidFill>
              </a:rPr>
              <a:t>Mến</a:t>
            </a:r>
            <a:r>
              <a:rPr lang="en-US" altLang="en-US" sz="2800" b="1" dirty="0">
                <a:solidFill>
                  <a:srgbClr val="800000"/>
                </a:solidFill>
              </a:rPr>
              <a:t> </a:t>
            </a:r>
            <a:r>
              <a:rPr lang="en-US" altLang="en-US" sz="2800" b="1" dirty="0" err="1">
                <a:solidFill>
                  <a:srgbClr val="800000"/>
                </a:solidFill>
              </a:rPr>
              <a:t>thấy</a:t>
            </a:r>
            <a:r>
              <a:rPr lang="en-US" altLang="en-US" sz="2800" b="1" dirty="0">
                <a:solidFill>
                  <a:srgbClr val="800000"/>
                </a:solidFill>
              </a:rPr>
              <a:t> </a:t>
            </a:r>
            <a:r>
              <a:rPr lang="en-US" altLang="en-US" sz="2800" b="1" dirty="0" err="1">
                <a:solidFill>
                  <a:srgbClr val="800000"/>
                </a:solidFill>
              </a:rPr>
              <a:t>thị</a:t>
            </a:r>
            <a:r>
              <a:rPr lang="en-US" altLang="en-US" sz="2800" b="1" dirty="0">
                <a:solidFill>
                  <a:srgbClr val="800000"/>
                </a:solidFill>
              </a:rPr>
              <a:t> </a:t>
            </a:r>
            <a:r>
              <a:rPr lang="en-US" altLang="en-US" sz="2800" b="1" dirty="0" err="1">
                <a:solidFill>
                  <a:srgbClr val="800000"/>
                </a:solidFill>
              </a:rPr>
              <a:t>xã</a:t>
            </a:r>
            <a:r>
              <a:rPr lang="en-US" altLang="en-US" sz="2800" b="1" dirty="0">
                <a:solidFill>
                  <a:srgbClr val="800000"/>
                </a:solidFill>
              </a:rPr>
              <a:t> </a:t>
            </a:r>
            <a:r>
              <a:rPr lang="en-US" altLang="en-US" sz="2800" b="1" dirty="0" err="1">
                <a:solidFill>
                  <a:srgbClr val="800000"/>
                </a:solidFill>
              </a:rPr>
              <a:t>có</a:t>
            </a:r>
            <a:r>
              <a:rPr lang="en-US" altLang="en-US" sz="2800" b="1" dirty="0">
                <a:solidFill>
                  <a:srgbClr val="800000"/>
                </a:solidFill>
              </a:rPr>
              <a:t> </a:t>
            </a:r>
            <a:r>
              <a:rPr lang="en-US" altLang="en-US" sz="2800" b="1" dirty="0" err="1">
                <a:solidFill>
                  <a:srgbClr val="800000"/>
                </a:solidFill>
              </a:rPr>
              <a:t>gì</a:t>
            </a:r>
            <a:r>
              <a:rPr lang="en-US" altLang="en-US" sz="2800" b="1" dirty="0">
                <a:solidFill>
                  <a:srgbClr val="800000"/>
                </a:solidFill>
              </a:rPr>
              <a:t> </a:t>
            </a:r>
            <a:r>
              <a:rPr lang="en-US" altLang="en-US" sz="2800" b="1" dirty="0" err="1">
                <a:solidFill>
                  <a:srgbClr val="800000"/>
                </a:solidFill>
              </a:rPr>
              <a:t>lạ</a:t>
            </a:r>
            <a:r>
              <a:rPr lang="en-US" altLang="en-US" sz="2800" b="1" dirty="0">
                <a:solidFill>
                  <a:srgbClr val="800000"/>
                </a:solidFill>
              </a:rPr>
              <a:t>?</a:t>
            </a:r>
            <a:endParaRPr lang="en-US" altLang="en-US" sz="2800" dirty="0">
              <a:solidFill>
                <a:srgbClr val="800000"/>
              </a:solidFill>
            </a:endParaRPr>
          </a:p>
        </p:txBody>
      </p:sp>
      <p:sp>
        <p:nvSpPr>
          <p:cNvPr id="9236" name="Text Box 20"/>
          <p:cNvSpPr txBox="1">
            <a:spLocks noChangeArrowheads="1"/>
          </p:cNvSpPr>
          <p:nvPr/>
        </p:nvSpPr>
        <p:spPr bwMode="auto">
          <a:xfrm>
            <a:off x="-34047" y="3240980"/>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800" b="1" dirty="0">
                <a:solidFill>
                  <a:srgbClr val="0000CC"/>
                </a:solidFill>
              </a:rPr>
              <a:t>- </a:t>
            </a:r>
            <a:r>
              <a:rPr lang="en-US" altLang="en-US" sz="2800" b="1" dirty="0" err="1">
                <a:solidFill>
                  <a:srgbClr val="0000CC"/>
                </a:solidFill>
              </a:rPr>
              <a:t>Nhiều</a:t>
            </a:r>
            <a:r>
              <a:rPr lang="en-US" altLang="en-US" sz="2800" b="1" dirty="0">
                <a:solidFill>
                  <a:srgbClr val="0000CC"/>
                </a:solidFill>
              </a:rPr>
              <a:t> </a:t>
            </a:r>
            <a:r>
              <a:rPr lang="en-US" altLang="en-US" sz="2800" b="1" dirty="0" err="1">
                <a:solidFill>
                  <a:srgbClr val="0000CC"/>
                </a:solidFill>
              </a:rPr>
              <a:t>phố</a:t>
            </a:r>
            <a:r>
              <a:rPr lang="en-US" altLang="en-US" sz="2800" b="1" dirty="0">
                <a:solidFill>
                  <a:srgbClr val="0000CC"/>
                </a:solidFill>
              </a:rPr>
              <a:t> </a:t>
            </a:r>
            <a:r>
              <a:rPr lang="en-US" altLang="en-US" sz="2800" b="1" dirty="0" err="1">
                <a:solidFill>
                  <a:srgbClr val="0000CC"/>
                </a:solidFill>
              </a:rPr>
              <a:t>quá</a:t>
            </a:r>
            <a:r>
              <a:rPr lang="en-US" altLang="en-US" sz="2800" b="1" dirty="0">
                <a:solidFill>
                  <a:srgbClr val="0000CC"/>
                </a:solidFill>
              </a:rPr>
              <a:t>, </a:t>
            </a:r>
            <a:r>
              <a:rPr lang="en-US" altLang="en-US" sz="2800" b="1" dirty="0" err="1">
                <a:solidFill>
                  <a:srgbClr val="0000CC"/>
                </a:solidFill>
              </a:rPr>
              <a:t>nhà</a:t>
            </a:r>
            <a:r>
              <a:rPr lang="en-US" altLang="en-US" sz="2800" b="1" dirty="0">
                <a:solidFill>
                  <a:srgbClr val="0000CC"/>
                </a:solidFill>
              </a:rPr>
              <a:t> </a:t>
            </a:r>
            <a:r>
              <a:rPr lang="en-US" altLang="en-US" sz="2800" b="1" dirty="0" err="1">
                <a:solidFill>
                  <a:srgbClr val="0000CC"/>
                </a:solidFill>
              </a:rPr>
              <a:t>ngói</a:t>
            </a:r>
            <a:r>
              <a:rPr lang="en-US" altLang="en-US" sz="2800" b="1" dirty="0">
                <a:solidFill>
                  <a:srgbClr val="0000CC"/>
                </a:solidFill>
              </a:rPr>
              <a:t> san </a:t>
            </a:r>
            <a:r>
              <a:rPr lang="en-US" altLang="en-US" sz="2800" b="1" dirty="0" err="1">
                <a:solidFill>
                  <a:srgbClr val="0000CC"/>
                </a:solidFill>
              </a:rPr>
              <a:t>sát</a:t>
            </a:r>
            <a:r>
              <a:rPr lang="en-US" altLang="en-US" sz="2800" b="1" dirty="0" smtClean="0">
                <a:solidFill>
                  <a:srgbClr val="0000CC"/>
                </a:solidFill>
              </a:rPr>
              <a:t>, </a:t>
            </a:r>
            <a:r>
              <a:rPr lang="en-US" altLang="en-US" sz="2800" b="1" dirty="0" err="1" smtClean="0">
                <a:solidFill>
                  <a:srgbClr val="0000CC"/>
                </a:solidFill>
              </a:rPr>
              <a:t>cái</a:t>
            </a:r>
            <a:r>
              <a:rPr lang="en-US" altLang="en-US" sz="2800" b="1" dirty="0" smtClean="0">
                <a:solidFill>
                  <a:srgbClr val="0000CC"/>
                </a:solidFill>
              </a:rPr>
              <a:t> </a:t>
            </a:r>
            <a:r>
              <a:rPr lang="en-US" altLang="en-US" sz="2800" b="1" dirty="0" err="1" smtClean="0">
                <a:solidFill>
                  <a:srgbClr val="0000CC"/>
                </a:solidFill>
              </a:rPr>
              <a:t>cao</a:t>
            </a:r>
            <a:r>
              <a:rPr lang="en-US" altLang="en-US" sz="2800" b="1" dirty="0" smtClean="0">
                <a:solidFill>
                  <a:srgbClr val="0000CC"/>
                </a:solidFill>
              </a:rPr>
              <a:t> </a:t>
            </a:r>
            <a:r>
              <a:rPr lang="en-US" altLang="en-US" sz="2800" b="1" dirty="0" err="1" smtClean="0">
                <a:solidFill>
                  <a:srgbClr val="0000CC"/>
                </a:solidFill>
              </a:rPr>
              <a:t>cái</a:t>
            </a:r>
            <a:r>
              <a:rPr lang="en-US" altLang="en-US" sz="2800" b="1" dirty="0" smtClean="0">
                <a:solidFill>
                  <a:srgbClr val="0000CC"/>
                </a:solidFill>
              </a:rPr>
              <a:t> </a:t>
            </a:r>
            <a:r>
              <a:rPr lang="en-US" altLang="en-US" sz="2800" b="1" dirty="0" err="1" smtClean="0">
                <a:solidFill>
                  <a:srgbClr val="0000CC"/>
                </a:solidFill>
              </a:rPr>
              <a:t>thấp</a:t>
            </a:r>
            <a:r>
              <a:rPr lang="en-US" altLang="en-US" sz="2800" b="1" dirty="0" smtClean="0">
                <a:solidFill>
                  <a:srgbClr val="0000CC"/>
                </a:solidFill>
              </a:rPr>
              <a:t>, </a:t>
            </a:r>
            <a:r>
              <a:rPr lang="en-US" altLang="en-US" sz="2800" b="1" dirty="0" err="1" smtClean="0">
                <a:solidFill>
                  <a:srgbClr val="0000CC"/>
                </a:solidFill>
              </a:rPr>
              <a:t>không</a:t>
            </a:r>
            <a:r>
              <a:rPr lang="en-US" altLang="en-US" sz="2800" b="1" dirty="0" smtClean="0">
                <a:solidFill>
                  <a:srgbClr val="0000CC"/>
                </a:solidFill>
              </a:rPr>
              <a:t> </a:t>
            </a:r>
            <a:r>
              <a:rPr lang="en-US" altLang="en-US" sz="2800" b="1" dirty="0" err="1" smtClean="0">
                <a:solidFill>
                  <a:srgbClr val="0000CC"/>
                </a:solidFill>
              </a:rPr>
              <a:t>giống</a:t>
            </a:r>
            <a:r>
              <a:rPr lang="en-US" altLang="en-US" sz="2800" b="1" dirty="0" smtClean="0">
                <a:solidFill>
                  <a:srgbClr val="0000CC"/>
                </a:solidFill>
              </a:rPr>
              <a:t> ở </a:t>
            </a:r>
            <a:r>
              <a:rPr lang="en-US" altLang="en-US" sz="2800" b="1" dirty="0" err="1" smtClean="0">
                <a:solidFill>
                  <a:srgbClr val="0000CC"/>
                </a:solidFill>
              </a:rPr>
              <a:t>quê</a:t>
            </a:r>
            <a:r>
              <a:rPr lang="en-US" altLang="en-US" sz="2800" b="1" dirty="0" smtClean="0">
                <a:solidFill>
                  <a:srgbClr val="0000CC"/>
                </a:solidFill>
              </a:rPr>
              <a:t>; </a:t>
            </a:r>
            <a:r>
              <a:rPr lang="en-US" altLang="en-US" sz="2800" b="1" dirty="0" err="1">
                <a:solidFill>
                  <a:srgbClr val="0000CC"/>
                </a:solidFill>
              </a:rPr>
              <a:t>xe</a:t>
            </a:r>
            <a:r>
              <a:rPr lang="en-US" altLang="en-US" sz="2800" b="1" dirty="0">
                <a:solidFill>
                  <a:srgbClr val="0000CC"/>
                </a:solidFill>
              </a:rPr>
              <a:t> </a:t>
            </a:r>
            <a:r>
              <a:rPr lang="en-US" altLang="en-US" sz="2800" b="1" dirty="0" err="1">
                <a:solidFill>
                  <a:srgbClr val="0000CC"/>
                </a:solidFill>
              </a:rPr>
              <a:t>cộ</a:t>
            </a:r>
            <a:r>
              <a:rPr lang="en-US" altLang="en-US" sz="2800" b="1" dirty="0">
                <a:solidFill>
                  <a:srgbClr val="0000CC"/>
                </a:solidFill>
              </a:rPr>
              <a:t> </a:t>
            </a:r>
            <a:r>
              <a:rPr lang="en-US" altLang="en-US" sz="2800" b="1" dirty="0" err="1">
                <a:solidFill>
                  <a:srgbClr val="0000CC"/>
                </a:solidFill>
              </a:rPr>
              <a:t>đi</a:t>
            </a:r>
            <a:r>
              <a:rPr lang="en-US" altLang="en-US" sz="2800" b="1" dirty="0">
                <a:solidFill>
                  <a:srgbClr val="0000CC"/>
                </a:solidFill>
              </a:rPr>
              <a:t> </a:t>
            </a:r>
            <a:r>
              <a:rPr lang="en-US" altLang="en-US" sz="2800" b="1" dirty="0" err="1">
                <a:solidFill>
                  <a:srgbClr val="0000CC"/>
                </a:solidFill>
              </a:rPr>
              <a:t>lại</a:t>
            </a:r>
            <a:r>
              <a:rPr lang="en-US" altLang="en-US" sz="2800" b="1" dirty="0">
                <a:solidFill>
                  <a:srgbClr val="0000CC"/>
                </a:solidFill>
              </a:rPr>
              <a:t> </a:t>
            </a:r>
            <a:r>
              <a:rPr lang="en-US" altLang="en-US" sz="2800" b="1" dirty="0" err="1">
                <a:solidFill>
                  <a:srgbClr val="0000CC"/>
                </a:solidFill>
              </a:rPr>
              <a:t>nườm</a:t>
            </a:r>
            <a:r>
              <a:rPr lang="en-US" altLang="en-US" sz="2800" b="1" dirty="0">
                <a:solidFill>
                  <a:srgbClr val="0000CC"/>
                </a:solidFill>
              </a:rPr>
              <a:t> </a:t>
            </a:r>
            <a:r>
              <a:rPr lang="en-US" altLang="en-US" sz="2800" b="1" dirty="0" err="1">
                <a:solidFill>
                  <a:srgbClr val="0000CC"/>
                </a:solidFill>
              </a:rPr>
              <a:t>nượp</a:t>
            </a:r>
            <a:r>
              <a:rPr lang="en-US" altLang="en-US" sz="2800" b="1" dirty="0">
                <a:solidFill>
                  <a:srgbClr val="0000CC"/>
                </a:solidFill>
              </a:rPr>
              <a:t>, ban </a:t>
            </a:r>
            <a:r>
              <a:rPr lang="en-US" altLang="en-US" sz="2800" b="1" dirty="0" err="1">
                <a:solidFill>
                  <a:srgbClr val="0000CC"/>
                </a:solidFill>
              </a:rPr>
              <a:t>đêm</a:t>
            </a:r>
            <a:r>
              <a:rPr lang="en-US" altLang="en-US" sz="2800" b="1" dirty="0">
                <a:solidFill>
                  <a:srgbClr val="0000CC"/>
                </a:solidFill>
              </a:rPr>
              <a:t> </a:t>
            </a:r>
            <a:r>
              <a:rPr lang="en-US" altLang="en-US" sz="2800" b="1" dirty="0" err="1">
                <a:solidFill>
                  <a:srgbClr val="0000CC"/>
                </a:solidFill>
              </a:rPr>
              <a:t>đèn</a:t>
            </a:r>
            <a:r>
              <a:rPr lang="en-US" altLang="en-US" sz="2800" b="1" dirty="0">
                <a:solidFill>
                  <a:srgbClr val="0000CC"/>
                </a:solidFill>
              </a:rPr>
              <a:t> </a:t>
            </a:r>
            <a:r>
              <a:rPr lang="en-US" altLang="en-US" sz="2800" b="1" dirty="0" err="1">
                <a:solidFill>
                  <a:srgbClr val="0000CC"/>
                </a:solidFill>
              </a:rPr>
              <a:t>điện</a:t>
            </a:r>
            <a:r>
              <a:rPr lang="en-US" altLang="en-US" sz="2800" b="1" dirty="0">
                <a:solidFill>
                  <a:srgbClr val="0000CC"/>
                </a:solidFill>
              </a:rPr>
              <a:t> </a:t>
            </a:r>
            <a:r>
              <a:rPr lang="en-US" altLang="en-US" sz="2800" b="1" dirty="0" err="1">
                <a:solidFill>
                  <a:srgbClr val="0000CC"/>
                </a:solidFill>
              </a:rPr>
              <a:t>sáng</a:t>
            </a:r>
            <a:r>
              <a:rPr lang="en-US" altLang="en-US" sz="2800" b="1" dirty="0">
                <a:solidFill>
                  <a:srgbClr val="0000CC"/>
                </a:solidFill>
              </a:rPr>
              <a:t> </a:t>
            </a:r>
            <a:r>
              <a:rPr lang="en-US" altLang="en-US" sz="2800" b="1" dirty="0" err="1">
                <a:solidFill>
                  <a:srgbClr val="0000CC"/>
                </a:solidFill>
              </a:rPr>
              <a:t>như</a:t>
            </a:r>
            <a:r>
              <a:rPr lang="en-US" altLang="en-US" sz="2800" b="1" dirty="0">
                <a:solidFill>
                  <a:srgbClr val="0000CC"/>
                </a:solidFill>
              </a:rPr>
              <a:t> </a:t>
            </a:r>
            <a:r>
              <a:rPr lang="en-US" altLang="en-US" sz="2800" b="1" dirty="0" err="1">
                <a:solidFill>
                  <a:srgbClr val="0000CC"/>
                </a:solidFill>
              </a:rPr>
              <a:t>sao</a:t>
            </a:r>
            <a:r>
              <a:rPr lang="en-US" altLang="en-US" sz="2800" b="1" dirty="0">
                <a:solidFill>
                  <a:srgbClr val="0000CC"/>
                </a:solidFill>
              </a:rPr>
              <a:t>.</a:t>
            </a:r>
          </a:p>
        </p:txBody>
      </p:sp>
      <p:sp>
        <p:nvSpPr>
          <p:cNvPr id="12" name="Rectangle 11">
            <a:extLst>
              <a:ext uri="{FF2B5EF4-FFF2-40B4-BE49-F238E27FC236}">
                <a16:creationId xmlns:a16="http://schemas.microsoft.com/office/drawing/2014/main" id="{0407536F-0FA2-424E-B6CF-35F6C126C6D9}"/>
              </a:ext>
            </a:extLst>
          </p:cNvPr>
          <p:cNvSpPr/>
          <p:nvPr/>
        </p:nvSpPr>
        <p:spPr>
          <a:xfrm>
            <a:off x="0" y="210003"/>
            <a:ext cx="4923503" cy="553998"/>
          </a:xfrm>
          <a:prstGeom prst="rect">
            <a:avLst/>
          </a:prstGeom>
        </p:spPr>
        <p:txBody>
          <a:bodyPr wrap="square">
            <a:spAutoFit/>
          </a:bodyPr>
          <a:lstStyle/>
          <a:p>
            <a:pPr algn="ctr"/>
            <a:r>
              <a:rPr lang="en-US" sz="3000" b="1" dirty="0">
                <a:solidFill>
                  <a:schemeClr val="accent6"/>
                </a:solidFill>
                <a:effectLst>
                  <a:outerShdw blurRad="38100" dist="38100" dir="2700000" algn="tl">
                    <a:srgbClr val="000000">
                      <a:alpha val="43137"/>
                    </a:srgbClr>
                  </a:outerShdw>
                </a:effectLst>
                <a:latin typeface="HP001 Kieu 5H" panose="020B0603050302020204" pitchFamily="34" charset="0"/>
                <a:cs typeface="Times New Roman" panose="02020603050405020304" pitchFamily="18" charset="0"/>
              </a:rPr>
              <a:t> </a:t>
            </a:r>
            <a:r>
              <a:rPr lang="en-US" sz="3000" b="1" dirty="0" smtClean="0">
                <a:solidFill>
                  <a:schemeClr val="accent6"/>
                </a:solidFill>
                <a:effectLst>
                  <a:outerShdw blurRad="38100" dist="38100" dir="2700000" algn="tl">
                    <a:srgbClr val="000000">
                      <a:alpha val="43137"/>
                    </a:srgbClr>
                  </a:outerShdw>
                </a:effectLst>
                <a:latin typeface="HP001 Kieu 5H" panose="020B0603050302020204" pitchFamily="34" charset="0"/>
                <a:cs typeface="Times New Roman" panose="02020603050405020304" pitchFamily="18" charset="0"/>
              </a:rPr>
              <a:t>1. </a:t>
            </a:r>
            <a:r>
              <a:rPr lang="en-US" sz="3000" b="1" dirty="0" err="1" smtClean="0">
                <a:solidFill>
                  <a:schemeClr val="accent6"/>
                </a:solidFill>
                <a:effectLst>
                  <a:outerShdw blurRad="38100" dist="38100" dir="2700000" algn="tl">
                    <a:srgbClr val="000000">
                      <a:alpha val="43137"/>
                    </a:srgbClr>
                  </a:outerShdw>
                </a:effectLst>
                <a:latin typeface="HP001 Kieu 5H" panose="020B0603050302020204" pitchFamily="34" charset="0"/>
                <a:cs typeface="Times New Roman" panose="02020603050405020304" pitchFamily="18" charset="0"/>
              </a:rPr>
              <a:t>Mến</a:t>
            </a:r>
            <a:r>
              <a:rPr lang="en-US" sz="3000" b="1" dirty="0" smtClean="0">
                <a:solidFill>
                  <a:schemeClr val="accent6"/>
                </a:solidFill>
                <a:effectLst>
                  <a:outerShdw blurRad="38100" dist="38100" dir="2700000" algn="tl">
                    <a:srgbClr val="000000">
                      <a:alpha val="43137"/>
                    </a:srgbClr>
                  </a:outerShdw>
                </a:effectLst>
                <a:latin typeface="HP001 Kieu 5H" panose="020B0603050302020204" pitchFamily="34" charset="0"/>
                <a:cs typeface="Times New Roman" panose="02020603050405020304" pitchFamily="18" charset="0"/>
              </a:rPr>
              <a:t> </a:t>
            </a:r>
            <a:r>
              <a:rPr lang="en-US" sz="3000" b="1" dirty="0" err="1" smtClean="0">
                <a:solidFill>
                  <a:schemeClr val="accent6"/>
                </a:solidFill>
                <a:effectLst>
                  <a:outerShdw blurRad="38100" dist="38100" dir="2700000" algn="tl">
                    <a:srgbClr val="000000">
                      <a:alpha val="43137"/>
                    </a:srgbClr>
                  </a:outerShdw>
                </a:effectLst>
                <a:latin typeface="HP001 Kieu 5H" panose="020B0603050302020204" pitchFamily="34" charset="0"/>
                <a:cs typeface="Times New Roman" panose="02020603050405020304" pitchFamily="18" charset="0"/>
              </a:rPr>
              <a:t>ra</a:t>
            </a:r>
            <a:r>
              <a:rPr lang="en-US" sz="3000" b="1" dirty="0" smtClean="0">
                <a:solidFill>
                  <a:schemeClr val="accent6"/>
                </a:solidFill>
                <a:effectLst>
                  <a:outerShdw blurRad="38100" dist="38100" dir="2700000" algn="tl">
                    <a:srgbClr val="000000">
                      <a:alpha val="43137"/>
                    </a:srgbClr>
                  </a:outerShdw>
                </a:effectLst>
                <a:latin typeface="HP001 Kieu 5H" panose="020B0603050302020204" pitchFamily="34" charset="0"/>
                <a:cs typeface="Times New Roman" panose="02020603050405020304" pitchFamily="18" charset="0"/>
              </a:rPr>
              <a:t> </a:t>
            </a:r>
            <a:r>
              <a:rPr lang="en-US" sz="3000" b="1" dirty="0" err="1" smtClean="0">
                <a:solidFill>
                  <a:schemeClr val="accent6"/>
                </a:solidFill>
                <a:effectLst>
                  <a:outerShdw blurRad="38100" dist="38100" dir="2700000" algn="tl">
                    <a:srgbClr val="000000">
                      <a:alpha val="43137"/>
                    </a:srgbClr>
                  </a:outerShdw>
                </a:effectLst>
                <a:latin typeface="HP001 Kieu 5H" panose="020B0603050302020204" pitchFamily="34" charset="0"/>
                <a:cs typeface="Times New Roman" panose="02020603050405020304" pitchFamily="18" charset="0"/>
              </a:rPr>
              <a:t>thành</a:t>
            </a:r>
            <a:r>
              <a:rPr lang="en-US" sz="3000" b="1" dirty="0" smtClean="0">
                <a:solidFill>
                  <a:schemeClr val="accent6"/>
                </a:solidFill>
                <a:effectLst>
                  <a:outerShdw blurRad="38100" dist="38100" dir="2700000" algn="tl">
                    <a:srgbClr val="000000">
                      <a:alpha val="43137"/>
                    </a:srgbClr>
                  </a:outerShdw>
                </a:effectLst>
                <a:latin typeface="HP001 Kieu 5H" panose="020B0603050302020204" pitchFamily="34" charset="0"/>
                <a:cs typeface="Times New Roman" panose="02020603050405020304" pitchFamily="18" charset="0"/>
              </a:rPr>
              <a:t> </a:t>
            </a:r>
            <a:r>
              <a:rPr lang="en-US" sz="3000" b="1" dirty="0" err="1" smtClean="0">
                <a:solidFill>
                  <a:schemeClr val="accent6"/>
                </a:solidFill>
                <a:effectLst>
                  <a:outerShdw blurRad="38100" dist="38100" dir="2700000" algn="tl">
                    <a:srgbClr val="000000">
                      <a:alpha val="43137"/>
                    </a:srgbClr>
                  </a:outerShdw>
                </a:effectLst>
                <a:latin typeface="HP001 Kieu 5H" panose="020B0603050302020204" pitchFamily="34" charset="0"/>
                <a:cs typeface="Times New Roman" panose="02020603050405020304" pitchFamily="18" charset="0"/>
              </a:rPr>
              <a:t>phố</a:t>
            </a:r>
            <a:r>
              <a:rPr lang="en-US" sz="3000" b="1" dirty="0" smtClean="0">
                <a:solidFill>
                  <a:schemeClr val="accent6"/>
                </a:solidFill>
                <a:effectLst>
                  <a:outerShdw blurRad="38100" dist="38100" dir="2700000" algn="tl">
                    <a:srgbClr val="000000">
                      <a:alpha val="43137"/>
                    </a:srgbClr>
                  </a:outerShdw>
                </a:effectLst>
                <a:latin typeface="HP001 Kieu 5H" panose="020B0603050302020204" pitchFamily="34" charset="0"/>
                <a:cs typeface="Times New Roman" panose="02020603050405020304" pitchFamily="18" charset="0"/>
              </a:rPr>
              <a:t> </a:t>
            </a:r>
            <a:r>
              <a:rPr lang="en-US" sz="3000" b="1" dirty="0" err="1" smtClean="0">
                <a:solidFill>
                  <a:schemeClr val="accent6"/>
                </a:solidFill>
                <a:effectLst>
                  <a:outerShdw blurRad="38100" dist="38100" dir="2700000" algn="tl">
                    <a:srgbClr val="000000">
                      <a:alpha val="43137"/>
                    </a:srgbClr>
                  </a:outerShdw>
                </a:effectLst>
                <a:latin typeface="HP001 Kieu 5H" panose="020B0603050302020204" pitchFamily="34" charset="0"/>
                <a:cs typeface="Times New Roman" panose="02020603050405020304" pitchFamily="18" charset="0"/>
              </a:rPr>
              <a:t>chơi</a:t>
            </a:r>
            <a:endParaRPr lang="en-US" sz="3000" b="1" dirty="0">
              <a:solidFill>
                <a:schemeClr val="accent6"/>
              </a:solidFill>
              <a:effectLst>
                <a:outerShdw blurRad="38100" dist="38100" dir="2700000" algn="tl">
                  <a:srgbClr val="000000">
                    <a:alpha val="43137"/>
                  </a:srgbClr>
                </a:outerShdw>
              </a:effectLst>
              <a:latin typeface="HP001 Kieu 5H" panose="020B0603050302020204" pitchFamily="34" charset="0"/>
              <a:cs typeface="Times New Roman" panose="02020603050405020304" pitchFamily="18"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232">
                                            <p:txEl>
                                              <p:pRg st="0" end="0"/>
                                            </p:txEl>
                                          </p:spTgt>
                                        </p:tgtEl>
                                        <p:attrNameLst>
                                          <p:attrName>style.visibility</p:attrName>
                                        </p:attrNameLst>
                                      </p:cBhvr>
                                      <p:to>
                                        <p:strVal val="visible"/>
                                      </p:to>
                                    </p:set>
                                    <p:anim calcmode="discrete" valueType="clr">
                                      <p:cBhvr override="childStyle">
                                        <p:cTn id="7" dur="80"/>
                                        <p:tgtEl>
                                          <p:spTgt spid="923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3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232">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234"/>
                                        </p:tgtEl>
                                        <p:attrNameLst>
                                          <p:attrName>style.visibility</p:attrName>
                                        </p:attrNameLst>
                                      </p:cBhvr>
                                      <p:to>
                                        <p:strVal val="visible"/>
                                      </p:to>
                                    </p:set>
                                    <p:anim calcmode="discrete" valueType="clr">
                                      <p:cBhvr override="childStyle">
                                        <p:cTn id="14" dur="80"/>
                                        <p:tgtEl>
                                          <p:spTgt spid="923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234"/>
                                        </p:tgtEl>
                                        <p:attrNameLst>
                                          <p:attrName>fillcolor</p:attrName>
                                        </p:attrNameLst>
                                      </p:cBhvr>
                                      <p:tavLst>
                                        <p:tav tm="0">
                                          <p:val>
                                            <p:clrVal>
                                              <a:schemeClr val="accent2"/>
                                            </p:clrVal>
                                          </p:val>
                                        </p:tav>
                                        <p:tav tm="50000">
                                          <p:val>
                                            <p:clrVal>
                                              <a:schemeClr val="hlink"/>
                                            </p:clrVal>
                                          </p:val>
                                        </p:tav>
                                      </p:tavLst>
                                    </p:anim>
                                    <p:set>
                                      <p:cBhvr>
                                        <p:cTn id="16" dur="80"/>
                                        <p:tgtEl>
                                          <p:spTgt spid="923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235"/>
                                        </p:tgtEl>
                                        <p:attrNameLst>
                                          <p:attrName>style.visibility</p:attrName>
                                        </p:attrNameLst>
                                      </p:cBhvr>
                                      <p:to>
                                        <p:strVal val="visible"/>
                                      </p:to>
                                    </p:set>
                                    <p:anim calcmode="discrete" valueType="clr">
                                      <p:cBhvr override="childStyle">
                                        <p:cTn id="21" dur="80"/>
                                        <p:tgtEl>
                                          <p:spTgt spid="923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235"/>
                                        </p:tgtEl>
                                        <p:attrNameLst>
                                          <p:attrName>fillcolor</p:attrName>
                                        </p:attrNameLst>
                                      </p:cBhvr>
                                      <p:tavLst>
                                        <p:tav tm="0">
                                          <p:val>
                                            <p:clrVal>
                                              <a:schemeClr val="accent2"/>
                                            </p:clrVal>
                                          </p:val>
                                        </p:tav>
                                        <p:tav tm="50000">
                                          <p:val>
                                            <p:clrVal>
                                              <a:schemeClr val="hlink"/>
                                            </p:clrVal>
                                          </p:val>
                                        </p:tav>
                                      </p:tavLst>
                                    </p:anim>
                                    <p:set>
                                      <p:cBhvr>
                                        <p:cTn id="23" dur="80"/>
                                        <p:tgtEl>
                                          <p:spTgt spid="9235"/>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9236">
                                            <p:txEl>
                                              <p:pRg st="0" end="0"/>
                                            </p:txEl>
                                          </p:spTgt>
                                        </p:tgtEl>
                                        <p:attrNameLst>
                                          <p:attrName>style.visibility</p:attrName>
                                        </p:attrNameLst>
                                      </p:cBhvr>
                                      <p:to>
                                        <p:strVal val="visible"/>
                                      </p:to>
                                    </p:set>
                                    <p:anim calcmode="discrete" valueType="clr">
                                      <p:cBhvr override="childStyle">
                                        <p:cTn id="28" dur="80"/>
                                        <p:tgtEl>
                                          <p:spTgt spid="923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236">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923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4" grpId="0"/>
      <p:bldP spid="923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3048000" y="296545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b="1">
              <a:latin typeface="VNI-Times" pitchFamily="2" charset="0"/>
            </a:endParaRPr>
          </a:p>
        </p:txBody>
      </p:sp>
      <p:sp>
        <p:nvSpPr>
          <p:cNvPr id="8195" name="Text Box 4"/>
          <p:cNvSpPr txBox="1">
            <a:spLocks noChangeArrowheads="1"/>
          </p:cNvSpPr>
          <p:nvPr/>
        </p:nvSpPr>
        <p:spPr bwMode="auto">
          <a:xfrm>
            <a:off x="3124200" y="42799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b="1">
              <a:latin typeface="VNI-Times" pitchFamily="2" charset="0"/>
            </a:endParaRPr>
          </a:p>
        </p:txBody>
      </p:sp>
      <p:sp>
        <p:nvSpPr>
          <p:cNvPr id="8196" name="Rectangle 19"/>
          <p:cNvSpPr>
            <a:spLocks noChangeArrowheads="1"/>
          </p:cNvSpPr>
          <p:nvPr/>
        </p:nvSpPr>
        <p:spPr bwMode="auto">
          <a:xfrm>
            <a:off x="5014913" y="1828800"/>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altLang="en-US" sz="2800" b="1">
              <a:solidFill>
                <a:schemeClr val="bg1"/>
              </a:solidFill>
            </a:endParaRPr>
          </a:p>
        </p:txBody>
      </p:sp>
      <p:sp>
        <p:nvSpPr>
          <p:cNvPr id="8197" name="Rectangle 20"/>
          <p:cNvSpPr>
            <a:spLocks noChangeArrowheads="1"/>
          </p:cNvSpPr>
          <p:nvPr/>
        </p:nvSpPr>
        <p:spPr bwMode="auto">
          <a:xfrm>
            <a:off x="4953000" y="2239963"/>
            <a:ext cx="26987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altLang="en-US" sz="2800" b="1">
              <a:solidFill>
                <a:schemeClr val="bg1"/>
              </a:solidFill>
            </a:endParaRPr>
          </a:p>
        </p:txBody>
      </p:sp>
      <p:sp>
        <p:nvSpPr>
          <p:cNvPr id="8198" name="Rectangle 21"/>
          <p:cNvSpPr>
            <a:spLocks noChangeArrowheads="1"/>
          </p:cNvSpPr>
          <p:nvPr/>
        </p:nvSpPr>
        <p:spPr bwMode="auto">
          <a:xfrm>
            <a:off x="5395913" y="2571750"/>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altLang="en-US" sz="2800" b="1">
                <a:solidFill>
                  <a:schemeClr val="bg1"/>
                </a:solidFill>
              </a:rPr>
              <a:t>    </a:t>
            </a:r>
          </a:p>
        </p:txBody>
      </p:sp>
      <p:sp>
        <p:nvSpPr>
          <p:cNvPr id="8199" name="Rectangle 22"/>
          <p:cNvSpPr>
            <a:spLocks noChangeArrowheads="1"/>
          </p:cNvSpPr>
          <p:nvPr/>
        </p:nvSpPr>
        <p:spPr bwMode="auto">
          <a:xfrm>
            <a:off x="5230813" y="2914650"/>
            <a:ext cx="2527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altLang="en-US" sz="2800" b="1">
                <a:solidFill>
                  <a:schemeClr val="bg1"/>
                </a:solidFill>
              </a:rPr>
              <a:t>   </a:t>
            </a:r>
          </a:p>
        </p:txBody>
      </p:sp>
      <p:sp>
        <p:nvSpPr>
          <p:cNvPr id="8218" name="Text Box 26"/>
          <p:cNvSpPr txBox="1">
            <a:spLocks noChangeArrowheads="1"/>
          </p:cNvSpPr>
          <p:nvPr/>
        </p:nvSpPr>
        <p:spPr bwMode="auto">
          <a:xfrm>
            <a:off x="14591" y="746486"/>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800" b="1" dirty="0" err="1">
                <a:solidFill>
                  <a:srgbClr val="800000"/>
                </a:solidFill>
              </a:rPr>
              <a:t>Câu</a:t>
            </a:r>
            <a:r>
              <a:rPr lang="en-US" altLang="en-US" sz="2800" b="1" dirty="0">
                <a:solidFill>
                  <a:srgbClr val="800000"/>
                </a:solidFill>
              </a:rPr>
              <a:t> 3: Ở </a:t>
            </a:r>
            <a:r>
              <a:rPr lang="en-US" altLang="en-US" sz="2800" b="1" dirty="0" err="1">
                <a:solidFill>
                  <a:srgbClr val="800000"/>
                </a:solidFill>
              </a:rPr>
              <a:t>công</a:t>
            </a:r>
            <a:r>
              <a:rPr lang="en-US" altLang="en-US" sz="2800" b="1" dirty="0">
                <a:solidFill>
                  <a:srgbClr val="800000"/>
                </a:solidFill>
              </a:rPr>
              <a:t> </a:t>
            </a:r>
            <a:r>
              <a:rPr lang="en-US" altLang="en-US" sz="2800" b="1" dirty="0" err="1">
                <a:solidFill>
                  <a:srgbClr val="800000"/>
                </a:solidFill>
              </a:rPr>
              <a:t>viên</a:t>
            </a:r>
            <a:r>
              <a:rPr lang="en-US" altLang="en-US" sz="2800" b="1" dirty="0">
                <a:solidFill>
                  <a:srgbClr val="800000"/>
                </a:solidFill>
              </a:rPr>
              <a:t>, </a:t>
            </a:r>
            <a:r>
              <a:rPr lang="en-US" altLang="en-US" sz="2800" b="1" dirty="0" err="1">
                <a:solidFill>
                  <a:srgbClr val="800000"/>
                </a:solidFill>
              </a:rPr>
              <a:t>Mến</a:t>
            </a:r>
            <a:r>
              <a:rPr lang="en-US" altLang="en-US" sz="2800" b="1" dirty="0">
                <a:solidFill>
                  <a:srgbClr val="800000"/>
                </a:solidFill>
              </a:rPr>
              <a:t> </a:t>
            </a:r>
            <a:r>
              <a:rPr lang="en-US" altLang="en-US" sz="2800" b="1" dirty="0" err="1">
                <a:solidFill>
                  <a:srgbClr val="800000"/>
                </a:solidFill>
              </a:rPr>
              <a:t>có</a:t>
            </a:r>
            <a:r>
              <a:rPr lang="en-US" altLang="en-US" sz="2800" b="1" dirty="0">
                <a:solidFill>
                  <a:srgbClr val="800000"/>
                </a:solidFill>
              </a:rPr>
              <a:t> </a:t>
            </a:r>
            <a:r>
              <a:rPr lang="en-US" altLang="en-US" sz="2800" b="1" dirty="0" err="1">
                <a:solidFill>
                  <a:srgbClr val="800000"/>
                </a:solidFill>
              </a:rPr>
              <a:t>hành</a:t>
            </a:r>
            <a:r>
              <a:rPr lang="en-US" altLang="en-US" sz="2800" b="1" dirty="0">
                <a:solidFill>
                  <a:srgbClr val="800000"/>
                </a:solidFill>
              </a:rPr>
              <a:t> </a:t>
            </a:r>
            <a:r>
              <a:rPr lang="en-US" altLang="en-US" sz="2800" b="1" dirty="0" err="1">
                <a:solidFill>
                  <a:srgbClr val="800000"/>
                </a:solidFill>
              </a:rPr>
              <a:t>động</a:t>
            </a:r>
            <a:r>
              <a:rPr lang="en-US" altLang="en-US" sz="2800" b="1" dirty="0">
                <a:solidFill>
                  <a:srgbClr val="800000"/>
                </a:solidFill>
              </a:rPr>
              <a:t> </a:t>
            </a:r>
            <a:r>
              <a:rPr lang="en-US" altLang="en-US" sz="2800" b="1" dirty="0" err="1">
                <a:solidFill>
                  <a:srgbClr val="800000"/>
                </a:solidFill>
              </a:rPr>
              <a:t>gì</a:t>
            </a:r>
            <a:r>
              <a:rPr lang="en-US" altLang="en-US" sz="2800" b="1" dirty="0">
                <a:solidFill>
                  <a:srgbClr val="800000"/>
                </a:solidFill>
              </a:rPr>
              <a:t> </a:t>
            </a:r>
            <a:r>
              <a:rPr lang="en-US" altLang="en-US" sz="2800" b="1" dirty="0" err="1">
                <a:solidFill>
                  <a:srgbClr val="800000"/>
                </a:solidFill>
              </a:rPr>
              <a:t>đáng</a:t>
            </a:r>
            <a:r>
              <a:rPr lang="en-US" altLang="en-US" sz="2800" b="1" dirty="0">
                <a:solidFill>
                  <a:srgbClr val="800000"/>
                </a:solidFill>
              </a:rPr>
              <a:t> </a:t>
            </a:r>
            <a:r>
              <a:rPr lang="en-US" altLang="en-US" sz="2800" b="1" dirty="0" err="1">
                <a:solidFill>
                  <a:srgbClr val="800000"/>
                </a:solidFill>
              </a:rPr>
              <a:t>khen</a:t>
            </a:r>
            <a:r>
              <a:rPr lang="en-US" altLang="en-US" sz="2800" b="1" dirty="0">
                <a:solidFill>
                  <a:srgbClr val="800000"/>
                </a:solidFill>
              </a:rPr>
              <a:t>?</a:t>
            </a:r>
          </a:p>
        </p:txBody>
      </p:sp>
      <p:sp>
        <p:nvSpPr>
          <p:cNvPr id="8220" name="Text Box 28"/>
          <p:cNvSpPr txBox="1">
            <a:spLocks noChangeArrowheads="1"/>
          </p:cNvSpPr>
          <p:nvPr/>
        </p:nvSpPr>
        <p:spPr bwMode="auto">
          <a:xfrm>
            <a:off x="14591" y="2750492"/>
            <a:ext cx="91895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en-US" altLang="en-US" sz="2800" b="1" dirty="0" smtClean="0">
                <a:solidFill>
                  <a:srgbClr val="000066"/>
                </a:solidFill>
              </a:rPr>
              <a:t>Qua </a:t>
            </a:r>
            <a:r>
              <a:rPr lang="en-US" altLang="en-US" sz="2800" b="1" dirty="0" err="1">
                <a:solidFill>
                  <a:srgbClr val="000066"/>
                </a:solidFill>
              </a:rPr>
              <a:t>hành</a:t>
            </a:r>
            <a:r>
              <a:rPr lang="en-US" altLang="en-US" sz="2800" b="1" dirty="0">
                <a:solidFill>
                  <a:srgbClr val="000066"/>
                </a:solidFill>
              </a:rPr>
              <a:t> </a:t>
            </a:r>
            <a:r>
              <a:rPr lang="en-US" altLang="en-US" sz="2800" b="1" dirty="0" err="1">
                <a:solidFill>
                  <a:srgbClr val="000066"/>
                </a:solidFill>
              </a:rPr>
              <a:t>động</a:t>
            </a:r>
            <a:r>
              <a:rPr lang="en-US" altLang="en-US" sz="2800" b="1" dirty="0">
                <a:solidFill>
                  <a:srgbClr val="000066"/>
                </a:solidFill>
              </a:rPr>
              <a:t> </a:t>
            </a:r>
            <a:r>
              <a:rPr lang="en-US" altLang="en-US" sz="2800" b="1" dirty="0" err="1">
                <a:solidFill>
                  <a:srgbClr val="000066"/>
                </a:solidFill>
              </a:rPr>
              <a:t>này</a:t>
            </a:r>
            <a:r>
              <a:rPr lang="en-US" altLang="en-US" sz="2800" b="1" dirty="0">
                <a:solidFill>
                  <a:srgbClr val="000066"/>
                </a:solidFill>
              </a:rPr>
              <a:t>, </a:t>
            </a:r>
            <a:r>
              <a:rPr lang="en-US" altLang="en-US" sz="2800" b="1" dirty="0" err="1">
                <a:solidFill>
                  <a:srgbClr val="000066"/>
                </a:solidFill>
              </a:rPr>
              <a:t>em</a:t>
            </a:r>
            <a:r>
              <a:rPr lang="en-US" altLang="en-US" sz="2800" b="1" dirty="0">
                <a:solidFill>
                  <a:srgbClr val="000066"/>
                </a:solidFill>
              </a:rPr>
              <a:t> </a:t>
            </a:r>
            <a:r>
              <a:rPr lang="en-US" altLang="en-US" sz="2800" b="1" dirty="0" err="1">
                <a:solidFill>
                  <a:srgbClr val="000066"/>
                </a:solidFill>
              </a:rPr>
              <a:t>thấy</a:t>
            </a:r>
            <a:r>
              <a:rPr lang="en-US" altLang="en-US" sz="2800" b="1" dirty="0">
                <a:solidFill>
                  <a:srgbClr val="000066"/>
                </a:solidFill>
              </a:rPr>
              <a:t> </a:t>
            </a:r>
            <a:r>
              <a:rPr lang="en-US" altLang="en-US" sz="2800" b="1" dirty="0" err="1">
                <a:solidFill>
                  <a:srgbClr val="000066"/>
                </a:solidFill>
              </a:rPr>
              <a:t>Mến</a:t>
            </a:r>
            <a:r>
              <a:rPr lang="en-US" altLang="en-US" sz="2800" b="1" dirty="0">
                <a:solidFill>
                  <a:srgbClr val="000066"/>
                </a:solidFill>
              </a:rPr>
              <a:t> </a:t>
            </a:r>
            <a:r>
              <a:rPr lang="en-US" altLang="en-US" sz="2800" b="1" dirty="0" err="1">
                <a:solidFill>
                  <a:srgbClr val="000066"/>
                </a:solidFill>
              </a:rPr>
              <a:t>có</a:t>
            </a:r>
            <a:r>
              <a:rPr lang="en-US" altLang="en-US" sz="2800" b="1" dirty="0">
                <a:solidFill>
                  <a:srgbClr val="000066"/>
                </a:solidFill>
              </a:rPr>
              <a:t> </a:t>
            </a:r>
            <a:r>
              <a:rPr lang="en-US" altLang="en-US" sz="2800" b="1" dirty="0" err="1">
                <a:solidFill>
                  <a:srgbClr val="000066"/>
                </a:solidFill>
              </a:rPr>
              <a:t>đức</a:t>
            </a:r>
            <a:r>
              <a:rPr lang="en-US" altLang="en-US" sz="2800" b="1" dirty="0">
                <a:solidFill>
                  <a:srgbClr val="000066"/>
                </a:solidFill>
              </a:rPr>
              <a:t> </a:t>
            </a:r>
            <a:r>
              <a:rPr lang="en-US" altLang="en-US" sz="2800" b="1" dirty="0" err="1">
                <a:solidFill>
                  <a:srgbClr val="000066"/>
                </a:solidFill>
              </a:rPr>
              <a:t>tính</a:t>
            </a:r>
            <a:r>
              <a:rPr lang="en-US" altLang="en-US" sz="2800" b="1" dirty="0">
                <a:solidFill>
                  <a:srgbClr val="000066"/>
                </a:solidFill>
              </a:rPr>
              <a:t> </a:t>
            </a:r>
            <a:r>
              <a:rPr lang="en-US" altLang="en-US" sz="2800" b="1" dirty="0" err="1">
                <a:solidFill>
                  <a:srgbClr val="000066"/>
                </a:solidFill>
              </a:rPr>
              <a:t>gì</a:t>
            </a:r>
            <a:r>
              <a:rPr lang="en-US" altLang="en-US" sz="2800" b="1" dirty="0">
                <a:solidFill>
                  <a:srgbClr val="000066"/>
                </a:solidFill>
              </a:rPr>
              <a:t> </a:t>
            </a:r>
            <a:r>
              <a:rPr lang="en-US" altLang="en-US" sz="2800" b="1" dirty="0" err="1" smtClean="0">
                <a:solidFill>
                  <a:srgbClr val="000066"/>
                </a:solidFill>
              </a:rPr>
              <a:t>đáng</a:t>
            </a:r>
            <a:r>
              <a:rPr lang="en-US" altLang="en-US" sz="2800" b="1" dirty="0">
                <a:solidFill>
                  <a:srgbClr val="000066"/>
                </a:solidFill>
              </a:rPr>
              <a:t> </a:t>
            </a:r>
            <a:r>
              <a:rPr lang="en-US" altLang="en-US" sz="2800" b="1" dirty="0" err="1" smtClean="0">
                <a:solidFill>
                  <a:srgbClr val="000066"/>
                </a:solidFill>
              </a:rPr>
              <a:t>quý</a:t>
            </a:r>
            <a:r>
              <a:rPr lang="en-US" altLang="en-US" sz="2800" b="1" dirty="0">
                <a:solidFill>
                  <a:srgbClr val="000066"/>
                </a:solidFill>
              </a:rPr>
              <a:t>?</a:t>
            </a:r>
            <a:endParaRPr lang="en-US" altLang="en-US" sz="2800" dirty="0"/>
          </a:p>
        </p:txBody>
      </p:sp>
      <p:sp>
        <p:nvSpPr>
          <p:cNvPr id="8221" name="Text Box 29"/>
          <p:cNvSpPr txBox="1">
            <a:spLocks noChangeArrowheads="1"/>
          </p:cNvSpPr>
          <p:nvPr/>
        </p:nvSpPr>
        <p:spPr bwMode="auto">
          <a:xfrm>
            <a:off x="312499" y="3458386"/>
            <a:ext cx="854818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800" dirty="0">
                <a:solidFill>
                  <a:srgbClr val="D60093"/>
                </a:solidFill>
              </a:rPr>
              <a:t>- </a:t>
            </a:r>
            <a:r>
              <a:rPr lang="en-US" altLang="en-US" sz="2800" b="1" dirty="0" err="1" smtClean="0">
                <a:solidFill>
                  <a:srgbClr val="D60093"/>
                </a:solidFill>
              </a:rPr>
              <a:t>Mến</a:t>
            </a:r>
            <a:r>
              <a:rPr lang="en-US" altLang="en-US" sz="2800" b="1" dirty="0" smtClean="0">
                <a:solidFill>
                  <a:srgbClr val="D60093"/>
                </a:solidFill>
              </a:rPr>
              <a:t> </a:t>
            </a:r>
            <a:r>
              <a:rPr lang="en-US" altLang="en-US" sz="2800" b="1" dirty="0" err="1" smtClean="0">
                <a:solidFill>
                  <a:srgbClr val="D60093"/>
                </a:solidFill>
              </a:rPr>
              <a:t>phản</a:t>
            </a:r>
            <a:r>
              <a:rPr lang="en-US" altLang="en-US" sz="2800" b="1" dirty="0" smtClean="0">
                <a:solidFill>
                  <a:srgbClr val="D60093"/>
                </a:solidFill>
              </a:rPr>
              <a:t> </a:t>
            </a:r>
            <a:r>
              <a:rPr lang="en-US" altLang="en-US" sz="2800" b="1" dirty="0" err="1" smtClean="0">
                <a:solidFill>
                  <a:srgbClr val="D60093"/>
                </a:solidFill>
              </a:rPr>
              <a:t>ứng</a:t>
            </a:r>
            <a:r>
              <a:rPr lang="en-US" altLang="en-US" sz="2800" b="1" dirty="0" smtClean="0">
                <a:solidFill>
                  <a:srgbClr val="D60093"/>
                </a:solidFill>
              </a:rPr>
              <a:t> </a:t>
            </a:r>
            <a:r>
              <a:rPr lang="en-US" altLang="en-US" sz="2800" b="1" dirty="0" err="1" smtClean="0">
                <a:solidFill>
                  <a:srgbClr val="D60093"/>
                </a:solidFill>
              </a:rPr>
              <a:t>rất</a:t>
            </a:r>
            <a:r>
              <a:rPr lang="en-US" altLang="en-US" sz="2800" b="1" dirty="0" smtClean="0">
                <a:solidFill>
                  <a:srgbClr val="D60093"/>
                </a:solidFill>
              </a:rPr>
              <a:t> </a:t>
            </a:r>
            <a:r>
              <a:rPr lang="en-US" altLang="en-US" sz="2800" b="1" dirty="0" err="1" smtClean="0">
                <a:solidFill>
                  <a:srgbClr val="D60093"/>
                </a:solidFill>
              </a:rPr>
              <a:t>nhanh</a:t>
            </a:r>
            <a:r>
              <a:rPr lang="en-US" altLang="en-US" sz="2800" b="1" dirty="0" smtClean="0">
                <a:solidFill>
                  <a:srgbClr val="D60093"/>
                </a:solidFill>
              </a:rPr>
              <a:t>, </a:t>
            </a:r>
            <a:r>
              <a:rPr lang="en-US" altLang="en-US" sz="2800" b="1" dirty="0" err="1" smtClean="0">
                <a:solidFill>
                  <a:srgbClr val="D60093"/>
                </a:solidFill>
              </a:rPr>
              <a:t>lao</a:t>
            </a:r>
            <a:r>
              <a:rPr lang="en-US" altLang="en-US" sz="2800" b="1" dirty="0" smtClean="0">
                <a:solidFill>
                  <a:srgbClr val="D60093"/>
                </a:solidFill>
              </a:rPr>
              <a:t> </a:t>
            </a:r>
            <a:r>
              <a:rPr lang="en-US" altLang="en-US" sz="2800" b="1" dirty="0" err="1" smtClean="0">
                <a:solidFill>
                  <a:srgbClr val="D60093"/>
                </a:solidFill>
              </a:rPr>
              <a:t>ngay</a:t>
            </a:r>
            <a:r>
              <a:rPr lang="en-US" altLang="en-US" sz="2800" b="1" dirty="0" smtClean="0">
                <a:solidFill>
                  <a:srgbClr val="D60093"/>
                </a:solidFill>
              </a:rPr>
              <a:t> </a:t>
            </a:r>
            <a:r>
              <a:rPr lang="en-US" altLang="en-US" sz="2800" b="1" dirty="0" err="1" smtClean="0">
                <a:solidFill>
                  <a:srgbClr val="D60093"/>
                </a:solidFill>
              </a:rPr>
              <a:t>xuống</a:t>
            </a:r>
            <a:r>
              <a:rPr lang="en-US" altLang="en-US" sz="2800" b="1" dirty="0" smtClean="0">
                <a:solidFill>
                  <a:srgbClr val="D60093"/>
                </a:solidFill>
              </a:rPr>
              <a:t> </a:t>
            </a:r>
            <a:r>
              <a:rPr lang="en-US" altLang="en-US" sz="2800" b="1" dirty="0" err="1" smtClean="0">
                <a:solidFill>
                  <a:srgbClr val="D60093"/>
                </a:solidFill>
              </a:rPr>
              <a:t>hồ</a:t>
            </a:r>
            <a:r>
              <a:rPr lang="en-US" altLang="en-US" sz="2800" b="1" dirty="0" smtClean="0">
                <a:solidFill>
                  <a:srgbClr val="D60093"/>
                </a:solidFill>
              </a:rPr>
              <a:t> </a:t>
            </a:r>
            <a:r>
              <a:rPr lang="en-US" altLang="en-US" sz="2800" b="1" dirty="0" err="1" smtClean="0">
                <a:solidFill>
                  <a:srgbClr val="D60093"/>
                </a:solidFill>
              </a:rPr>
              <a:t>cứu</a:t>
            </a:r>
            <a:r>
              <a:rPr lang="en-US" altLang="en-US" sz="2800" b="1" dirty="0" smtClean="0">
                <a:solidFill>
                  <a:srgbClr val="D60093"/>
                </a:solidFill>
              </a:rPr>
              <a:t> </a:t>
            </a:r>
            <a:r>
              <a:rPr lang="en-US" altLang="en-US" sz="2800" b="1" dirty="0" err="1" smtClean="0">
                <a:solidFill>
                  <a:srgbClr val="D60093"/>
                </a:solidFill>
              </a:rPr>
              <a:t>em</a:t>
            </a:r>
            <a:r>
              <a:rPr lang="en-US" altLang="en-US" sz="2800" b="1" dirty="0" smtClean="0">
                <a:solidFill>
                  <a:srgbClr val="D60093"/>
                </a:solidFill>
              </a:rPr>
              <a:t> </a:t>
            </a:r>
            <a:r>
              <a:rPr lang="en-US" altLang="en-US" sz="2800" b="1" dirty="0" err="1" smtClean="0">
                <a:solidFill>
                  <a:srgbClr val="D60093"/>
                </a:solidFill>
              </a:rPr>
              <a:t>nhỏ</a:t>
            </a:r>
            <a:r>
              <a:rPr lang="en-US" altLang="en-US" sz="2800" b="1" dirty="0" smtClean="0">
                <a:solidFill>
                  <a:srgbClr val="D60093"/>
                </a:solidFill>
              </a:rPr>
              <a:t>. </a:t>
            </a:r>
            <a:r>
              <a:rPr lang="en-US" altLang="en-US" sz="2800" b="1" dirty="0" err="1" smtClean="0">
                <a:solidFill>
                  <a:srgbClr val="D60093"/>
                </a:solidFill>
              </a:rPr>
              <a:t>Mến</a:t>
            </a:r>
            <a:r>
              <a:rPr lang="en-US" altLang="en-US" sz="2800" b="1" dirty="0" smtClean="0">
                <a:solidFill>
                  <a:srgbClr val="D60093"/>
                </a:solidFill>
              </a:rPr>
              <a:t> </a:t>
            </a:r>
            <a:r>
              <a:rPr lang="en-US" altLang="en-US" sz="2800" b="1" dirty="0" err="1" smtClean="0">
                <a:solidFill>
                  <a:srgbClr val="D60093"/>
                </a:solidFill>
              </a:rPr>
              <a:t>rất</a:t>
            </a:r>
            <a:r>
              <a:rPr lang="en-US" altLang="en-US" sz="2800" b="1" dirty="0" smtClean="0">
                <a:solidFill>
                  <a:srgbClr val="D60093"/>
                </a:solidFill>
              </a:rPr>
              <a:t> </a:t>
            </a:r>
            <a:r>
              <a:rPr lang="en-US" altLang="en-US" sz="2800" b="1" dirty="0" err="1">
                <a:solidFill>
                  <a:srgbClr val="D60093"/>
                </a:solidFill>
              </a:rPr>
              <a:t>dũng</a:t>
            </a:r>
            <a:r>
              <a:rPr lang="en-US" altLang="en-US" sz="2800" b="1" dirty="0">
                <a:solidFill>
                  <a:srgbClr val="D60093"/>
                </a:solidFill>
              </a:rPr>
              <a:t> </a:t>
            </a:r>
            <a:r>
              <a:rPr lang="en-US" altLang="en-US" sz="2800" b="1" dirty="0" err="1">
                <a:solidFill>
                  <a:srgbClr val="D60093"/>
                </a:solidFill>
              </a:rPr>
              <a:t>cảm</a:t>
            </a:r>
            <a:r>
              <a:rPr lang="en-US" altLang="en-US" sz="2800" b="1" dirty="0">
                <a:solidFill>
                  <a:srgbClr val="D60093"/>
                </a:solidFill>
              </a:rPr>
              <a:t> </a:t>
            </a:r>
            <a:r>
              <a:rPr lang="en-US" altLang="en-US" sz="2800" b="1" dirty="0" err="1">
                <a:solidFill>
                  <a:srgbClr val="D60093"/>
                </a:solidFill>
              </a:rPr>
              <a:t>và</a:t>
            </a:r>
            <a:r>
              <a:rPr lang="en-US" altLang="en-US" sz="2800" b="1" dirty="0">
                <a:solidFill>
                  <a:srgbClr val="D60093"/>
                </a:solidFill>
              </a:rPr>
              <a:t> </a:t>
            </a:r>
            <a:r>
              <a:rPr lang="en-US" altLang="en-US" sz="2800" b="1" dirty="0" err="1">
                <a:solidFill>
                  <a:srgbClr val="D60093"/>
                </a:solidFill>
              </a:rPr>
              <a:t>sẵn</a:t>
            </a:r>
            <a:r>
              <a:rPr lang="en-US" altLang="en-US" sz="2800" b="1" dirty="0">
                <a:solidFill>
                  <a:srgbClr val="D60093"/>
                </a:solidFill>
              </a:rPr>
              <a:t> </a:t>
            </a:r>
            <a:r>
              <a:rPr lang="en-US" altLang="en-US" sz="2800" b="1" dirty="0" err="1" smtClean="0">
                <a:solidFill>
                  <a:srgbClr val="D60093"/>
                </a:solidFill>
              </a:rPr>
              <a:t>sàng</a:t>
            </a:r>
            <a:r>
              <a:rPr lang="en-US" altLang="en-US" sz="2800" b="1" dirty="0" smtClean="0">
                <a:solidFill>
                  <a:srgbClr val="D60093"/>
                </a:solidFill>
              </a:rPr>
              <a:t> </a:t>
            </a:r>
            <a:r>
              <a:rPr lang="en-US" altLang="en-US" sz="2800" b="1" dirty="0" err="1" smtClean="0">
                <a:solidFill>
                  <a:srgbClr val="D60093"/>
                </a:solidFill>
              </a:rPr>
              <a:t>giúp</a:t>
            </a:r>
            <a:r>
              <a:rPr lang="en-US" altLang="en-US" sz="2800" b="1" dirty="0" smtClean="0">
                <a:solidFill>
                  <a:srgbClr val="D60093"/>
                </a:solidFill>
              </a:rPr>
              <a:t> </a:t>
            </a:r>
            <a:r>
              <a:rPr lang="en-US" altLang="en-US" sz="2800" b="1" dirty="0" err="1" smtClean="0">
                <a:solidFill>
                  <a:srgbClr val="D60093"/>
                </a:solidFill>
              </a:rPr>
              <a:t>đỡ</a:t>
            </a:r>
            <a:r>
              <a:rPr lang="en-US" altLang="en-US" sz="2800" b="1" dirty="0" smtClean="0">
                <a:solidFill>
                  <a:srgbClr val="D60093"/>
                </a:solidFill>
              </a:rPr>
              <a:t> </a:t>
            </a:r>
            <a:r>
              <a:rPr lang="en-US" altLang="en-US" sz="2800" b="1" dirty="0" err="1" smtClean="0">
                <a:solidFill>
                  <a:srgbClr val="D60093"/>
                </a:solidFill>
              </a:rPr>
              <a:t>người</a:t>
            </a:r>
            <a:r>
              <a:rPr lang="en-US" altLang="en-US" sz="2800" b="1" dirty="0" smtClean="0">
                <a:solidFill>
                  <a:srgbClr val="D60093"/>
                </a:solidFill>
              </a:rPr>
              <a:t> </a:t>
            </a:r>
            <a:r>
              <a:rPr lang="en-US" altLang="en-US" sz="2800" b="1" dirty="0" err="1" smtClean="0">
                <a:solidFill>
                  <a:srgbClr val="D60093"/>
                </a:solidFill>
              </a:rPr>
              <a:t>khác</a:t>
            </a:r>
            <a:r>
              <a:rPr lang="en-US" altLang="en-US" sz="2800" b="1" dirty="0" smtClean="0">
                <a:solidFill>
                  <a:srgbClr val="D60093"/>
                </a:solidFill>
              </a:rPr>
              <a:t>, </a:t>
            </a:r>
            <a:r>
              <a:rPr lang="en-US" altLang="en-US" sz="2800" b="1" dirty="0" err="1" smtClean="0">
                <a:solidFill>
                  <a:srgbClr val="D60093"/>
                </a:solidFill>
              </a:rPr>
              <a:t>không</a:t>
            </a:r>
            <a:r>
              <a:rPr lang="en-US" altLang="en-US" sz="2800" b="1" dirty="0" smtClean="0">
                <a:solidFill>
                  <a:srgbClr val="D60093"/>
                </a:solidFill>
              </a:rPr>
              <a:t> </a:t>
            </a:r>
            <a:r>
              <a:rPr lang="en-US" altLang="en-US" sz="2800" b="1" dirty="0" err="1" smtClean="0">
                <a:solidFill>
                  <a:srgbClr val="D60093"/>
                </a:solidFill>
              </a:rPr>
              <a:t>sợ</a:t>
            </a:r>
            <a:r>
              <a:rPr lang="en-US" altLang="en-US" sz="2800" b="1" dirty="0" smtClean="0">
                <a:solidFill>
                  <a:srgbClr val="D60093"/>
                </a:solidFill>
              </a:rPr>
              <a:t> </a:t>
            </a:r>
            <a:r>
              <a:rPr lang="en-US" altLang="en-US" sz="2800" b="1" dirty="0" err="1" smtClean="0">
                <a:solidFill>
                  <a:srgbClr val="D60093"/>
                </a:solidFill>
              </a:rPr>
              <a:t>nguy</a:t>
            </a:r>
            <a:r>
              <a:rPr lang="en-US" altLang="en-US" sz="2800" b="1" dirty="0" smtClean="0">
                <a:solidFill>
                  <a:srgbClr val="D60093"/>
                </a:solidFill>
              </a:rPr>
              <a:t> </a:t>
            </a:r>
            <a:r>
              <a:rPr lang="en-US" altLang="en-US" sz="2800" b="1" dirty="0" err="1" smtClean="0">
                <a:solidFill>
                  <a:srgbClr val="D60093"/>
                </a:solidFill>
              </a:rPr>
              <a:t>hiểm</a:t>
            </a:r>
            <a:r>
              <a:rPr lang="en-US" altLang="en-US" sz="2800" b="1" dirty="0" smtClean="0">
                <a:solidFill>
                  <a:srgbClr val="D60093"/>
                </a:solidFill>
              </a:rPr>
              <a:t> </a:t>
            </a:r>
            <a:r>
              <a:rPr lang="en-US" altLang="en-US" sz="2800" b="1" dirty="0" err="1" smtClean="0">
                <a:solidFill>
                  <a:srgbClr val="D60093"/>
                </a:solidFill>
              </a:rPr>
              <a:t>đến</a:t>
            </a:r>
            <a:r>
              <a:rPr lang="en-US" altLang="en-US" sz="2800" b="1" dirty="0" smtClean="0">
                <a:solidFill>
                  <a:srgbClr val="D60093"/>
                </a:solidFill>
              </a:rPr>
              <a:t> </a:t>
            </a:r>
            <a:r>
              <a:rPr lang="en-US" altLang="en-US" sz="2800" b="1" dirty="0" err="1" smtClean="0">
                <a:solidFill>
                  <a:srgbClr val="D60093"/>
                </a:solidFill>
              </a:rPr>
              <a:t>tính</a:t>
            </a:r>
            <a:r>
              <a:rPr lang="en-US" altLang="en-US" sz="2800" b="1" dirty="0" smtClean="0">
                <a:solidFill>
                  <a:srgbClr val="D60093"/>
                </a:solidFill>
              </a:rPr>
              <a:t> </a:t>
            </a:r>
            <a:r>
              <a:rPr lang="en-US" altLang="en-US" sz="2800" b="1" dirty="0" err="1" smtClean="0">
                <a:solidFill>
                  <a:srgbClr val="D60093"/>
                </a:solidFill>
              </a:rPr>
              <a:t>mạng</a:t>
            </a:r>
            <a:r>
              <a:rPr lang="en-US" altLang="en-US" sz="2800" b="1" dirty="0" smtClean="0">
                <a:solidFill>
                  <a:srgbClr val="D60093"/>
                </a:solidFill>
              </a:rPr>
              <a:t>..</a:t>
            </a:r>
            <a:endParaRPr lang="en-US" altLang="en-US" sz="2800" dirty="0">
              <a:solidFill>
                <a:srgbClr val="D60093"/>
              </a:solidFill>
            </a:endParaRPr>
          </a:p>
        </p:txBody>
      </p:sp>
      <p:sp>
        <p:nvSpPr>
          <p:cNvPr id="16" name="Text Box 30"/>
          <p:cNvSpPr txBox="1">
            <a:spLocks noChangeArrowheads="1"/>
          </p:cNvSpPr>
          <p:nvPr/>
        </p:nvSpPr>
        <p:spPr bwMode="auto">
          <a:xfrm>
            <a:off x="241215" y="1341816"/>
            <a:ext cx="896292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en-US" altLang="en-US" sz="2800" b="1" dirty="0" err="1" smtClean="0">
                <a:solidFill>
                  <a:srgbClr val="D60093"/>
                </a:solidFill>
              </a:rPr>
              <a:t>Nghe</a:t>
            </a:r>
            <a:r>
              <a:rPr lang="en-US" altLang="en-US" sz="2800" b="1" dirty="0" smtClean="0">
                <a:solidFill>
                  <a:srgbClr val="D60093"/>
                </a:solidFill>
              </a:rPr>
              <a:t> </a:t>
            </a:r>
            <a:r>
              <a:rPr lang="en-US" altLang="en-US" sz="2800" b="1" dirty="0" err="1" smtClean="0">
                <a:solidFill>
                  <a:srgbClr val="D60093"/>
                </a:solidFill>
              </a:rPr>
              <a:t>tiếng</a:t>
            </a:r>
            <a:r>
              <a:rPr lang="en-US" altLang="en-US" sz="2800" b="1" dirty="0" smtClean="0">
                <a:solidFill>
                  <a:srgbClr val="D60093"/>
                </a:solidFill>
              </a:rPr>
              <a:t> </a:t>
            </a:r>
            <a:r>
              <a:rPr lang="en-US" altLang="en-US" sz="2800" b="1" dirty="0" err="1" smtClean="0">
                <a:solidFill>
                  <a:srgbClr val="D60093"/>
                </a:solidFill>
              </a:rPr>
              <a:t>kêu</a:t>
            </a:r>
            <a:r>
              <a:rPr lang="en-US" altLang="en-US" sz="2800" b="1" dirty="0" smtClean="0">
                <a:solidFill>
                  <a:srgbClr val="D60093"/>
                </a:solidFill>
              </a:rPr>
              <a:t> </a:t>
            </a:r>
            <a:r>
              <a:rPr lang="en-US" altLang="en-US" sz="2800" b="1" dirty="0" err="1" smtClean="0">
                <a:solidFill>
                  <a:srgbClr val="D60093"/>
                </a:solidFill>
              </a:rPr>
              <a:t>cứu</a:t>
            </a:r>
            <a:r>
              <a:rPr lang="en-US" altLang="en-US" sz="2800" b="1" dirty="0" smtClean="0">
                <a:solidFill>
                  <a:srgbClr val="D60093"/>
                </a:solidFill>
              </a:rPr>
              <a:t>, </a:t>
            </a:r>
            <a:r>
              <a:rPr lang="en-US" altLang="en-US" sz="2800" b="1" dirty="0" err="1" smtClean="0">
                <a:solidFill>
                  <a:srgbClr val="D60093"/>
                </a:solidFill>
              </a:rPr>
              <a:t>mến</a:t>
            </a:r>
            <a:r>
              <a:rPr lang="en-US" altLang="en-US" sz="2800" b="1" dirty="0" smtClean="0">
                <a:solidFill>
                  <a:srgbClr val="D60093"/>
                </a:solidFill>
              </a:rPr>
              <a:t> </a:t>
            </a:r>
            <a:r>
              <a:rPr lang="en-US" altLang="en-US" sz="2800" b="1" dirty="0" err="1" smtClean="0">
                <a:solidFill>
                  <a:srgbClr val="D60093"/>
                </a:solidFill>
              </a:rPr>
              <a:t>lập</a:t>
            </a:r>
            <a:r>
              <a:rPr lang="en-US" altLang="en-US" sz="2800" b="1" dirty="0" smtClean="0">
                <a:solidFill>
                  <a:srgbClr val="D60093"/>
                </a:solidFill>
              </a:rPr>
              <a:t> </a:t>
            </a:r>
            <a:r>
              <a:rPr lang="en-US" altLang="en-US" sz="2800" b="1" dirty="0" err="1" smtClean="0">
                <a:solidFill>
                  <a:srgbClr val="D60093"/>
                </a:solidFill>
              </a:rPr>
              <a:t>tức</a:t>
            </a:r>
            <a:r>
              <a:rPr lang="en-US" altLang="en-US" sz="2800" b="1" dirty="0" smtClean="0">
                <a:solidFill>
                  <a:srgbClr val="D60093"/>
                </a:solidFill>
              </a:rPr>
              <a:t> </a:t>
            </a:r>
            <a:r>
              <a:rPr lang="en-US" altLang="en-US" sz="2800" b="1" dirty="0" err="1" smtClean="0">
                <a:solidFill>
                  <a:srgbClr val="D60093"/>
                </a:solidFill>
              </a:rPr>
              <a:t>lao</a:t>
            </a:r>
            <a:r>
              <a:rPr lang="en-US" altLang="en-US" sz="2800" b="1" dirty="0" smtClean="0">
                <a:solidFill>
                  <a:srgbClr val="D60093"/>
                </a:solidFill>
              </a:rPr>
              <a:t> </a:t>
            </a:r>
            <a:r>
              <a:rPr lang="en-US" altLang="en-US" sz="2800" b="1" dirty="0" err="1" smtClean="0">
                <a:solidFill>
                  <a:srgbClr val="D60093"/>
                </a:solidFill>
              </a:rPr>
              <a:t>xuống</a:t>
            </a:r>
            <a:r>
              <a:rPr lang="en-US" altLang="en-US" sz="2800" b="1" dirty="0" smtClean="0">
                <a:solidFill>
                  <a:srgbClr val="D60093"/>
                </a:solidFill>
              </a:rPr>
              <a:t> </a:t>
            </a:r>
            <a:r>
              <a:rPr lang="en-US" altLang="en-US" sz="2800" b="1" dirty="0" err="1" smtClean="0">
                <a:solidFill>
                  <a:srgbClr val="D60093"/>
                </a:solidFill>
              </a:rPr>
              <a:t>hồ</a:t>
            </a:r>
            <a:r>
              <a:rPr lang="en-US" altLang="en-US" sz="2800" b="1" dirty="0" smtClean="0">
                <a:solidFill>
                  <a:srgbClr val="D60093"/>
                </a:solidFill>
              </a:rPr>
              <a:t> </a:t>
            </a:r>
            <a:r>
              <a:rPr lang="en-US" altLang="en-US" sz="2800" b="1" dirty="0" err="1" smtClean="0">
                <a:solidFill>
                  <a:srgbClr val="D60093"/>
                </a:solidFill>
              </a:rPr>
              <a:t>cứu</a:t>
            </a:r>
            <a:r>
              <a:rPr lang="en-US" altLang="en-US" sz="2800" b="1" dirty="0" smtClean="0">
                <a:solidFill>
                  <a:srgbClr val="D60093"/>
                </a:solidFill>
              </a:rPr>
              <a:t> </a:t>
            </a:r>
            <a:r>
              <a:rPr lang="en-US" altLang="en-US" sz="2800" b="1" dirty="0" err="1" smtClean="0">
                <a:solidFill>
                  <a:srgbClr val="D60093"/>
                </a:solidFill>
              </a:rPr>
              <a:t>một</a:t>
            </a:r>
            <a:r>
              <a:rPr lang="en-US" altLang="en-US" sz="2800" b="1" dirty="0" smtClean="0">
                <a:solidFill>
                  <a:srgbClr val="D60093"/>
                </a:solidFill>
              </a:rPr>
              <a:t> </a:t>
            </a:r>
            <a:r>
              <a:rPr lang="en-US" altLang="en-US" sz="2800" b="1" dirty="0" err="1" smtClean="0">
                <a:solidFill>
                  <a:srgbClr val="D60093"/>
                </a:solidFill>
              </a:rPr>
              <a:t>em</a:t>
            </a:r>
            <a:r>
              <a:rPr lang="en-US" altLang="en-US" sz="2800" b="1" dirty="0" smtClean="0">
                <a:solidFill>
                  <a:srgbClr val="D60093"/>
                </a:solidFill>
              </a:rPr>
              <a:t> </a:t>
            </a:r>
            <a:r>
              <a:rPr lang="en-US" altLang="en-US" sz="2800" b="1" dirty="0" err="1" smtClean="0">
                <a:solidFill>
                  <a:srgbClr val="D60093"/>
                </a:solidFill>
              </a:rPr>
              <a:t>bé</a:t>
            </a:r>
            <a:r>
              <a:rPr lang="en-US" altLang="en-US" sz="2800" b="1" dirty="0" smtClean="0">
                <a:solidFill>
                  <a:srgbClr val="D60093"/>
                </a:solidFill>
              </a:rPr>
              <a:t> </a:t>
            </a:r>
            <a:r>
              <a:rPr lang="en-US" altLang="en-US" sz="2800" b="1" dirty="0" err="1" smtClean="0">
                <a:solidFill>
                  <a:srgbClr val="D60093"/>
                </a:solidFill>
              </a:rPr>
              <a:t>đang</a:t>
            </a:r>
            <a:r>
              <a:rPr lang="en-US" altLang="en-US" sz="2800" b="1" dirty="0" smtClean="0">
                <a:solidFill>
                  <a:srgbClr val="D60093"/>
                </a:solidFill>
              </a:rPr>
              <a:t> </a:t>
            </a:r>
            <a:r>
              <a:rPr lang="en-US" altLang="en-US" sz="2800" b="1" dirty="0" err="1" smtClean="0">
                <a:solidFill>
                  <a:srgbClr val="D60093"/>
                </a:solidFill>
              </a:rPr>
              <a:t>vùng</a:t>
            </a:r>
            <a:r>
              <a:rPr lang="en-US" altLang="en-US" sz="2800" b="1" dirty="0" smtClean="0">
                <a:solidFill>
                  <a:srgbClr val="D60093"/>
                </a:solidFill>
              </a:rPr>
              <a:t> </a:t>
            </a:r>
            <a:r>
              <a:rPr lang="en-US" altLang="en-US" sz="2800" b="1" dirty="0" err="1" smtClean="0">
                <a:solidFill>
                  <a:srgbClr val="D60093"/>
                </a:solidFill>
              </a:rPr>
              <a:t>vẫy</a:t>
            </a:r>
            <a:r>
              <a:rPr lang="en-US" altLang="en-US" sz="2800" b="1" dirty="0" smtClean="0">
                <a:solidFill>
                  <a:srgbClr val="D60093"/>
                </a:solidFill>
              </a:rPr>
              <a:t> </a:t>
            </a:r>
            <a:r>
              <a:rPr lang="en-US" altLang="en-US" sz="2800" b="1" dirty="0" err="1" smtClean="0">
                <a:solidFill>
                  <a:srgbClr val="D60093"/>
                </a:solidFill>
              </a:rPr>
              <a:t>tuyệt</a:t>
            </a:r>
            <a:r>
              <a:rPr lang="en-US" altLang="en-US" sz="2800" b="1" dirty="0" smtClean="0">
                <a:solidFill>
                  <a:srgbClr val="D60093"/>
                </a:solidFill>
              </a:rPr>
              <a:t> </a:t>
            </a:r>
            <a:r>
              <a:rPr lang="en-US" altLang="en-US" sz="2800" b="1" dirty="0" err="1" smtClean="0">
                <a:solidFill>
                  <a:srgbClr val="D60093"/>
                </a:solidFill>
              </a:rPr>
              <a:t>vọng</a:t>
            </a:r>
            <a:r>
              <a:rPr lang="en-US" altLang="en-US" sz="2800" b="1" dirty="0" smtClean="0">
                <a:solidFill>
                  <a:srgbClr val="D60093"/>
                </a:solidFill>
              </a:rPr>
              <a:t>.</a:t>
            </a:r>
            <a:endParaRPr lang="en-US" altLang="en-US" sz="2800" b="1" dirty="0">
              <a:solidFill>
                <a:srgbClr val="D60093"/>
              </a:solidFill>
            </a:endParaRPr>
          </a:p>
        </p:txBody>
      </p:sp>
      <p:sp>
        <p:nvSpPr>
          <p:cNvPr id="12" name="Rectangle 11">
            <a:extLst>
              <a:ext uri="{FF2B5EF4-FFF2-40B4-BE49-F238E27FC236}">
                <a16:creationId xmlns:a16="http://schemas.microsoft.com/office/drawing/2014/main" id="{0407536F-0FA2-424E-B6CF-35F6C126C6D9}"/>
              </a:ext>
            </a:extLst>
          </p:cNvPr>
          <p:cNvSpPr/>
          <p:nvPr/>
        </p:nvSpPr>
        <p:spPr>
          <a:xfrm>
            <a:off x="812289" y="106899"/>
            <a:ext cx="6584950" cy="553998"/>
          </a:xfrm>
          <a:prstGeom prst="rect">
            <a:avLst/>
          </a:prstGeom>
          <a:solidFill>
            <a:schemeClr val="bg1"/>
          </a:solidFill>
        </p:spPr>
        <p:txBody>
          <a:bodyPr wrap="square">
            <a:spAutoFit/>
          </a:bodyPr>
          <a:lstStyle/>
          <a:p>
            <a:pPr algn="ctr"/>
            <a:r>
              <a:rPr lang="en-US" sz="3000" b="1" dirty="0">
                <a:solidFill>
                  <a:schemeClr val="accent6"/>
                </a:solidFill>
                <a:effectLst>
                  <a:outerShdw blurRad="38100" dist="38100" dir="2700000" algn="tl">
                    <a:srgbClr val="000000">
                      <a:alpha val="43137"/>
                    </a:srgbClr>
                  </a:outerShdw>
                </a:effectLst>
                <a:latin typeface="HP001 Kieu 5H" panose="020B0603050302020204" pitchFamily="34" charset="0"/>
                <a:cs typeface="Times New Roman" panose="02020603050405020304" pitchFamily="18" charset="0"/>
              </a:rPr>
              <a:t> 2</a:t>
            </a:r>
            <a:r>
              <a:rPr lang="en-US" sz="3000" b="1" dirty="0" smtClean="0">
                <a:solidFill>
                  <a:schemeClr val="accent6"/>
                </a:solidFill>
                <a:effectLst>
                  <a:outerShdw blurRad="38100" dist="38100" dir="2700000" algn="tl">
                    <a:srgbClr val="000000">
                      <a:alpha val="43137"/>
                    </a:srgbClr>
                  </a:outerShdw>
                </a:effectLst>
                <a:latin typeface="HP001 Kieu 5H" panose="020B0603050302020204" pitchFamily="34" charset="0"/>
                <a:cs typeface="Times New Roman" panose="02020603050405020304" pitchFamily="18" charset="0"/>
              </a:rPr>
              <a:t>. </a:t>
            </a:r>
            <a:r>
              <a:rPr lang="en-US" sz="3000" b="1" dirty="0" err="1" smtClean="0">
                <a:solidFill>
                  <a:schemeClr val="accent6"/>
                </a:solidFill>
                <a:effectLst>
                  <a:outerShdw blurRad="38100" dist="38100" dir="2700000" algn="tl">
                    <a:srgbClr val="000000">
                      <a:alpha val="43137"/>
                    </a:srgbClr>
                  </a:outerShdw>
                </a:effectLst>
                <a:latin typeface="HP001 Kieu 5H" panose="020B0603050302020204" pitchFamily="34" charset="0"/>
                <a:cs typeface="Times New Roman" panose="02020603050405020304" pitchFamily="18" charset="0"/>
              </a:rPr>
              <a:t>Hành</a:t>
            </a:r>
            <a:r>
              <a:rPr lang="en-US" sz="3000" b="1" dirty="0" smtClean="0">
                <a:solidFill>
                  <a:schemeClr val="accent6"/>
                </a:solidFill>
                <a:effectLst>
                  <a:outerShdw blurRad="38100" dist="38100" dir="2700000" algn="tl">
                    <a:srgbClr val="000000">
                      <a:alpha val="43137"/>
                    </a:srgbClr>
                  </a:outerShdw>
                </a:effectLst>
                <a:latin typeface="HP001 Kieu 5H" panose="020B0603050302020204" pitchFamily="34" charset="0"/>
                <a:cs typeface="Times New Roman" panose="02020603050405020304" pitchFamily="18" charset="0"/>
              </a:rPr>
              <a:t> </a:t>
            </a:r>
            <a:r>
              <a:rPr lang="en-US" sz="3000" b="1" dirty="0" err="1" smtClean="0">
                <a:solidFill>
                  <a:schemeClr val="accent6"/>
                </a:solidFill>
                <a:effectLst>
                  <a:outerShdw blurRad="38100" dist="38100" dir="2700000" algn="tl">
                    <a:srgbClr val="000000">
                      <a:alpha val="43137"/>
                    </a:srgbClr>
                  </a:outerShdw>
                </a:effectLst>
                <a:latin typeface="HP001 Kieu 5H" panose="020B0603050302020204" pitchFamily="34" charset="0"/>
                <a:cs typeface="Times New Roman" panose="02020603050405020304" pitchFamily="18" charset="0"/>
              </a:rPr>
              <a:t>động</a:t>
            </a:r>
            <a:r>
              <a:rPr lang="en-US" sz="3000" b="1" dirty="0" smtClean="0">
                <a:solidFill>
                  <a:schemeClr val="accent6"/>
                </a:solidFill>
                <a:effectLst>
                  <a:outerShdw blurRad="38100" dist="38100" dir="2700000" algn="tl">
                    <a:srgbClr val="000000">
                      <a:alpha val="43137"/>
                    </a:srgbClr>
                  </a:outerShdw>
                </a:effectLst>
                <a:latin typeface="HP001 Kieu 5H" panose="020B0603050302020204" pitchFamily="34" charset="0"/>
                <a:cs typeface="Times New Roman" panose="02020603050405020304" pitchFamily="18" charset="0"/>
              </a:rPr>
              <a:t> </a:t>
            </a:r>
            <a:r>
              <a:rPr lang="en-US" sz="3000" b="1" dirty="0" err="1" smtClean="0">
                <a:solidFill>
                  <a:schemeClr val="accent6"/>
                </a:solidFill>
                <a:effectLst>
                  <a:outerShdw blurRad="38100" dist="38100" dir="2700000" algn="tl">
                    <a:srgbClr val="000000">
                      <a:alpha val="43137"/>
                    </a:srgbClr>
                  </a:outerShdw>
                </a:effectLst>
                <a:latin typeface="HP001 Kieu 5H" panose="020B0603050302020204" pitchFamily="34" charset="0"/>
                <a:cs typeface="Times New Roman" panose="02020603050405020304" pitchFamily="18" charset="0"/>
              </a:rPr>
              <a:t>đáng</a:t>
            </a:r>
            <a:r>
              <a:rPr lang="en-US" sz="3000" b="1" dirty="0" smtClean="0">
                <a:solidFill>
                  <a:schemeClr val="accent6"/>
                </a:solidFill>
                <a:effectLst>
                  <a:outerShdw blurRad="38100" dist="38100" dir="2700000" algn="tl">
                    <a:srgbClr val="000000">
                      <a:alpha val="43137"/>
                    </a:srgbClr>
                  </a:outerShdw>
                </a:effectLst>
                <a:latin typeface="HP001 Kieu 5H" panose="020B0603050302020204" pitchFamily="34" charset="0"/>
                <a:cs typeface="Times New Roman" panose="02020603050405020304" pitchFamily="18" charset="0"/>
              </a:rPr>
              <a:t> </a:t>
            </a:r>
            <a:r>
              <a:rPr lang="en-US" sz="3000" b="1" dirty="0" err="1" smtClean="0">
                <a:solidFill>
                  <a:schemeClr val="accent6"/>
                </a:solidFill>
                <a:effectLst>
                  <a:outerShdw blurRad="38100" dist="38100" dir="2700000" algn="tl">
                    <a:srgbClr val="000000">
                      <a:alpha val="43137"/>
                    </a:srgbClr>
                  </a:outerShdw>
                </a:effectLst>
                <a:latin typeface="HP001 Kieu 5H" panose="020B0603050302020204" pitchFamily="34" charset="0"/>
                <a:cs typeface="Times New Roman" panose="02020603050405020304" pitchFamily="18" charset="0"/>
              </a:rPr>
              <a:t>khen</a:t>
            </a:r>
            <a:r>
              <a:rPr lang="en-US" sz="3000" b="1" dirty="0" smtClean="0">
                <a:solidFill>
                  <a:schemeClr val="accent6"/>
                </a:solidFill>
                <a:effectLst>
                  <a:outerShdw blurRad="38100" dist="38100" dir="2700000" algn="tl">
                    <a:srgbClr val="000000">
                      <a:alpha val="43137"/>
                    </a:srgbClr>
                  </a:outerShdw>
                </a:effectLst>
                <a:latin typeface="HP001 Kieu 5H" panose="020B0603050302020204" pitchFamily="34" charset="0"/>
                <a:cs typeface="Times New Roman" panose="02020603050405020304" pitchFamily="18" charset="0"/>
              </a:rPr>
              <a:t> </a:t>
            </a:r>
            <a:r>
              <a:rPr lang="en-US" sz="3000" b="1" dirty="0" err="1" smtClean="0">
                <a:solidFill>
                  <a:schemeClr val="accent6"/>
                </a:solidFill>
                <a:effectLst>
                  <a:outerShdw blurRad="38100" dist="38100" dir="2700000" algn="tl">
                    <a:srgbClr val="000000">
                      <a:alpha val="43137"/>
                    </a:srgbClr>
                  </a:outerShdw>
                </a:effectLst>
                <a:latin typeface="HP001 Kieu 5H" panose="020B0603050302020204" pitchFamily="34" charset="0"/>
                <a:cs typeface="Times New Roman" panose="02020603050405020304" pitchFamily="18" charset="0"/>
              </a:rPr>
              <a:t>của</a:t>
            </a:r>
            <a:r>
              <a:rPr lang="en-US" sz="3000" b="1" dirty="0" smtClean="0">
                <a:solidFill>
                  <a:schemeClr val="accent6"/>
                </a:solidFill>
                <a:effectLst>
                  <a:outerShdw blurRad="38100" dist="38100" dir="2700000" algn="tl">
                    <a:srgbClr val="000000">
                      <a:alpha val="43137"/>
                    </a:srgbClr>
                  </a:outerShdw>
                </a:effectLst>
                <a:latin typeface="HP001 Kieu 5H" panose="020B0603050302020204" pitchFamily="34" charset="0"/>
                <a:cs typeface="Times New Roman" panose="02020603050405020304" pitchFamily="18" charset="0"/>
              </a:rPr>
              <a:t> </a:t>
            </a:r>
            <a:r>
              <a:rPr lang="en-US" sz="3000" b="1" dirty="0" err="1" smtClean="0">
                <a:solidFill>
                  <a:schemeClr val="accent6"/>
                </a:solidFill>
                <a:effectLst>
                  <a:outerShdw blurRad="38100" dist="38100" dir="2700000" algn="tl">
                    <a:srgbClr val="000000">
                      <a:alpha val="43137"/>
                    </a:srgbClr>
                  </a:outerShdw>
                </a:effectLst>
                <a:latin typeface="HP001 Kieu 5H" panose="020B0603050302020204" pitchFamily="34" charset="0"/>
                <a:cs typeface="Times New Roman" panose="02020603050405020304" pitchFamily="18" charset="0"/>
              </a:rPr>
              <a:t>Mến</a:t>
            </a:r>
            <a:endParaRPr lang="en-US" sz="3000" b="1" dirty="0">
              <a:solidFill>
                <a:schemeClr val="accent6"/>
              </a:solidFill>
              <a:effectLst>
                <a:outerShdw blurRad="38100" dist="38100" dir="2700000" algn="tl">
                  <a:srgbClr val="000000">
                    <a:alpha val="43137"/>
                  </a:srgbClr>
                </a:outerShdw>
              </a:effectLst>
              <a:latin typeface="HP001 Kieu 5H" panose="020B0603050302020204" pitchFamily="34" charset="0"/>
              <a:cs typeface="Times New Roman" panose="02020603050405020304" pitchFamily="18"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218"/>
                                        </p:tgtEl>
                                        <p:attrNameLst>
                                          <p:attrName>style.visibility</p:attrName>
                                        </p:attrNameLst>
                                      </p:cBhvr>
                                      <p:to>
                                        <p:strVal val="visible"/>
                                      </p:to>
                                    </p:set>
                                    <p:anim calcmode="discrete" valueType="clr">
                                      <p:cBhvr override="childStyle">
                                        <p:cTn id="7" dur="80"/>
                                        <p:tgtEl>
                                          <p:spTgt spid="82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218"/>
                                        </p:tgtEl>
                                        <p:attrNameLst>
                                          <p:attrName>fillcolor</p:attrName>
                                        </p:attrNameLst>
                                      </p:cBhvr>
                                      <p:tavLst>
                                        <p:tav tm="0">
                                          <p:val>
                                            <p:clrVal>
                                              <a:schemeClr val="accent2"/>
                                            </p:clrVal>
                                          </p:val>
                                        </p:tav>
                                        <p:tav tm="50000">
                                          <p:val>
                                            <p:clrVal>
                                              <a:schemeClr val="hlink"/>
                                            </p:clrVal>
                                          </p:val>
                                        </p:tav>
                                      </p:tavLst>
                                    </p:anim>
                                    <p:set>
                                      <p:cBhvr>
                                        <p:cTn id="9" dur="80"/>
                                        <p:tgtEl>
                                          <p:spTgt spid="821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22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8" grpId="0"/>
      <p:bldP spid="8220" grpId="0"/>
      <p:bldP spid="8221"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ext Box 30"/>
          <p:cNvSpPr txBox="1">
            <a:spLocks noChangeArrowheads="1"/>
          </p:cNvSpPr>
          <p:nvPr/>
        </p:nvSpPr>
        <p:spPr bwMode="auto">
          <a:xfrm>
            <a:off x="609600" y="1200150"/>
            <a:ext cx="807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en-US" altLang="en-US" sz="2800" b="1" dirty="0" err="1">
                <a:solidFill>
                  <a:srgbClr val="800000"/>
                </a:solidFill>
              </a:rPr>
              <a:t>Câu</a:t>
            </a:r>
            <a:r>
              <a:rPr lang="en-US" altLang="en-US" sz="2800" b="1" dirty="0">
                <a:solidFill>
                  <a:srgbClr val="800000"/>
                </a:solidFill>
              </a:rPr>
              <a:t> 4: </a:t>
            </a:r>
            <a:r>
              <a:rPr lang="en-US" altLang="en-US" sz="2800" b="1" dirty="0" err="1">
                <a:solidFill>
                  <a:srgbClr val="800000"/>
                </a:solidFill>
              </a:rPr>
              <a:t>Em</a:t>
            </a:r>
            <a:r>
              <a:rPr lang="en-US" altLang="en-US" sz="2800" b="1" dirty="0">
                <a:solidFill>
                  <a:srgbClr val="800000"/>
                </a:solidFill>
              </a:rPr>
              <a:t> </a:t>
            </a:r>
            <a:r>
              <a:rPr lang="en-US" altLang="en-US" sz="2800" b="1" dirty="0" err="1">
                <a:solidFill>
                  <a:srgbClr val="800000"/>
                </a:solidFill>
              </a:rPr>
              <a:t>hiểu</a:t>
            </a:r>
            <a:r>
              <a:rPr lang="en-US" altLang="en-US" sz="2800" b="1" dirty="0">
                <a:solidFill>
                  <a:srgbClr val="800000"/>
                </a:solidFill>
              </a:rPr>
              <a:t> </a:t>
            </a:r>
            <a:r>
              <a:rPr lang="en-US" altLang="en-US" sz="2800" b="1" dirty="0" err="1">
                <a:solidFill>
                  <a:srgbClr val="800000"/>
                </a:solidFill>
              </a:rPr>
              <a:t>câu</a:t>
            </a:r>
            <a:r>
              <a:rPr lang="en-US" altLang="en-US" sz="2800" b="1" dirty="0">
                <a:solidFill>
                  <a:srgbClr val="800000"/>
                </a:solidFill>
              </a:rPr>
              <a:t> </a:t>
            </a:r>
            <a:r>
              <a:rPr lang="en-US" altLang="en-US" sz="2800" b="1" dirty="0" err="1">
                <a:solidFill>
                  <a:srgbClr val="800000"/>
                </a:solidFill>
              </a:rPr>
              <a:t>nói</a:t>
            </a:r>
            <a:r>
              <a:rPr lang="en-US" altLang="en-US" sz="2800" b="1" dirty="0">
                <a:solidFill>
                  <a:srgbClr val="800000"/>
                </a:solidFill>
              </a:rPr>
              <a:t> </a:t>
            </a:r>
            <a:r>
              <a:rPr lang="en-US" altLang="en-US" sz="2800" b="1" dirty="0" err="1">
                <a:solidFill>
                  <a:srgbClr val="800000"/>
                </a:solidFill>
              </a:rPr>
              <a:t>của</a:t>
            </a:r>
            <a:r>
              <a:rPr lang="en-US" altLang="en-US" sz="2800" b="1" dirty="0">
                <a:solidFill>
                  <a:srgbClr val="800000"/>
                </a:solidFill>
              </a:rPr>
              <a:t> </a:t>
            </a:r>
            <a:r>
              <a:rPr lang="en-US" altLang="en-US" sz="2800" b="1" dirty="0" err="1">
                <a:solidFill>
                  <a:srgbClr val="800000"/>
                </a:solidFill>
              </a:rPr>
              <a:t>người</a:t>
            </a:r>
            <a:r>
              <a:rPr lang="en-US" altLang="en-US" sz="2800" b="1" dirty="0">
                <a:solidFill>
                  <a:srgbClr val="800000"/>
                </a:solidFill>
              </a:rPr>
              <a:t> </a:t>
            </a:r>
            <a:r>
              <a:rPr lang="en-US" altLang="en-US" sz="2800" b="1" dirty="0" err="1">
                <a:solidFill>
                  <a:srgbClr val="800000"/>
                </a:solidFill>
              </a:rPr>
              <a:t>bố</a:t>
            </a:r>
            <a:r>
              <a:rPr lang="en-US" altLang="en-US" sz="2800" b="1" dirty="0">
                <a:solidFill>
                  <a:srgbClr val="800000"/>
                </a:solidFill>
              </a:rPr>
              <a:t> </a:t>
            </a:r>
            <a:r>
              <a:rPr lang="en-US" altLang="en-US" sz="2800" b="1" dirty="0" err="1">
                <a:solidFill>
                  <a:srgbClr val="800000"/>
                </a:solidFill>
              </a:rPr>
              <a:t>như</a:t>
            </a:r>
            <a:r>
              <a:rPr lang="en-US" altLang="en-US" sz="2800" b="1" dirty="0">
                <a:solidFill>
                  <a:srgbClr val="800000"/>
                </a:solidFill>
              </a:rPr>
              <a:t> </a:t>
            </a:r>
            <a:r>
              <a:rPr lang="en-US" altLang="en-US" sz="2800" b="1" dirty="0" err="1">
                <a:solidFill>
                  <a:srgbClr val="800000"/>
                </a:solidFill>
              </a:rPr>
              <a:t>thế</a:t>
            </a:r>
            <a:r>
              <a:rPr lang="en-US" altLang="en-US" sz="2800" b="1" dirty="0">
                <a:solidFill>
                  <a:srgbClr val="800000"/>
                </a:solidFill>
              </a:rPr>
              <a:t> </a:t>
            </a:r>
            <a:r>
              <a:rPr lang="en-US" altLang="en-US" sz="2800" b="1" dirty="0" err="1">
                <a:solidFill>
                  <a:srgbClr val="800000"/>
                </a:solidFill>
              </a:rPr>
              <a:t>nào</a:t>
            </a:r>
            <a:r>
              <a:rPr lang="en-US" altLang="en-US" sz="2800" b="1" dirty="0">
                <a:solidFill>
                  <a:srgbClr val="800000"/>
                </a:solidFill>
              </a:rPr>
              <a:t>?</a:t>
            </a:r>
          </a:p>
        </p:txBody>
      </p:sp>
      <p:sp>
        <p:nvSpPr>
          <p:cNvPr id="3" name="Text Box 30"/>
          <p:cNvSpPr txBox="1">
            <a:spLocks noChangeArrowheads="1"/>
          </p:cNvSpPr>
          <p:nvPr/>
        </p:nvSpPr>
        <p:spPr bwMode="auto">
          <a:xfrm>
            <a:off x="762000" y="2114550"/>
            <a:ext cx="8001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r>
              <a:rPr lang="en-US" altLang="en-US" sz="2800" b="1" dirty="0" err="1" smtClean="0">
                <a:solidFill>
                  <a:srgbClr val="002060"/>
                </a:solidFill>
              </a:rPr>
              <a:t>Câu</a:t>
            </a:r>
            <a:r>
              <a:rPr lang="en-US" altLang="en-US" sz="2800" b="1" dirty="0" smtClean="0">
                <a:solidFill>
                  <a:srgbClr val="002060"/>
                </a:solidFill>
              </a:rPr>
              <a:t> </a:t>
            </a:r>
            <a:r>
              <a:rPr lang="en-US" altLang="en-US" sz="2800" b="1" dirty="0" err="1" smtClean="0">
                <a:solidFill>
                  <a:srgbClr val="002060"/>
                </a:solidFill>
              </a:rPr>
              <a:t>nói</a:t>
            </a:r>
            <a:r>
              <a:rPr lang="en-US" altLang="en-US" sz="2800" b="1" dirty="0" smtClean="0">
                <a:solidFill>
                  <a:srgbClr val="002060"/>
                </a:solidFill>
              </a:rPr>
              <a:t> </a:t>
            </a:r>
            <a:r>
              <a:rPr lang="en-US" altLang="en-US" sz="2800" b="1" dirty="0" err="1" smtClean="0">
                <a:solidFill>
                  <a:srgbClr val="002060"/>
                </a:solidFill>
              </a:rPr>
              <a:t>của</a:t>
            </a:r>
            <a:r>
              <a:rPr lang="en-US" altLang="en-US" sz="2800" b="1" dirty="0" smtClean="0">
                <a:solidFill>
                  <a:srgbClr val="002060"/>
                </a:solidFill>
              </a:rPr>
              <a:t> </a:t>
            </a:r>
            <a:r>
              <a:rPr lang="en-US" altLang="en-US" sz="2800" b="1" dirty="0" err="1" smtClean="0">
                <a:solidFill>
                  <a:srgbClr val="002060"/>
                </a:solidFill>
              </a:rPr>
              <a:t>người</a:t>
            </a:r>
            <a:r>
              <a:rPr lang="en-US" altLang="en-US" sz="2800" b="1" dirty="0" smtClean="0">
                <a:solidFill>
                  <a:srgbClr val="002060"/>
                </a:solidFill>
              </a:rPr>
              <a:t> </a:t>
            </a:r>
            <a:r>
              <a:rPr lang="en-US" altLang="en-US" sz="2800" b="1" dirty="0" err="1" smtClean="0">
                <a:solidFill>
                  <a:srgbClr val="002060"/>
                </a:solidFill>
              </a:rPr>
              <a:t>bố</a:t>
            </a:r>
            <a:r>
              <a:rPr lang="en-US" altLang="en-US" sz="2800" b="1" dirty="0" smtClean="0">
                <a:solidFill>
                  <a:srgbClr val="002060"/>
                </a:solidFill>
              </a:rPr>
              <a:t> ca </a:t>
            </a:r>
            <a:r>
              <a:rPr lang="en-US" altLang="en-US" sz="2800" b="1" dirty="0" err="1" smtClean="0">
                <a:solidFill>
                  <a:srgbClr val="002060"/>
                </a:solidFill>
              </a:rPr>
              <a:t>ngợi</a:t>
            </a:r>
            <a:r>
              <a:rPr lang="en-US" altLang="en-US" sz="2800" b="1" dirty="0" smtClean="0">
                <a:solidFill>
                  <a:srgbClr val="002060"/>
                </a:solidFill>
              </a:rPr>
              <a:t> </a:t>
            </a:r>
            <a:r>
              <a:rPr lang="en-US" altLang="en-US" sz="2800" b="1" dirty="0" err="1" smtClean="0">
                <a:solidFill>
                  <a:srgbClr val="002060"/>
                </a:solidFill>
              </a:rPr>
              <a:t>phẩm</a:t>
            </a:r>
            <a:r>
              <a:rPr lang="en-US" altLang="en-US" sz="2800" b="1" dirty="0" smtClean="0">
                <a:solidFill>
                  <a:srgbClr val="002060"/>
                </a:solidFill>
              </a:rPr>
              <a:t> </a:t>
            </a:r>
            <a:r>
              <a:rPr lang="en-US" altLang="en-US" sz="2800" b="1" dirty="0" err="1" smtClean="0">
                <a:solidFill>
                  <a:srgbClr val="002060"/>
                </a:solidFill>
              </a:rPr>
              <a:t>chất</a:t>
            </a:r>
            <a:r>
              <a:rPr lang="en-US" altLang="en-US" sz="2800" b="1" dirty="0" smtClean="0">
                <a:solidFill>
                  <a:srgbClr val="002060"/>
                </a:solidFill>
              </a:rPr>
              <a:t> </a:t>
            </a:r>
            <a:r>
              <a:rPr lang="en-US" altLang="en-US" sz="2800" b="1" dirty="0" err="1" smtClean="0">
                <a:solidFill>
                  <a:srgbClr val="002060"/>
                </a:solidFill>
              </a:rPr>
              <a:t>tốt</a:t>
            </a:r>
            <a:r>
              <a:rPr lang="en-US" altLang="en-US" sz="2800" b="1" dirty="0" smtClean="0">
                <a:solidFill>
                  <a:srgbClr val="002060"/>
                </a:solidFill>
              </a:rPr>
              <a:t> </a:t>
            </a:r>
            <a:r>
              <a:rPr lang="en-US" altLang="en-US" sz="2800" b="1" dirty="0" err="1" smtClean="0">
                <a:solidFill>
                  <a:srgbClr val="002060"/>
                </a:solidFill>
              </a:rPr>
              <a:t>đẹp</a:t>
            </a:r>
            <a:r>
              <a:rPr lang="en-US" altLang="en-US" sz="2800" b="1" dirty="0" smtClean="0">
                <a:solidFill>
                  <a:srgbClr val="002060"/>
                </a:solidFill>
              </a:rPr>
              <a:t> </a:t>
            </a:r>
            <a:r>
              <a:rPr lang="en-US" altLang="en-US" sz="2800" b="1" dirty="0" err="1" smtClean="0">
                <a:solidFill>
                  <a:srgbClr val="002060"/>
                </a:solidFill>
              </a:rPr>
              <a:t>của</a:t>
            </a:r>
            <a:r>
              <a:rPr lang="en-US" altLang="en-US" sz="2800" b="1" dirty="0" smtClean="0">
                <a:solidFill>
                  <a:srgbClr val="002060"/>
                </a:solidFill>
              </a:rPr>
              <a:t> </a:t>
            </a:r>
            <a:r>
              <a:rPr lang="en-US" altLang="en-US" sz="2800" b="1" dirty="0" err="1" smtClean="0">
                <a:solidFill>
                  <a:srgbClr val="002060"/>
                </a:solidFill>
              </a:rPr>
              <a:t>những</a:t>
            </a:r>
            <a:r>
              <a:rPr lang="en-US" altLang="en-US" sz="2800" b="1" dirty="0" smtClean="0">
                <a:solidFill>
                  <a:srgbClr val="002060"/>
                </a:solidFill>
              </a:rPr>
              <a:t> </a:t>
            </a:r>
            <a:r>
              <a:rPr lang="en-US" altLang="en-US" sz="2800" b="1" dirty="0" err="1" smtClean="0">
                <a:solidFill>
                  <a:srgbClr val="002060"/>
                </a:solidFill>
              </a:rPr>
              <a:t>người</a:t>
            </a:r>
            <a:r>
              <a:rPr lang="en-US" altLang="en-US" sz="2800" b="1" dirty="0" smtClean="0">
                <a:solidFill>
                  <a:srgbClr val="002060"/>
                </a:solidFill>
              </a:rPr>
              <a:t> </a:t>
            </a:r>
            <a:r>
              <a:rPr lang="en-US" altLang="en-US" sz="2800" b="1" dirty="0" err="1" smtClean="0">
                <a:solidFill>
                  <a:srgbClr val="002060"/>
                </a:solidFill>
              </a:rPr>
              <a:t>sống</a:t>
            </a:r>
            <a:r>
              <a:rPr lang="en-US" altLang="en-US" sz="2800" b="1" dirty="0" smtClean="0">
                <a:solidFill>
                  <a:srgbClr val="002060"/>
                </a:solidFill>
              </a:rPr>
              <a:t> ở </a:t>
            </a:r>
            <a:r>
              <a:rPr lang="en-US" altLang="en-US" sz="2800" b="1" dirty="0" err="1" smtClean="0">
                <a:solidFill>
                  <a:srgbClr val="002060"/>
                </a:solidFill>
              </a:rPr>
              <a:t>làng</a:t>
            </a:r>
            <a:r>
              <a:rPr lang="en-US" altLang="en-US" sz="2800" b="1" dirty="0" smtClean="0">
                <a:solidFill>
                  <a:srgbClr val="002060"/>
                </a:solidFill>
              </a:rPr>
              <a:t> </a:t>
            </a:r>
            <a:r>
              <a:rPr lang="en-US" altLang="en-US" sz="2800" b="1" dirty="0" err="1" smtClean="0">
                <a:solidFill>
                  <a:srgbClr val="002060"/>
                </a:solidFill>
              </a:rPr>
              <a:t>quê</a:t>
            </a:r>
            <a:r>
              <a:rPr lang="en-US" altLang="en-US" sz="2800" b="1" dirty="0" smtClean="0">
                <a:solidFill>
                  <a:srgbClr val="002060"/>
                </a:solidFill>
              </a:rPr>
              <a:t>- </a:t>
            </a:r>
            <a:r>
              <a:rPr lang="en-US" altLang="en-US" sz="2800" b="1" dirty="0" err="1" smtClean="0">
                <a:solidFill>
                  <a:srgbClr val="002060"/>
                </a:solidFill>
              </a:rPr>
              <a:t>những</a:t>
            </a:r>
            <a:r>
              <a:rPr lang="en-US" altLang="en-US" sz="2800" b="1" dirty="0" smtClean="0">
                <a:solidFill>
                  <a:srgbClr val="002060"/>
                </a:solidFill>
              </a:rPr>
              <a:t> </a:t>
            </a:r>
            <a:r>
              <a:rPr lang="en-US" altLang="en-US" sz="2800" b="1" dirty="0" err="1" smtClean="0">
                <a:solidFill>
                  <a:srgbClr val="002060"/>
                </a:solidFill>
              </a:rPr>
              <a:t>người</a:t>
            </a:r>
            <a:r>
              <a:rPr lang="en-US" altLang="en-US" sz="2800" b="1" dirty="0" smtClean="0">
                <a:solidFill>
                  <a:srgbClr val="002060"/>
                </a:solidFill>
              </a:rPr>
              <a:t> </a:t>
            </a:r>
            <a:r>
              <a:rPr lang="en-US" altLang="en-US" sz="2800" b="1" dirty="0" err="1" smtClean="0">
                <a:solidFill>
                  <a:srgbClr val="002060"/>
                </a:solidFill>
              </a:rPr>
              <a:t>sẵn</a:t>
            </a:r>
            <a:r>
              <a:rPr lang="en-US" altLang="en-US" sz="2800" b="1" dirty="0" smtClean="0">
                <a:solidFill>
                  <a:srgbClr val="002060"/>
                </a:solidFill>
              </a:rPr>
              <a:t> </a:t>
            </a:r>
            <a:r>
              <a:rPr lang="en-US" altLang="en-US" sz="2800" b="1" dirty="0" err="1" smtClean="0">
                <a:solidFill>
                  <a:srgbClr val="002060"/>
                </a:solidFill>
              </a:rPr>
              <a:t>sàng</a:t>
            </a:r>
            <a:r>
              <a:rPr lang="en-US" altLang="en-US" sz="2800" b="1" dirty="0" smtClean="0">
                <a:solidFill>
                  <a:srgbClr val="002060"/>
                </a:solidFill>
              </a:rPr>
              <a:t> </a:t>
            </a:r>
            <a:r>
              <a:rPr lang="en-US" altLang="en-US" sz="2800" b="1" dirty="0" err="1" smtClean="0">
                <a:solidFill>
                  <a:srgbClr val="002060"/>
                </a:solidFill>
              </a:rPr>
              <a:t>giúp</a:t>
            </a:r>
            <a:r>
              <a:rPr lang="en-US" altLang="en-US" sz="2800" b="1" dirty="0" smtClean="0">
                <a:solidFill>
                  <a:srgbClr val="002060"/>
                </a:solidFill>
              </a:rPr>
              <a:t> </a:t>
            </a:r>
            <a:r>
              <a:rPr lang="en-US" altLang="en-US" sz="2800" b="1" dirty="0" err="1" smtClean="0">
                <a:solidFill>
                  <a:srgbClr val="002060"/>
                </a:solidFill>
              </a:rPr>
              <a:t>đỡ</a:t>
            </a:r>
            <a:r>
              <a:rPr lang="en-US" altLang="en-US" sz="2800" b="1" dirty="0" smtClean="0">
                <a:solidFill>
                  <a:srgbClr val="002060"/>
                </a:solidFill>
              </a:rPr>
              <a:t> </a:t>
            </a:r>
            <a:r>
              <a:rPr lang="en-US" altLang="en-US" sz="2800" b="1" dirty="0" err="1" smtClean="0">
                <a:solidFill>
                  <a:srgbClr val="002060"/>
                </a:solidFill>
              </a:rPr>
              <a:t>người</a:t>
            </a:r>
            <a:r>
              <a:rPr lang="en-US" altLang="en-US" sz="2800" b="1" dirty="0" smtClean="0">
                <a:solidFill>
                  <a:srgbClr val="002060"/>
                </a:solidFill>
              </a:rPr>
              <a:t> </a:t>
            </a:r>
            <a:r>
              <a:rPr lang="en-US" altLang="en-US" sz="2800" b="1" dirty="0" err="1" smtClean="0">
                <a:solidFill>
                  <a:srgbClr val="002060"/>
                </a:solidFill>
              </a:rPr>
              <a:t>khác</a:t>
            </a:r>
            <a:r>
              <a:rPr lang="en-US" altLang="en-US" sz="2800" b="1" dirty="0" smtClean="0">
                <a:solidFill>
                  <a:srgbClr val="002060"/>
                </a:solidFill>
              </a:rPr>
              <a:t> </a:t>
            </a:r>
            <a:r>
              <a:rPr lang="en-US" altLang="en-US" sz="2800" b="1" dirty="0" err="1" smtClean="0">
                <a:solidFill>
                  <a:srgbClr val="002060"/>
                </a:solidFill>
              </a:rPr>
              <a:t>khi</a:t>
            </a:r>
            <a:r>
              <a:rPr lang="en-US" altLang="en-US" sz="2800" b="1" dirty="0" smtClean="0">
                <a:solidFill>
                  <a:srgbClr val="002060"/>
                </a:solidFill>
              </a:rPr>
              <a:t> </a:t>
            </a:r>
            <a:r>
              <a:rPr lang="en-US" altLang="en-US" sz="2800" b="1" dirty="0" err="1" smtClean="0">
                <a:solidFill>
                  <a:srgbClr val="002060"/>
                </a:solidFill>
              </a:rPr>
              <a:t>có</a:t>
            </a:r>
            <a:r>
              <a:rPr lang="en-US" altLang="en-US" sz="2800" b="1" dirty="0" smtClean="0">
                <a:solidFill>
                  <a:srgbClr val="002060"/>
                </a:solidFill>
              </a:rPr>
              <a:t> </a:t>
            </a:r>
            <a:r>
              <a:rPr lang="en-US" altLang="en-US" sz="2800" b="1" dirty="0" err="1" smtClean="0">
                <a:solidFill>
                  <a:srgbClr val="002060"/>
                </a:solidFill>
              </a:rPr>
              <a:t>khó</a:t>
            </a:r>
            <a:r>
              <a:rPr lang="en-US" altLang="en-US" sz="2800" b="1" dirty="0" smtClean="0">
                <a:solidFill>
                  <a:srgbClr val="002060"/>
                </a:solidFill>
              </a:rPr>
              <a:t> </a:t>
            </a:r>
            <a:r>
              <a:rPr lang="en-US" altLang="en-US" sz="2800" b="1" dirty="0" err="1" smtClean="0">
                <a:solidFill>
                  <a:srgbClr val="002060"/>
                </a:solidFill>
              </a:rPr>
              <a:t>khăn</a:t>
            </a:r>
            <a:r>
              <a:rPr lang="en-US" altLang="en-US" sz="2800" b="1" dirty="0" smtClean="0">
                <a:solidFill>
                  <a:srgbClr val="002060"/>
                </a:solidFill>
              </a:rPr>
              <a:t>, </a:t>
            </a:r>
            <a:r>
              <a:rPr lang="en-US" altLang="en-US" sz="2800" b="1" dirty="0" err="1" smtClean="0">
                <a:solidFill>
                  <a:srgbClr val="002060"/>
                </a:solidFill>
              </a:rPr>
              <a:t>không</a:t>
            </a:r>
            <a:r>
              <a:rPr lang="en-US" altLang="en-US" sz="2800" b="1" dirty="0" smtClean="0">
                <a:solidFill>
                  <a:srgbClr val="002060"/>
                </a:solidFill>
              </a:rPr>
              <a:t> </a:t>
            </a:r>
            <a:r>
              <a:rPr lang="en-US" altLang="en-US" sz="2800" b="1" dirty="0" err="1" smtClean="0">
                <a:solidFill>
                  <a:srgbClr val="002060"/>
                </a:solidFill>
              </a:rPr>
              <a:t>ngần</a:t>
            </a:r>
            <a:r>
              <a:rPr lang="en-US" altLang="en-US" sz="2800" b="1" dirty="0" smtClean="0">
                <a:solidFill>
                  <a:srgbClr val="002060"/>
                </a:solidFill>
              </a:rPr>
              <a:t> </a:t>
            </a:r>
            <a:r>
              <a:rPr lang="en-US" altLang="en-US" sz="2800" b="1" dirty="0" err="1" smtClean="0">
                <a:solidFill>
                  <a:srgbClr val="002060"/>
                </a:solidFill>
              </a:rPr>
              <a:t>ngại</a:t>
            </a:r>
            <a:r>
              <a:rPr lang="en-US" altLang="en-US" sz="2800" b="1" dirty="0" smtClean="0">
                <a:solidFill>
                  <a:srgbClr val="002060"/>
                </a:solidFill>
              </a:rPr>
              <a:t> </a:t>
            </a:r>
            <a:r>
              <a:rPr lang="en-US" altLang="en-US" sz="2800" b="1" dirty="0" err="1" smtClean="0">
                <a:solidFill>
                  <a:srgbClr val="002060"/>
                </a:solidFill>
              </a:rPr>
              <a:t>cứu</a:t>
            </a:r>
            <a:r>
              <a:rPr lang="en-US" altLang="en-US" sz="2800" b="1" dirty="0" smtClean="0">
                <a:solidFill>
                  <a:srgbClr val="002060"/>
                </a:solidFill>
              </a:rPr>
              <a:t> </a:t>
            </a:r>
            <a:r>
              <a:rPr lang="en-US" altLang="en-US" sz="2800" b="1" dirty="0" err="1" smtClean="0">
                <a:solidFill>
                  <a:srgbClr val="002060"/>
                </a:solidFill>
              </a:rPr>
              <a:t>người</a:t>
            </a:r>
            <a:r>
              <a:rPr lang="en-US" altLang="en-US" sz="2800" b="1" dirty="0" smtClean="0">
                <a:solidFill>
                  <a:srgbClr val="002060"/>
                </a:solidFill>
              </a:rPr>
              <a:t>.</a:t>
            </a:r>
            <a:endParaRPr lang="en-US" altLang="en-US" sz="2800" b="1" dirty="0">
              <a:solidFill>
                <a:srgbClr val="002060"/>
              </a:solidFill>
            </a:endParaRPr>
          </a:p>
        </p:txBody>
      </p:sp>
    </p:spTree>
    <p:extLst>
      <p:ext uri="{BB962C8B-B14F-4D97-AF65-F5344CB8AC3E}">
        <p14:creationId xmlns:p14="http://schemas.microsoft.com/office/powerpoint/2010/main" val="1131514637"/>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anim calcmode="discrete" valueType="clr">
                                      <p:cBhvr override="childStyle">
                                        <p:cTn id="1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gtEl>
                                        <p:attrNameLst>
                                          <p:attrName>fillcolor</p:attrName>
                                        </p:attrNameLst>
                                      </p:cBhvr>
                                      <p:tavLst>
                                        <p:tav tm="0">
                                          <p:val>
                                            <p:clrVal>
                                              <a:schemeClr val="accent2"/>
                                            </p:clrVal>
                                          </p:val>
                                        </p:tav>
                                        <p:tav tm="50000">
                                          <p:val>
                                            <p:clrVal>
                                              <a:schemeClr val="hlink"/>
                                            </p:clrVal>
                                          </p:val>
                                        </p:tav>
                                      </p:tavLst>
                                    </p:anim>
                                    <p:set>
                                      <p:cBhvr>
                                        <p:cTn id="16"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3048000" y="296545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b="1">
              <a:latin typeface="VNI-Times" pitchFamily="2" charset="0"/>
            </a:endParaRPr>
          </a:p>
        </p:txBody>
      </p:sp>
      <p:sp>
        <p:nvSpPr>
          <p:cNvPr id="9219" name="Text Box 4"/>
          <p:cNvSpPr txBox="1">
            <a:spLocks noChangeArrowheads="1"/>
          </p:cNvSpPr>
          <p:nvPr/>
        </p:nvSpPr>
        <p:spPr bwMode="auto">
          <a:xfrm>
            <a:off x="3124200" y="42799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b="1">
              <a:latin typeface="VNI-Times" pitchFamily="2" charset="0"/>
            </a:endParaRPr>
          </a:p>
        </p:txBody>
      </p:sp>
      <p:sp>
        <p:nvSpPr>
          <p:cNvPr id="9223" name="Text Box 8"/>
          <p:cNvSpPr txBox="1">
            <a:spLocks noChangeArrowheads="1"/>
          </p:cNvSpPr>
          <p:nvPr/>
        </p:nvSpPr>
        <p:spPr bwMode="auto">
          <a:xfrm>
            <a:off x="1143000" y="10287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Bef>
                <a:spcPct val="50000"/>
              </a:spcBef>
            </a:pPr>
            <a:endParaRPr lang="en-US" altLang="en-US"/>
          </a:p>
        </p:txBody>
      </p:sp>
      <p:sp>
        <p:nvSpPr>
          <p:cNvPr id="10258" name="Text Box 18"/>
          <p:cNvSpPr txBox="1">
            <a:spLocks noChangeArrowheads="1"/>
          </p:cNvSpPr>
          <p:nvPr/>
        </p:nvSpPr>
        <p:spPr bwMode="auto">
          <a:xfrm>
            <a:off x="38100" y="625864"/>
            <a:ext cx="9144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a:r>
              <a:rPr lang="en-US" altLang="en-US" sz="2800" b="1" dirty="0" err="1">
                <a:solidFill>
                  <a:srgbClr val="800000"/>
                </a:solidFill>
              </a:rPr>
              <a:t>Câu</a:t>
            </a:r>
            <a:r>
              <a:rPr lang="en-US" altLang="en-US" sz="2800" b="1" dirty="0">
                <a:solidFill>
                  <a:srgbClr val="800000"/>
                </a:solidFill>
              </a:rPr>
              <a:t> 5:  </a:t>
            </a:r>
            <a:r>
              <a:rPr lang="en-US" altLang="en-US" sz="2800" b="1" dirty="0" err="1">
                <a:solidFill>
                  <a:srgbClr val="800000"/>
                </a:solidFill>
              </a:rPr>
              <a:t>Tìm</a:t>
            </a:r>
            <a:r>
              <a:rPr lang="en-US" altLang="en-US" sz="2800" b="1" dirty="0">
                <a:solidFill>
                  <a:srgbClr val="800000"/>
                </a:solidFill>
              </a:rPr>
              <a:t> </a:t>
            </a:r>
            <a:r>
              <a:rPr lang="en-US" altLang="en-US" sz="2800" b="1" dirty="0" err="1">
                <a:solidFill>
                  <a:srgbClr val="800000"/>
                </a:solidFill>
              </a:rPr>
              <a:t>những</a:t>
            </a:r>
            <a:r>
              <a:rPr lang="en-US" altLang="en-US" sz="2800" b="1" dirty="0">
                <a:solidFill>
                  <a:srgbClr val="800000"/>
                </a:solidFill>
              </a:rPr>
              <a:t> chi </a:t>
            </a:r>
            <a:r>
              <a:rPr lang="en-US" altLang="en-US" sz="2800" b="1" dirty="0" err="1">
                <a:solidFill>
                  <a:srgbClr val="800000"/>
                </a:solidFill>
              </a:rPr>
              <a:t>tiết</a:t>
            </a:r>
            <a:r>
              <a:rPr lang="en-US" altLang="en-US" sz="2800" b="1" dirty="0">
                <a:solidFill>
                  <a:srgbClr val="800000"/>
                </a:solidFill>
              </a:rPr>
              <a:t> </a:t>
            </a:r>
            <a:r>
              <a:rPr lang="en-US" altLang="en-US" sz="2800" b="1" dirty="0" err="1">
                <a:solidFill>
                  <a:srgbClr val="800000"/>
                </a:solidFill>
              </a:rPr>
              <a:t>nói</a:t>
            </a:r>
            <a:r>
              <a:rPr lang="en-US" altLang="en-US" sz="2800" b="1" dirty="0">
                <a:solidFill>
                  <a:srgbClr val="800000"/>
                </a:solidFill>
              </a:rPr>
              <a:t> </a:t>
            </a:r>
            <a:r>
              <a:rPr lang="en-US" altLang="en-US" sz="2800" b="1" dirty="0" err="1">
                <a:solidFill>
                  <a:srgbClr val="800000"/>
                </a:solidFill>
              </a:rPr>
              <a:t>lên</a:t>
            </a:r>
            <a:r>
              <a:rPr lang="en-US" altLang="en-US" sz="2800" b="1" dirty="0">
                <a:solidFill>
                  <a:srgbClr val="800000"/>
                </a:solidFill>
              </a:rPr>
              <a:t> </a:t>
            </a:r>
            <a:r>
              <a:rPr lang="en-US" altLang="en-US" sz="2800" b="1" dirty="0" err="1">
                <a:solidFill>
                  <a:srgbClr val="800000"/>
                </a:solidFill>
              </a:rPr>
              <a:t>tình</a:t>
            </a:r>
            <a:r>
              <a:rPr lang="en-US" altLang="en-US" sz="2800" b="1" dirty="0">
                <a:solidFill>
                  <a:srgbClr val="800000"/>
                </a:solidFill>
              </a:rPr>
              <a:t> </a:t>
            </a:r>
            <a:r>
              <a:rPr lang="en-US" altLang="en-US" sz="2800" b="1" dirty="0" err="1">
                <a:solidFill>
                  <a:srgbClr val="800000"/>
                </a:solidFill>
              </a:rPr>
              <a:t>cảm</a:t>
            </a:r>
            <a:r>
              <a:rPr lang="en-US" altLang="en-US" sz="2800" b="1" dirty="0">
                <a:solidFill>
                  <a:srgbClr val="800000"/>
                </a:solidFill>
              </a:rPr>
              <a:t> </a:t>
            </a:r>
            <a:r>
              <a:rPr lang="en-US" altLang="en-US" sz="2800" b="1" dirty="0" err="1">
                <a:solidFill>
                  <a:srgbClr val="800000"/>
                </a:solidFill>
              </a:rPr>
              <a:t>thủy</a:t>
            </a:r>
            <a:r>
              <a:rPr lang="en-US" altLang="en-US" sz="2800" b="1" dirty="0">
                <a:solidFill>
                  <a:srgbClr val="800000"/>
                </a:solidFill>
              </a:rPr>
              <a:t> </a:t>
            </a:r>
            <a:r>
              <a:rPr lang="en-US" altLang="en-US" sz="2800" b="1" dirty="0" err="1">
                <a:solidFill>
                  <a:srgbClr val="800000"/>
                </a:solidFill>
              </a:rPr>
              <a:t>chung</a:t>
            </a:r>
            <a:r>
              <a:rPr lang="en-US" altLang="en-US" sz="2800" b="1" dirty="0">
                <a:solidFill>
                  <a:srgbClr val="800000"/>
                </a:solidFill>
              </a:rPr>
              <a:t> </a:t>
            </a:r>
            <a:r>
              <a:rPr lang="en-US" altLang="en-US" sz="2800" b="1" dirty="0" err="1">
                <a:solidFill>
                  <a:srgbClr val="800000"/>
                </a:solidFill>
              </a:rPr>
              <a:t>của</a:t>
            </a:r>
            <a:r>
              <a:rPr lang="en-US" altLang="en-US" sz="2800" b="1" dirty="0">
                <a:solidFill>
                  <a:srgbClr val="800000"/>
                </a:solidFill>
              </a:rPr>
              <a:t> </a:t>
            </a:r>
            <a:r>
              <a:rPr lang="en-US" altLang="en-US" sz="2800" b="1" dirty="0" err="1">
                <a:solidFill>
                  <a:srgbClr val="800000"/>
                </a:solidFill>
              </a:rPr>
              <a:t>gia</a:t>
            </a:r>
            <a:r>
              <a:rPr lang="en-US" altLang="en-US" sz="2800" b="1" dirty="0">
                <a:solidFill>
                  <a:srgbClr val="800000"/>
                </a:solidFill>
              </a:rPr>
              <a:t> </a:t>
            </a:r>
            <a:r>
              <a:rPr lang="en-US" altLang="en-US" sz="2800" b="1" dirty="0" err="1">
                <a:solidFill>
                  <a:srgbClr val="800000"/>
                </a:solidFill>
              </a:rPr>
              <a:t>đình</a:t>
            </a:r>
            <a:r>
              <a:rPr lang="en-US" altLang="en-US" sz="2800" b="1" dirty="0">
                <a:solidFill>
                  <a:srgbClr val="800000"/>
                </a:solidFill>
              </a:rPr>
              <a:t> </a:t>
            </a:r>
            <a:r>
              <a:rPr lang="en-US" altLang="en-US" sz="2800" b="1" dirty="0" err="1">
                <a:solidFill>
                  <a:srgbClr val="800000"/>
                </a:solidFill>
              </a:rPr>
              <a:t>Thành</a:t>
            </a:r>
            <a:r>
              <a:rPr lang="en-US" altLang="en-US" sz="2800" b="1" dirty="0">
                <a:solidFill>
                  <a:srgbClr val="800000"/>
                </a:solidFill>
              </a:rPr>
              <a:t> </a:t>
            </a:r>
            <a:r>
              <a:rPr lang="en-US" altLang="en-US" sz="2800" b="1" dirty="0" err="1">
                <a:solidFill>
                  <a:srgbClr val="800000"/>
                </a:solidFill>
              </a:rPr>
              <a:t>đối</a:t>
            </a:r>
            <a:r>
              <a:rPr lang="en-US" altLang="en-US" sz="2800" b="1" dirty="0">
                <a:solidFill>
                  <a:srgbClr val="800000"/>
                </a:solidFill>
              </a:rPr>
              <a:t> </a:t>
            </a:r>
            <a:r>
              <a:rPr lang="en-US" altLang="en-US" sz="2800" b="1" dirty="0" err="1">
                <a:solidFill>
                  <a:srgbClr val="800000"/>
                </a:solidFill>
              </a:rPr>
              <a:t>với</a:t>
            </a:r>
            <a:r>
              <a:rPr lang="en-US" altLang="en-US" sz="2800" b="1" dirty="0">
                <a:solidFill>
                  <a:srgbClr val="800000"/>
                </a:solidFill>
              </a:rPr>
              <a:t> </a:t>
            </a:r>
            <a:r>
              <a:rPr lang="en-US" altLang="en-US" sz="2800" b="1" dirty="0" err="1">
                <a:solidFill>
                  <a:srgbClr val="800000"/>
                </a:solidFill>
              </a:rPr>
              <a:t>những</a:t>
            </a:r>
            <a:r>
              <a:rPr lang="en-US" altLang="en-US" sz="2800" b="1" dirty="0">
                <a:solidFill>
                  <a:srgbClr val="800000"/>
                </a:solidFill>
              </a:rPr>
              <a:t> </a:t>
            </a:r>
            <a:r>
              <a:rPr lang="en-US" altLang="en-US" sz="2800" b="1" dirty="0" err="1">
                <a:solidFill>
                  <a:srgbClr val="800000"/>
                </a:solidFill>
              </a:rPr>
              <a:t>người</a:t>
            </a:r>
            <a:r>
              <a:rPr lang="en-US" altLang="en-US" sz="2800" b="1" dirty="0">
                <a:solidFill>
                  <a:srgbClr val="800000"/>
                </a:solidFill>
              </a:rPr>
              <a:t> </a:t>
            </a:r>
            <a:r>
              <a:rPr lang="en-US" altLang="en-US" sz="2800" b="1" dirty="0" err="1">
                <a:solidFill>
                  <a:srgbClr val="800000"/>
                </a:solidFill>
              </a:rPr>
              <a:t>đã</a:t>
            </a:r>
            <a:r>
              <a:rPr lang="en-US" altLang="en-US" sz="2800" b="1" dirty="0">
                <a:solidFill>
                  <a:srgbClr val="800000"/>
                </a:solidFill>
              </a:rPr>
              <a:t> </a:t>
            </a:r>
            <a:r>
              <a:rPr lang="en-US" altLang="en-US" sz="2800" b="1" dirty="0" err="1">
                <a:solidFill>
                  <a:srgbClr val="800000"/>
                </a:solidFill>
              </a:rPr>
              <a:t>giúp</a:t>
            </a:r>
            <a:r>
              <a:rPr lang="en-US" altLang="en-US" sz="2800" b="1" dirty="0">
                <a:solidFill>
                  <a:srgbClr val="800000"/>
                </a:solidFill>
              </a:rPr>
              <a:t> </a:t>
            </a:r>
            <a:r>
              <a:rPr lang="en-US" altLang="en-US" sz="2800" b="1" dirty="0" err="1">
                <a:solidFill>
                  <a:srgbClr val="800000"/>
                </a:solidFill>
              </a:rPr>
              <a:t>đỡ</a:t>
            </a:r>
            <a:r>
              <a:rPr lang="en-US" altLang="en-US" sz="2800" b="1" dirty="0">
                <a:solidFill>
                  <a:srgbClr val="800000"/>
                </a:solidFill>
              </a:rPr>
              <a:t> </a:t>
            </a:r>
            <a:r>
              <a:rPr lang="en-US" altLang="en-US" sz="2800" b="1" dirty="0" err="1">
                <a:solidFill>
                  <a:srgbClr val="800000"/>
                </a:solidFill>
              </a:rPr>
              <a:t>mình</a:t>
            </a:r>
            <a:r>
              <a:rPr lang="en-US" altLang="en-US" sz="2800" b="1" dirty="0">
                <a:solidFill>
                  <a:srgbClr val="800000"/>
                </a:solidFill>
              </a:rPr>
              <a:t>.</a:t>
            </a:r>
          </a:p>
        </p:txBody>
      </p:sp>
      <p:sp>
        <p:nvSpPr>
          <p:cNvPr id="10259" name="Text Box 19"/>
          <p:cNvSpPr txBox="1">
            <a:spLocks noChangeArrowheads="1"/>
          </p:cNvSpPr>
          <p:nvPr/>
        </p:nvSpPr>
        <p:spPr bwMode="auto">
          <a:xfrm>
            <a:off x="198606" y="1688417"/>
            <a:ext cx="8911347"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800" dirty="0">
                <a:solidFill>
                  <a:srgbClr val="0000CC"/>
                </a:solidFill>
              </a:rPr>
              <a:t>- </a:t>
            </a:r>
            <a:r>
              <a:rPr lang="en-US" altLang="en-US" sz="2800" b="1" dirty="0" err="1">
                <a:solidFill>
                  <a:srgbClr val="0000CC"/>
                </a:solidFill>
              </a:rPr>
              <a:t>Gia</a:t>
            </a:r>
            <a:r>
              <a:rPr lang="en-US" altLang="en-US" sz="2800" b="1" dirty="0">
                <a:solidFill>
                  <a:srgbClr val="0000CC"/>
                </a:solidFill>
              </a:rPr>
              <a:t> </a:t>
            </a:r>
            <a:r>
              <a:rPr lang="en-US" altLang="en-US" sz="2800" b="1" dirty="0" err="1">
                <a:solidFill>
                  <a:srgbClr val="0000CC"/>
                </a:solidFill>
              </a:rPr>
              <a:t>đình</a:t>
            </a:r>
            <a:r>
              <a:rPr lang="en-US" altLang="en-US" sz="2800" b="1" dirty="0">
                <a:solidFill>
                  <a:srgbClr val="0000CC"/>
                </a:solidFill>
              </a:rPr>
              <a:t> </a:t>
            </a:r>
            <a:r>
              <a:rPr lang="en-US" altLang="en-US" sz="2800" b="1" dirty="0" err="1">
                <a:solidFill>
                  <a:srgbClr val="0000CC"/>
                </a:solidFill>
              </a:rPr>
              <a:t>Thành</a:t>
            </a:r>
            <a:r>
              <a:rPr lang="en-US" altLang="en-US" sz="2800" b="1" dirty="0">
                <a:solidFill>
                  <a:srgbClr val="0000CC"/>
                </a:solidFill>
              </a:rPr>
              <a:t> </a:t>
            </a:r>
            <a:r>
              <a:rPr lang="en-US" altLang="en-US" sz="2800" b="1" dirty="0" err="1">
                <a:solidFill>
                  <a:srgbClr val="0000CC"/>
                </a:solidFill>
              </a:rPr>
              <a:t>tuy</a:t>
            </a:r>
            <a:r>
              <a:rPr lang="en-US" altLang="en-US" sz="2800" b="1" dirty="0">
                <a:solidFill>
                  <a:srgbClr val="0000CC"/>
                </a:solidFill>
              </a:rPr>
              <a:t> </a:t>
            </a:r>
            <a:r>
              <a:rPr lang="en-US" altLang="en-US" sz="2800" b="1" dirty="0" err="1">
                <a:solidFill>
                  <a:srgbClr val="0000CC"/>
                </a:solidFill>
              </a:rPr>
              <a:t>đã</a:t>
            </a:r>
            <a:r>
              <a:rPr lang="en-US" altLang="en-US" sz="2800" b="1" dirty="0">
                <a:solidFill>
                  <a:srgbClr val="0000CC"/>
                </a:solidFill>
              </a:rPr>
              <a:t> </a:t>
            </a:r>
            <a:r>
              <a:rPr lang="en-US" altLang="en-US" sz="2800" b="1" dirty="0" err="1">
                <a:solidFill>
                  <a:srgbClr val="0000CC"/>
                </a:solidFill>
              </a:rPr>
              <a:t>về</a:t>
            </a:r>
            <a:r>
              <a:rPr lang="en-US" altLang="en-US" sz="2800" b="1" dirty="0">
                <a:solidFill>
                  <a:srgbClr val="0000CC"/>
                </a:solidFill>
              </a:rPr>
              <a:t> </a:t>
            </a:r>
            <a:r>
              <a:rPr lang="en-US" altLang="en-US" sz="2800" b="1" dirty="0" err="1">
                <a:solidFill>
                  <a:srgbClr val="0000CC"/>
                </a:solidFill>
              </a:rPr>
              <a:t>thị</a:t>
            </a:r>
            <a:r>
              <a:rPr lang="en-US" altLang="en-US" sz="2800" b="1" dirty="0">
                <a:solidFill>
                  <a:srgbClr val="0000CC"/>
                </a:solidFill>
              </a:rPr>
              <a:t> </a:t>
            </a:r>
            <a:r>
              <a:rPr lang="en-US" altLang="en-US" sz="2800" b="1" dirty="0" err="1">
                <a:solidFill>
                  <a:srgbClr val="0000CC"/>
                </a:solidFill>
              </a:rPr>
              <a:t>xã</a:t>
            </a:r>
            <a:r>
              <a:rPr lang="en-US" altLang="en-US" sz="2800" b="1" dirty="0">
                <a:solidFill>
                  <a:srgbClr val="0000CC"/>
                </a:solidFill>
              </a:rPr>
              <a:t> </a:t>
            </a:r>
            <a:r>
              <a:rPr lang="en-US" altLang="en-US" sz="2800" b="1" dirty="0" err="1">
                <a:solidFill>
                  <a:srgbClr val="0000CC"/>
                </a:solidFill>
              </a:rPr>
              <a:t>nhưng</a:t>
            </a:r>
            <a:r>
              <a:rPr lang="en-US" altLang="en-US" sz="2800" b="1" dirty="0">
                <a:solidFill>
                  <a:srgbClr val="0000CC"/>
                </a:solidFill>
              </a:rPr>
              <a:t> </a:t>
            </a:r>
            <a:r>
              <a:rPr lang="en-US" altLang="en-US" sz="2800" b="1" dirty="0" err="1">
                <a:solidFill>
                  <a:srgbClr val="0000CC"/>
                </a:solidFill>
              </a:rPr>
              <a:t>vẫn</a:t>
            </a:r>
            <a:r>
              <a:rPr lang="en-US" altLang="en-US" sz="2800" b="1" dirty="0">
                <a:solidFill>
                  <a:srgbClr val="0000CC"/>
                </a:solidFill>
              </a:rPr>
              <a:t> </a:t>
            </a:r>
            <a:r>
              <a:rPr lang="en-US" altLang="en-US" sz="2800" b="1" dirty="0" err="1">
                <a:solidFill>
                  <a:srgbClr val="0000CC"/>
                </a:solidFill>
              </a:rPr>
              <a:t>nhớ</a:t>
            </a:r>
            <a:r>
              <a:rPr lang="en-US" altLang="en-US" sz="2800" b="1" dirty="0">
                <a:solidFill>
                  <a:srgbClr val="0000CC"/>
                </a:solidFill>
              </a:rPr>
              <a:t> </a:t>
            </a:r>
            <a:r>
              <a:rPr lang="en-US" altLang="en-US" sz="2800" b="1" dirty="0" err="1">
                <a:solidFill>
                  <a:srgbClr val="0000CC"/>
                </a:solidFill>
              </a:rPr>
              <a:t>gia</a:t>
            </a:r>
            <a:r>
              <a:rPr lang="en-US" altLang="en-US" sz="2800" b="1" dirty="0">
                <a:solidFill>
                  <a:srgbClr val="0000CC"/>
                </a:solidFill>
              </a:rPr>
              <a:t> </a:t>
            </a:r>
            <a:r>
              <a:rPr lang="en-US" altLang="en-US" sz="2800" b="1" dirty="0" err="1">
                <a:solidFill>
                  <a:srgbClr val="0000CC"/>
                </a:solidFill>
              </a:rPr>
              <a:t>đình</a:t>
            </a:r>
            <a:r>
              <a:rPr lang="en-US" altLang="en-US" sz="2800" b="1" dirty="0">
                <a:solidFill>
                  <a:srgbClr val="0000CC"/>
                </a:solidFill>
              </a:rPr>
              <a:t> </a:t>
            </a:r>
            <a:r>
              <a:rPr lang="en-US" altLang="en-US" sz="2800" b="1" dirty="0" err="1">
                <a:solidFill>
                  <a:srgbClr val="0000CC"/>
                </a:solidFill>
              </a:rPr>
              <a:t>Mến</a:t>
            </a:r>
            <a:r>
              <a:rPr lang="en-US" altLang="en-US" sz="2800" b="1" dirty="0">
                <a:solidFill>
                  <a:srgbClr val="0000CC"/>
                </a:solidFill>
              </a:rPr>
              <a:t>, </a:t>
            </a:r>
            <a:r>
              <a:rPr lang="en-US" altLang="en-US" sz="2800" b="1" dirty="0" err="1">
                <a:solidFill>
                  <a:srgbClr val="0000CC"/>
                </a:solidFill>
              </a:rPr>
              <a:t>bố</a:t>
            </a:r>
            <a:r>
              <a:rPr lang="en-US" altLang="en-US" sz="2800" b="1" dirty="0">
                <a:solidFill>
                  <a:srgbClr val="0000CC"/>
                </a:solidFill>
              </a:rPr>
              <a:t> </a:t>
            </a:r>
            <a:r>
              <a:rPr lang="en-US" altLang="en-US" sz="2800" b="1" dirty="0" err="1">
                <a:solidFill>
                  <a:srgbClr val="0000CC"/>
                </a:solidFill>
              </a:rPr>
              <a:t>Thành</a:t>
            </a:r>
            <a:r>
              <a:rPr lang="en-US" altLang="en-US" sz="2800" b="1" dirty="0">
                <a:solidFill>
                  <a:srgbClr val="0000CC"/>
                </a:solidFill>
              </a:rPr>
              <a:t> </a:t>
            </a:r>
            <a:r>
              <a:rPr lang="en-US" altLang="en-US" sz="2800" b="1" dirty="0" err="1">
                <a:solidFill>
                  <a:srgbClr val="0000CC"/>
                </a:solidFill>
              </a:rPr>
              <a:t>về</a:t>
            </a:r>
            <a:r>
              <a:rPr lang="en-US" altLang="en-US" sz="2800" b="1" dirty="0">
                <a:solidFill>
                  <a:srgbClr val="0000CC"/>
                </a:solidFill>
              </a:rPr>
              <a:t> </a:t>
            </a:r>
            <a:r>
              <a:rPr lang="en-US" altLang="en-US" sz="2800" b="1" dirty="0" err="1">
                <a:solidFill>
                  <a:srgbClr val="0000CC"/>
                </a:solidFill>
              </a:rPr>
              <a:t>thăm</a:t>
            </a:r>
            <a:r>
              <a:rPr lang="en-US" altLang="en-US" sz="2800" b="1" dirty="0">
                <a:solidFill>
                  <a:srgbClr val="0000CC"/>
                </a:solidFill>
              </a:rPr>
              <a:t> </a:t>
            </a:r>
            <a:r>
              <a:rPr lang="en-US" altLang="en-US" sz="2800" b="1" dirty="0" err="1">
                <a:solidFill>
                  <a:srgbClr val="0000CC"/>
                </a:solidFill>
              </a:rPr>
              <a:t>lại</a:t>
            </a:r>
            <a:r>
              <a:rPr lang="en-US" altLang="en-US" sz="2800" b="1" dirty="0">
                <a:solidFill>
                  <a:srgbClr val="0000CC"/>
                </a:solidFill>
              </a:rPr>
              <a:t> </a:t>
            </a:r>
            <a:r>
              <a:rPr lang="en-US" altLang="en-US" sz="2800" b="1" dirty="0" err="1">
                <a:solidFill>
                  <a:srgbClr val="0000CC"/>
                </a:solidFill>
              </a:rPr>
              <a:t>nơi</a:t>
            </a:r>
            <a:r>
              <a:rPr lang="en-US" altLang="en-US" sz="2800" b="1" dirty="0">
                <a:solidFill>
                  <a:srgbClr val="0000CC"/>
                </a:solidFill>
              </a:rPr>
              <a:t> </a:t>
            </a:r>
            <a:r>
              <a:rPr lang="en-US" altLang="en-US" sz="2800" b="1" dirty="0" err="1">
                <a:solidFill>
                  <a:srgbClr val="0000CC"/>
                </a:solidFill>
              </a:rPr>
              <a:t>sơ</a:t>
            </a:r>
            <a:r>
              <a:rPr lang="en-US" altLang="en-US" sz="2800" b="1" dirty="0">
                <a:solidFill>
                  <a:srgbClr val="0000CC"/>
                </a:solidFill>
              </a:rPr>
              <a:t> </a:t>
            </a:r>
            <a:r>
              <a:rPr lang="en-US" altLang="en-US" sz="2800" b="1" dirty="0" err="1">
                <a:solidFill>
                  <a:srgbClr val="0000CC"/>
                </a:solidFill>
              </a:rPr>
              <a:t>tán</a:t>
            </a:r>
            <a:r>
              <a:rPr lang="en-US" altLang="en-US" sz="2800" b="1" dirty="0">
                <a:solidFill>
                  <a:srgbClr val="0000CC"/>
                </a:solidFill>
              </a:rPr>
              <a:t> </a:t>
            </a:r>
            <a:r>
              <a:rPr lang="en-US" altLang="en-US" sz="2800" b="1" dirty="0" err="1">
                <a:solidFill>
                  <a:srgbClr val="0000CC"/>
                </a:solidFill>
              </a:rPr>
              <a:t>trước</a:t>
            </a:r>
            <a:r>
              <a:rPr lang="en-US" altLang="en-US" sz="2800" b="1" dirty="0">
                <a:solidFill>
                  <a:srgbClr val="0000CC"/>
                </a:solidFill>
              </a:rPr>
              <a:t> </a:t>
            </a:r>
            <a:r>
              <a:rPr lang="en-US" altLang="en-US" sz="2800" b="1" dirty="0" err="1">
                <a:solidFill>
                  <a:srgbClr val="0000CC"/>
                </a:solidFill>
              </a:rPr>
              <a:t>đây</a:t>
            </a:r>
            <a:r>
              <a:rPr lang="en-US" altLang="en-US" sz="2800" b="1" dirty="0">
                <a:solidFill>
                  <a:srgbClr val="0000CC"/>
                </a:solidFill>
              </a:rPr>
              <a:t> </a:t>
            </a:r>
            <a:r>
              <a:rPr lang="en-US" altLang="en-US" sz="2800" b="1" dirty="0" err="1">
                <a:solidFill>
                  <a:srgbClr val="0000CC"/>
                </a:solidFill>
              </a:rPr>
              <a:t>và</a:t>
            </a:r>
            <a:r>
              <a:rPr lang="en-US" altLang="en-US" sz="2800" b="1" dirty="0">
                <a:solidFill>
                  <a:srgbClr val="0000CC"/>
                </a:solidFill>
              </a:rPr>
              <a:t> </a:t>
            </a:r>
            <a:r>
              <a:rPr lang="en-US" altLang="en-US" sz="2800" b="1" dirty="0" err="1">
                <a:solidFill>
                  <a:srgbClr val="0000CC"/>
                </a:solidFill>
              </a:rPr>
              <a:t>đón</a:t>
            </a:r>
            <a:r>
              <a:rPr lang="en-US" altLang="en-US" sz="2800" b="1" dirty="0">
                <a:solidFill>
                  <a:srgbClr val="0000CC"/>
                </a:solidFill>
              </a:rPr>
              <a:t> </a:t>
            </a:r>
            <a:r>
              <a:rPr lang="en-US" altLang="en-US" sz="2800" b="1" dirty="0" err="1">
                <a:solidFill>
                  <a:srgbClr val="0000CC"/>
                </a:solidFill>
              </a:rPr>
              <a:t>Mến</a:t>
            </a:r>
            <a:r>
              <a:rPr lang="en-US" altLang="en-US" sz="2800" b="1" dirty="0">
                <a:solidFill>
                  <a:srgbClr val="0000CC"/>
                </a:solidFill>
              </a:rPr>
              <a:t> </a:t>
            </a:r>
            <a:r>
              <a:rPr lang="en-US" altLang="en-US" sz="2800" b="1" dirty="0" err="1">
                <a:solidFill>
                  <a:srgbClr val="0000CC"/>
                </a:solidFill>
              </a:rPr>
              <a:t>ra</a:t>
            </a:r>
            <a:r>
              <a:rPr lang="en-US" altLang="en-US" sz="2800" b="1" dirty="0">
                <a:solidFill>
                  <a:srgbClr val="0000CC"/>
                </a:solidFill>
              </a:rPr>
              <a:t> </a:t>
            </a:r>
            <a:r>
              <a:rPr lang="en-US" altLang="en-US" sz="2800" b="1" dirty="0" err="1">
                <a:solidFill>
                  <a:srgbClr val="0000CC"/>
                </a:solidFill>
              </a:rPr>
              <a:t>chơi</a:t>
            </a:r>
            <a:r>
              <a:rPr lang="en-US" altLang="en-US" sz="2800" b="1" dirty="0">
                <a:solidFill>
                  <a:srgbClr val="0000CC"/>
                </a:solidFill>
              </a:rPr>
              <a:t>. </a:t>
            </a:r>
            <a:r>
              <a:rPr lang="en-US" altLang="en-US" sz="2800" b="1" dirty="0" err="1">
                <a:solidFill>
                  <a:srgbClr val="0000CC"/>
                </a:solidFill>
              </a:rPr>
              <a:t>Thành</a:t>
            </a:r>
            <a:r>
              <a:rPr lang="en-US" altLang="en-US" sz="2800" b="1" dirty="0">
                <a:solidFill>
                  <a:srgbClr val="0000CC"/>
                </a:solidFill>
              </a:rPr>
              <a:t> </a:t>
            </a:r>
            <a:r>
              <a:rPr lang="en-US" altLang="en-US" sz="2800" b="1" dirty="0" err="1">
                <a:solidFill>
                  <a:srgbClr val="0000CC"/>
                </a:solidFill>
              </a:rPr>
              <a:t>đưa</a:t>
            </a:r>
            <a:r>
              <a:rPr lang="en-US" altLang="en-US" sz="2800" b="1" dirty="0">
                <a:solidFill>
                  <a:srgbClr val="0000CC"/>
                </a:solidFill>
              </a:rPr>
              <a:t> </a:t>
            </a:r>
            <a:r>
              <a:rPr lang="en-US" altLang="en-US" sz="2800" b="1" dirty="0" err="1">
                <a:solidFill>
                  <a:srgbClr val="0000CC"/>
                </a:solidFill>
              </a:rPr>
              <a:t>mến</a:t>
            </a:r>
            <a:r>
              <a:rPr lang="en-US" altLang="en-US" sz="2800" b="1" dirty="0">
                <a:solidFill>
                  <a:srgbClr val="0000CC"/>
                </a:solidFill>
              </a:rPr>
              <a:t> </a:t>
            </a:r>
            <a:r>
              <a:rPr lang="en-US" altLang="en-US" sz="2800" b="1" dirty="0" err="1">
                <a:solidFill>
                  <a:srgbClr val="0000CC"/>
                </a:solidFill>
              </a:rPr>
              <a:t>đi</a:t>
            </a:r>
            <a:r>
              <a:rPr lang="en-US" altLang="en-US" sz="2800" b="1" dirty="0">
                <a:solidFill>
                  <a:srgbClr val="0000CC"/>
                </a:solidFill>
              </a:rPr>
              <a:t> </a:t>
            </a:r>
            <a:r>
              <a:rPr lang="en-US" altLang="en-US" sz="2800" b="1" dirty="0" err="1">
                <a:solidFill>
                  <a:srgbClr val="0000CC"/>
                </a:solidFill>
              </a:rPr>
              <a:t>thăm</a:t>
            </a:r>
            <a:r>
              <a:rPr lang="en-US" altLang="en-US" sz="2800" b="1" dirty="0">
                <a:solidFill>
                  <a:srgbClr val="0000CC"/>
                </a:solidFill>
              </a:rPr>
              <a:t> </a:t>
            </a:r>
            <a:r>
              <a:rPr lang="en-US" altLang="en-US" sz="2800" b="1" dirty="0" err="1">
                <a:solidFill>
                  <a:srgbClr val="0000CC"/>
                </a:solidFill>
              </a:rPr>
              <a:t>khắp</a:t>
            </a:r>
            <a:r>
              <a:rPr lang="en-US" altLang="en-US" sz="2800" b="1" dirty="0">
                <a:solidFill>
                  <a:srgbClr val="0000CC"/>
                </a:solidFill>
              </a:rPr>
              <a:t> </a:t>
            </a:r>
            <a:r>
              <a:rPr lang="en-US" altLang="en-US" sz="2800" b="1" dirty="0" err="1">
                <a:solidFill>
                  <a:srgbClr val="0000CC"/>
                </a:solidFill>
              </a:rPr>
              <a:t>thị</a:t>
            </a:r>
            <a:r>
              <a:rPr lang="en-US" altLang="en-US" sz="2800" b="1" dirty="0">
                <a:solidFill>
                  <a:srgbClr val="0000CC"/>
                </a:solidFill>
              </a:rPr>
              <a:t> </a:t>
            </a:r>
            <a:r>
              <a:rPr lang="en-US" altLang="en-US" sz="2800" b="1" dirty="0" err="1">
                <a:solidFill>
                  <a:srgbClr val="0000CC"/>
                </a:solidFill>
              </a:rPr>
              <a:t>xã</a:t>
            </a:r>
            <a:r>
              <a:rPr lang="en-US" altLang="en-US" sz="2800" b="1" dirty="0">
                <a:solidFill>
                  <a:srgbClr val="0000CC"/>
                </a:solidFill>
              </a:rPr>
              <a:t>. </a:t>
            </a:r>
            <a:r>
              <a:rPr lang="en-US" altLang="en-US" sz="2800" b="1" dirty="0" err="1">
                <a:solidFill>
                  <a:srgbClr val="0000CC"/>
                </a:solidFill>
              </a:rPr>
              <a:t>Bố</a:t>
            </a:r>
            <a:r>
              <a:rPr lang="en-US" altLang="en-US" sz="2800" b="1" dirty="0">
                <a:solidFill>
                  <a:srgbClr val="0000CC"/>
                </a:solidFill>
              </a:rPr>
              <a:t> </a:t>
            </a:r>
            <a:r>
              <a:rPr lang="en-US" altLang="en-US" sz="2800" b="1" dirty="0" err="1">
                <a:solidFill>
                  <a:srgbClr val="0000CC"/>
                </a:solidFill>
              </a:rPr>
              <a:t>Thành</a:t>
            </a:r>
            <a:r>
              <a:rPr lang="en-US" altLang="en-US" sz="2800" b="1" dirty="0">
                <a:solidFill>
                  <a:srgbClr val="0000CC"/>
                </a:solidFill>
              </a:rPr>
              <a:t> </a:t>
            </a:r>
            <a:r>
              <a:rPr lang="en-US" altLang="en-US" sz="2800" b="1" dirty="0" err="1">
                <a:solidFill>
                  <a:srgbClr val="0000CC"/>
                </a:solidFill>
              </a:rPr>
              <a:t>luôn</a:t>
            </a:r>
            <a:r>
              <a:rPr lang="en-US" altLang="en-US" sz="2800" b="1" dirty="0">
                <a:solidFill>
                  <a:srgbClr val="0000CC"/>
                </a:solidFill>
              </a:rPr>
              <a:t> </a:t>
            </a:r>
            <a:r>
              <a:rPr lang="en-US" altLang="en-US" sz="2800" b="1" dirty="0" err="1">
                <a:solidFill>
                  <a:srgbClr val="0000CC"/>
                </a:solidFill>
              </a:rPr>
              <a:t>nhớ</a:t>
            </a:r>
            <a:r>
              <a:rPr lang="en-US" altLang="en-US" sz="2800" b="1" dirty="0">
                <a:solidFill>
                  <a:srgbClr val="0000CC"/>
                </a:solidFill>
              </a:rPr>
              <a:t> </a:t>
            </a:r>
            <a:r>
              <a:rPr lang="en-US" altLang="en-US" sz="2800" b="1" dirty="0" err="1">
                <a:solidFill>
                  <a:srgbClr val="0000CC"/>
                </a:solidFill>
              </a:rPr>
              <a:t>và</a:t>
            </a:r>
            <a:r>
              <a:rPr lang="en-US" altLang="en-US" sz="2800" b="1" dirty="0">
                <a:solidFill>
                  <a:srgbClr val="0000CC"/>
                </a:solidFill>
              </a:rPr>
              <a:t> </a:t>
            </a:r>
            <a:r>
              <a:rPr lang="en-US" altLang="en-US" sz="2800" b="1" dirty="0" err="1">
                <a:solidFill>
                  <a:srgbClr val="0000CC"/>
                </a:solidFill>
              </a:rPr>
              <a:t>giành</a:t>
            </a:r>
            <a:r>
              <a:rPr lang="en-US" altLang="en-US" sz="2800" b="1" dirty="0">
                <a:solidFill>
                  <a:srgbClr val="0000CC"/>
                </a:solidFill>
              </a:rPr>
              <a:t> </a:t>
            </a:r>
            <a:r>
              <a:rPr lang="en-US" altLang="en-US" sz="2800" b="1" dirty="0" err="1">
                <a:solidFill>
                  <a:srgbClr val="0000CC"/>
                </a:solidFill>
              </a:rPr>
              <a:t>những</a:t>
            </a:r>
            <a:r>
              <a:rPr lang="en-US" altLang="en-US" sz="2800" b="1" dirty="0">
                <a:solidFill>
                  <a:srgbClr val="0000CC"/>
                </a:solidFill>
              </a:rPr>
              <a:t> </a:t>
            </a:r>
            <a:r>
              <a:rPr lang="en-US" altLang="en-US" sz="2800" b="1" dirty="0" err="1">
                <a:solidFill>
                  <a:srgbClr val="0000CC"/>
                </a:solidFill>
              </a:rPr>
              <a:t>suy</a:t>
            </a:r>
            <a:r>
              <a:rPr lang="en-US" altLang="en-US" sz="2800" b="1" dirty="0">
                <a:solidFill>
                  <a:srgbClr val="0000CC"/>
                </a:solidFill>
              </a:rPr>
              <a:t> </a:t>
            </a:r>
            <a:r>
              <a:rPr lang="en-US" altLang="en-US" sz="2800" b="1" dirty="0" err="1">
                <a:solidFill>
                  <a:srgbClr val="0000CC"/>
                </a:solidFill>
              </a:rPr>
              <a:t>nghĩ</a:t>
            </a:r>
            <a:r>
              <a:rPr lang="en-US" altLang="en-US" sz="2800" b="1" dirty="0">
                <a:solidFill>
                  <a:srgbClr val="0000CC"/>
                </a:solidFill>
              </a:rPr>
              <a:t> </a:t>
            </a:r>
            <a:r>
              <a:rPr lang="en-US" altLang="en-US" sz="2800" b="1" dirty="0" err="1">
                <a:solidFill>
                  <a:srgbClr val="0000CC"/>
                </a:solidFill>
              </a:rPr>
              <a:t>tốt</a:t>
            </a:r>
            <a:r>
              <a:rPr lang="en-US" altLang="en-US" sz="2800" b="1" dirty="0">
                <a:solidFill>
                  <a:srgbClr val="0000CC"/>
                </a:solidFill>
              </a:rPr>
              <a:t> </a:t>
            </a:r>
            <a:r>
              <a:rPr lang="en-US" altLang="en-US" sz="2800" b="1" dirty="0" err="1">
                <a:solidFill>
                  <a:srgbClr val="0000CC"/>
                </a:solidFill>
              </a:rPr>
              <a:t>đẹp</a:t>
            </a:r>
            <a:r>
              <a:rPr lang="en-US" altLang="en-US" sz="2800" b="1" dirty="0">
                <a:solidFill>
                  <a:srgbClr val="0000CC"/>
                </a:solidFill>
              </a:rPr>
              <a:t> </a:t>
            </a:r>
            <a:r>
              <a:rPr lang="en-US" altLang="en-US" sz="2800" b="1" dirty="0" err="1">
                <a:solidFill>
                  <a:srgbClr val="0000CC"/>
                </a:solidFill>
              </a:rPr>
              <a:t>cho</a:t>
            </a:r>
            <a:r>
              <a:rPr lang="en-US" altLang="en-US" sz="2800" b="1" dirty="0">
                <a:solidFill>
                  <a:srgbClr val="0000CC"/>
                </a:solidFill>
              </a:rPr>
              <a:t> </a:t>
            </a:r>
            <a:r>
              <a:rPr lang="en-US" altLang="en-US" sz="2800" b="1" dirty="0" err="1">
                <a:solidFill>
                  <a:srgbClr val="0000CC"/>
                </a:solidFill>
              </a:rPr>
              <a:t>Mến</a:t>
            </a:r>
            <a:r>
              <a:rPr lang="en-US" altLang="en-US" sz="2800" b="1" dirty="0">
                <a:solidFill>
                  <a:srgbClr val="0000CC"/>
                </a:solidFill>
              </a:rPr>
              <a:t> </a:t>
            </a:r>
            <a:r>
              <a:rPr lang="en-US" altLang="en-US" sz="2800" b="1" dirty="0" err="1">
                <a:solidFill>
                  <a:srgbClr val="0000CC"/>
                </a:solidFill>
              </a:rPr>
              <a:t>và</a:t>
            </a:r>
            <a:r>
              <a:rPr lang="en-US" altLang="en-US" sz="2800" b="1" dirty="0">
                <a:solidFill>
                  <a:srgbClr val="0000CC"/>
                </a:solidFill>
              </a:rPr>
              <a:t> </a:t>
            </a:r>
            <a:r>
              <a:rPr lang="en-US" altLang="en-US" sz="2800" b="1" dirty="0" err="1">
                <a:solidFill>
                  <a:srgbClr val="0000CC"/>
                </a:solidFill>
              </a:rPr>
              <a:t>những</a:t>
            </a:r>
            <a:r>
              <a:rPr lang="en-US" altLang="en-US" sz="2800" b="1" dirty="0">
                <a:solidFill>
                  <a:srgbClr val="0000CC"/>
                </a:solidFill>
              </a:rPr>
              <a:t> </a:t>
            </a:r>
            <a:r>
              <a:rPr lang="en-US" altLang="en-US" sz="2800" b="1" dirty="0" err="1">
                <a:solidFill>
                  <a:srgbClr val="0000CC"/>
                </a:solidFill>
              </a:rPr>
              <a:t>người</a:t>
            </a:r>
            <a:r>
              <a:rPr lang="en-US" altLang="en-US" sz="2800" b="1" dirty="0">
                <a:solidFill>
                  <a:srgbClr val="0000CC"/>
                </a:solidFill>
              </a:rPr>
              <a:t> </a:t>
            </a:r>
            <a:r>
              <a:rPr lang="en-US" altLang="en-US" sz="2800" b="1" dirty="0" err="1">
                <a:solidFill>
                  <a:srgbClr val="0000CC"/>
                </a:solidFill>
              </a:rPr>
              <a:t>dân</a:t>
            </a:r>
            <a:r>
              <a:rPr lang="en-US" altLang="en-US" sz="2800" b="1" dirty="0">
                <a:solidFill>
                  <a:srgbClr val="0000CC"/>
                </a:solidFill>
              </a:rPr>
              <a:t> ở </a:t>
            </a:r>
            <a:r>
              <a:rPr lang="en-US" altLang="en-US" sz="2800" b="1" dirty="0" err="1">
                <a:solidFill>
                  <a:srgbClr val="0000CC"/>
                </a:solidFill>
              </a:rPr>
              <a:t>quê</a:t>
            </a:r>
            <a:r>
              <a:rPr lang="en-US" altLang="en-US" sz="2800" b="1" dirty="0">
                <a:solidFill>
                  <a:srgbClr val="0000CC"/>
                </a:solidFill>
              </a:rPr>
              <a:t>. </a:t>
            </a:r>
            <a:endParaRPr lang="en-US" altLang="en-US" sz="2800" dirty="0">
              <a:solidFill>
                <a:srgbClr val="0000CC"/>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58"/>
                                        </p:tgtEl>
                                        <p:attrNameLst>
                                          <p:attrName>style.visibility</p:attrName>
                                        </p:attrNameLst>
                                      </p:cBhvr>
                                      <p:to>
                                        <p:strVal val="visible"/>
                                      </p:to>
                                    </p:set>
                                    <p:anim calcmode="discrete" valueType="clr">
                                      <p:cBhvr override="childStyle">
                                        <p:cTn id="7" dur="80"/>
                                        <p:tgtEl>
                                          <p:spTgt spid="102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58"/>
                                        </p:tgtEl>
                                        <p:attrNameLst>
                                          <p:attrName>fillcolor</p:attrName>
                                        </p:attrNameLst>
                                      </p:cBhvr>
                                      <p:tavLst>
                                        <p:tav tm="0">
                                          <p:val>
                                            <p:clrVal>
                                              <a:schemeClr val="accent2"/>
                                            </p:clrVal>
                                          </p:val>
                                        </p:tav>
                                        <p:tav tm="50000">
                                          <p:val>
                                            <p:clrVal>
                                              <a:schemeClr val="hlink"/>
                                            </p:clrVal>
                                          </p:val>
                                        </p:tav>
                                      </p:tavLst>
                                    </p:anim>
                                    <p:set>
                                      <p:cBhvr>
                                        <p:cTn id="9" dur="80"/>
                                        <p:tgtEl>
                                          <p:spTgt spid="1025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0259">
                                            <p:txEl>
                                              <p:pRg st="0" end="0"/>
                                            </p:txEl>
                                          </p:spTgt>
                                        </p:tgtEl>
                                        <p:attrNameLst>
                                          <p:attrName>style.visibility</p:attrName>
                                        </p:attrNameLst>
                                      </p:cBhvr>
                                      <p:to>
                                        <p:strVal val="visible"/>
                                      </p:to>
                                    </p:set>
                                    <p:anim calcmode="discrete" valueType="clr">
                                      <p:cBhvr override="childStyle">
                                        <p:cTn id="14" dur="80"/>
                                        <p:tgtEl>
                                          <p:spTgt spid="1025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59">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025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3124200" y="42799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b="1">
              <a:latin typeface="VNI-Times" pitchFamily="2" charset="0"/>
            </a:endParaRPr>
          </a:p>
        </p:txBody>
      </p:sp>
      <p:sp>
        <p:nvSpPr>
          <p:cNvPr id="10246" name="Text Box 13"/>
          <p:cNvSpPr txBox="1">
            <a:spLocks noChangeArrowheads="1"/>
          </p:cNvSpPr>
          <p:nvPr/>
        </p:nvSpPr>
        <p:spPr bwMode="auto">
          <a:xfrm>
            <a:off x="-228600" y="2000250"/>
            <a:ext cx="883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sz="2800" b="1">
              <a:solidFill>
                <a:srgbClr val="FF3300"/>
              </a:solidFill>
            </a:endParaRPr>
          </a:p>
        </p:txBody>
      </p:sp>
      <p:sp>
        <p:nvSpPr>
          <p:cNvPr id="10247" name="Text Box 14"/>
          <p:cNvSpPr txBox="1">
            <a:spLocks noChangeArrowheads="1"/>
          </p:cNvSpPr>
          <p:nvPr/>
        </p:nvSpPr>
        <p:spPr bwMode="auto">
          <a:xfrm>
            <a:off x="762000" y="2684463"/>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sz="2800" b="1">
              <a:solidFill>
                <a:srgbClr val="3333CC"/>
              </a:solidFill>
            </a:endParaRPr>
          </a:p>
        </p:txBody>
      </p:sp>
      <p:sp>
        <p:nvSpPr>
          <p:cNvPr id="11276" name="Text Box 12"/>
          <p:cNvSpPr txBox="1">
            <a:spLocks noChangeArrowheads="1"/>
          </p:cNvSpPr>
          <p:nvPr/>
        </p:nvSpPr>
        <p:spPr bwMode="auto">
          <a:xfrm>
            <a:off x="3243" y="1247504"/>
            <a:ext cx="9144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a:r>
              <a:rPr lang="en-US" altLang="en-US" sz="2800" b="1" dirty="0">
                <a:solidFill>
                  <a:srgbClr val="800000"/>
                </a:solidFill>
              </a:rPr>
              <a:t>* Qua </a:t>
            </a:r>
            <a:r>
              <a:rPr lang="en-US" altLang="en-US" sz="2800" b="1" dirty="0" err="1">
                <a:solidFill>
                  <a:srgbClr val="800000"/>
                </a:solidFill>
              </a:rPr>
              <a:t>câu</a:t>
            </a:r>
            <a:r>
              <a:rPr lang="en-US" altLang="en-US" sz="2800" b="1" dirty="0">
                <a:solidFill>
                  <a:srgbClr val="800000"/>
                </a:solidFill>
              </a:rPr>
              <a:t> </a:t>
            </a:r>
            <a:r>
              <a:rPr lang="en-US" altLang="en-US" sz="2800" b="1" dirty="0" err="1">
                <a:solidFill>
                  <a:srgbClr val="800000"/>
                </a:solidFill>
              </a:rPr>
              <a:t>chuyện</a:t>
            </a:r>
            <a:r>
              <a:rPr lang="en-US" altLang="en-US" sz="2800" b="1" dirty="0">
                <a:solidFill>
                  <a:srgbClr val="800000"/>
                </a:solidFill>
              </a:rPr>
              <a:t>, </a:t>
            </a:r>
            <a:r>
              <a:rPr lang="en-US" altLang="en-US" sz="2800" b="1" dirty="0" err="1">
                <a:solidFill>
                  <a:srgbClr val="800000"/>
                </a:solidFill>
              </a:rPr>
              <a:t>em</a:t>
            </a:r>
            <a:r>
              <a:rPr lang="en-US" altLang="en-US" sz="2800" b="1" dirty="0">
                <a:solidFill>
                  <a:srgbClr val="800000"/>
                </a:solidFill>
              </a:rPr>
              <a:t> </a:t>
            </a:r>
            <a:r>
              <a:rPr lang="en-US" altLang="en-US" sz="2800" b="1" dirty="0" err="1">
                <a:solidFill>
                  <a:srgbClr val="800000"/>
                </a:solidFill>
              </a:rPr>
              <a:t>có</a:t>
            </a:r>
            <a:r>
              <a:rPr lang="en-US" altLang="en-US" sz="2800" b="1" dirty="0">
                <a:solidFill>
                  <a:srgbClr val="800000"/>
                </a:solidFill>
              </a:rPr>
              <a:t> </a:t>
            </a:r>
            <a:r>
              <a:rPr lang="en-US" altLang="en-US" sz="2800" b="1" dirty="0" err="1">
                <a:solidFill>
                  <a:srgbClr val="800000"/>
                </a:solidFill>
              </a:rPr>
              <a:t>suy</a:t>
            </a:r>
            <a:r>
              <a:rPr lang="en-US" altLang="en-US" sz="2800" b="1" dirty="0">
                <a:solidFill>
                  <a:srgbClr val="800000"/>
                </a:solidFill>
              </a:rPr>
              <a:t> </a:t>
            </a:r>
            <a:r>
              <a:rPr lang="en-US" altLang="en-US" sz="2800" b="1" dirty="0" err="1">
                <a:solidFill>
                  <a:srgbClr val="800000"/>
                </a:solidFill>
              </a:rPr>
              <a:t>nghĩ</a:t>
            </a:r>
            <a:r>
              <a:rPr lang="en-US" altLang="en-US" sz="2800" b="1" dirty="0">
                <a:solidFill>
                  <a:srgbClr val="800000"/>
                </a:solidFill>
              </a:rPr>
              <a:t> </a:t>
            </a:r>
            <a:r>
              <a:rPr lang="en-US" altLang="en-US" sz="2800" b="1" dirty="0" err="1">
                <a:solidFill>
                  <a:srgbClr val="800000"/>
                </a:solidFill>
              </a:rPr>
              <a:t>gì</a:t>
            </a:r>
            <a:r>
              <a:rPr lang="en-US" altLang="en-US" sz="2800" b="1" dirty="0">
                <a:solidFill>
                  <a:srgbClr val="800000"/>
                </a:solidFill>
              </a:rPr>
              <a:t> </a:t>
            </a:r>
            <a:r>
              <a:rPr lang="en-US" altLang="en-US" sz="2800" b="1" dirty="0" err="1">
                <a:solidFill>
                  <a:srgbClr val="800000"/>
                </a:solidFill>
              </a:rPr>
              <a:t>về</a:t>
            </a:r>
            <a:r>
              <a:rPr lang="en-US" altLang="en-US" sz="2800" b="1" dirty="0">
                <a:solidFill>
                  <a:srgbClr val="800000"/>
                </a:solidFill>
              </a:rPr>
              <a:t> </a:t>
            </a:r>
            <a:r>
              <a:rPr lang="en-US" altLang="en-US" sz="2800" b="1" dirty="0" err="1">
                <a:solidFill>
                  <a:srgbClr val="800000"/>
                </a:solidFill>
              </a:rPr>
              <a:t>phẩm</a:t>
            </a:r>
            <a:r>
              <a:rPr lang="en-US" altLang="en-US" sz="2800" b="1" dirty="0">
                <a:solidFill>
                  <a:srgbClr val="800000"/>
                </a:solidFill>
              </a:rPr>
              <a:t> </a:t>
            </a:r>
            <a:r>
              <a:rPr lang="en-US" altLang="en-US" sz="2800" b="1" dirty="0" err="1">
                <a:solidFill>
                  <a:srgbClr val="800000"/>
                </a:solidFill>
              </a:rPr>
              <a:t>chất</a:t>
            </a:r>
            <a:r>
              <a:rPr lang="en-US" altLang="en-US" sz="2800" b="1" dirty="0">
                <a:solidFill>
                  <a:srgbClr val="800000"/>
                </a:solidFill>
              </a:rPr>
              <a:t> </a:t>
            </a:r>
            <a:r>
              <a:rPr lang="en-US" altLang="en-US" sz="2800" b="1" dirty="0" err="1">
                <a:solidFill>
                  <a:srgbClr val="800000"/>
                </a:solidFill>
              </a:rPr>
              <a:t>của</a:t>
            </a:r>
            <a:r>
              <a:rPr lang="en-US" altLang="en-US" sz="2800" b="1" dirty="0">
                <a:solidFill>
                  <a:srgbClr val="800000"/>
                </a:solidFill>
              </a:rPr>
              <a:t> </a:t>
            </a:r>
            <a:r>
              <a:rPr lang="en-US" altLang="en-US" sz="2800" b="1" dirty="0" err="1">
                <a:solidFill>
                  <a:srgbClr val="800000"/>
                </a:solidFill>
              </a:rPr>
              <a:t>người</a:t>
            </a:r>
            <a:r>
              <a:rPr lang="en-US" altLang="en-US" sz="2800" b="1" dirty="0">
                <a:solidFill>
                  <a:srgbClr val="800000"/>
                </a:solidFill>
              </a:rPr>
              <a:t> </a:t>
            </a:r>
            <a:r>
              <a:rPr lang="en-US" altLang="en-US" sz="2800" b="1" dirty="0" err="1">
                <a:solidFill>
                  <a:srgbClr val="800000"/>
                </a:solidFill>
              </a:rPr>
              <a:t>nông</a:t>
            </a:r>
            <a:r>
              <a:rPr lang="en-US" altLang="en-US" sz="2800" b="1" dirty="0">
                <a:solidFill>
                  <a:srgbClr val="800000"/>
                </a:solidFill>
              </a:rPr>
              <a:t> </a:t>
            </a:r>
            <a:r>
              <a:rPr lang="en-US" altLang="en-US" sz="2800" b="1" dirty="0" err="1">
                <a:solidFill>
                  <a:srgbClr val="800000"/>
                </a:solidFill>
              </a:rPr>
              <a:t>thôn</a:t>
            </a:r>
            <a:r>
              <a:rPr lang="en-US" altLang="en-US" sz="2800" b="1" dirty="0">
                <a:solidFill>
                  <a:srgbClr val="800000"/>
                </a:solidFill>
              </a:rPr>
              <a:t> </a:t>
            </a:r>
            <a:r>
              <a:rPr lang="en-US" altLang="en-US" sz="2800" b="1" dirty="0" err="1">
                <a:solidFill>
                  <a:srgbClr val="800000"/>
                </a:solidFill>
              </a:rPr>
              <a:t>và</a:t>
            </a:r>
            <a:r>
              <a:rPr lang="en-US" altLang="en-US" sz="2800" b="1" dirty="0">
                <a:solidFill>
                  <a:srgbClr val="800000"/>
                </a:solidFill>
              </a:rPr>
              <a:t> </a:t>
            </a:r>
            <a:r>
              <a:rPr lang="en-US" altLang="en-US" sz="2800" b="1" dirty="0" err="1">
                <a:solidFill>
                  <a:srgbClr val="800000"/>
                </a:solidFill>
              </a:rPr>
              <a:t>người</a:t>
            </a:r>
            <a:r>
              <a:rPr lang="en-US" altLang="en-US" sz="2800" b="1" dirty="0">
                <a:solidFill>
                  <a:srgbClr val="800000"/>
                </a:solidFill>
              </a:rPr>
              <a:t> </a:t>
            </a:r>
            <a:r>
              <a:rPr lang="en-US" altLang="en-US" sz="2800" b="1" dirty="0" err="1">
                <a:solidFill>
                  <a:srgbClr val="800000"/>
                </a:solidFill>
              </a:rPr>
              <a:t>thành</a:t>
            </a:r>
            <a:r>
              <a:rPr lang="en-US" altLang="en-US" sz="2800" b="1" dirty="0">
                <a:solidFill>
                  <a:srgbClr val="800000"/>
                </a:solidFill>
              </a:rPr>
              <a:t> </a:t>
            </a:r>
            <a:r>
              <a:rPr lang="en-US" altLang="en-US" sz="2800" b="1" dirty="0" err="1">
                <a:solidFill>
                  <a:srgbClr val="800000"/>
                </a:solidFill>
              </a:rPr>
              <a:t>phố</a:t>
            </a:r>
            <a:r>
              <a:rPr lang="en-US" altLang="en-US" sz="2800" b="1" dirty="0">
                <a:solidFill>
                  <a:srgbClr val="800000"/>
                </a:solidFill>
              </a:rPr>
              <a:t>?</a:t>
            </a:r>
            <a:endParaRPr lang="en-US" altLang="en-US" sz="2800" dirty="0">
              <a:solidFill>
                <a:srgbClr val="800000"/>
              </a:solidFill>
            </a:endParaRPr>
          </a:p>
        </p:txBody>
      </p:sp>
      <p:sp>
        <p:nvSpPr>
          <p:cNvPr id="10249" name="Rectangle 3"/>
          <p:cNvSpPr>
            <a:spLocks noChangeArrowheads="1"/>
          </p:cNvSpPr>
          <p:nvPr/>
        </p:nvSpPr>
        <p:spPr bwMode="auto">
          <a:xfrm>
            <a:off x="0" y="7429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200" b="1" dirty="0" err="1">
                <a:solidFill>
                  <a:srgbClr val="FF3300"/>
                </a:solidFill>
                <a:cs typeface="Times New Roman" panose="02020603050405020304" pitchFamily="18" charset="0"/>
              </a:rPr>
              <a:t>Đôi</a:t>
            </a:r>
            <a:r>
              <a:rPr lang="en-US" altLang="en-US" sz="3200" b="1" dirty="0">
                <a:solidFill>
                  <a:srgbClr val="FF3300"/>
                </a:solidFill>
                <a:cs typeface="Times New Roman" panose="02020603050405020304" pitchFamily="18" charset="0"/>
              </a:rPr>
              <a:t> </a:t>
            </a:r>
            <a:r>
              <a:rPr lang="en-US" altLang="en-US" sz="3200" b="1" dirty="0" err="1">
                <a:solidFill>
                  <a:srgbClr val="FF3300"/>
                </a:solidFill>
                <a:cs typeface="Times New Roman" panose="02020603050405020304" pitchFamily="18" charset="0"/>
              </a:rPr>
              <a:t>bạn</a:t>
            </a:r>
            <a:endParaRPr lang="en-US" altLang="en-US" sz="3200" b="1" dirty="0">
              <a:solidFill>
                <a:srgbClr val="FF3300"/>
              </a:solidFill>
              <a:cs typeface="Times New Roman" panose="02020603050405020304" pitchFamily="18" charset="0"/>
            </a:endParaRPr>
          </a:p>
        </p:txBody>
      </p:sp>
      <p:sp>
        <p:nvSpPr>
          <p:cNvPr id="11281" name="Text Box 17"/>
          <p:cNvSpPr txBox="1">
            <a:spLocks noChangeArrowheads="1"/>
          </p:cNvSpPr>
          <p:nvPr/>
        </p:nvSpPr>
        <p:spPr bwMode="auto">
          <a:xfrm>
            <a:off x="21077" y="2308334"/>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800" b="1" dirty="0" smtClean="0">
                <a:solidFill>
                  <a:srgbClr val="0000CC"/>
                </a:solidFill>
              </a:rPr>
              <a:t> </a:t>
            </a:r>
            <a:r>
              <a:rPr lang="en-US" altLang="en-US" sz="2800" b="1" dirty="0" err="1">
                <a:solidFill>
                  <a:srgbClr val="0000CC"/>
                </a:solidFill>
              </a:rPr>
              <a:t>Câu</a:t>
            </a:r>
            <a:r>
              <a:rPr lang="en-US" altLang="en-US" sz="2800" b="1" dirty="0">
                <a:solidFill>
                  <a:srgbClr val="0000CC"/>
                </a:solidFill>
              </a:rPr>
              <a:t> </a:t>
            </a:r>
            <a:r>
              <a:rPr lang="en-US" altLang="en-US" sz="2800" b="1" dirty="0" err="1">
                <a:solidFill>
                  <a:srgbClr val="0000CC"/>
                </a:solidFill>
              </a:rPr>
              <a:t>chuyện</a:t>
            </a:r>
            <a:r>
              <a:rPr lang="en-US" altLang="en-US" sz="2800" b="1" dirty="0">
                <a:solidFill>
                  <a:srgbClr val="0000CC"/>
                </a:solidFill>
              </a:rPr>
              <a:t> c</a:t>
            </a:r>
            <a:r>
              <a:rPr lang="nl-NL" altLang="en-US" sz="2800" b="1" dirty="0">
                <a:solidFill>
                  <a:srgbClr val="0000CC"/>
                </a:solidFill>
              </a:rPr>
              <a:t>a ngợi phẩm chất tốt đẹp của người ở </a:t>
            </a:r>
            <a:r>
              <a:rPr lang="nl-NL" altLang="en-US" sz="2800" b="1" dirty="0" smtClean="0">
                <a:solidFill>
                  <a:srgbClr val="0000CC"/>
                </a:solidFill>
              </a:rPr>
              <a:t>làng quê (những người sẵn sàng giúp đỡ, hi sinh vì người khác) </a:t>
            </a:r>
            <a:r>
              <a:rPr lang="nl-NL" altLang="en-US" sz="2800" b="1" dirty="0">
                <a:solidFill>
                  <a:srgbClr val="0000CC"/>
                </a:solidFill>
              </a:rPr>
              <a:t>và tình cảm thuỷ chung của người thành phố với những người đã giúp đỡ mình lúc gian khổ, khó khăn.</a:t>
            </a:r>
            <a:endParaRPr lang="en-US" altLang="en-US" sz="2800" b="1" dirty="0">
              <a:solidFill>
                <a:srgbClr val="0000CC"/>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76"/>
                                        </p:tgtEl>
                                        <p:attrNameLst>
                                          <p:attrName>style.visibility</p:attrName>
                                        </p:attrNameLst>
                                      </p:cBhvr>
                                      <p:to>
                                        <p:strVal val="visible"/>
                                      </p:to>
                                    </p:set>
                                    <p:anim calcmode="discrete" valueType="clr">
                                      <p:cBhvr override="childStyle">
                                        <p:cTn id="7" dur="80"/>
                                        <p:tgtEl>
                                          <p:spTgt spid="1127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76"/>
                                        </p:tgtEl>
                                        <p:attrNameLst>
                                          <p:attrName>fillcolor</p:attrName>
                                        </p:attrNameLst>
                                      </p:cBhvr>
                                      <p:tavLst>
                                        <p:tav tm="0">
                                          <p:val>
                                            <p:clrVal>
                                              <a:schemeClr val="accent2"/>
                                            </p:clrVal>
                                          </p:val>
                                        </p:tav>
                                        <p:tav tm="50000">
                                          <p:val>
                                            <p:clrVal>
                                              <a:schemeClr val="hlink"/>
                                            </p:clrVal>
                                          </p:val>
                                        </p:tav>
                                      </p:tavLst>
                                    </p:anim>
                                    <p:set>
                                      <p:cBhvr>
                                        <p:cTn id="9" dur="80"/>
                                        <p:tgtEl>
                                          <p:spTgt spid="1127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281"/>
                                        </p:tgtEl>
                                        <p:attrNameLst>
                                          <p:attrName>style.visibility</p:attrName>
                                        </p:attrNameLst>
                                      </p:cBhvr>
                                      <p:to>
                                        <p:strVal val="visible"/>
                                      </p:to>
                                    </p:set>
                                    <p:anim calcmode="discrete" valueType="clr">
                                      <p:cBhvr override="childStyle">
                                        <p:cTn id="14" dur="80"/>
                                        <p:tgtEl>
                                          <p:spTgt spid="1128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281"/>
                                        </p:tgtEl>
                                        <p:attrNameLst>
                                          <p:attrName>fillcolor</p:attrName>
                                        </p:attrNameLst>
                                      </p:cBhvr>
                                      <p:tavLst>
                                        <p:tav tm="0">
                                          <p:val>
                                            <p:clrVal>
                                              <a:schemeClr val="accent2"/>
                                            </p:clrVal>
                                          </p:val>
                                        </p:tav>
                                        <p:tav tm="50000">
                                          <p:val>
                                            <p:clrVal>
                                              <a:schemeClr val="hlink"/>
                                            </p:clrVal>
                                          </p:val>
                                        </p:tav>
                                      </p:tavLst>
                                    </p:anim>
                                    <p:set>
                                      <p:cBhvr>
                                        <p:cTn id="16" dur="80"/>
                                        <p:tgtEl>
                                          <p:spTgt spid="1128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p:bldP spid="1128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ext Box 17"/>
          <p:cNvSpPr txBox="1">
            <a:spLocks noChangeArrowheads="1"/>
          </p:cNvSpPr>
          <p:nvPr/>
        </p:nvSpPr>
        <p:spPr bwMode="auto">
          <a:xfrm>
            <a:off x="914400" y="1276350"/>
            <a:ext cx="7315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800" b="1" i="0" u="none" strike="noStrike" kern="0" cap="none" spc="0" normalizeH="0" baseline="0" noProof="0" dirty="0" smtClean="0">
                <a:ln>
                  <a:noFill/>
                </a:ln>
                <a:solidFill>
                  <a:srgbClr val="0000CC"/>
                </a:solidFill>
                <a:effectLst/>
                <a:uLnTx/>
                <a:uFillTx/>
                <a:latin typeface="Times New Roman" panose="02020603050405020304" pitchFamily="18" charset="0"/>
                <a:cs typeface="Arial" panose="020B0604020202020204" pitchFamily="34" charset="0"/>
              </a:rPr>
              <a:t> </a:t>
            </a:r>
            <a:r>
              <a:rPr kumimoji="0" lang="en-US" altLang="en-US" sz="2800" b="1" i="0" u="none" strike="noStrike" kern="0" cap="none" spc="0" normalizeH="0" baseline="0" noProof="0" dirty="0" err="1" smtClean="0">
                <a:ln>
                  <a:noFill/>
                </a:ln>
                <a:solidFill>
                  <a:srgbClr val="FF0000"/>
                </a:solidFill>
                <a:effectLst/>
                <a:uLnTx/>
                <a:uFillTx/>
                <a:latin typeface="HP001 5 hàng"/>
              </a:rPr>
              <a:t>Nội</a:t>
            </a:r>
            <a:r>
              <a:rPr kumimoji="0" lang="en-US" altLang="en-US" sz="2800" b="1" i="0" u="none" strike="noStrike" kern="0" cap="none" spc="0" normalizeH="0" noProof="0" dirty="0" smtClean="0">
                <a:ln>
                  <a:noFill/>
                </a:ln>
                <a:solidFill>
                  <a:srgbClr val="FF0000"/>
                </a:solidFill>
                <a:effectLst/>
                <a:uLnTx/>
                <a:uFillTx/>
                <a:latin typeface="HP001 5 hàng"/>
              </a:rPr>
              <a:t> dung: </a:t>
            </a:r>
            <a:r>
              <a:rPr kumimoji="0" lang="en-US" altLang="en-US" sz="2800" b="1" i="0" u="none" strike="noStrike" kern="0" cap="none" spc="0" normalizeH="0" baseline="0" noProof="0" dirty="0" err="1" smtClean="0">
                <a:ln>
                  <a:noFill/>
                </a:ln>
                <a:solidFill>
                  <a:srgbClr val="FF0000"/>
                </a:solidFill>
                <a:effectLst/>
                <a:uLnTx/>
                <a:uFillTx/>
                <a:latin typeface="HP001 5 hàng"/>
              </a:rPr>
              <a:t>Câu</a:t>
            </a:r>
            <a:r>
              <a:rPr kumimoji="0" lang="en-US" altLang="en-US" sz="2800" b="1" i="0" u="none" strike="noStrike" kern="0" cap="none" spc="0" normalizeH="0" baseline="0" noProof="0" dirty="0" smtClean="0">
                <a:ln>
                  <a:noFill/>
                </a:ln>
                <a:solidFill>
                  <a:srgbClr val="FF0000"/>
                </a:solidFill>
                <a:effectLst/>
                <a:uLnTx/>
                <a:uFillTx/>
                <a:latin typeface="HP001 5 hàng"/>
              </a:rPr>
              <a:t> </a:t>
            </a:r>
            <a:r>
              <a:rPr kumimoji="0" lang="en-US" altLang="en-US" sz="2800" b="1" i="0" u="none" strike="noStrike" kern="0" cap="none" spc="0" normalizeH="0" baseline="0" noProof="0" dirty="0" err="1">
                <a:ln>
                  <a:noFill/>
                </a:ln>
                <a:solidFill>
                  <a:srgbClr val="FF0000"/>
                </a:solidFill>
                <a:effectLst/>
                <a:uLnTx/>
                <a:uFillTx/>
                <a:latin typeface="HP001 5 hàng"/>
              </a:rPr>
              <a:t>chuyện</a:t>
            </a:r>
            <a:r>
              <a:rPr kumimoji="0" lang="en-US" altLang="en-US" sz="2800" b="1" i="0" u="none" strike="noStrike" kern="0" cap="none" spc="0" normalizeH="0" baseline="0" noProof="0" dirty="0">
                <a:ln>
                  <a:noFill/>
                </a:ln>
                <a:solidFill>
                  <a:srgbClr val="FF0000"/>
                </a:solidFill>
                <a:effectLst/>
                <a:uLnTx/>
                <a:uFillTx/>
                <a:latin typeface="HP001 5 hàng"/>
              </a:rPr>
              <a:t> c</a:t>
            </a:r>
            <a:r>
              <a:rPr kumimoji="0" lang="nl-NL" altLang="en-US" sz="2800" b="1" i="0" u="none" strike="noStrike" kern="0" cap="none" spc="0" normalizeH="0" baseline="0" noProof="0" dirty="0">
                <a:ln>
                  <a:noFill/>
                </a:ln>
                <a:solidFill>
                  <a:srgbClr val="FF0000"/>
                </a:solidFill>
                <a:effectLst/>
                <a:uLnTx/>
                <a:uFillTx/>
                <a:latin typeface="HP001 5 hàng"/>
              </a:rPr>
              <a:t>a ngợi phẩm chất tốt đẹp của người ở </a:t>
            </a:r>
            <a:r>
              <a:rPr kumimoji="0" lang="nl-NL" altLang="en-US" sz="2800" b="1" i="0" u="none" strike="noStrike" kern="0" cap="none" spc="0" normalizeH="0" baseline="0" noProof="0" dirty="0" smtClean="0">
                <a:ln>
                  <a:noFill/>
                </a:ln>
                <a:solidFill>
                  <a:srgbClr val="FF0000"/>
                </a:solidFill>
                <a:effectLst/>
                <a:uLnTx/>
                <a:uFillTx/>
                <a:latin typeface="HP001 5 hàng"/>
              </a:rPr>
              <a:t>làng quê (những người sẵn sàng giúp đỡ, hi sinh vì người khác) </a:t>
            </a:r>
            <a:r>
              <a:rPr kumimoji="0" lang="nl-NL" altLang="en-US" sz="2800" b="1" i="0" u="none" strike="noStrike" kern="0" cap="none" spc="0" normalizeH="0" baseline="0" noProof="0" dirty="0">
                <a:ln>
                  <a:noFill/>
                </a:ln>
                <a:solidFill>
                  <a:srgbClr val="FF0000"/>
                </a:solidFill>
                <a:effectLst/>
                <a:uLnTx/>
                <a:uFillTx/>
                <a:latin typeface="HP001 5 hàng"/>
              </a:rPr>
              <a:t>và tình cảm thuỷ chung của người thành phố với những người đã giúp đỡ mình lúc gian khổ, khó khăn.</a:t>
            </a:r>
            <a:endParaRPr kumimoji="0" lang="en-US" altLang="en-US" sz="2800" b="1" i="0" u="none" strike="noStrike" kern="0" cap="none" spc="0" normalizeH="0" baseline="0" noProof="0" dirty="0">
              <a:ln>
                <a:noFill/>
              </a:ln>
              <a:solidFill>
                <a:srgbClr val="FF0000"/>
              </a:solidFill>
              <a:effectLst/>
              <a:uLnTx/>
              <a:uFillTx/>
              <a:latin typeface="HP001 5 hàng"/>
            </a:endParaRPr>
          </a:p>
        </p:txBody>
      </p:sp>
    </p:spTree>
    <p:extLst>
      <p:ext uri="{BB962C8B-B14F-4D97-AF65-F5344CB8AC3E}">
        <p14:creationId xmlns:p14="http://schemas.microsoft.com/office/powerpoint/2010/main" val="27781097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TextBox 2"/>
          <p:cNvSpPr txBox="1"/>
          <p:nvPr/>
        </p:nvSpPr>
        <p:spPr>
          <a:xfrm>
            <a:off x="893619" y="233379"/>
            <a:ext cx="6431973" cy="600164"/>
          </a:xfrm>
          <a:prstGeom prst="rect">
            <a:avLst/>
          </a:prstGeom>
          <a:noFill/>
        </p:spPr>
        <p:txBody>
          <a:bodyPr wrap="square" rtlCol="0">
            <a:spAutoFit/>
          </a:bodyPr>
          <a:lstStyle/>
          <a:p>
            <a:pPr eaLnBrk="1" fontAlgn="auto" hangingPunct="1">
              <a:spcBef>
                <a:spcPts val="0"/>
              </a:spcBef>
              <a:spcAft>
                <a:spcPts val="0"/>
              </a:spcAft>
            </a:pPr>
            <a:r>
              <a:rPr lang="en-US" sz="3300" b="1" dirty="0" err="1">
                <a:solidFill>
                  <a:srgbClr val="0000FF"/>
                </a:solidFill>
                <a:cs typeface="Times New Roman" panose="02020603050405020304" pitchFamily="18" charset="0"/>
              </a:rPr>
              <a:t>Hãy</a:t>
            </a:r>
            <a:r>
              <a:rPr lang="en-US" sz="3300" b="1" dirty="0">
                <a:solidFill>
                  <a:srgbClr val="0000FF"/>
                </a:solidFill>
                <a:cs typeface="Times New Roman" panose="02020603050405020304" pitchFamily="18" charset="0"/>
              </a:rPr>
              <a:t> </a:t>
            </a:r>
            <a:r>
              <a:rPr lang="en-US" sz="3300" b="1" dirty="0" err="1">
                <a:solidFill>
                  <a:srgbClr val="0000FF"/>
                </a:solidFill>
                <a:cs typeface="Times New Roman" panose="02020603050405020304" pitchFamily="18" charset="0"/>
              </a:rPr>
              <a:t>nêu</a:t>
            </a:r>
            <a:r>
              <a:rPr lang="en-US" sz="3300" b="1" dirty="0">
                <a:solidFill>
                  <a:srgbClr val="0000FF"/>
                </a:solidFill>
                <a:cs typeface="Times New Roman" panose="02020603050405020304" pitchFamily="18" charset="0"/>
              </a:rPr>
              <a:t> </a:t>
            </a:r>
            <a:r>
              <a:rPr lang="en-US" sz="3300" b="1" dirty="0" err="1">
                <a:solidFill>
                  <a:srgbClr val="0000FF"/>
                </a:solidFill>
                <a:cs typeface="Times New Roman" panose="02020603050405020304" pitchFamily="18" charset="0"/>
              </a:rPr>
              <a:t>giọng</a:t>
            </a:r>
            <a:r>
              <a:rPr lang="en-US" sz="3300" b="1" dirty="0">
                <a:solidFill>
                  <a:srgbClr val="0000FF"/>
                </a:solidFill>
                <a:cs typeface="Times New Roman" panose="02020603050405020304" pitchFamily="18" charset="0"/>
              </a:rPr>
              <a:t> </a:t>
            </a:r>
            <a:r>
              <a:rPr lang="en-US" sz="3300" b="1" dirty="0" err="1">
                <a:solidFill>
                  <a:srgbClr val="0000FF"/>
                </a:solidFill>
                <a:cs typeface="Times New Roman" panose="02020603050405020304" pitchFamily="18" charset="0"/>
              </a:rPr>
              <a:t>đọc</a:t>
            </a:r>
            <a:r>
              <a:rPr lang="en-US" sz="3300" b="1" dirty="0">
                <a:solidFill>
                  <a:srgbClr val="0000FF"/>
                </a:solidFill>
                <a:cs typeface="Times New Roman" panose="02020603050405020304" pitchFamily="18" charset="0"/>
              </a:rPr>
              <a:t> </a:t>
            </a:r>
            <a:r>
              <a:rPr lang="en-US" sz="3300" b="1" dirty="0" err="1">
                <a:solidFill>
                  <a:srgbClr val="0000FF"/>
                </a:solidFill>
                <a:cs typeface="Times New Roman" panose="02020603050405020304" pitchFamily="18" charset="0"/>
              </a:rPr>
              <a:t>của</a:t>
            </a:r>
            <a:r>
              <a:rPr lang="en-US" sz="3300" b="1" dirty="0">
                <a:solidFill>
                  <a:srgbClr val="0000FF"/>
                </a:solidFill>
                <a:cs typeface="Times New Roman" panose="02020603050405020304" pitchFamily="18" charset="0"/>
              </a:rPr>
              <a:t> </a:t>
            </a:r>
            <a:r>
              <a:rPr lang="en-US" sz="3300" b="1" dirty="0" err="1">
                <a:solidFill>
                  <a:srgbClr val="0000FF"/>
                </a:solidFill>
                <a:cs typeface="Times New Roman" panose="02020603050405020304" pitchFamily="18" charset="0"/>
              </a:rPr>
              <a:t>bài</a:t>
            </a:r>
            <a:r>
              <a:rPr lang="en-US" sz="3300" b="1" dirty="0">
                <a:solidFill>
                  <a:srgbClr val="0000FF"/>
                </a:solidFill>
                <a:cs typeface="Times New Roman" panose="02020603050405020304" pitchFamily="18" charset="0"/>
              </a:rPr>
              <a:t>?</a:t>
            </a:r>
          </a:p>
        </p:txBody>
      </p:sp>
      <p:sp>
        <p:nvSpPr>
          <p:cNvPr id="4" name="TextBox 1"/>
          <p:cNvSpPr txBox="1">
            <a:spLocks noChangeArrowheads="1"/>
          </p:cNvSpPr>
          <p:nvPr/>
        </p:nvSpPr>
        <p:spPr bwMode="auto">
          <a:xfrm>
            <a:off x="470079" y="909452"/>
            <a:ext cx="655212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just"/>
            <a:r>
              <a:rPr lang="en-US" altLang="en-US" sz="3300" b="1" dirty="0" err="1">
                <a:solidFill>
                  <a:prstClr val="black"/>
                </a:solidFill>
                <a:latin typeface="Times New Roman" panose="02020603050405020304" pitchFamily="18" charset="0"/>
                <a:cs typeface="Times New Roman" panose="02020603050405020304" pitchFamily="18" charset="0"/>
              </a:rPr>
              <a:t>Giọng</a:t>
            </a:r>
            <a:r>
              <a:rPr lang="en-US" altLang="en-US" sz="3300" b="1" dirty="0">
                <a:solidFill>
                  <a:prstClr val="black"/>
                </a:solidFill>
                <a:latin typeface="Times New Roman" panose="02020603050405020304" pitchFamily="18" charset="0"/>
                <a:cs typeface="Times New Roman" panose="02020603050405020304" pitchFamily="18" charset="0"/>
              </a:rPr>
              <a:t> </a:t>
            </a:r>
            <a:r>
              <a:rPr lang="en-US" altLang="en-US" sz="3300" b="1" dirty="0" err="1">
                <a:solidFill>
                  <a:prstClr val="black"/>
                </a:solidFill>
                <a:latin typeface="Times New Roman" panose="02020603050405020304" pitchFamily="18" charset="0"/>
                <a:cs typeface="Times New Roman" panose="02020603050405020304" pitchFamily="18" charset="0"/>
              </a:rPr>
              <a:t>người</a:t>
            </a:r>
            <a:r>
              <a:rPr lang="en-US" altLang="en-US" sz="3300" b="1" dirty="0">
                <a:solidFill>
                  <a:prstClr val="black"/>
                </a:solidFill>
                <a:latin typeface="Times New Roman" panose="02020603050405020304" pitchFamily="18" charset="0"/>
                <a:cs typeface="Times New Roman" panose="02020603050405020304" pitchFamily="18" charset="0"/>
              </a:rPr>
              <a:t> </a:t>
            </a:r>
            <a:r>
              <a:rPr lang="en-US" altLang="en-US" sz="3300" b="1" dirty="0" err="1">
                <a:solidFill>
                  <a:prstClr val="black"/>
                </a:solidFill>
                <a:latin typeface="Times New Roman" panose="02020603050405020304" pitchFamily="18" charset="0"/>
                <a:cs typeface="Times New Roman" panose="02020603050405020304" pitchFamily="18" charset="0"/>
              </a:rPr>
              <a:t>dẫn</a:t>
            </a:r>
            <a:r>
              <a:rPr lang="en-US" altLang="en-US" sz="3300" b="1" dirty="0">
                <a:solidFill>
                  <a:prstClr val="black"/>
                </a:solidFill>
                <a:latin typeface="Times New Roman" panose="02020603050405020304" pitchFamily="18" charset="0"/>
                <a:cs typeface="Times New Roman" panose="02020603050405020304" pitchFamily="18" charset="0"/>
              </a:rPr>
              <a:t> </a:t>
            </a:r>
            <a:r>
              <a:rPr lang="en-US" altLang="en-US" sz="3300" b="1" dirty="0" err="1">
                <a:solidFill>
                  <a:prstClr val="black"/>
                </a:solidFill>
                <a:latin typeface="Times New Roman" panose="02020603050405020304" pitchFamily="18" charset="0"/>
                <a:cs typeface="Times New Roman" panose="02020603050405020304" pitchFamily="18" charset="0"/>
              </a:rPr>
              <a:t>chuyện</a:t>
            </a:r>
            <a:r>
              <a:rPr lang="en-US" altLang="en-US" sz="3300" b="1" dirty="0">
                <a:solidFill>
                  <a:prstClr val="black"/>
                </a:solidFill>
                <a:latin typeface="Times New Roman" panose="02020603050405020304" pitchFamily="18" charset="0"/>
                <a:cs typeface="Times New Roman" panose="02020603050405020304" pitchFamily="18" charset="0"/>
              </a:rPr>
              <a:t>: </a:t>
            </a:r>
            <a:r>
              <a:rPr lang="en-US" altLang="en-US" sz="3300" dirty="0">
                <a:solidFill>
                  <a:prstClr val="black"/>
                </a:solidFill>
                <a:latin typeface="Times New Roman" panose="02020603050405020304" pitchFamily="18" charset="0"/>
                <a:cs typeface="Times New Roman" panose="02020603050405020304" pitchFamily="18" charset="0"/>
              </a:rPr>
              <a:t>thong </a:t>
            </a:r>
            <a:r>
              <a:rPr lang="en-US" altLang="en-US" sz="3300" dirty="0" err="1">
                <a:solidFill>
                  <a:prstClr val="black"/>
                </a:solidFill>
                <a:latin typeface="Times New Roman" panose="02020603050405020304" pitchFamily="18" charset="0"/>
                <a:cs typeface="Times New Roman" panose="02020603050405020304" pitchFamily="18" charset="0"/>
              </a:rPr>
              <a:t>thả</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chậm</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rãi</a:t>
            </a:r>
            <a:r>
              <a:rPr lang="en-US" altLang="en-US" sz="3300" dirty="0">
                <a:solidFill>
                  <a:prstClr val="black"/>
                </a:solidFill>
                <a:latin typeface="Times New Roman" panose="02020603050405020304" pitchFamily="18" charset="0"/>
                <a:cs typeface="Times New Roman" panose="02020603050405020304" pitchFamily="18" charset="0"/>
              </a:rPr>
              <a:t> (ở </a:t>
            </a:r>
            <a:r>
              <a:rPr lang="en-US" altLang="en-US" sz="3300" dirty="0" err="1">
                <a:solidFill>
                  <a:prstClr val="black"/>
                </a:solidFill>
                <a:latin typeface="Times New Roman" panose="02020603050405020304" pitchFamily="18" charset="0"/>
                <a:cs typeface="Times New Roman" panose="02020603050405020304" pitchFamily="18" charset="0"/>
              </a:rPr>
              <a:t>đoạn</a:t>
            </a:r>
            <a:r>
              <a:rPr lang="en-US" altLang="en-US" sz="3300" dirty="0">
                <a:solidFill>
                  <a:prstClr val="black"/>
                </a:solidFill>
                <a:latin typeface="Times New Roman" panose="02020603050405020304" pitchFamily="18" charset="0"/>
                <a:cs typeface="Times New Roman" panose="02020603050405020304" pitchFamily="18" charset="0"/>
              </a:rPr>
              <a:t> 1) , </a:t>
            </a:r>
            <a:r>
              <a:rPr lang="en-US" altLang="en-US" sz="3300" dirty="0" err="1">
                <a:solidFill>
                  <a:prstClr val="black"/>
                </a:solidFill>
                <a:latin typeface="Times New Roman" panose="02020603050405020304" pitchFamily="18" charset="0"/>
                <a:cs typeface="Times New Roman" panose="02020603050405020304" pitchFamily="18" charset="0"/>
              </a:rPr>
              <a:t>nhanh</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hơn</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hồi</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hộp</a:t>
            </a:r>
            <a:r>
              <a:rPr lang="en-US" altLang="en-US" sz="3300" dirty="0">
                <a:solidFill>
                  <a:prstClr val="black"/>
                </a:solidFill>
                <a:latin typeface="Times New Roman" panose="02020603050405020304" pitchFamily="18" charset="0"/>
                <a:cs typeface="Times New Roman" panose="02020603050405020304" pitchFamily="18" charset="0"/>
              </a:rPr>
              <a:t> (ở </a:t>
            </a:r>
            <a:r>
              <a:rPr lang="en-US" altLang="en-US" sz="3300" dirty="0" err="1">
                <a:solidFill>
                  <a:prstClr val="black"/>
                </a:solidFill>
                <a:latin typeface="Times New Roman" panose="02020603050405020304" pitchFamily="18" charset="0"/>
                <a:cs typeface="Times New Roman" panose="02020603050405020304" pitchFamily="18" charset="0"/>
              </a:rPr>
              <a:t>đoạn</a:t>
            </a:r>
            <a:r>
              <a:rPr lang="en-US" altLang="en-US" sz="3300" dirty="0">
                <a:solidFill>
                  <a:prstClr val="black"/>
                </a:solidFill>
                <a:latin typeface="Times New Roman" panose="02020603050405020304" pitchFamily="18" charset="0"/>
                <a:cs typeface="Times New Roman" panose="02020603050405020304" pitchFamily="18" charset="0"/>
              </a:rPr>
              <a:t> 2); </a:t>
            </a:r>
            <a:r>
              <a:rPr lang="en-US" altLang="en-US" sz="3300" dirty="0" err="1">
                <a:solidFill>
                  <a:prstClr val="black"/>
                </a:solidFill>
                <a:latin typeface="Times New Roman" panose="02020603050405020304" pitchFamily="18" charset="0"/>
                <a:cs typeface="Times New Roman" panose="02020603050405020304" pitchFamily="18" charset="0"/>
              </a:rPr>
              <a:t>trở</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lại</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nhịp</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bình</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thường</a:t>
            </a:r>
            <a:r>
              <a:rPr lang="en-US" altLang="en-US" sz="3300" dirty="0">
                <a:solidFill>
                  <a:prstClr val="black"/>
                </a:solidFill>
                <a:latin typeface="Times New Roman" panose="02020603050405020304" pitchFamily="18" charset="0"/>
                <a:cs typeface="Times New Roman" panose="02020603050405020304" pitchFamily="18" charset="0"/>
              </a:rPr>
              <a:t> (ở </a:t>
            </a:r>
            <a:r>
              <a:rPr lang="en-US" altLang="en-US" sz="3300" dirty="0" err="1">
                <a:solidFill>
                  <a:prstClr val="black"/>
                </a:solidFill>
                <a:latin typeface="Times New Roman" panose="02020603050405020304" pitchFamily="18" charset="0"/>
                <a:cs typeface="Times New Roman" panose="02020603050405020304" pitchFamily="18" charset="0"/>
              </a:rPr>
              <a:t>đoạn</a:t>
            </a:r>
            <a:r>
              <a:rPr lang="en-US" altLang="en-US" sz="3300" dirty="0">
                <a:solidFill>
                  <a:prstClr val="black"/>
                </a:solidFill>
                <a:latin typeface="Times New Roman" panose="02020603050405020304" pitchFamily="18" charset="0"/>
                <a:cs typeface="Times New Roman" panose="02020603050405020304" pitchFamily="18" charset="0"/>
              </a:rPr>
              <a:t> 3) </a:t>
            </a:r>
          </a:p>
          <a:p>
            <a:pPr algn="just"/>
            <a:r>
              <a:rPr lang="en-US" altLang="en-US" sz="3300" b="1" dirty="0" err="1">
                <a:solidFill>
                  <a:prstClr val="black"/>
                </a:solidFill>
                <a:latin typeface="Times New Roman" panose="02020603050405020304" pitchFamily="18" charset="0"/>
                <a:cs typeface="Times New Roman" panose="02020603050405020304" pitchFamily="18" charset="0"/>
              </a:rPr>
              <a:t>Giọng</a:t>
            </a:r>
            <a:r>
              <a:rPr lang="en-US" altLang="en-US" sz="3300" b="1" dirty="0">
                <a:solidFill>
                  <a:prstClr val="black"/>
                </a:solidFill>
                <a:latin typeface="Times New Roman" panose="02020603050405020304" pitchFamily="18" charset="0"/>
                <a:cs typeface="Times New Roman" panose="02020603050405020304" pitchFamily="18" charset="0"/>
              </a:rPr>
              <a:t> </a:t>
            </a:r>
            <a:r>
              <a:rPr lang="en-US" altLang="en-US" sz="3300" b="1" dirty="0" err="1">
                <a:solidFill>
                  <a:prstClr val="black"/>
                </a:solidFill>
                <a:latin typeface="Times New Roman" panose="02020603050405020304" pitchFamily="18" charset="0"/>
                <a:cs typeface="Times New Roman" panose="02020603050405020304" pitchFamily="18" charset="0"/>
              </a:rPr>
              <a:t>chú</a:t>
            </a:r>
            <a:r>
              <a:rPr lang="en-US" altLang="en-US" sz="3300" b="1" dirty="0">
                <a:solidFill>
                  <a:prstClr val="black"/>
                </a:solidFill>
                <a:latin typeface="Times New Roman" panose="02020603050405020304" pitchFamily="18" charset="0"/>
                <a:cs typeface="Times New Roman" panose="02020603050405020304" pitchFamily="18" charset="0"/>
              </a:rPr>
              <a:t> </a:t>
            </a:r>
            <a:r>
              <a:rPr lang="en-US" altLang="en-US" sz="3300" b="1" dirty="0" err="1">
                <a:solidFill>
                  <a:prstClr val="black"/>
                </a:solidFill>
                <a:latin typeface="Times New Roman" panose="02020603050405020304" pitchFamily="18" charset="0"/>
                <a:cs typeface="Times New Roman" panose="02020603050405020304" pitchFamily="18" charset="0"/>
              </a:rPr>
              <a:t>bé</a:t>
            </a:r>
            <a:r>
              <a:rPr lang="en-US" altLang="en-US" sz="3300" b="1" dirty="0">
                <a:solidFill>
                  <a:prstClr val="black"/>
                </a:solidFill>
                <a:latin typeface="Times New Roman" panose="02020603050405020304" pitchFamily="18" charset="0"/>
                <a:cs typeface="Times New Roman" panose="02020603050405020304" pitchFamily="18" charset="0"/>
              </a:rPr>
              <a:t> </a:t>
            </a:r>
            <a:r>
              <a:rPr lang="en-US" altLang="en-US" sz="3300" b="1" dirty="0" err="1">
                <a:solidFill>
                  <a:prstClr val="black"/>
                </a:solidFill>
                <a:latin typeface="Times New Roman" panose="02020603050405020304" pitchFamily="18" charset="0"/>
                <a:cs typeface="Times New Roman" panose="02020603050405020304" pitchFamily="18" charset="0"/>
              </a:rPr>
              <a:t>kêu</a:t>
            </a:r>
            <a:r>
              <a:rPr lang="en-US" altLang="en-US" sz="3300" b="1" dirty="0">
                <a:solidFill>
                  <a:prstClr val="black"/>
                </a:solidFill>
                <a:latin typeface="Times New Roman" panose="02020603050405020304" pitchFamily="18" charset="0"/>
                <a:cs typeface="Times New Roman" panose="02020603050405020304" pitchFamily="18" charset="0"/>
              </a:rPr>
              <a:t> </a:t>
            </a:r>
            <a:r>
              <a:rPr lang="en-US" altLang="en-US" sz="3300" b="1" dirty="0" err="1">
                <a:solidFill>
                  <a:prstClr val="black"/>
                </a:solidFill>
                <a:latin typeface="Times New Roman" panose="02020603050405020304" pitchFamily="18" charset="0"/>
                <a:cs typeface="Times New Roman" panose="02020603050405020304" pitchFamily="18" charset="0"/>
              </a:rPr>
              <a:t>cứu</a:t>
            </a:r>
            <a:r>
              <a:rPr lang="en-US" altLang="en-US" sz="3300" b="1" dirty="0">
                <a:solidFill>
                  <a:prstClr val="black"/>
                </a:solidFill>
                <a:latin typeface="Times New Roman" panose="02020603050405020304" pitchFamily="18" charset="0"/>
                <a:cs typeface="Times New Roman" panose="02020603050405020304" pitchFamily="18" charset="0"/>
              </a:rPr>
              <a:t>:</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giọng</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thất</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thanh</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hoảng</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hốt</a:t>
            </a:r>
            <a:endParaRPr lang="en-US" altLang="en-US" sz="3300" dirty="0">
              <a:solidFill>
                <a:prstClr val="black"/>
              </a:solidFill>
              <a:latin typeface="Times New Roman" panose="02020603050405020304" pitchFamily="18" charset="0"/>
              <a:cs typeface="Times New Roman" panose="02020603050405020304" pitchFamily="18" charset="0"/>
            </a:endParaRPr>
          </a:p>
          <a:p>
            <a:pPr algn="just"/>
            <a:r>
              <a:rPr lang="en-US" altLang="en-US" sz="3300" b="1" dirty="0" err="1">
                <a:solidFill>
                  <a:prstClr val="black"/>
                </a:solidFill>
                <a:latin typeface="Times New Roman" panose="02020603050405020304" pitchFamily="18" charset="0"/>
                <a:cs typeface="Times New Roman" panose="02020603050405020304" pitchFamily="18" charset="0"/>
              </a:rPr>
              <a:t>Giọng</a:t>
            </a:r>
            <a:r>
              <a:rPr lang="en-US" altLang="en-US" sz="3300" b="1" dirty="0">
                <a:solidFill>
                  <a:prstClr val="black"/>
                </a:solidFill>
                <a:latin typeface="Times New Roman" panose="02020603050405020304" pitchFamily="18" charset="0"/>
                <a:cs typeface="Times New Roman" panose="02020603050405020304" pitchFamily="18" charset="0"/>
              </a:rPr>
              <a:t> </a:t>
            </a:r>
            <a:r>
              <a:rPr lang="en-US" altLang="en-US" sz="3300" b="1" dirty="0" err="1">
                <a:solidFill>
                  <a:prstClr val="black"/>
                </a:solidFill>
                <a:latin typeface="Times New Roman" panose="02020603050405020304" pitchFamily="18" charset="0"/>
                <a:cs typeface="Times New Roman" panose="02020603050405020304" pitchFamily="18" charset="0"/>
              </a:rPr>
              <a:t>bố</a:t>
            </a:r>
            <a:r>
              <a:rPr lang="en-US" altLang="en-US" sz="3300" b="1" dirty="0">
                <a:solidFill>
                  <a:prstClr val="black"/>
                </a:solidFill>
                <a:latin typeface="Times New Roman" panose="02020603050405020304" pitchFamily="18" charset="0"/>
                <a:cs typeface="Times New Roman" panose="02020603050405020304" pitchFamily="18" charset="0"/>
              </a:rPr>
              <a:t> </a:t>
            </a:r>
            <a:r>
              <a:rPr lang="en-US" altLang="en-US" sz="3300" b="1" dirty="0" err="1">
                <a:solidFill>
                  <a:prstClr val="black"/>
                </a:solidFill>
                <a:latin typeface="Times New Roman" panose="02020603050405020304" pitchFamily="18" charset="0"/>
                <a:cs typeface="Times New Roman" panose="02020603050405020304" pitchFamily="18" charset="0"/>
              </a:rPr>
              <a:t>Thành</a:t>
            </a:r>
            <a:r>
              <a:rPr lang="en-US" altLang="en-US" sz="3300" b="1"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trầm</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xuống</a:t>
            </a:r>
            <a:r>
              <a:rPr lang="en-US" altLang="en-US" sz="3300" dirty="0">
                <a:solidFill>
                  <a:prstClr val="black"/>
                </a:solidFill>
                <a:latin typeface="Times New Roman" panose="02020603050405020304" pitchFamily="18" charset="0"/>
                <a:cs typeface="Times New Roman" panose="02020603050405020304" pitchFamily="18" charset="0"/>
              </a:rPr>
              <a:t>, </a:t>
            </a:r>
          </a:p>
          <a:p>
            <a:pPr algn="just"/>
            <a:r>
              <a:rPr lang="en-US" altLang="en-US" sz="3300" dirty="0" err="1">
                <a:solidFill>
                  <a:prstClr val="black"/>
                </a:solidFill>
                <a:latin typeface="Times New Roman" panose="02020603050405020304" pitchFamily="18" charset="0"/>
                <a:cs typeface="Times New Roman" panose="02020603050405020304" pitchFamily="18" charset="0"/>
              </a:rPr>
              <a:t>cảm</a:t>
            </a:r>
            <a:r>
              <a:rPr lang="en-US" altLang="en-US" sz="3300" dirty="0">
                <a:solidFill>
                  <a:prstClr val="black"/>
                </a:solidFill>
                <a:latin typeface="Times New Roman" panose="02020603050405020304" pitchFamily="18" charset="0"/>
                <a:cs typeface="Times New Roman" panose="02020603050405020304" pitchFamily="18" charset="0"/>
              </a:rPr>
              <a:t> </a:t>
            </a:r>
            <a:r>
              <a:rPr lang="en-US" altLang="en-US" sz="3300" dirty="0" err="1">
                <a:solidFill>
                  <a:prstClr val="black"/>
                </a:solidFill>
                <a:latin typeface="Times New Roman" panose="02020603050405020304" pitchFamily="18" charset="0"/>
                <a:cs typeface="Times New Roman" panose="02020603050405020304" pitchFamily="18" charset="0"/>
              </a:rPr>
              <a:t>động</a:t>
            </a:r>
            <a:r>
              <a:rPr lang="en-US" altLang="en-US" sz="33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55001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3124200" y="42799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endParaRPr lang="en-US" altLang="en-US" b="1">
              <a:latin typeface="VNI-Times" pitchFamily="2" charset="0"/>
            </a:endParaRPr>
          </a:p>
        </p:txBody>
      </p:sp>
      <p:sp>
        <p:nvSpPr>
          <p:cNvPr id="12295" name="Rectangle 3"/>
          <p:cNvSpPr>
            <a:spLocks noChangeArrowheads="1"/>
          </p:cNvSpPr>
          <p:nvPr/>
        </p:nvSpPr>
        <p:spPr bwMode="auto">
          <a:xfrm>
            <a:off x="0" y="369888"/>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200" b="1" smtClean="0">
                <a:solidFill>
                  <a:srgbClr val="FFC000"/>
                </a:solidFill>
                <a:cs typeface="Times New Roman" panose="02020603050405020304" pitchFamily="18" charset="0"/>
              </a:rPr>
              <a:t>KỂ CHUYỆN</a:t>
            </a:r>
          </a:p>
          <a:p>
            <a:pPr algn="ctr" eaLnBrk="1" hangingPunct="1"/>
            <a:r>
              <a:rPr lang="en-US" altLang="en-US" sz="3200" b="1" smtClean="0">
                <a:solidFill>
                  <a:srgbClr val="FF3300"/>
                </a:solidFill>
                <a:cs typeface="Times New Roman" panose="02020603050405020304" pitchFamily="18" charset="0"/>
              </a:rPr>
              <a:t>Đôi </a:t>
            </a:r>
            <a:r>
              <a:rPr lang="en-US" altLang="en-US" sz="3200" b="1" dirty="0" err="1">
                <a:solidFill>
                  <a:srgbClr val="FF3300"/>
                </a:solidFill>
                <a:cs typeface="Times New Roman" panose="02020603050405020304" pitchFamily="18" charset="0"/>
              </a:rPr>
              <a:t>bạn</a:t>
            </a:r>
            <a:endParaRPr lang="en-US" altLang="en-US" sz="3200" b="1" dirty="0">
              <a:solidFill>
                <a:srgbClr val="FF3300"/>
              </a:solidFill>
              <a:cs typeface="Times New Roman" panose="02020603050405020304" pitchFamily="18" charset="0"/>
            </a:endParaRPr>
          </a:p>
        </p:txBody>
      </p:sp>
      <p:sp>
        <p:nvSpPr>
          <p:cNvPr id="13328" name="Text Box 16"/>
          <p:cNvSpPr txBox="1">
            <a:spLocks noChangeArrowheads="1"/>
          </p:cNvSpPr>
          <p:nvPr/>
        </p:nvSpPr>
        <p:spPr bwMode="auto">
          <a:xfrm>
            <a:off x="1905000" y="1909395"/>
            <a:ext cx="57531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800" b="1" dirty="0" err="1" smtClean="0">
                <a:solidFill>
                  <a:srgbClr val="0000CC"/>
                </a:solidFill>
              </a:rPr>
              <a:t>Dựa</a:t>
            </a:r>
            <a:r>
              <a:rPr lang="en-US" altLang="en-US" sz="2800" b="1" dirty="0" smtClean="0">
                <a:solidFill>
                  <a:srgbClr val="0000CC"/>
                </a:solidFill>
              </a:rPr>
              <a:t> </a:t>
            </a:r>
            <a:r>
              <a:rPr lang="en-US" altLang="en-US" sz="2800" b="1" dirty="0" err="1">
                <a:solidFill>
                  <a:srgbClr val="0000CC"/>
                </a:solidFill>
              </a:rPr>
              <a:t>vào</a:t>
            </a:r>
            <a:r>
              <a:rPr lang="en-US" altLang="en-US" sz="2800" b="1" dirty="0">
                <a:solidFill>
                  <a:srgbClr val="0000CC"/>
                </a:solidFill>
              </a:rPr>
              <a:t> </a:t>
            </a:r>
            <a:r>
              <a:rPr lang="en-US" altLang="en-US" sz="2800" b="1" dirty="0" err="1">
                <a:solidFill>
                  <a:srgbClr val="0000CC"/>
                </a:solidFill>
              </a:rPr>
              <a:t>gợi</a:t>
            </a:r>
            <a:r>
              <a:rPr lang="en-US" altLang="en-US" sz="2800" b="1" dirty="0">
                <a:solidFill>
                  <a:srgbClr val="0000CC"/>
                </a:solidFill>
              </a:rPr>
              <a:t> ý </a:t>
            </a:r>
            <a:r>
              <a:rPr lang="en-US" altLang="en-US" sz="2800" b="1" dirty="0" err="1">
                <a:solidFill>
                  <a:srgbClr val="0000CC"/>
                </a:solidFill>
              </a:rPr>
              <a:t>dưới</a:t>
            </a:r>
            <a:r>
              <a:rPr lang="en-US" altLang="en-US" sz="2800" b="1" dirty="0">
                <a:solidFill>
                  <a:srgbClr val="0000CC"/>
                </a:solidFill>
              </a:rPr>
              <a:t> </a:t>
            </a:r>
            <a:r>
              <a:rPr lang="en-US" altLang="en-US" sz="2800" b="1" dirty="0" err="1">
                <a:solidFill>
                  <a:srgbClr val="0000CC"/>
                </a:solidFill>
              </a:rPr>
              <a:t>đây</a:t>
            </a:r>
            <a:r>
              <a:rPr lang="en-US" altLang="en-US" sz="2800" b="1" dirty="0">
                <a:solidFill>
                  <a:srgbClr val="0000CC"/>
                </a:solidFill>
              </a:rPr>
              <a:t> , </a:t>
            </a:r>
            <a:r>
              <a:rPr lang="en-US" altLang="en-US" sz="2800" b="1" dirty="0" err="1">
                <a:solidFill>
                  <a:srgbClr val="0000CC"/>
                </a:solidFill>
              </a:rPr>
              <a:t>kể</a:t>
            </a:r>
            <a:r>
              <a:rPr lang="en-US" altLang="en-US" sz="2800" b="1" dirty="0">
                <a:solidFill>
                  <a:srgbClr val="0000CC"/>
                </a:solidFill>
              </a:rPr>
              <a:t> </a:t>
            </a:r>
            <a:r>
              <a:rPr lang="en-US" altLang="en-US" sz="2800" b="1" dirty="0" err="1">
                <a:solidFill>
                  <a:srgbClr val="0000CC"/>
                </a:solidFill>
              </a:rPr>
              <a:t>lại</a:t>
            </a:r>
            <a:r>
              <a:rPr lang="en-US" altLang="en-US" sz="2800" b="1" dirty="0">
                <a:solidFill>
                  <a:srgbClr val="0000CC"/>
                </a:solidFill>
              </a:rPr>
              <a:t> </a:t>
            </a:r>
            <a:r>
              <a:rPr lang="en-US" altLang="en-US" sz="2800" b="1" dirty="0" err="1">
                <a:solidFill>
                  <a:srgbClr val="0000CC"/>
                </a:solidFill>
              </a:rPr>
              <a:t>toàn</a:t>
            </a:r>
            <a:r>
              <a:rPr lang="en-US" altLang="en-US" sz="2800" b="1" dirty="0">
                <a:solidFill>
                  <a:srgbClr val="0000CC"/>
                </a:solidFill>
              </a:rPr>
              <a:t> </a:t>
            </a:r>
            <a:r>
              <a:rPr lang="en-US" altLang="en-US" sz="2800" b="1" dirty="0" err="1">
                <a:solidFill>
                  <a:srgbClr val="0000CC"/>
                </a:solidFill>
              </a:rPr>
              <a:t>bộ</a:t>
            </a:r>
            <a:r>
              <a:rPr lang="en-US" altLang="en-US" sz="2800" b="1" dirty="0">
                <a:solidFill>
                  <a:srgbClr val="0000CC"/>
                </a:solidFill>
              </a:rPr>
              <a:t> </a:t>
            </a:r>
            <a:r>
              <a:rPr lang="en-US" altLang="en-US" sz="2800" b="1" dirty="0" err="1">
                <a:solidFill>
                  <a:srgbClr val="0000CC"/>
                </a:solidFill>
              </a:rPr>
              <a:t>câu</a:t>
            </a:r>
            <a:r>
              <a:rPr lang="en-US" altLang="en-US" sz="2800" b="1" dirty="0">
                <a:solidFill>
                  <a:srgbClr val="0000CC"/>
                </a:solidFill>
              </a:rPr>
              <a:t> </a:t>
            </a:r>
            <a:r>
              <a:rPr lang="en-US" altLang="en-US" sz="2800" b="1" dirty="0" err="1">
                <a:solidFill>
                  <a:srgbClr val="0000CC"/>
                </a:solidFill>
              </a:rPr>
              <a:t>chuyện</a:t>
            </a:r>
            <a:r>
              <a:rPr lang="en-US" altLang="en-US" sz="2800" b="1" dirty="0">
                <a:solidFill>
                  <a:srgbClr val="0000CC"/>
                </a:solidFill>
              </a:rPr>
              <a:t> </a:t>
            </a:r>
            <a:r>
              <a:rPr lang="en-US" altLang="en-US" sz="2800" b="1" dirty="0" err="1" smtClean="0">
                <a:solidFill>
                  <a:srgbClr val="0000CC"/>
                </a:solidFill>
              </a:rPr>
              <a:t>Đôi</a:t>
            </a:r>
            <a:r>
              <a:rPr lang="en-US" altLang="en-US" sz="2800" b="1" dirty="0" smtClean="0">
                <a:solidFill>
                  <a:srgbClr val="0000CC"/>
                </a:solidFill>
              </a:rPr>
              <a:t> </a:t>
            </a:r>
            <a:r>
              <a:rPr lang="en-US" altLang="en-US" sz="2800" b="1" dirty="0" err="1" smtClean="0">
                <a:solidFill>
                  <a:srgbClr val="0000CC"/>
                </a:solidFill>
              </a:rPr>
              <a:t>bạn</a:t>
            </a:r>
            <a:endParaRPr lang="en-US" altLang="en-US" sz="2800" b="1" dirty="0">
              <a:solidFill>
                <a:srgbClr val="0000CC"/>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28"/>
                                        </p:tgtEl>
                                        <p:attrNameLst>
                                          <p:attrName>style.visibility</p:attrName>
                                        </p:attrNameLst>
                                      </p:cBhvr>
                                      <p:to>
                                        <p:strVal val="visible"/>
                                      </p:to>
                                    </p:set>
                                    <p:anim calcmode="discrete" valueType="clr">
                                      <p:cBhvr override="childStyle">
                                        <p:cTn id="7" dur="80"/>
                                        <p:tgtEl>
                                          <p:spTgt spid="1332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28"/>
                                        </p:tgtEl>
                                        <p:attrNameLst>
                                          <p:attrName>fillcolor</p:attrName>
                                        </p:attrNameLst>
                                      </p:cBhvr>
                                      <p:tavLst>
                                        <p:tav tm="0">
                                          <p:val>
                                            <p:clrVal>
                                              <a:schemeClr val="accent2"/>
                                            </p:clrVal>
                                          </p:val>
                                        </p:tav>
                                        <p:tav tm="50000">
                                          <p:val>
                                            <p:clrVal>
                                              <a:schemeClr val="hlink"/>
                                            </p:clrVal>
                                          </p:val>
                                        </p:tav>
                                      </p:tavLst>
                                    </p:anim>
                                    <p:set>
                                      <p:cBhvr>
                                        <p:cTn id="9" dur="80"/>
                                        <p:tgtEl>
                                          <p:spTgt spid="133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538538" y="182166"/>
            <a:ext cx="250260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fontAlgn="auto" hangingPunct="1">
              <a:spcBef>
                <a:spcPct val="0"/>
              </a:spcBef>
              <a:spcAft>
                <a:spcPts val="0"/>
              </a:spcAft>
              <a:buClrTx/>
              <a:buFontTx/>
              <a:buNone/>
            </a:pPr>
            <a:r>
              <a:rPr lang="vi-VN" altLang="en-US" sz="3000" b="1">
                <a:solidFill>
                  <a:srgbClr val="FF0000"/>
                </a:solidFill>
                <a:latin typeface="Times New Roman" panose="02020603050405020304" pitchFamily="18" charset="0"/>
                <a:cs typeface="+mn-cs"/>
              </a:rPr>
              <a:t>KỂ CHUYỆN</a:t>
            </a:r>
          </a:p>
        </p:txBody>
      </p:sp>
      <p:sp>
        <p:nvSpPr>
          <p:cNvPr id="19459" name="Text Box 3"/>
          <p:cNvSpPr txBox="1">
            <a:spLocks noChangeArrowheads="1"/>
          </p:cNvSpPr>
          <p:nvPr/>
        </p:nvSpPr>
        <p:spPr bwMode="auto">
          <a:xfrm>
            <a:off x="1382316" y="711994"/>
            <a:ext cx="4732734"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fontAlgn="auto" hangingPunct="1">
              <a:spcBef>
                <a:spcPct val="0"/>
              </a:spcBef>
              <a:spcAft>
                <a:spcPts val="0"/>
              </a:spcAft>
              <a:buClrTx/>
              <a:buFontTx/>
              <a:buNone/>
            </a:pPr>
            <a:r>
              <a:rPr lang="vi-VN" altLang="en-US" sz="2700" b="1" u="sng">
                <a:solidFill>
                  <a:srgbClr val="FF0000"/>
                </a:solidFill>
                <a:latin typeface="Times New Roman" panose="02020603050405020304" pitchFamily="18" charset="0"/>
                <a:cs typeface="+mn-cs"/>
              </a:rPr>
              <a:t>Đoạn 1:</a:t>
            </a:r>
            <a:r>
              <a:rPr lang="vi-VN" altLang="en-US" sz="2700" b="1">
                <a:solidFill>
                  <a:srgbClr val="FFFFFF"/>
                </a:solidFill>
                <a:latin typeface="Times New Roman" panose="02020603050405020304" pitchFamily="18" charset="0"/>
                <a:cs typeface="+mn-cs"/>
              </a:rPr>
              <a:t> </a:t>
            </a:r>
            <a:r>
              <a:rPr lang="vi-VN" altLang="en-US" sz="2700" b="1">
                <a:solidFill>
                  <a:srgbClr val="FFFF00"/>
                </a:solidFill>
                <a:latin typeface="Times New Roman" panose="02020603050405020304" pitchFamily="18" charset="0"/>
                <a:cs typeface="+mn-cs"/>
              </a:rPr>
              <a:t>Trên đường phố</a:t>
            </a:r>
          </a:p>
          <a:p>
            <a:pPr eaLnBrk="1" fontAlgn="auto" hangingPunct="1">
              <a:spcBef>
                <a:spcPct val="0"/>
              </a:spcBef>
              <a:spcAft>
                <a:spcPts val="0"/>
              </a:spcAft>
              <a:buClrTx/>
              <a:buFontTx/>
              <a:buNone/>
            </a:pPr>
            <a:r>
              <a:rPr lang="vi-VN" altLang="en-US" sz="2700" b="1">
                <a:solidFill>
                  <a:srgbClr val="FFFF00"/>
                </a:solidFill>
                <a:latin typeface="Times New Roman" panose="02020603050405020304" pitchFamily="18" charset="0"/>
                <a:cs typeface="+mn-cs"/>
              </a:rPr>
              <a:t>- Bạn ngày nhỏ</a:t>
            </a:r>
          </a:p>
          <a:p>
            <a:pPr eaLnBrk="1" fontAlgn="auto" hangingPunct="1">
              <a:spcBef>
                <a:spcPct val="0"/>
              </a:spcBef>
              <a:spcAft>
                <a:spcPts val="0"/>
              </a:spcAft>
              <a:buClrTx/>
              <a:buFontTx/>
              <a:buNone/>
            </a:pPr>
            <a:r>
              <a:rPr lang="vi-VN" altLang="en-US" sz="2700" b="1">
                <a:solidFill>
                  <a:srgbClr val="FFFF00"/>
                </a:solidFill>
                <a:latin typeface="Times New Roman" panose="02020603050405020304" pitchFamily="18" charset="0"/>
                <a:cs typeface="+mn-cs"/>
              </a:rPr>
              <a:t>- Đón bạn ra chơi</a:t>
            </a:r>
          </a:p>
          <a:p>
            <a:pPr eaLnBrk="1" fontAlgn="auto" hangingPunct="1">
              <a:spcBef>
                <a:spcPct val="0"/>
              </a:spcBef>
              <a:spcAft>
                <a:spcPts val="0"/>
              </a:spcAft>
              <a:buClrTx/>
              <a:buFontTx/>
              <a:buNone/>
            </a:pPr>
            <a:r>
              <a:rPr lang="vi-VN" altLang="en-US" sz="2700" b="1" u="sng">
                <a:solidFill>
                  <a:srgbClr val="FF0000"/>
                </a:solidFill>
                <a:latin typeface="Times New Roman" panose="02020603050405020304" pitchFamily="18" charset="0"/>
                <a:cs typeface="+mn-cs"/>
              </a:rPr>
              <a:t>Đoạn 2</a:t>
            </a:r>
            <a:r>
              <a:rPr lang="vi-VN" altLang="en-US" sz="2700" b="1">
                <a:solidFill>
                  <a:srgbClr val="002060"/>
                </a:solidFill>
                <a:latin typeface="Times New Roman" panose="02020603050405020304" pitchFamily="18" charset="0"/>
                <a:cs typeface="+mn-cs"/>
              </a:rPr>
              <a:t>: </a:t>
            </a:r>
            <a:r>
              <a:rPr lang="vi-VN" altLang="en-US" sz="2700" b="1">
                <a:solidFill>
                  <a:srgbClr val="FFFF00"/>
                </a:solidFill>
                <a:latin typeface="Times New Roman" panose="02020603050405020304" pitchFamily="18" charset="0"/>
                <a:cs typeface="+mn-cs"/>
              </a:rPr>
              <a:t>T</a:t>
            </a:r>
            <a:r>
              <a:rPr lang="en-US" altLang="en-US" sz="2700" b="1">
                <a:solidFill>
                  <a:srgbClr val="FFFF00"/>
                </a:solidFill>
                <a:latin typeface="Times New Roman" panose="02020603050405020304" pitchFamily="18" charset="0"/>
                <a:cs typeface="+mn-cs"/>
              </a:rPr>
              <a:t>ro</a:t>
            </a:r>
            <a:r>
              <a:rPr lang="vi-VN" altLang="en-US" sz="2700" b="1">
                <a:solidFill>
                  <a:srgbClr val="FFFF00"/>
                </a:solidFill>
                <a:latin typeface="Times New Roman" panose="02020603050405020304" pitchFamily="18" charset="0"/>
                <a:cs typeface="+mn-cs"/>
              </a:rPr>
              <a:t>ng công viên</a:t>
            </a:r>
          </a:p>
          <a:p>
            <a:pPr eaLnBrk="1" fontAlgn="auto" hangingPunct="1">
              <a:spcBef>
                <a:spcPct val="0"/>
              </a:spcBef>
              <a:spcAft>
                <a:spcPts val="0"/>
              </a:spcAft>
              <a:buClrTx/>
              <a:buFontTx/>
              <a:buNone/>
            </a:pPr>
            <a:r>
              <a:rPr lang="vi-VN" altLang="en-US" sz="2700" b="1">
                <a:solidFill>
                  <a:srgbClr val="FFFF00"/>
                </a:solidFill>
                <a:latin typeface="Times New Roman" panose="02020603050405020304" pitchFamily="18" charset="0"/>
                <a:cs typeface="+mn-cs"/>
              </a:rPr>
              <a:t>- Công viên</a:t>
            </a:r>
          </a:p>
          <a:p>
            <a:pPr eaLnBrk="1" fontAlgn="auto" hangingPunct="1">
              <a:spcBef>
                <a:spcPct val="0"/>
              </a:spcBef>
              <a:spcAft>
                <a:spcPts val="0"/>
              </a:spcAft>
              <a:buClrTx/>
              <a:buFontTx/>
              <a:buNone/>
            </a:pPr>
            <a:r>
              <a:rPr lang="vi-VN" altLang="en-US" sz="2700" b="1">
                <a:solidFill>
                  <a:srgbClr val="FFFF00"/>
                </a:solidFill>
                <a:latin typeface="Times New Roman" panose="02020603050405020304" pitchFamily="18" charset="0"/>
                <a:cs typeface="+mn-cs"/>
              </a:rPr>
              <a:t>- Ven hồ</a:t>
            </a:r>
          </a:p>
          <a:p>
            <a:pPr eaLnBrk="1" fontAlgn="auto" hangingPunct="1">
              <a:spcBef>
                <a:spcPct val="0"/>
              </a:spcBef>
              <a:spcAft>
                <a:spcPts val="0"/>
              </a:spcAft>
              <a:buClrTx/>
              <a:buFontTx/>
              <a:buNone/>
            </a:pPr>
            <a:r>
              <a:rPr lang="vi-VN" altLang="en-US" sz="2700" b="1">
                <a:solidFill>
                  <a:srgbClr val="FFFF00"/>
                </a:solidFill>
                <a:latin typeface="Times New Roman" panose="02020603050405020304" pitchFamily="18" charset="0"/>
                <a:cs typeface="+mn-cs"/>
              </a:rPr>
              <a:t>- Cứu em nhỏ</a:t>
            </a:r>
          </a:p>
          <a:p>
            <a:pPr eaLnBrk="1" fontAlgn="auto" hangingPunct="1">
              <a:spcBef>
                <a:spcPct val="0"/>
              </a:spcBef>
              <a:spcAft>
                <a:spcPts val="0"/>
              </a:spcAft>
              <a:buClrTx/>
              <a:buFontTx/>
              <a:buNone/>
            </a:pPr>
            <a:r>
              <a:rPr lang="vi-VN" altLang="en-US" sz="2700" b="1" u="sng">
                <a:solidFill>
                  <a:srgbClr val="FF0000"/>
                </a:solidFill>
                <a:latin typeface="Times New Roman" panose="02020603050405020304" pitchFamily="18" charset="0"/>
                <a:cs typeface="+mn-cs"/>
              </a:rPr>
              <a:t>Đoạn 3</a:t>
            </a:r>
            <a:r>
              <a:rPr lang="vi-VN" altLang="en-US" sz="2700" b="1">
                <a:solidFill>
                  <a:srgbClr val="FF0000"/>
                </a:solidFill>
                <a:latin typeface="Times New Roman" panose="02020603050405020304" pitchFamily="18" charset="0"/>
                <a:cs typeface="+mn-cs"/>
              </a:rPr>
              <a:t>:</a:t>
            </a:r>
            <a:r>
              <a:rPr lang="vi-VN" altLang="en-US" sz="2700" b="1">
                <a:solidFill>
                  <a:srgbClr val="002060"/>
                </a:solidFill>
                <a:latin typeface="Times New Roman" panose="02020603050405020304" pitchFamily="18" charset="0"/>
                <a:cs typeface="+mn-cs"/>
              </a:rPr>
              <a:t> </a:t>
            </a:r>
            <a:r>
              <a:rPr lang="vi-VN" altLang="en-US" sz="2700" b="1">
                <a:solidFill>
                  <a:srgbClr val="FFFF00"/>
                </a:solidFill>
                <a:latin typeface="Times New Roman" panose="02020603050405020304" pitchFamily="18" charset="0"/>
                <a:cs typeface="+mn-cs"/>
              </a:rPr>
              <a:t>Lời của bố</a:t>
            </a:r>
          </a:p>
          <a:p>
            <a:pPr eaLnBrk="1" fontAlgn="auto" hangingPunct="1">
              <a:spcBef>
                <a:spcPct val="0"/>
              </a:spcBef>
              <a:spcAft>
                <a:spcPts val="0"/>
              </a:spcAft>
              <a:buClrTx/>
              <a:buFontTx/>
              <a:buNone/>
            </a:pPr>
            <a:r>
              <a:rPr lang="vi-VN" altLang="en-US" sz="2700" b="1">
                <a:solidFill>
                  <a:srgbClr val="FFFF00"/>
                </a:solidFill>
                <a:latin typeface="Times New Roman" panose="02020603050405020304" pitchFamily="18" charset="0"/>
                <a:cs typeface="+mn-cs"/>
              </a:rPr>
              <a:t>- Bố biết chuyện</a:t>
            </a:r>
          </a:p>
          <a:p>
            <a:pPr eaLnBrk="1" fontAlgn="auto" hangingPunct="1">
              <a:spcBef>
                <a:spcPct val="0"/>
              </a:spcBef>
              <a:spcAft>
                <a:spcPts val="0"/>
              </a:spcAft>
              <a:buClrTx/>
              <a:buFontTx/>
              <a:buNone/>
            </a:pPr>
            <a:r>
              <a:rPr lang="vi-VN" altLang="en-US" sz="2700" b="1">
                <a:solidFill>
                  <a:srgbClr val="FFFF00"/>
                </a:solidFill>
                <a:latin typeface="Times New Roman" panose="02020603050405020304" pitchFamily="18" charset="0"/>
                <a:cs typeface="+mn-cs"/>
              </a:rPr>
              <a:t>- Bố nói gì?</a:t>
            </a:r>
          </a:p>
        </p:txBody>
      </p:sp>
    </p:spTree>
    <p:extLst>
      <p:ext uri="{BB962C8B-B14F-4D97-AF65-F5344CB8AC3E}">
        <p14:creationId xmlns:p14="http://schemas.microsoft.com/office/powerpoint/2010/main" val="2014726759"/>
      </p:ext>
    </p:extLst>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G_0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0"/>
            <a:ext cx="6019800" cy="5086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416363"/>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376" name="Rectangle 41"/>
          <p:cNvSpPr>
            <a:spLocks noGrp="1" noChangeArrowheads="1"/>
          </p:cNvSpPr>
          <p:nvPr>
            <p:ph type="body" idx="4294967295"/>
          </p:nvPr>
        </p:nvSpPr>
        <p:spPr>
          <a:xfrm>
            <a:off x="304800" y="1543050"/>
            <a:ext cx="8540750" cy="3317875"/>
          </a:xfrm>
        </p:spPr>
        <p:txBody>
          <a:bodyPr/>
          <a:lstStyle/>
          <a:p>
            <a:pPr eaLnBrk="1" hangingPunct="1">
              <a:spcBef>
                <a:spcPct val="0"/>
              </a:spcBef>
              <a:buFontTx/>
              <a:buNone/>
              <a:defRPr/>
            </a:pPr>
            <a:r>
              <a:rPr lang="en-US" altLang="en-US" smtClean="0">
                <a:effectLst>
                  <a:outerShdw blurRad="38100" dist="38100" dir="2700000" algn="tl">
                    <a:srgbClr val="C0C0C0"/>
                  </a:outerShdw>
                </a:effectLst>
              </a:rPr>
              <a:t>       </a:t>
            </a:r>
          </a:p>
        </p:txBody>
      </p:sp>
      <p:sp>
        <p:nvSpPr>
          <p:cNvPr id="13315" name="Rectangle 5"/>
          <p:cNvSpPr>
            <a:spLocks noChangeArrowheads="1"/>
          </p:cNvSpPr>
          <p:nvPr/>
        </p:nvSpPr>
        <p:spPr bwMode="auto">
          <a:xfrm>
            <a:off x="4451350" y="2435225"/>
            <a:ext cx="242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ts val="0"/>
              </a:spcBef>
              <a:spcAft>
                <a:spcPts val="0"/>
              </a:spcAft>
            </a:pPr>
            <a:r>
              <a:rPr lang="en-US" altLang="en-US">
                <a:solidFill>
                  <a:srgbClr val="3F3333"/>
                </a:solidFill>
              </a:rPr>
              <a:t> </a:t>
            </a:r>
          </a:p>
        </p:txBody>
      </p:sp>
      <p:sp>
        <p:nvSpPr>
          <p:cNvPr id="13316" name="Rectangle 6"/>
          <p:cNvSpPr>
            <a:spLocks noChangeArrowheads="1"/>
          </p:cNvSpPr>
          <p:nvPr/>
        </p:nvSpPr>
        <p:spPr bwMode="auto">
          <a:xfrm>
            <a:off x="4451350" y="2435225"/>
            <a:ext cx="242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ts val="0"/>
              </a:spcBef>
              <a:spcAft>
                <a:spcPts val="0"/>
              </a:spcAft>
            </a:pPr>
            <a:r>
              <a:rPr lang="en-US" altLang="en-US">
                <a:solidFill>
                  <a:srgbClr val="3F3333"/>
                </a:solidFill>
              </a:rPr>
              <a:t> </a:t>
            </a:r>
          </a:p>
        </p:txBody>
      </p:sp>
      <p:sp>
        <p:nvSpPr>
          <p:cNvPr id="13317" name="Rectangle 42"/>
          <p:cNvSpPr>
            <a:spLocks noChangeArrowheads="1"/>
          </p:cNvSpPr>
          <p:nvPr/>
        </p:nvSpPr>
        <p:spPr bwMode="auto">
          <a:xfrm>
            <a:off x="381000" y="2686050"/>
            <a:ext cx="876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ts val="0"/>
              </a:spcBef>
              <a:spcAft>
                <a:spcPts val="0"/>
              </a:spcAft>
            </a:pPr>
            <a:r>
              <a:rPr lang="en-US" altLang="en-US" sz="3600">
                <a:solidFill>
                  <a:srgbClr val="C00000"/>
                </a:solidFill>
                <a:cs typeface="Times New Roman" panose="02020603050405020304" pitchFamily="18" charset="0"/>
              </a:rPr>
              <a:t>   </a:t>
            </a:r>
            <a:endParaRPr lang="en-US" altLang="en-US" sz="3600" b="1">
              <a:solidFill>
                <a:srgbClr val="C00000"/>
              </a:solidFill>
              <a:cs typeface="Times New Roman" panose="02020603050405020304" pitchFamily="18" charset="0"/>
            </a:endParaRPr>
          </a:p>
        </p:txBody>
      </p:sp>
      <p:sp>
        <p:nvSpPr>
          <p:cNvPr id="14351" name="Text Box 15"/>
          <p:cNvSpPr txBox="1">
            <a:spLocks noChangeArrowheads="1"/>
          </p:cNvSpPr>
          <p:nvPr/>
        </p:nvSpPr>
        <p:spPr bwMode="auto">
          <a:xfrm>
            <a:off x="609600" y="396874"/>
            <a:ext cx="571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50000"/>
              </a:spcBef>
              <a:spcAft>
                <a:spcPts val="0"/>
              </a:spcAft>
            </a:pPr>
            <a:r>
              <a:rPr lang="en-US" altLang="en-US" sz="2800" b="1" dirty="0">
                <a:solidFill>
                  <a:srgbClr val="FF0000"/>
                </a:solidFill>
              </a:rPr>
              <a:t>* </a:t>
            </a:r>
            <a:r>
              <a:rPr lang="en-US" altLang="en-US" sz="2800" b="1" dirty="0" err="1">
                <a:solidFill>
                  <a:srgbClr val="FF0000"/>
                </a:solidFill>
              </a:rPr>
              <a:t>Đoạn</a:t>
            </a:r>
            <a:r>
              <a:rPr lang="en-US" altLang="en-US" sz="2800" b="1" dirty="0">
                <a:solidFill>
                  <a:srgbClr val="FF0000"/>
                </a:solidFill>
              </a:rPr>
              <a:t> 1: </a:t>
            </a:r>
            <a:r>
              <a:rPr lang="en-US" altLang="en-US" sz="2800" b="1" dirty="0" err="1">
                <a:solidFill>
                  <a:srgbClr val="FF0000"/>
                </a:solidFill>
              </a:rPr>
              <a:t>Trên</a:t>
            </a:r>
            <a:r>
              <a:rPr lang="en-US" altLang="en-US" sz="2800" b="1" dirty="0">
                <a:solidFill>
                  <a:srgbClr val="FF0000"/>
                </a:solidFill>
              </a:rPr>
              <a:t> </a:t>
            </a:r>
            <a:r>
              <a:rPr lang="en-US" altLang="en-US" sz="2800" b="1" dirty="0" err="1">
                <a:solidFill>
                  <a:srgbClr val="FF0000"/>
                </a:solidFill>
              </a:rPr>
              <a:t>đường</a:t>
            </a:r>
            <a:r>
              <a:rPr lang="en-US" altLang="en-US" sz="2800" b="1" dirty="0">
                <a:solidFill>
                  <a:srgbClr val="FF0000"/>
                </a:solidFill>
              </a:rPr>
              <a:t> </a:t>
            </a:r>
            <a:r>
              <a:rPr lang="en-US" altLang="en-US" sz="2800" b="1" dirty="0" err="1">
                <a:solidFill>
                  <a:srgbClr val="FF0000"/>
                </a:solidFill>
              </a:rPr>
              <a:t>phố</a:t>
            </a:r>
            <a:r>
              <a:rPr lang="en-US" altLang="en-US" sz="2800" b="1" dirty="0">
                <a:solidFill>
                  <a:srgbClr val="FF0000"/>
                </a:solidFill>
              </a:rPr>
              <a:t>.</a:t>
            </a:r>
          </a:p>
        </p:txBody>
      </p:sp>
      <p:sp>
        <p:nvSpPr>
          <p:cNvPr id="14352" name="Text Box 16"/>
          <p:cNvSpPr txBox="1">
            <a:spLocks noChangeArrowheads="1"/>
          </p:cNvSpPr>
          <p:nvPr/>
        </p:nvSpPr>
        <p:spPr bwMode="auto">
          <a:xfrm>
            <a:off x="0" y="896936"/>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50000"/>
              </a:spcBef>
              <a:spcAft>
                <a:spcPts val="0"/>
              </a:spcAft>
            </a:pPr>
            <a:r>
              <a:rPr lang="en-US" altLang="en-US" sz="2800" b="1" dirty="0">
                <a:solidFill>
                  <a:srgbClr val="0000CC"/>
                </a:solidFill>
              </a:rPr>
              <a:t>- </a:t>
            </a:r>
            <a:r>
              <a:rPr lang="en-US" altLang="en-US" sz="2800" b="1" dirty="0" err="1">
                <a:solidFill>
                  <a:srgbClr val="0000CC"/>
                </a:solidFill>
              </a:rPr>
              <a:t>Bạn</a:t>
            </a:r>
            <a:r>
              <a:rPr lang="en-US" altLang="en-US" sz="2800" b="1" dirty="0">
                <a:solidFill>
                  <a:srgbClr val="0000CC"/>
                </a:solidFill>
              </a:rPr>
              <a:t> </a:t>
            </a:r>
            <a:r>
              <a:rPr lang="en-US" altLang="en-US" sz="2800" b="1" dirty="0" err="1">
                <a:solidFill>
                  <a:srgbClr val="0000CC"/>
                </a:solidFill>
              </a:rPr>
              <a:t>ngày</a:t>
            </a:r>
            <a:r>
              <a:rPr lang="en-US" altLang="en-US" sz="2800" b="1" dirty="0">
                <a:solidFill>
                  <a:srgbClr val="0000CC"/>
                </a:solidFill>
              </a:rPr>
              <a:t> </a:t>
            </a:r>
            <a:r>
              <a:rPr lang="en-US" altLang="en-US" sz="2800" b="1" dirty="0" err="1">
                <a:solidFill>
                  <a:srgbClr val="0000CC"/>
                </a:solidFill>
              </a:rPr>
              <a:t>nhỏ</a:t>
            </a:r>
            <a:r>
              <a:rPr lang="en-US" altLang="en-US" sz="2800" b="1" dirty="0">
                <a:solidFill>
                  <a:srgbClr val="0000CC"/>
                </a:solidFill>
              </a:rPr>
              <a:t>:</a:t>
            </a:r>
          </a:p>
        </p:txBody>
      </p:sp>
      <p:sp>
        <p:nvSpPr>
          <p:cNvPr id="14353" name="Text Box 17"/>
          <p:cNvSpPr txBox="1">
            <a:spLocks noChangeArrowheads="1"/>
          </p:cNvSpPr>
          <p:nvPr/>
        </p:nvSpPr>
        <p:spPr bwMode="auto">
          <a:xfrm>
            <a:off x="-9196" y="2279650"/>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50000"/>
              </a:spcBef>
              <a:spcAft>
                <a:spcPts val="0"/>
              </a:spcAft>
            </a:pPr>
            <a:r>
              <a:rPr lang="en-US" altLang="en-US" sz="2800" b="1" dirty="0">
                <a:solidFill>
                  <a:srgbClr val="0000CC"/>
                </a:solidFill>
              </a:rPr>
              <a:t>- </a:t>
            </a:r>
            <a:r>
              <a:rPr lang="en-US" altLang="en-US" sz="2800" b="1" dirty="0" err="1">
                <a:solidFill>
                  <a:srgbClr val="0000CC"/>
                </a:solidFill>
              </a:rPr>
              <a:t>Đón</a:t>
            </a:r>
            <a:r>
              <a:rPr lang="en-US" altLang="en-US" sz="2800" b="1" dirty="0">
                <a:solidFill>
                  <a:srgbClr val="0000CC"/>
                </a:solidFill>
              </a:rPr>
              <a:t> </a:t>
            </a:r>
            <a:r>
              <a:rPr lang="en-US" altLang="en-US" sz="2800" b="1" dirty="0" err="1">
                <a:solidFill>
                  <a:srgbClr val="0000CC"/>
                </a:solidFill>
              </a:rPr>
              <a:t>bạn</a:t>
            </a:r>
            <a:r>
              <a:rPr lang="en-US" altLang="en-US" sz="2800" b="1" dirty="0">
                <a:solidFill>
                  <a:srgbClr val="0000CC"/>
                </a:solidFill>
              </a:rPr>
              <a:t> </a:t>
            </a:r>
            <a:r>
              <a:rPr lang="en-US" altLang="en-US" sz="2800" b="1" dirty="0" err="1">
                <a:solidFill>
                  <a:srgbClr val="0000CC"/>
                </a:solidFill>
              </a:rPr>
              <a:t>ra</a:t>
            </a:r>
            <a:r>
              <a:rPr lang="en-US" altLang="en-US" sz="2800" b="1" dirty="0">
                <a:solidFill>
                  <a:srgbClr val="0000CC"/>
                </a:solidFill>
              </a:rPr>
              <a:t> </a:t>
            </a:r>
            <a:r>
              <a:rPr lang="en-US" altLang="en-US" sz="2800" b="1" dirty="0" err="1">
                <a:solidFill>
                  <a:srgbClr val="0000CC"/>
                </a:solidFill>
              </a:rPr>
              <a:t>chơi</a:t>
            </a:r>
            <a:r>
              <a:rPr lang="en-US" altLang="en-US" sz="2800" b="1" dirty="0">
                <a:solidFill>
                  <a:srgbClr val="0000CC"/>
                </a:solidFill>
              </a:rPr>
              <a:t>:</a:t>
            </a:r>
          </a:p>
        </p:txBody>
      </p:sp>
      <p:sp>
        <p:nvSpPr>
          <p:cNvPr id="14354" name="Text Box 18"/>
          <p:cNvSpPr txBox="1">
            <a:spLocks noChangeArrowheads="1"/>
          </p:cNvSpPr>
          <p:nvPr/>
        </p:nvSpPr>
        <p:spPr bwMode="auto">
          <a:xfrm>
            <a:off x="-18393" y="1388980"/>
            <a:ext cx="9144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50000"/>
              </a:spcBef>
              <a:spcAft>
                <a:spcPts val="0"/>
              </a:spcAft>
            </a:pPr>
            <a:r>
              <a:rPr lang="en-US" altLang="en-US" sz="2800" b="1" dirty="0">
                <a:solidFill>
                  <a:srgbClr val="0000CC"/>
                </a:solidFill>
              </a:rPr>
              <a:t>      </a:t>
            </a:r>
            <a:r>
              <a:rPr lang="en-US" altLang="en-US" sz="2800" b="1" dirty="0" err="1">
                <a:solidFill>
                  <a:srgbClr val="0000CC"/>
                </a:solidFill>
              </a:rPr>
              <a:t>Ngày</a:t>
            </a:r>
            <a:r>
              <a:rPr lang="en-US" altLang="en-US" sz="2800" b="1" dirty="0">
                <a:solidFill>
                  <a:srgbClr val="0000CC"/>
                </a:solidFill>
              </a:rPr>
              <a:t> </a:t>
            </a:r>
            <a:r>
              <a:rPr lang="en-US" altLang="en-US" sz="2800" b="1" dirty="0" err="1">
                <a:solidFill>
                  <a:srgbClr val="0000CC"/>
                </a:solidFill>
              </a:rPr>
              <a:t>Mỹ</a:t>
            </a:r>
            <a:r>
              <a:rPr lang="en-US" altLang="en-US" sz="2800" b="1" dirty="0">
                <a:solidFill>
                  <a:srgbClr val="0000CC"/>
                </a:solidFill>
              </a:rPr>
              <a:t> </a:t>
            </a:r>
            <a:r>
              <a:rPr lang="en-US" altLang="en-US" sz="2800" b="1" dirty="0" err="1">
                <a:solidFill>
                  <a:srgbClr val="0000CC"/>
                </a:solidFill>
              </a:rPr>
              <a:t>ném</a:t>
            </a:r>
            <a:r>
              <a:rPr lang="en-US" altLang="en-US" sz="2800" b="1" dirty="0">
                <a:solidFill>
                  <a:srgbClr val="0000CC"/>
                </a:solidFill>
              </a:rPr>
              <a:t> </a:t>
            </a:r>
            <a:r>
              <a:rPr lang="en-US" altLang="en-US" sz="2800" b="1" dirty="0" err="1">
                <a:solidFill>
                  <a:srgbClr val="0000CC"/>
                </a:solidFill>
              </a:rPr>
              <a:t>bom</a:t>
            </a:r>
            <a:r>
              <a:rPr lang="en-US" altLang="en-US" sz="2800" b="1" dirty="0">
                <a:solidFill>
                  <a:srgbClr val="0000CC"/>
                </a:solidFill>
              </a:rPr>
              <a:t> </a:t>
            </a:r>
            <a:r>
              <a:rPr lang="en-US" altLang="en-US" sz="2800" b="1" dirty="0" err="1">
                <a:solidFill>
                  <a:srgbClr val="0000CC"/>
                </a:solidFill>
              </a:rPr>
              <a:t>miền</a:t>
            </a:r>
            <a:r>
              <a:rPr lang="en-US" altLang="en-US" sz="2800" b="1" dirty="0">
                <a:solidFill>
                  <a:srgbClr val="0000CC"/>
                </a:solidFill>
              </a:rPr>
              <a:t> </a:t>
            </a:r>
            <a:r>
              <a:rPr lang="en-US" altLang="en-US" sz="2800" b="1" dirty="0" err="1">
                <a:solidFill>
                  <a:srgbClr val="0000CC"/>
                </a:solidFill>
              </a:rPr>
              <a:t>Bắc</a:t>
            </a:r>
            <a:r>
              <a:rPr lang="en-US" altLang="en-US" sz="2800" b="1" dirty="0">
                <a:solidFill>
                  <a:srgbClr val="0000CC"/>
                </a:solidFill>
              </a:rPr>
              <a:t>, </a:t>
            </a:r>
            <a:r>
              <a:rPr lang="en-US" altLang="en-US" sz="2800" b="1" dirty="0" err="1">
                <a:solidFill>
                  <a:srgbClr val="0000CC"/>
                </a:solidFill>
              </a:rPr>
              <a:t>Thành</a:t>
            </a:r>
            <a:r>
              <a:rPr lang="en-US" altLang="en-US" sz="2800" b="1" dirty="0">
                <a:solidFill>
                  <a:srgbClr val="0000CC"/>
                </a:solidFill>
              </a:rPr>
              <a:t> </a:t>
            </a:r>
            <a:r>
              <a:rPr lang="en-US" altLang="en-US" sz="2800" b="1" dirty="0" err="1">
                <a:solidFill>
                  <a:srgbClr val="0000CC"/>
                </a:solidFill>
              </a:rPr>
              <a:t>theo</a:t>
            </a:r>
            <a:r>
              <a:rPr lang="en-US" altLang="en-US" sz="2800" b="1" dirty="0">
                <a:solidFill>
                  <a:srgbClr val="0000CC"/>
                </a:solidFill>
              </a:rPr>
              <a:t> </a:t>
            </a:r>
            <a:r>
              <a:rPr lang="en-US" altLang="en-US" sz="2800" b="1" dirty="0" err="1">
                <a:solidFill>
                  <a:srgbClr val="0000CC"/>
                </a:solidFill>
              </a:rPr>
              <a:t>bố</a:t>
            </a:r>
            <a:r>
              <a:rPr lang="en-US" altLang="en-US" sz="2800" b="1" dirty="0">
                <a:solidFill>
                  <a:srgbClr val="0000CC"/>
                </a:solidFill>
              </a:rPr>
              <a:t> </a:t>
            </a:r>
            <a:r>
              <a:rPr lang="en-US" altLang="en-US" sz="2800" b="1" dirty="0" err="1">
                <a:solidFill>
                  <a:srgbClr val="0000CC"/>
                </a:solidFill>
              </a:rPr>
              <a:t>mẹ</a:t>
            </a:r>
            <a:r>
              <a:rPr lang="en-US" altLang="en-US" sz="2800" b="1" dirty="0">
                <a:solidFill>
                  <a:srgbClr val="0000CC"/>
                </a:solidFill>
              </a:rPr>
              <a:t> </a:t>
            </a:r>
            <a:r>
              <a:rPr lang="en-US" altLang="en-US" sz="2800" b="1" dirty="0" err="1">
                <a:solidFill>
                  <a:srgbClr val="0000CC"/>
                </a:solidFill>
              </a:rPr>
              <a:t>sơ</a:t>
            </a:r>
            <a:r>
              <a:rPr lang="en-US" altLang="en-US" sz="2800" b="1" dirty="0">
                <a:solidFill>
                  <a:srgbClr val="0000CC"/>
                </a:solidFill>
              </a:rPr>
              <a:t> </a:t>
            </a:r>
            <a:r>
              <a:rPr lang="en-US" altLang="en-US" sz="2800" b="1" dirty="0" err="1">
                <a:solidFill>
                  <a:srgbClr val="0000CC"/>
                </a:solidFill>
              </a:rPr>
              <a:t>tán</a:t>
            </a:r>
            <a:r>
              <a:rPr lang="en-US" altLang="en-US" sz="2800" b="1" dirty="0">
                <a:solidFill>
                  <a:srgbClr val="0000CC"/>
                </a:solidFill>
              </a:rPr>
              <a:t> </a:t>
            </a:r>
            <a:r>
              <a:rPr lang="en-US" altLang="en-US" sz="2800" b="1" dirty="0" err="1">
                <a:solidFill>
                  <a:srgbClr val="0000CC"/>
                </a:solidFill>
              </a:rPr>
              <a:t>về</a:t>
            </a:r>
            <a:r>
              <a:rPr lang="en-US" altLang="en-US" sz="2800" b="1" dirty="0">
                <a:solidFill>
                  <a:srgbClr val="0000CC"/>
                </a:solidFill>
              </a:rPr>
              <a:t> </a:t>
            </a:r>
            <a:r>
              <a:rPr lang="en-US" altLang="en-US" sz="2800" b="1" dirty="0" err="1">
                <a:solidFill>
                  <a:srgbClr val="0000CC"/>
                </a:solidFill>
              </a:rPr>
              <a:t>quê</a:t>
            </a:r>
            <a:r>
              <a:rPr lang="en-US" altLang="en-US" sz="2800" b="1" dirty="0">
                <a:solidFill>
                  <a:srgbClr val="0000CC"/>
                </a:solidFill>
              </a:rPr>
              <a:t> </a:t>
            </a:r>
            <a:r>
              <a:rPr lang="en-US" altLang="en-US" sz="2800" b="1" dirty="0" err="1">
                <a:solidFill>
                  <a:srgbClr val="0000CC"/>
                </a:solidFill>
              </a:rPr>
              <a:t>Mến</a:t>
            </a:r>
            <a:r>
              <a:rPr lang="en-US" altLang="en-US" sz="2800" b="1" dirty="0">
                <a:solidFill>
                  <a:srgbClr val="0000CC"/>
                </a:solidFill>
              </a:rPr>
              <a:t>.</a:t>
            </a:r>
            <a:endParaRPr lang="en-US" altLang="en-US" sz="2800" dirty="0">
              <a:solidFill>
                <a:srgbClr val="3F3333"/>
              </a:solidFill>
            </a:endParaRPr>
          </a:p>
        </p:txBody>
      </p:sp>
      <p:sp>
        <p:nvSpPr>
          <p:cNvPr id="14355" name="Text Box 19"/>
          <p:cNvSpPr txBox="1">
            <a:spLocks noChangeArrowheads="1"/>
          </p:cNvSpPr>
          <p:nvPr/>
        </p:nvSpPr>
        <p:spPr bwMode="auto">
          <a:xfrm>
            <a:off x="-9196" y="2803525"/>
            <a:ext cx="91440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50000"/>
              </a:spcBef>
              <a:spcAft>
                <a:spcPts val="0"/>
              </a:spcAft>
            </a:pPr>
            <a:r>
              <a:rPr lang="en-US" altLang="en-US" sz="2800" b="1" dirty="0">
                <a:solidFill>
                  <a:srgbClr val="0000CC"/>
                </a:solidFill>
              </a:rPr>
              <a:t>        Hai </a:t>
            </a:r>
            <a:r>
              <a:rPr lang="en-US" altLang="en-US" sz="2800" b="1" dirty="0" err="1">
                <a:solidFill>
                  <a:srgbClr val="0000CC"/>
                </a:solidFill>
              </a:rPr>
              <a:t>năm</a:t>
            </a:r>
            <a:r>
              <a:rPr lang="en-US" altLang="en-US" sz="2800" b="1" dirty="0">
                <a:solidFill>
                  <a:srgbClr val="0000CC"/>
                </a:solidFill>
              </a:rPr>
              <a:t> </a:t>
            </a:r>
            <a:r>
              <a:rPr lang="en-US" altLang="en-US" sz="2800" b="1" dirty="0" err="1">
                <a:solidFill>
                  <a:srgbClr val="0000CC"/>
                </a:solidFill>
              </a:rPr>
              <a:t>sau</a:t>
            </a:r>
            <a:r>
              <a:rPr lang="en-US" altLang="en-US" sz="2800" b="1" dirty="0">
                <a:solidFill>
                  <a:srgbClr val="0000CC"/>
                </a:solidFill>
              </a:rPr>
              <a:t>, </a:t>
            </a:r>
            <a:r>
              <a:rPr lang="en-US" altLang="en-US" sz="2800" b="1" dirty="0" err="1">
                <a:solidFill>
                  <a:srgbClr val="0000CC"/>
                </a:solidFill>
              </a:rPr>
              <a:t>bố</a:t>
            </a:r>
            <a:r>
              <a:rPr lang="en-US" altLang="en-US" sz="2800" b="1" dirty="0">
                <a:solidFill>
                  <a:srgbClr val="0000CC"/>
                </a:solidFill>
              </a:rPr>
              <a:t> </a:t>
            </a:r>
            <a:r>
              <a:rPr lang="en-US" altLang="en-US" sz="2800" b="1" dirty="0" err="1">
                <a:solidFill>
                  <a:srgbClr val="0000CC"/>
                </a:solidFill>
              </a:rPr>
              <a:t>Thành</a:t>
            </a:r>
            <a:r>
              <a:rPr lang="en-US" altLang="en-US" sz="2800" b="1" dirty="0">
                <a:solidFill>
                  <a:srgbClr val="0000CC"/>
                </a:solidFill>
              </a:rPr>
              <a:t> </a:t>
            </a:r>
            <a:r>
              <a:rPr lang="en-US" altLang="en-US" sz="2800" b="1" dirty="0" err="1">
                <a:solidFill>
                  <a:srgbClr val="0000CC"/>
                </a:solidFill>
              </a:rPr>
              <a:t>đón</a:t>
            </a:r>
            <a:r>
              <a:rPr lang="en-US" altLang="en-US" sz="2800" b="1" dirty="0">
                <a:solidFill>
                  <a:srgbClr val="0000CC"/>
                </a:solidFill>
              </a:rPr>
              <a:t> </a:t>
            </a:r>
            <a:r>
              <a:rPr lang="en-US" altLang="en-US" sz="2800" b="1" dirty="0" err="1">
                <a:solidFill>
                  <a:srgbClr val="0000CC"/>
                </a:solidFill>
              </a:rPr>
              <a:t>Mến</a:t>
            </a:r>
            <a:r>
              <a:rPr lang="en-US" altLang="en-US" sz="2800" b="1" dirty="0">
                <a:solidFill>
                  <a:srgbClr val="0000CC"/>
                </a:solidFill>
              </a:rPr>
              <a:t> </a:t>
            </a:r>
            <a:r>
              <a:rPr lang="en-US" altLang="en-US" sz="2800" b="1" dirty="0" err="1">
                <a:solidFill>
                  <a:srgbClr val="0000CC"/>
                </a:solidFill>
              </a:rPr>
              <a:t>ra</a:t>
            </a:r>
            <a:r>
              <a:rPr lang="en-US" altLang="en-US" sz="2800" b="1" dirty="0">
                <a:solidFill>
                  <a:srgbClr val="0000CC"/>
                </a:solidFill>
              </a:rPr>
              <a:t> </a:t>
            </a:r>
            <a:r>
              <a:rPr lang="en-US" altLang="en-US" sz="2800" b="1" dirty="0" err="1">
                <a:solidFill>
                  <a:srgbClr val="0000CC"/>
                </a:solidFill>
              </a:rPr>
              <a:t>chơi</a:t>
            </a:r>
            <a:r>
              <a:rPr lang="en-US" altLang="en-US" sz="2800" b="1" dirty="0">
                <a:solidFill>
                  <a:srgbClr val="0000CC"/>
                </a:solidFill>
              </a:rPr>
              <a:t>. </a:t>
            </a:r>
            <a:r>
              <a:rPr lang="en-US" altLang="en-US" sz="2800" b="1" dirty="0" err="1">
                <a:solidFill>
                  <a:srgbClr val="0000CC"/>
                </a:solidFill>
              </a:rPr>
              <a:t>Thành</a:t>
            </a:r>
            <a:r>
              <a:rPr lang="en-US" altLang="en-US" sz="2800" b="1" dirty="0">
                <a:solidFill>
                  <a:srgbClr val="0000CC"/>
                </a:solidFill>
              </a:rPr>
              <a:t>  </a:t>
            </a:r>
            <a:r>
              <a:rPr lang="en-US" altLang="en-US" sz="2800" b="1" dirty="0" err="1">
                <a:solidFill>
                  <a:srgbClr val="0000CC"/>
                </a:solidFill>
              </a:rPr>
              <a:t>dẫn</a:t>
            </a:r>
            <a:r>
              <a:rPr lang="en-US" altLang="en-US" sz="2800" b="1" dirty="0">
                <a:solidFill>
                  <a:srgbClr val="0000CC"/>
                </a:solidFill>
              </a:rPr>
              <a:t> </a:t>
            </a:r>
            <a:r>
              <a:rPr lang="en-US" altLang="en-US" sz="2800" b="1" dirty="0" err="1">
                <a:solidFill>
                  <a:srgbClr val="0000CC"/>
                </a:solidFill>
              </a:rPr>
              <a:t>bạn</a:t>
            </a:r>
            <a:r>
              <a:rPr lang="en-US" altLang="en-US" sz="2800" b="1" dirty="0">
                <a:solidFill>
                  <a:srgbClr val="0000CC"/>
                </a:solidFill>
              </a:rPr>
              <a:t> </a:t>
            </a:r>
            <a:r>
              <a:rPr lang="en-US" altLang="en-US" sz="2800" b="1" dirty="0" err="1">
                <a:solidFill>
                  <a:srgbClr val="0000CC"/>
                </a:solidFill>
              </a:rPr>
              <a:t>đi</a:t>
            </a:r>
            <a:r>
              <a:rPr lang="en-US" altLang="en-US" sz="2800" b="1" dirty="0">
                <a:solidFill>
                  <a:srgbClr val="0000CC"/>
                </a:solidFill>
              </a:rPr>
              <a:t> </a:t>
            </a:r>
            <a:r>
              <a:rPr lang="en-US" altLang="en-US" sz="2800" b="1" dirty="0" err="1">
                <a:solidFill>
                  <a:srgbClr val="0000CC"/>
                </a:solidFill>
              </a:rPr>
              <a:t>tham</a:t>
            </a:r>
            <a:r>
              <a:rPr lang="en-US" altLang="en-US" sz="2800" b="1" dirty="0">
                <a:solidFill>
                  <a:srgbClr val="0000CC"/>
                </a:solidFill>
              </a:rPr>
              <a:t> qua </a:t>
            </a:r>
            <a:r>
              <a:rPr lang="en-US" altLang="en-US" sz="2800" b="1" dirty="0" err="1">
                <a:solidFill>
                  <a:srgbClr val="0000CC"/>
                </a:solidFill>
              </a:rPr>
              <a:t>khắp</a:t>
            </a:r>
            <a:r>
              <a:rPr lang="en-US" altLang="en-US" sz="2800" b="1" dirty="0">
                <a:solidFill>
                  <a:srgbClr val="0000CC"/>
                </a:solidFill>
              </a:rPr>
              <a:t> </a:t>
            </a:r>
            <a:r>
              <a:rPr lang="en-US" altLang="en-US" sz="2800" b="1" dirty="0" err="1">
                <a:solidFill>
                  <a:srgbClr val="0000CC"/>
                </a:solidFill>
              </a:rPr>
              <a:t>nơi</a:t>
            </a:r>
            <a:r>
              <a:rPr lang="en-US" altLang="en-US" sz="2800" b="1" dirty="0">
                <a:solidFill>
                  <a:srgbClr val="0000CC"/>
                </a:solidFill>
              </a:rPr>
              <a:t>. </a:t>
            </a:r>
            <a:r>
              <a:rPr lang="en-US" altLang="en-US" sz="2800" b="1" dirty="0" err="1">
                <a:solidFill>
                  <a:srgbClr val="0000CC"/>
                </a:solidFill>
              </a:rPr>
              <a:t>Mến</a:t>
            </a:r>
            <a:r>
              <a:rPr lang="en-US" altLang="en-US" sz="2800" b="1" dirty="0">
                <a:solidFill>
                  <a:srgbClr val="0000CC"/>
                </a:solidFill>
              </a:rPr>
              <a:t> </a:t>
            </a:r>
            <a:r>
              <a:rPr lang="en-US" altLang="en-US" sz="2800" b="1" dirty="0" err="1">
                <a:solidFill>
                  <a:srgbClr val="0000CC"/>
                </a:solidFill>
              </a:rPr>
              <a:t>thấy</a:t>
            </a:r>
            <a:r>
              <a:rPr lang="en-US" altLang="en-US" sz="2800" b="1" dirty="0">
                <a:solidFill>
                  <a:srgbClr val="0000CC"/>
                </a:solidFill>
              </a:rPr>
              <a:t> </a:t>
            </a:r>
            <a:r>
              <a:rPr lang="en-US" altLang="en-US" sz="2800" b="1" dirty="0" err="1">
                <a:solidFill>
                  <a:srgbClr val="0000CC"/>
                </a:solidFill>
              </a:rPr>
              <a:t>cái</a:t>
            </a:r>
            <a:r>
              <a:rPr lang="en-US" altLang="en-US" sz="2800" b="1" dirty="0">
                <a:solidFill>
                  <a:srgbClr val="0000CC"/>
                </a:solidFill>
              </a:rPr>
              <a:t> </a:t>
            </a:r>
            <a:r>
              <a:rPr lang="en-US" altLang="en-US" sz="2800" b="1" dirty="0" err="1">
                <a:solidFill>
                  <a:srgbClr val="0000CC"/>
                </a:solidFill>
              </a:rPr>
              <a:t>gì</a:t>
            </a:r>
            <a:r>
              <a:rPr lang="en-US" altLang="en-US" sz="2800" b="1" dirty="0">
                <a:solidFill>
                  <a:srgbClr val="0000CC"/>
                </a:solidFill>
              </a:rPr>
              <a:t> </a:t>
            </a:r>
            <a:r>
              <a:rPr lang="en-US" altLang="en-US" sz="2800" b="1" dirty="0" err="1">
                <a:solidFill>
                  <a:srgbClr val="0000CC"/>
                </a:solidFill>
              </a:rPr>
              <a:t>cũng</a:t>
            </a:r>
            <a:r>
              <a:rPr lang="en-US" altLang="en-US" sz="2800" b="1" dirty="0">
                <a:solidFill>
                  <a:srgbClr val="0000CC"/>
                </a:solidFill>
              </a:rPr>
              <a:t> </a:t>
            </a:r>
            <a:r>
              <a:rPr lang="en-US" altLang="en-US" sz="2800" b="1" dirty="0" err="1">
                <a:solidFill>
                  <a:srgbClr val="0000CC"/>
                </a:solidFill>
              </a:rPr>
              <a:t>lạ</a:t>
            </a:r>
            <a:r>
              <a:rPr lang="en-US" altLang="en-US" sz="2800" b="1" dirty="0">
                <a:solidFill>
                  <a:srgbClr val="0000CC"/>
                </a:solidFill>
              </a:rPr>
              <a:t>: </a:t>
            </a:r>
            <a:r>
              <a:rPr lang="en-US" altLang="en-US" sz="2800" b="1" dirty="0" err="1">
                <a:solidFill>
                  <a:srgbClr val="0000CC"/>
                </a:solidFill>
              </a:rPr>
              <a:t>nhiều</a:t>
            </a:r>
            <a:r>
              <a:rPr lang="en-US" altLang="en-US" sz="2800" b="1" dirty="0">
                <a:solidFill>
                  <a:srgbClr val="0000CC"/>
                </a:solidFill>
              </a:rPr>
              <a:t> </a:t>
            </a:r>
            <a:r>
              <a:rPr lang="en-US" altLang="en-US" sz="2800" b="1" dirty="0" err="1">
                <a:solidFill>
                  <a:srgbClr val="0000CC"/>
                </a:solidFill>
              </a:rPr>
              <a:t>phố</a:t>
            </a:r>
            <a:r>
              <a:rPr lang="en-US" altLang="en-US" sz="2800" b="1" dirty="0">
                <a:solidFill>
                  <a:srgbClr val="0000CC"/>
                </a:solidFill>
              </a:rPr>
              <a:t>, </a:t>
            </a:r>
            <a:r>
              <a:rPr lang="en-US" altLang="en-US" sz="2800" b="1" dirty="0" err="1">
                <a:solidFill>
                  <a:srgbClr val="0000CC"/>
                </a:solidFill>
              </a:rPr>
              <a:t>nhà</a:t>
            </a:r>
            <a:r>
              <a:rPr lang="en-US" altLang="en-US" sz="2800" b="1" dirty="0">
                <a:solidFill>
                  <a:srgbClr val="0000CC"/>
                </a:solidFill>
              </a:rPr>
              <a:t> </a:t>
            </a:r>
            <a:r>
              <a:rPr lang="en-US" altLang="en-US" sz="2800" b="1" dirty="0" err="1">
                <a:solidFill>
                  <a:srgbClr val="0000CC"/>
                </a:solidFill>
              </a:rPr>
              <a:t>ngói</a:t>
            </a:r>
            <a:r>
              <a:rPr lang="en-US" altLang="en-US" sz="2800" b="1" dirty="0">
                <a:solidFill>
                  <a:srgbClr val="0000CC"/>
                </a:solidFill>
              </a:rPr>
              <a:t> san </a:t>
            </a:r>
            <a:r>
              <a:rPr lang="en-US" altLang="en-US" sz="2800" b="1" dirty="0" err="1">
                <a:solidFill>
                  <a:srgbClr val="0000CC"/>
                </a:solidFill>
              </a:rPr>
              <a:t>sát</a:t>
            </a:r>
            <a:r>
              <a:rPr lang="en-US" altLang="en-US" sz="2800" b="1" dirty="0">
                <a:solidFill>
                  <a:srgbClr val="0000CC"/>
                </a:solidFill>
              </a:rPr>
              <a:t>, </a:t>
            </a:r>
            <a:r>
              <a:rPr lang="en-US" altLang="en-US" sz="2800" b="1" dirty="0" err="1">
                <a:solidFill>
                  <a:srgbClr val="0000CC"/>
                </a:solidFill>
              </a:rPr>
              <a:t>xe</a:t>
            </a:r>
            <a:r>
              <a:rPr lang="en-US" altLang="en-US" sz="2800" b="1" dirty="0">
                <a:solidFill>
                  <a:srgbClr val="0000CC"/>
                </a:solidFill>
              </a:rPr>
              <a:t> </a:t>
            </a:r>
            <a:r>
              <a:rPr lang="en-US" altLang="en-US" sz="2800" b="1" dirty="0" err="1">
                <a:solidFill>
                  <a:srgbClr val="0000CC"/>
                </a:solidFill>
              </a:rPr>
              <a:t>cộ</a:t>
            </a:r>
            <a:r>
              <a:rPr lang="en-US" altLang="en-US" sz="2800" b="1" dirty="0">
                <a:solidFill>
                  <a:srgbClr val="0000CC"/>
                </a:solidFill>
              </a:rPr>
              <a:t> </a:t>
            </a:r>
            <a:r>
              <a:rPr lang="en-US" altLang="en-US" sz="2800" b="1" dirty="0" err="1">
                <a:solidFill>
                  <a:srgbClr val="0000CC"/>
                </a:solidFill>
              </a:rPr>
              <a:t>đi</a:t>
            </a:r>
            <a:r>
              <a:rPr lang="en-US" altLang="en-US" sz="2800" b="1" dirty="0">
                <a:solidFill>
                  <a:srgbClr val="0000CC"/>
                </a:solidFill>
              </a:rPr>
              <a:t> </a:t>
            </a:r>
            <a:r>
              <a:rPr lang="en-US" altLang="en-US" sz="2800" b="1" dirty="0" err="1">
                <a:solidFill>
                  <a:srgbClr val="0000CC"/>
                </a:solidFill>
              </a:rPr>
              <a:t>lại</a:t>
            </a:r>
            <a:r>
              <a:rPr lang="en-US" altLang="en-US" sz="2800" b="1" dirty="0">
                <a:solidFill>
                  <a:srgbClr val="0000CC"/>
                </a:solidFill>
              </a:rPr>
              <a:t> </a:t>
            </a:r>
            <a:r>
              <a:rPr lang="en-US" altLang="en-US" sz="2800" b="1" dirty="0" err="1">
                <a:solidFill>
                  <a:srgbClr val="0000CC"/>
                </a:solidFill>
              </a:rPr>
              <a:t>nườm</a:t>
            </a:r>
            <a:r>
              <a:rPr lang="en-US" altLang="en-US" sz="2800" b="1" dirty="0">
                <a:solidFill>
                  <a:srgbClr val="0000CC"/>
                </a:solidFill>
              </a:rPr>
              <a:t> </a:t>
            </a:r>
            <a:r>
              <a:rPr lang="en-US" altLang="en-US" sz="2800" b="1" dirty="0" err="1">
                <a:solidFill>
                  <a:srgbClr val="0000CC"/>
                </a:solidFill>
              </a:rPr>
              <a:t>nượp</a:t>
            </a:r>
            <a:r>
              <a:rPr lang="en-US" altLang="en-US" sz="2800" b="1" dirty="0">
                <a:solidFill>
                  <a:srgbClr val="0000CC"/>
                </a:solidFill>
              </a:rPr>
              <a:t>, ban </a:t>
            </a:r>
            <a:r>
              <a:rPr lang="en-US" altLang="en-US" sz="2800" b="1" dirty="0" err="1">
                <a:solidFill>
                  <a:srgbClr val="0000CC"/>
                </a:solidFill>
              </a:rPr>
              <a:t>đêm</a:t>
            </a:r>
            <a:r>
              <a:rPr lang="en-US" altLang="en-US" sz="2800" b="1" dirty="0">
                <a:solidFill>
                  <a:srgbClr val="0000CC"/>
                </a:solidFill>
              </a:rPr>
              <a:t> </a:t>
            </a:r>
            <a:r>
              <a:rPr lang="en-US" altLang="en-US" sz="2800" b="1" dirty="0" err="1">
                <a:solidFill>
                  <a:srgbClr val="0000CC"/>
                </a:solidFill>
              </a:rPr>
              <a:t>đèn</a:t>
            </a:r>
            <a:r>
              <a:rPr lang="en-US" altLang="en-US" sz="2800" b="1" dirty="0">
                <a:solidFill>
                  <a:srgbClr val="0000CC"/>
                </a:solidFill>
              </a:rPr>
              <a:t> </a:t>
            </a:r>
            <a:r>
              <a:rPr lang="en-US" altLang="en-US" sz="2800" b="1" dirty="0" err="1">
                <a:solidFill>
                  <a:srgbClr val="0000CC"/>
                </a:solidFill>
              </a:rPr>
              <a:t>điên</a:t>
            </a:r>
            <a:r>
              <a:rPr lang="en-US" altLang="en-US" sz="2800" b="1" dirty="0">
                <a:solidFill>
                  <a:srgbClr val="0000CC"/>
                </a:solidFill>
              </a:rPr>
              <a:t> </a:t>
            </a:r>
            <a:r>
              <a:rPr lang="en-US" altLang="en-US" sz="2800" b="1" dirty="0" err="1">
                <a:solidFill>
                  <a:srgbClr val="0000CC"/>
                </a:solidFill>
              </a:rPr>
              <a:t>sáng</a:t>
            </a:r>
            <a:r>
              <a:rPr lang="en-US" altLang="en-US" sz="2800" b="1" dirty="0">
                <a:solidFill>
                  <a:srgbClr val="0000CC"/>
                </a:solidFill>
              </a:rPr>
              <a:t> </a:t>
            </a:r>
            <a:r>
              <a:rPr lang="en-US" altLang="en-US" sz="2800" b="1" dirty="0" err="1">
                <a:solidFill>
                  <a:srgbClr val="0000CC"/>
                </a:solidFill>
              </a:rPr>
              <a:t>như</a:t>
            </a:r>
            <a:r>
              <a:rPr lang="en-US" altLang="en-US" sz="2800" b="1" dirty="0">
                <a:solidFill>
                  <a:srgbClr val="0000CC"/>
                </a:solidFill>
              </a:rPr>
              <a:t> </a:t>
            </a:r>
            <a:r>
              <a:rPr lang="en-US" altLang="en-US" sz="2800" b="1" dirty="0" err="1">
                <a:solidFill>
                  <a:srgbClr val="0000CC"/>
                </a:solidFill>
              </a:rPr>
              <a:t>sao</a:t>
            </a:r>
            <a:r>
              <a:rPr lang="en-US" altLang="en-US" sz="2800" b="1" dirty="0">
                <a:solidFill>
                  <a:srgbClr val="0000CC"/>
                </a:solidFill>
              </a:rPr>
              <a:t> </a:t>
            </a:r>
            <a:r>
              <a:rPr lang="en-US" altLang="en-US" sz="2800" b="1" dirty="0" err="1">
                <a:solidFill>
                  <a:srgbClr val="0000CC"/>
                </a:solidFill>
              </a:rPr>
              <a:t>sa</a:t>
            </a:r>
            <a:r>
              <a:rPr lang="en-US" altLang="en-US" sz="2800" b="1" dirty="0">
                <a:solidFill>
                  <a:srgbClr val="0000CC"/>
                </a:solidFill>
              </a:rPr>
              <a:t>.</a:t>
            </a:r>
            <a:endParaRPr lang="en-US" altLang="en-US" sz="2800" dirty="0">
              <a:solidFill>
                <a:srgbClr val="3F3333"/>
              </a:solidFill>
            </a:endParaRPr>
          </a:p>
        </p:txBody>
      </p:sp>
    </p:spTree>
    <p:extLst>
      <p:ext uri="{BB962C8B-B14F-4D97-AF65-F5344CB8AC3E}">
        <p14:creationId xmlns:p14="http://schemas.microsoft.com/office/powerpoint/2010/main" val="745729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51"/>
                                        </p:tgtEl>
                                        <p:attrNameLst>
                                          <p:attrName>style.visibility</p:attrName>
                                        </p:attrNameLst>
                                      </p:cBhvr>
                                      <p:to>
                                        <p:strVal val="visible"/>
                                      </p:to>
                                    </p:set>
                                    <p:anim calcmode="discrete" valueType="clr">
                                      <p:cBhvr override="childStyle">
                                        <p:cTn id="7" dur="80"/>
                                        <p:tgtEl>
                                          <p:spTgt spid="143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51"/>
                                        </p:tgtEl>
                                        <p:attrNameLst>
                                          <p:attrName>fillcolor</p:attrName>
                                        </p:attrNameLst>
                                      </p:cBhvr>
                                      <p:tavLst>
                                        <p:tav tm="0">
                                          <p:val>
                                            <p:clrVal>
                                              <a:schemeClr val="accent2"/>
                                            </p:clrVal>
                                          </p:val>
                                        </p:tav>
                                        <p:tav tm="50000">
                                          <p:val>
                                            <p:clrVal>
                                              <a:schemeClr val="hlink"/>
                                            </p:clrVal>
                                          </p:val>
                                        </p:tav>
                                      </p:tavLst>
                                    </p:anim>
                                    <p:set>
                                      <p:cBhvr>
                                        <p:cTn id="9" dur="80"/>
                                        <p:tgtEl>
                                          <p:spTgt spid="1435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4352"/>
                                        </p:tgtEl>
                                        <p:attrNameLst>
                                          <p:attrName>style.visibility</p:attrName>
                                        </p:attrNameLst>
                                      </p:cBhvr>
                                      <p:to>
                                        <p:strVal val="visible"/>
                                      </p:to>
                                    </p:set>
                                    <p:anim calcmode="discrete" valueType="clr">
                                      <p:cBhvr override="childStyle">
                                        <p:cTn id="14" dur="80"/>
                                        <p:tgtEl>
                                          <p:spTgt spid="1435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352"/>
                                        </p:tgtEl>
                                        <p:attrNameLst>
                                          <p:attrName>fillcolor</p:attrName>
                                        </p:attrNameLst>
                                      </p:cBhvr>
                                      <p:tavLst>
                                        <p:tav tm="0">
                                          <p:val>
                                            <p:clrVal>
                                              <a:schemeClr val="accent2"/>
                                            </p:clrVal>
                                          </p:val>
                                        </p:tav>
                                        <p:tav tm="50000">
                                          <p:val>
                                            <p:clrVal>
                                              <a:schemeClr val="hlink"/>
                                            </p:clrVal>
                                          </p:val>
                                        </p:tav>
                                      </p:tavLst>
                                    </p:anim>
                                    <p:set>
                                      <p:cBhvr>
                                        <p:cTn id="16" dur="80"/>
                                        <p:tgtEl>
                                          <p:spTgt spid="14352"/>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14353"/>
                                        </p:tgtEl>
                                        <p:attrNameLst>
                                          <p:attrName>style.visibility</p:attrName>
                                        </p:attrNameLst>
                                      </p:cBhvr>
                                      <p:to>
                                        <p:strVal val="visible"/>
                                      </p:to>
                                    </p:set>
                                    <p:anim calcmode="discrete" valueType="clr">
                                      <p:cBhvr override="childStyle">
                                        <p:cTn id="19" dur="80"/>
                                        <p:tgtEl>
                                          <p:spTgt spid="14353"/>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4353"/>
                                        </p:tgtEl>
                                        <p:attrNameLst>
                                          <p:attrName>fillcolor</p:attrName>
                                        </p:attrNameLst>
                                      </p:cBhvr>
                                      <p:tavLst>
                                        <p:tav tm="0">
                                          <p:val>
                                            <p:clrVal>
                                              <a:schemeClr val="accent2"/>
                                            </p:clrVal>
                                          </p:val>
                                        </p:tav>
                                        <p:tav tm="50000">
                                          <p:val>
                                            <p:clrVal>
                                              <a:schemeClr val="hlink"/>
                                            </p:clrVal>
                                          </p:val>
                                        </p:tav>
                                      </p:tavLst>
                                    </p:anim>
                                    <p:set>
                                      <p:cBhvr>
                                        <p:cTn id="21" dur="80"/>
                                        <p:tgtEl>
                                          <p:spTgt spid="14353"/>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4354"/>
                                        </p:tgtEl>
                                        <p:attrNameLst>
                                          <p:attrName>style.visibility</p:attrName>
                                        </p:attrNameLst>
                                      </p:cBhvr>
                                      <p:to>
                                        <p:strVal val="visible"/>
                                      </p:to>
                                    </p:set>
                                    <p:anim calcmode="discrete" valueType="clr">
                                      <p:cBhvr override="childStyle">
                                        <p:cTn id="26" dur="80"/>
                                        <p:tgtEl>
                                          <p:spTgt spid="14354"/>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4354"/>
                                        </p:tgtEl>
                                        <p:attrNameLst>
                                          <p:attrName>fillcolor</p:attrName>
                                        </p:attrNameLst>
                                      </p:cBhvr>
                                      <p:tavLst>
                                        <p:tav tm="0">
                                          <p:val>
                                            <p:clrVal>
                                              <a:schemeClr val="accent2"/>
                                            </p:clrVal>
                                          </p:val>
                                        </p:tav>
                                        <p:tav tm="50000">
                                          <p:val>
                                            <p:clrVal>
                                              <a:schemeClr val="hlink"/>
                                            </p:clrVal>
                                          </p:val>
                                        </p:tav>
                                      </p:tavLst>
                                    </p:anim>
                                    <p:set>
                                      <p:cBhvr>
                                        <p:cTn id="28" dur="80"/>
                                        <p:tgtEl>
                                          <p:spTgt spid="14354"/>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4355"/>
                                        </p:tgtEl>
                                        <p:attrNameLst>
                                          <p:attrName>style.visibility</p:attrName>
                                        </p:attrNameLst>
                                      </p:cBhvr>
                                      <p:to>
                                        <p:strVal val="visible"/>
                                      </p:to>
                                    </p:set>
                                    <p:anim calcmode="discrete" valueType="clr">
                                      <p:cBhvr override="childStyle">
                                        <p:cTn id="33" dur="80"/>
                                        <p:tgtEl>
                                          <p:spTgt spid="14355"/>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4355"/>
                                        </p:tgtEl>
                                        <p:attrNameLst>
                                          <p:attrName>fillcolor</p:attrName>
                                        </p:attrNameLst>
                                      </p:cBhvr>
                                      <p:tavLst>
                                        <p:tav tm="0">
                                          <p:val>
                                            <p:clrVal>
                                              <a:schemeClr val="accent2"/>
                                            </p:clrVal>
                                          </p:val>
                                        </p:tav>
                                        <p:tav tm="50000">
                                          <p:val>
                                            <p:clrVal>
                                              <a:schemeClr val="hlink"/>
                                            </p:clrVal>
                                          </p:val>
                                        </p:tav>
                                      </p:tavLst>
                                    </p:anim>
                                    <p:set>
                                      <p:cBhvr>
                                        <p:cTn id="35" dur="80"/>
                                        <p:tgtEl>
                                          <p:spTgt spid="143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1" grpId="0"/>
      <p:bldP spid="14352" grpId="0"/>
      <p:bldP spid="14353" grpId="0"/>
      <p:bldP spid="14354" grpId="0"/>
      <p:bldP spid="1435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76" name="Rectangle 41"/>
          <p:cNvSpPr>
            <a:spLocks noGrp="1" noChangeArrowheads="1"/>
          </p:cNvSpPr>
          <p:nvPr>
            <p:ph type="body" idx="4294967295"/>
          </p:nvPr>
        </p:nvSpPr>
        <p:spPr>
          <a:xfrm>
            <a:off x="457200" y="704850"/>
            <a:ext cx="8229600" cy="3394075"/>
          </a:xfrm>
        </p:spPr>
        <p:txBody>
          <a:bodyPr/>
          <a:lstStyle/>
          <a:p>
            <a:pPr eaLnBrk="1" hangingPunct="1">
              <a:spcBef>
                <a:spcPct val="0"/>
              </a:spcBef>
              <a:buFontTx/>
              <a:buNone/>
              <a:defRPr/>
            </a:pPr>
            <a:r>
              <a:rPr lang="en-US" altLang="en-US" sz="2600" smtClean="0">
                <a:effectLst>
                  <a:outerShdw blurRad="38100" dist="38100" dir="2700000" algn="tl">
                    <a:srgbClr val="C0C0C0"/>
                  </a:outerShdw>
                </a:effectLst>
              </a:rPr>
              <a:t>       </a:t>
            </a:r>
          </a:p>
        </p:txBody>
      </p:sp>
      <p:sp>
        <p:nvSpPr>
          <p:cNvPr id="14339" name="Rectangle 4"/>
          <p:cNvSpPr>
            <a:spLocks noChangeArrowheads="1"/>
          </p:cNvSpPr>
          <p:nvPr/>
        </p:nvSpPr>
        <p:spPr bwMode="auto">
          <a:xfrm>
            <a:off x="4451350" y="1939925"/>
            <a:ext cx="2682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ts val="0"/>
              </a:spcBef>
              <a:spcAft>
                <a:spcPts val="0"/>
              </a:spcAft>
            </a:pPr>
            <a:r>
              <a:rPr lang="en-US" altLang="en-US" sz="2600">
                <a:solidFill>
                  <a:srgbClr val="3F3333"/>
                </a:solidFill>
              </a:rPr>
              <a:t> </a:t>
            </a:r>
          </a:p>
        </p:txBody>
      </p:sp>
      <p:sp>
        <p:nvSpPr>
          <p:cNvPr id="14340" name="Rectangle 5"/>
          <p:cNvSpPr>
            <a:spLocks noChangeArrowheads="1"/>
          </p:cNvSpPr>
          <p:nvPr/>
        </p:nvSpPr>
        <p:spPr bwMode="auto">
          <a:xfrm>
            <a:off x="4451350" y="1939925"/>
            <a:ext cx="2682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ts val="0"/>
              </a:spcBef>
              <a:spcAft>
                <a:spcPts val="0"/>
              </a:spcAft>
            </a:pPr>
            <a:r>
              <a:rPr lang="en-US" altLang="en-US" sz="2600">
                <a:solidFill>
                  <a:srgbClr val="3F3333"/>
                </a:solidFill>
              </a:rPr>
              <a:t> </a:t>
            </a:r>
          </a:p>
        </p:txBody>
      </p:sp>
      <p:sp>
        <p:nvSpPr>
          <p:cNvPr id="14341" name="Rectangle 42"/>
          <p:cNvSpPr>
            <a:spLocks noChangeArrowheads="1"/>
          </p:cNvSpPr>
          <p:nvPr/>
        </p:nvSpPr>
        <p:spPr bwMode="auto">
          <a:xfrm>
            <a:off x="381000" y="1733550"/>
            <a:ext cx="876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ts val="0"/>
              </a:spcBef>
              <a:spcAft>
                <a:spcPts val="0"/>
              </a:spcAft>
            </a:pPr>
            <a:r>
              <a:rPr lang="en-US" altLang="en-US" sz="2600">
                <a:solidFill>
                  <a:srgbClr val="C00000"/>
                </a:solidFill>
                <a:cs typeface="Times New Roman" panose="02020603050405020304" pitchFamily="18" charset="0"/>
              </a:rPr>
              <a:t>   </a:t>
            </a:r>
            <a:endParaRPr lang="en-US" altLang="en-US" sz="2600" b="1">
              <a:solidFill>
                <a:srgbClr val="FFFFFF"/>
              </a:solidFill>
              <a:cs typeface="Times New Roman" panose="02020603050405020304" pitchFamily="18" charset="0"/>
            </a:endParaRPr>
          </a:p>
        </p:txBody>
      </p:sp>
      <p:sp>
        <p:nvSpPr>
          <p:cNvPr id="15377" name="Text Box 17"/>
          <p:cNvSpPr txBox="1">
            <a:spLocks noChangeArrowheads="1"/>
          </p:cNvSpPr>
          <p:nvPr/>
        </p:nvSpPr>
        <p:spPr bwMode="auto">
          <a:xfrm>
            <a:off x="152400" y="511175"/>
            <a:ext cx="571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50000"/>
              </a:spcBef>
              <a:spcAft>
                <a:spcPts val="0"/>
              </a:spcAft>
            </a:pPr>
            <a:r>
              <a:rPr lang="en-US" altLang="en-US" sz="2800" b="1" dirty="0">
                <a:solidFill>
                  <a:srgbClr val="FF0000"/>
                </a:solidFill>
              </a:rPr>
              <a:t>* </a:t>
            </a:r>
            <a:r>
              <a:rPr lang="en-US" altLang="en-US" sz="2800" b="1" dirty="0" err="1">
                <a:solidFill>
                  <a:srgbClr val="FF0000"/>
                </a:solidFill>
              </a:rPr>
              <a:t>Đoạn</a:t>
            </a:r>
            <a:r>
              <a:rPr lang="en-US" altLang="en-US" sz="2800" b="1" dirty="0">
                <a:solidFill>
                  <a:srgbClr val="FF0000"/>
                </a:solidFill>
              </a:rPr>
              <a:t> 2: </a:t>
            </a:r>
            <a:r>
              <a:rPr lang="en-US" altLang="en-US" sz="2800" b="1" dirty="0" err="1">
                <a:solidFill>
                  <a:srgbClr val="FF0000"/>
                </a:solidFill>
              </a:rPr>
              <a:t>Trong</a:t>
            </a:r>
            <a:r>
              <a:rPr lang="en-US" altLang="en-US" sz="2800" b="1" dirty="0">
                <a:solidFill>
                  <a:srgbClr val="FF0000"/>
                </a:solidFill>
              </a:rPr>
              <a:t> </a:t>
            </a:r>
            <a:r>
              <a:rPr lang="en-US" altLang="en-US" sz="2800" b="1" dirty="0" err="1">
                <a:solidFill>
                  <a:srgbClr val="FF0000"/>
                </a:solidFill>
              </a:rPr>
              <a:t>công</a:t>
            </a:r>
            <a:r>
              <a:rPr lang="en-US" altLang="en-US" sz="2800" b="1" dirty="0">
                <a:solidFill>
                  <a:srgbClr val="FF0000"/>
                </a:solidFill>
              </a:rPr>
              <a:t> </a:t>
            </a:r>
            <a:r>
              <a:rPr lang="en-US" altLang="en-US" sz="2800" b="1" dirty="0" err="1">
                <a:solidFill>
                  <a:srgbClr val="FF0000"/>
                </a:solidFill>
              </a:rPr>
              <a:t>viên</a:t>
            </a:r>
            <a:r>
              <a:rPr lang="en-US" altLang="en-US" sz="2800" b="1" dirty="0">
                <a:solidFill>
                  <a:srgbClr val="FF0000"/>
                </a:solidFill>
              </a:rPr>
              <a:t>:</a:t>
            </a:r>
          </a:p>
        </p:txBody>
      </p:sp>
      <p:sp>
        <p:nvSpPr>
          <p:cNvPr id="15378" name="Text Box 18"/>
          <p:cNvSpPr txBox="1">
            <a:spLocks noChangeArrowheads="1"/>
          </p:cNvSpPr>
          <p:nvPr/>
        </p:nvSpPr>
        <p:spPr bwMode="auto">
          <a:xfrm>
            <a:off x="0" y="990600"/>
            <a:ext cx="45720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50000"/>
              </a:spcBef>
              <a:spcAft>
                <a:spcPts val="0"/>
              </a:spcAft>
            </a:pPr>
            <a:r>
              <a:rPr lang="en-US" altLang="en-US" sz="2600" b="1">
                <a:solidFill>
                  <a:srgbClr val="0000CC"/>
                </a:solidFill>
              </a:rPr>
              <a:t>- Công viên: </a:t>
            </a:r>
          </a:p>
        </p:txBody>
      </p:sp>
      <p:sp>
        <p:nvSpPr>
          <p:cNvPr id="15380" name="Text Box 20"/>
          <p:cNvSpPr txBox="1">
            <a:spLocks noChangeArrowheads="1"/>
          </p:cNvSpPr>
          <p:nvPr/>
        </p:nvSpPr>
        <p:spPr bwMode="auto">
          <a:xfrm>
            <a:off x="0" y="2841625"/>
            <a:ext cx="548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50000"/>
              </a:spcBef>
              <a:spcAft>
                <a:spcPts val="0"/>
              </a:spcAft>
            </a:pPr>
            <a:r>
              <a:rPr lang="en-US" altLang="en-US" sz="2600" b="1">
                <a:solidFill>
                  <a:srgbClr val="0000CC"/>
                </a:solidFill>
              </a:rPr>
              <a:t>- Cứu em nhỏ: </a:t>
            </a:r>
          </a:p>
        </p:txBody>
      </p:sp>
      <p:sp>
        <p:nvSpPr>
          <p:cNvPr id="15381" name="Text Box 21"/>
          <p:cNvSpPr txBox="1">
            <a:spLocks noChangeArrowheads="1"/>
          </p:cNvSpPr>
          <p:nvPr/>
        </p:nvSpPr>
        <p:spPr bwMode="auto">
          <a:xfrm>
            <a:off x="0" y="1333500"/>
            <a:ext cx="9144000"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50000"/>
              </a:spcBef>
              <a:spcAft>
                <a:spcPts val="0"/>
              </a:spcAft>
            </a:pPr>
            <a:r>
              <a:rPr lang="en-US" altLang="en-US" sz="2600" b="1">
                <a:solidFill>
                  <a:srgbClr val="0000CC"/>
                </a:solidFill>
              </a:rPr>
              <a:t>    Trong công viên có vườn hoa, cầu trượt, đu quay và một cái hồ lớn rộng hơn cái đầm làng của Mến nhưng không trồng sen, mặt hồ lăn tăn gợn sóng. Mến nhắc lại chuyện bơi thuyền thúng ra giữa đầm hái hoa cho Thành nghe. </a:t>
            </a:r>
          </a:p>
        </p:txBody>
      </p:sp>
      <p:sp>
        <p:nvSpPr>
          <p:cNvPr id="15382" name="Text Box 22"/>
          <p:cNvSpPr txBox="1">
            <a:spLocks noChangeArrowheads="1"/>
          </p:cNvSpPr>
          <p:nvPr/>
        </p:nvSpPr>
        <p:spPr bwMode="auto">
          <a:xfrm>
            <a:off x="0" y="3181350"/>
            <a:ext cx="9144000"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50000"/>
              </a:spcBef>
              <a:spcAft>
                <a:spcPts val="0"/>
              </a:spcAft>
            </a:pPr>
            <a:r>
              <a:rPr lang="en-US" altLang="en-US" sz="2600" b="1">
                <a:solidFill>
                  <a:srgbClr val="0000CC"/>
                </a:solidFill>
              </a:rPr>
              <a:t>    Cứu với!  Nghe tiếng kêu thất thanh Thành chưa kịp hiểu chuyện gì thì Mến đã lao xuống hồ cứu một em đang vùng vẫy tuyệt vọng dười hồ. Mến bơi rất nhanh và khéo léo đưa cậu bé vào bờ.</a:t>
            </a:r>
          </a:p>
        </p:txBody>
      </p:sp>
    </p:spTree>
    <p:extLst>
      <p:ext uri="{BB962C8B-B14F-4D97-AF65-F5344CB8AC3E}">
        <p14:creationId xmlns:p14="http://schemas.microsoft.com/office/powerpoint/2010/main" val="2966228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80"/>
                                        </p:tgtEl>
                                        <p:attrNameLst>
                                          <p:attrName>style.visibility</p:attrName>
                                        </p:attrNameLst>
                                      </p:cBhvr>
                                      <p:to>
                                        <p:strVal val="visible"/>
                                      </p:to>
                                    </p:set>
                                    <p:anim calcmode="discrete" valueType="clr">
                                      <p:cBhvr override="childStyle">
                                        <p:cTn id="7" dur="80"/>
                                        <p:tgtEl>
                                          <p:spTgt spid="1538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80"/>
                                        </p:tgtEl>
                                        <p:attrNameLst>
                                          <p:attrName>fillcolor</p:attrName>
                                        </p:attrNameLst>
                                      </p:cBhvr>
                                      <p:tavLst>
                                        <p:tav tm="0">
                                          <p:val>
                                            <p:clrVal>
                                              <a:schemeClr val="accent2"/>
                                            </p:clrVal>
                                          </p:val>
                                        </p:tav>
                                        <p:tav tm="50000">
                                          <p:val>
                                            <p:clrVal>
                                              <a:schemeClr val="hlink"/>
                                            </p:clrVal>
                                          </p:val>
                                        </p:tav>
                                      </p:tavLst>
                                    </p:anim>
                                    <p:set>
                                      <p:cBhvr>
                                        <p:cTn id="9" dur="80"/>
                                        <p:tgtEl>
                                          <p:spTgt spid="15380"/>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5378"/>
                                        </p:tgtEl>
                                        <p:attrNameLst>
                                          <p:attrName>style.visibility</p:attrName>
                                        </p:attrNameLst>
                                      </p:cBhvr>
                                      <p:to>
                                        <p:strVal val="visible"/>
                                      </p:to>
                                    </p:set>
                                    <p:anim calcmode="discrete" valueType="clr">
                                      <p:cBhvr override="childStyle">
                                        <p:cTn id="12" dur="80"/>
                                        <p:tgtEl>
                                          <p:spTgt spid="1537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5378"/>
                                        </p:tgtEl>
                                        <p:attrNameLst>
                                          <p:attrName>fillcolor</p:attrName>
                                        </p:attrNameLst>
                                      </p:cBhvr>
                                      <p:tavLst>
                                        <p:tav tm="0">
                                          <p:val>
                                            <p:clrVal>
                                              <a:schemeClr val="accent2"/>
                                            </p:clrVal>
                                          </p:val>
                                        </p:tav>
                                        <p:tav tm="50000">
                                          <p:val>
                                            <p:clrVal>
                                              <a:schemeClr val="hlink"/>
                                            </p:clrVal>
                                          </p:val>
                                        </p:tav>
                                      </p:tavLst>
                                    </p:anim>
                                    <p:set>
                                      <p:cBhvr>
                                        <p:cTn id="14" dur="80"/>
                                        <p:tgtEl>
                                          <p:spTgt spid="15378"/>
                                        </p:tgtEl>
                                        <p:attrNameLst>
                                          <p:attrName>fill.type</p:attrName>
                                        </p:attrNameLst>
                                      </p:cBhvr>
                                      <p:to>
                                        <p:strVal val="solid"/>
                                      </p:to>
                                    </p:se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5377"/>
                                        </p:tgtEl>
                                        <p:attrNameLst>
                                          <p:attrName>style.visibility</p:attrName>
                                        </p:attrNameLst>
                                      </p:cBhvr>
                                      <p:to>
                                        <p:strVal val="visible"/>
                                      </p:to>
                                    </p:set>
                                    <p:anim calcmode="discrete" valueType="clr">
                                      <p:cBhvr override="childStyle">
                                        <p:cTn id="17" dur="80"/>
                                        <p:tgtEl>
                                          <p:spTgt spid="15377"/>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5377"/>
                                        </p:tgtEl>
                                        <p:attrNameLst>
                                          <p:attrName>fillcolor</p:attrName>
                                        </p:attrNameLst>
                                      </p:cBhvr>
                                      <p:tavLst>
                                        <p:tav tm="0">
                                          <p:val>
                                            <p:clrVal>
                                              <a:schemeClr val="accent2"/>
                                            </p:clrVal>
                                          </p:val>
                                        </p:tav>
                                        <p:tav tm="50000">
                                          <p:val>
                                            <p:clrVal>
                                              <a:schemeClr val="hlink"/>
                                            </p:clrVal>
                                          </p:val>
                                        </p:tav>
                                      </p:tavLst>
                                    </p:anim>
                                    <p:set>
                                      <p:cBhvr>
                                        <p:cTn id="19" dur="80"/>
                                        <p:tgtEl>
                                          <p:spTgt spid="15377"/>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5381"/>
                                        </p:tgtEl>
                                        <p:attrNameLst>
                                          <p:attrName>style.visibility</p:attrName>
                                        </p:attrNameLst>
                                      </p:cBhvr>
                                      <p:to>
                                        <p:strVal val="visible"/>
                                      </p:to>
                                    </p:set>
                                    <p:anim calcmode="discrete" valueType="clr">
                                      <p:cBhvr override="childStyle">
                                        <p:cTn id="24" dur="80"/>
                                        <p:tgtEl>
                                          <p:spTgt spid="15381"/>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5381"/>
                                        </p:tgtEl>
                                        <p:attrNameLst>
                                          <p:attrName>fillcolor</p:attrName>
                                        </p:attrNameLst>
                                      </p:cBhvr>
                                      <p:tavLst>
                                        <p:tav tm="0">
                                          <p:val>
                                            <p:clrVal>
                                              <a:schemeClr val="accent2"/>
                                            </p:clrVal>
                                          </p:val>
                                        </p:tav>
                                        <p:tav tm="50000">
                                          <p:val>
                                            <p:clrVal>
                                              <a:schemeClr val="hlink"/>
                                            </p:clrVal>
                                          </p:val>
                                        </p:tav>
                                      </p:tavLst>
                                    </p:anim>
                                    <p:set>
                                      <p:cBhvr>
                                        <p:cTn id="26" dur="80"/>
                                        <p:tgtEl>
                                          <p:spTgt spid="15381"/>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5382">
                                            <p:txEl>
                                              <p:pRg st="0" end="0"/>
                                            </p:txEl>
                                          </p:spTgt>
                                        </p:tgtEl>
                                        <p:attrNameLst>
                                          <p:attrName>style.visibility</p:attrName>
                                        </p:attrNameLst>
                                      </p:cBhvr>
                                      <p:to>
                                        <p:strVal val="visible"/>
                                      </p:to>
                                    </p:set>
                                    <p:anim calcmode="lin" valueType="num">
                                      <p:cBhvr additive="base">
                                        <p:cTn id="31" dur="500" fill="hold"/>
                                        <p:tgtEl>
                                          <p:spTgt spid="1538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8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7" grpId="0"/>
      <p:bldP spid="15378" grpId="0"/>
      <p:bldP spid="15380" grpId="0"/>
      <p:bldP spid="1538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0" y="188595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fontAlgn="auto" hangingPunct="1">
              <a:spcBef>
                <a:spcPts val="0"/>
              </a:spcBef>
              <a:spcAft>
                <a:spcPts val="0"/>
              </a:spcAft>
            </a:pPr>
            <a:r>
              <a:rPr lang="en-US" altLang="en-US" sz="3600">
                <a:solidFill>
                  <a:srgbClr val="0000FF"/>
                </a:solidFill>
                <a:cs typeface="Times New Roman" panose="02020603050405020304" pitchFamily="18" charset="0"/>
              </a:rPr>
              <a:t>       </a:t>
            </a:r>
            <a:endParaRPr lang="en-US" altLang="en-US" sz="3600" b="1">
              <a:solidFill>
                <a:srgbClr val="663300"/>
              </a:solidFill>
              <a:cs typeface="Times New Roman" panose="02020603050405020304" pitchFamily="18" charset="0"/>
            </a:endParaRPr>
          </a:p>
        </p:txBody>
      </p:sp>
      <p:sp>
        <p:nvSpPr>
          <p:cNvPr id="16397" name="Text Box 13"/>
          <p:cNvSpPr txBox="1">
            <a:spLocks noChangeArrowheads="1"/>
          </p:cNvSpPr>
          <p:nvPr/>
        </p:nvSpPr>
        <p:spPr bwMode="auto">
          <a:xfrm>
            <a:off x="27660" y="482129"/>
            <a:ext cx="3657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50000"/>
              </a:spcBef>
              <a:spcAft>
                <a:spcPts val="0"/>
              </a:spcAft>
            </a:pPr>
            <a:r>
              <a:rPr lang="en-US" altLang="en-US" sz="2800" b="1" dirty="0">
                <a:solidFill>
                  <a:srgbClr val="FF0000"/>
                </a:solidFill>
              </a:rPr>
              <a:t>* </a:t>
            </a:r>
            <a:r>
              <a:rPr lang="en-US" altLang="en-US" sz="2800" b="1" dirty="0" err="1">
                <a:solidFill>
                  <a:srgbClr val="FF0000"/>
                </a:solidFill>
              </a:rPr>
              <a:t>Đoạn</a:t>
            </a:r>
            <a:r>
              <a:rPr lang="en-US" altLang="en-US" sz="2800" b="1" dirty="0">
                <a:solidFill>
                  <a:srgbClr val="FF0000"/>
                </a:solidFill>
              </a:rPr>
              <a:t> 3: </a:t>
            </a:r>
            <a:r>
              <a:rPr lang="en-US" altLang="en-US" sz="2800" b="1" dirty="0" err="1">
                <a:solidFill>
                  <a:srgbClr val="FF0000"/>
                </a:solidFill>
              </a:rPr>
              <a:t>Lời</a:t>
            </a:r>
            <a:r>
              <a:rPr lang="en-US" altLang="en-US" sz="2800" b="1" dirty="0">
                <a:solidFill>
                  <a:srgbClr val="FF0000"/>
                </a:solidFill>
              </a:rPr>
              <a:t> </a:t>
            </a:r>
            <a:r>
              <a:rPr lang="en-US" altLang="en-US" sz="2800" b="1" dirty="0" err="1">
                <a:solidFill>
                  <a:srgbClr val="FF0000"/>
                </a:solidFill>
              </a:rPr>
              <a:t>của</a:t>
            </a:r>
            <a:r>
              <a:rPr lang="en-US" altLang="en-US" sz="2800" b="1" dirty="0">
                <a:solidFill>
                  <a:srgbClr val="FF0000"/>
                </a:solidFill>
              </a:rPr>
              <a:t> </a:t>
            </a:r>
            <a:r>
              <a:rPr lang="en-US" altLang="en-US" sz="2800" b="1" dirty="0" err="1">
                <a:solidFill>
                  <a:srgbClr val="FF0000"/>
                </a:solidFill>
              </a:rPr>
              <a:t>bố</a:t>
            </a:r>
            <a:endParaRPr lang="en-US" altLang="en-US" sz="2800" b="1" dirty="0">
              <a:solidFill>
                <a:srgbClr val="FF0000"/>
              </a:solidFill>
            </a:endParaRPr>
          </a:p>
        </p:txBody>
      </p:sp>
      <p:sp>
        <p:nvSpPr>
          <p:cNvPr id="16398" name="Text Box 14"/>
          <p:cNvSpPr txBox="1">
            <a:spLocks noChangeArrowheads="1"/>
          </p:cNvSpPr>
          <p:nvPr/>
        </p:nvSpPr>
        <p:spPr bwMode="auto">
          <a:xfrm>
            <a:off x="72329" y="1015918"/>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50000"/>
              </a:spcBef>
              <a:spcAft>
                <a:spcPts val="0"/>
              </a:spcAft>
            </a:pPr>
            <a:r>
              <a:rPr lang="en-US" altLang="en-US" sz="2800" b="1" dirty="0">
                <a:solidFill>
                  <a:srgbClr val="0000CC"/>
                </a:solidFill>
              </a:rPr>
              <a:t>- </a:t>
            </a:r>
            <a:r>
              <a:rPr lang="en-US" altLang="en-US" sz="2800" b="1" dirty="0" err="1">
                <a:solidFill>
                  <a:srgbClr val="0000CC"/>
                </a:solidFill>
              </a:rPr>
              <a:t>Bố</a:t>
            </a:r>
            <a:r>
              <a:rPr lang="en-US" altLang="en-US" sz="2800" b="1" dirty="0">
                <a:solidFill>
                  <a:srgbClr val="0000CC"/>
                </a:solidFill>
              </a:rPr>
              <a:t> </a:t>
            </a:r>
            <a:r>
              <a:rPr lang="en-US" altLang="en-US" sz="2800" b="1" dirty="0" err="1">
                <a:solidFill>
                  <a:srgbClr val="0000CC"/>
                </a:solidFill>
              </a:rPr>
              <a:t>biết</a:t>
            </a:r>
            <a:r>
              <a:rPr lang="en-US" altLang="en-US" sz="2800" b="1" dirty="0">
                <a:solidFill>
                  <a:srgbClr val="0000CC"/>
                </a:solidFill>
              </a:rPr>
              <a:t> </a:t>
            </a:r>
            <a:r>
              <a:rPr lang="en-US" altLang="en-US" sz="2800" b="1" dirty="0" err="1">
                <a:solidFill>
                  <a:srgbClr val="0000CC"/>
                </a:solidFill>
              </a:rPr>
              <a:t>chuyện</a:t>
            </a:r>
            <a:r>
              <a:rPr lang="en-US" altLang="en-US" sz="2800" b="1" dirty="0">
                <a:solidFill>
                  <a:srgbClr val="0000CC"/>
                </a:solidFill>
              </a:rPr>
              <a:t>: </a:t>
            </a:r>
          </a:p>
        </p:txBody>
      </p:sp>
      <p:sp>
        <p:nvSpPr>
          <p:cNvPr id="16399" name="Text Box 15"/>
          <p:cNvSpPr txBox="1">
            <a:spLocks noChangeArrowheads="1"/>
          </p:cNvSpPr>
          <p:nvPr/>
        </p:nvSpPr>
        <p:spPr bwMode="auto">
          <a:xfrm>
            <a:off x="27660" y="2483127"/>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50000"/>
              </a:spcBef>
              <a:spcAft>
                <a:spcPts val="0"/>
              </a:spcAft>
            </a:pPr>
            <a:r>
              <a:rPr lang="en-US" altLang="en-US" sz="2800" b="1">
                <a:solidFill>
                  <a:srgbClr val="0000CC"/>
                </a:solidFill>
              </a:rPr>
              <a:t>- Bố nói gì: </a:t>
            </a:r>
          </a:p>
        </p:txBody>
      </p:sp>
      <p:sp>
        <p:nvSpPr>
          <p:cNvPr id="16400" name="Text Box 16"/>
          <p:cNvSpPr txBox="1">
            <a:spLocks noChangeArrowheads="1"/>
          </p:cNvSpPr>
          <p:nvPr/>
        </p:nvSpPr>
        <p:spPr bwMode="auto">
          <a:xfrm>
            <a:off x="0" y="1500745"/>
            <a:ext cx="9144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50000"/>
              </a:spcBef>
              <a:spcAft>
                <a:spcPts val="0"/>
              </a:spcAft>
            </a:pPr>
            <a:r>
              <a:rPr lang="en-US" altLang="en-US" sz="2800" b="1" dirty="0">
                <a:solidFill>
                  <a:srgbClr val="0000CC"/>
                </a:solidFill>
              </a:rPr>
              <a:t>       </a:t>
            </a:r>
            <a:r>
              <a:rPr lang="en-US" altLang="en-US" sz="2800" b="1" dirty="0" err="1">
                <a:solidFill>
                  <a:srgbClr val="0000CC"/>
                </a:solidFill>
              </a:rPr>
              <a:t>Về</a:t>
            </a:r>
            <a:r>
              <a:rPr lang="en-US" altLang="en-US" sz="2800" b="1" dirty="0">
                <a:solidFill>
                  <a:srgbClr val="0000CC"/>
                </a:solidFill>
              </a:rPr>
              <a:t> </a:t>
            </a:r>
            <a:r>
              <a:rPr lang="en-US" altLang="en-US" sz="2800" b="1" dirty="0" err="1">
                <a:solidFill>
                  <a:srgbClr val="0000CC"/>
                </a:solidFill>
              </a:rPr>
              <a:t>nhà</a:t>
            </a:r>
            <a:r>
              <a:rPr lang="en-US" altLang="en-US" sz="2800" b="1" dirty="0">
                <a:solidFill>
                  <a:srgbClr val="0000CC"/>
                </a:solidFill>
              </a:rPr>
              <a:t> </a:t>
            </a:r>
            <a:r>
              <a:rPr lang="en-US" altLang="en-US" sz="2800" b="1" dirty="0" err="1">
                <a:solidFill>
                  <a:srgbClr val="0000CC"/>
                </a:solidFill>
              </a:rPr>
              <a:t>Thành</a:t>
            </a:r>
            <a:r>
              <a:rPr lang="en-US" altLang="en-US" sz="2800" b="1" dirty="0">
                <a:solidFill>
                  <a:srgbClr val="0000CC"/>
                </a:solidFill>
              </a:rPr>
              <a:t> </a:t>
            </a:r>
            <a:r>
              <a:rPr lang="en-US" altLang="en-US" sz="2800" b="1" dirty="0" err="1">
                <a:solidFill>
                  <a:srgbClr val="0000CC"/>
                </a:solidFill>
              </a:rPr>
              <a:t>và</a:t>
            </a:r>
            <a:r>
              <a:rPr lang="en-US" altLang="en-US" sz="2800" b="1" dirty="0">
                <a:solidFill>
                  <a:srgbClr val="0000CC"/>
                </a:solidFill>
              </a:rPr>
              <a:t> </a:t>
            </a:r>
            <a:r>
              <a:rPr lang="en-US" altLang="en-US" sz="2800" b="1" dirty="0" err="1">
                <a:solidFill>
                  <a:srgbClr val="0000CC"/>
                </a:solidFill>
              </a:rPr>
              <a:t>Mến</a:t>
            </a:r>
            <a:r>
              <a:rPr lang="en-US" altLang="en-US" sz="2800" b="1" dirty="0">
                <a:solidFill>
                  <a:srgbClr val="0000CC"/>
                </a:solidFill>
              </a:rPr>
              <a:t> </a:t>
            </a:r>
            <a:r>
              <a:rPr lang="en-US" altLang="en-US" sz="2800" b="1" dirty="0" err="1">
                <a:solidFill>
                  <a:srgbClr val="0000CC"/>
                </a:solidFill>
              </a:rPr>
              <a:t>sợ</a:t>
            </a:r>
            <a:r>
              <a:rPr lang="en-US" altLang="en-US" sz="2800" b="1" dirty="0">
                <a:solidFill>
                  <a:srgbClr val="0000CC"/>
                </a:solidFill>
              </a:rPr>
              <a:t> </a:t>
            </a:r>
            <a:r>
              <a:rPr lang="en-US" altLang="en-US" sz="2800" b="1" dirty="0" err="1">
                <a:solidFill>
                  <a:srgbClr val="0000CC"/>
                </a:solidFill>
              </a:rPr>
              <a:t>bố</a:t>
            </a:r>
            <a:r>
              <a:rPr lang="en-US" altLang="en-US" sz="2800" b="1" dirty="0">
                <a:solidFill>
                  <a:srgbClr val="0000CC"/>
                </a:solidFill>
              </a:rPr>
              <a:t> lo </a:t>
            </a:r>
            <a:r>
              <a:rPr lang="en-US" altLang="en-US" sz="2800" b="1" dirty="0" err="1">
                <a:solidFill>
                  <a:srgbClr val="0000CC"/>
                </a:solidFill>
              </a:rPr>
              <a:t>nên</a:t>
            </a:r>
            <a:r>
              <a:rPr lang="en-US" altLang="en-US" sz="2800" b="1" dirty="0">
                <a:solidFill>
                  <a:srgbClr val="0000CC"/>
                </a:solidFill>
              </a:rPr>
              <a:t> </a:t>
            </a:r>
            <a:r>
              <a:rPr lang="en-US" altLang="en-US" sz="2800" b="1" dirty="0" err="1">
                <a:solidFill>
                  <a:srgbClr val="0000CC"/>
                </a:solidFill>
              </a:rPr>
              <a:t>không</a:t>
            </a:r>
            <a:r>
              <a:rPr lang="en-US" altLang="en-US" sz="2800" b="1" dirty="0">
                <a:solidFill>
                  <a:srgbClr val="0000CC"/>
                </a:solidFill>
              </a:rPr>
              <a:t> </a:t>
            </a:r>
            <a:r>
              <a:rPr lang="en-US" altLang="en-US" sz="2800" b="1" dirty="0" err="1">
                <a:solidFill>
                  <a:srgbClr val="0000CC"/>
                </a:solidFill>
              </a:rPr>
              <a:t>nói</a:t>
            </a:r>
            <a:r>
              <a:rPr lang="en-US" altLang="en-US" sz="2800" b="1" dirty="0">
                <a:solidFill>
                  <a:srgbClr val="0000CC"/>
                </a:solidFill>
              </a:rPr>
              <a:t> </a:t>
            </a:r>
            <a:r>
              <a:rPr lang="en-US" altLang="en-US" sz="2800" b="1" dirty="0" err="1">
                <a:solidFill>
                  <a:srgbClr val="0000CC"/>
                </a:solidFill>
              </a:rPr>
              <a:t>gì</a:t>
            </a:r>
            <a:r>
              <a:rPr lang="en-US" altLang="en-US" sz="2800" b="1" dirty="0">
                <a:solidFill>
                  <a:srgbClr val="0000CC"/>
                </a:solidFill>
              </a:rPr>
              <a:t>. </a:t>
            </a:r>
            <a:r>
              <a:rPr lang="en-US" altLang="en-US" sz="2800" b="1" dirty="0" err="1">
                <a:solidFill>
                  <a:srgbClr val="0000CC"/>
                </a:solidFill>
              </a:rPr>
              <a:t>Đến</a:t>
            </a:r>
            <a:r>
              <a:rPr lang="en-US" altLang="en-US" sz="2800" b="1" dirty="0">
                <a:solidFill>
                  <a:srgbClr val="0000CC"/>
                </a:solidFill>
              </a:rPr>
              <a:t> </a:t>
            </a:r>
            <a:r>
              <a:rPr lang="en-US" altLang="en-US" sz="2800" b="1" dirty="0" err="1">
                <a:solidFill>
                  <a:srgbClr val="0000CC"/>
                </a:solidFill>
              </a:rPr>
              <a:t>khi</a:t>
            </a:r>
            <a:r>
              <a:rPr lang="en-US" altLang="en-US" sz="2800" b="1" dirty="0">
                <a:solidFill>
                  <a:srgbClr val="0000CC"/>
                </a:solidFill>
              </a:rPr>
              <a:t> </a:t>
            </a:r>
            <a:r>
              <a:rPr lang="en-US" altLang="en-US" sz="2800" b="1" dirty="0" err="1">
                <a:solidFill>
                  <a:srgbClr val="0000CC"/>
                </a:solidFill>
              </a:rPr>
              <a:t>Mến</a:t>
            </a:r>
            <a:r>
              <a:rPr lang="en-US" altLang="en-US" sz="2800" b="1" dirty="0">
                <a:solidFill>
                  <a:srgbClr val="0000CC"/>
                </a:solidFill>
              </a:rPr>
              <a:t> </a:t>
            </a:r>
            <a:r>
              <a:rPr lang="en-US" altLang="en-US" sz="2800" b="1" dirty="0" err="1">
                <a:solidFill>
                  <a:srgbClr val="0000CC"/>
                </a:solidFill>
              </a:rPr>
              <a:t>về</a:t>
            </a:r>
            <a:r>
              <a:rPr lang="en-US" altLang="en-US" sz="2800" b="1" dirty="0">
                <a:solidFill>
                  <a:srgbClr val="0000CC"/>
                </a:solidFill>
              </a:rPr>
              <a:t> </a:t>
            </a:r>
            <a:r>
              <a:rPr lang="en-US" altLang="en-US" sz="2800" b="1" dirty="0" err="1">
                <a:solidFill>
                  <a:srgbClr val="0000CC"/>
                </a:solidFill>
              </a:rPr>
              <a:t>quê</a:t>
            </a:r>
            <a:r>
              <a:rPr lang="en-US" altLang="en-US" sz="2800" b="1" dirty="0">
                <a:solidFill>
                  <a:srgbClr val="0000CC"/>
                </a:solidFill>
              </a:rPr>
              <a:t> </a:t>
            </a:r>
            <a:r>
              <a:rPr lang="en-US" altLang="en-US" sz="2800" b="1" dirty="0" err="1">
                <a:solidFill>
                  <a:srgbClr val="0000CC"/>
                </a:solidFill>
              </a:rPr>
              <a:t>bố</a:t>
            </a:r>
            <a:r>
              <a:rPr lang="en-US" altLang="en-US" sz="2800" b="1" dirty="0">
                <a:solidFill>
                  <a:srgbClr val="0000CC"/>
                </a:solidFill>
              </a:rPr>
              <a:t> </a:t>
            </a:r>
            <a:r>
              <a:rPr lang="en-US" altLang="en-US" sz="2800" b="1" dirty="0" err="1">
                <a:solidFill>
                  <a:srgbClr val="0000CC"/>
                </a:solidFill>
              </a:rPr>
              <a:t>Thành</a:t>
            </a:r>
            <a:r>
              <a:rPr lang="en-US" altLang="en-US" sz="2800" b="1" dirty="0">
                <a:solidFill>
                  <a:srgbClr val="0000CC"/>
                </a:solidFill>
              </a:rPr>
              <a:t> </a:t>
            </a:r>
            <a:r>
              <a:rPr lang="en-US" altLang="en-US" sz="2800" b="1" dirty="0" err="1">
                <a:solidFill>
                  <a:srgbClr val="0000CC"/>
                </a:solidFill>
              </a:rPr>
              <a:t>mới</a:t>
            </a:r>
            <a:r>
              <a:rPr lang="en-US" altLang="en-US" sz="2800" b="1" dirty="0">
                <a:solidFill>
                  <a:srgbClr val="0000CC"/>
                </a:solidFill>
              </a:rPr>
              <a:t> </a:t>
            </a:r>
            <a:r>
              <a:rPr lang="en-US" altLang="en-US" sz="2800" b="1" dirty="0" err="1">
                <a:solidFill>
                  <a:srgbClr val="0000CC"/>
                </a:solidFill>
              </a:rPr>
              <a:t>biết</a:t>
            </a:r>
            <a:r>
              <a:rPr lang="en-US" altLang="en-US" sz="2800" b="1" dirty="0">
                <a:solidFill>
                  <a:srgbClr val="0000CC"/>
                </a:solidFill>
              </a:rPr>
              <a:t> </a:t>
            </a:r>
            <a:r>
              <a:rPr lang="en-US" altLang="en-US" sz="2800" b="1" dirty="0" err="1">
                <a:solidFill>
                  <a:srgbClr val="0000CC"/>
                </a:solidFill>
              </a:rPr>
              <a:t>chuyện</a:t>
            </a:r>
            <a:r>
              <a:rPr lang="en-US" altLang="en-US" sz="2800" b="1" dirty="0">
                <a:solidFill>
                  <a:srgbClr val="0000CC"/>
                </a:solidFill>
              </a:rPr>
              <a:t>.</a:t>
            </a:r>
          </a:p>
        </p:txBody>
      </p:sp>
      <p:sp>
        <p:nvSpPr>
          <p:cNvPr id="16401" name="Text Box 17"/>
          <p:cNvSpPr txBox="1">
            <a:spLocks noChangeArrowheads="1"/>
          </p:cNvSpPr>
          <p:nvPr/>
        </p:nvSpPr>
        <p:spPr bwMode="auto">
          <a:xfrm>
            <a:off x="0" y="2984431"/>
            <a:ext cx="91440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auto" hangingPunct="1">
              <a:spcBef>
                <a:spcPct val="50000"/>
              </a:spcBef>
              <a:spcAft>
                <a:spcPts val="0"/>
              </a:spcAft>
            </a:pPr>
            <a:r>
              <a:rPr lang="en-US" altLang="en-US" sz="2800" b="1" dirty="0">
                <a:solidFill>
                  <a:srgbClr val="0000CC"/>
                </a:solidFill>
              </a:rPr>
              <a:t>          </a:t>
            </a:r>
            <a:r>
              <a:rPr lang="en-US" altLang="en-US" sz="2800" b="1" dirty="0" err="1">
                <a:solidFill>
                  <a:srgbClr val="0000CC"/>
                </a:solidFill>
              </a:rPr>
              <a:t>Người</a:t>
            </a:r>
            <a:r>
              <a:rPr lang="en-US" altLang="en-US" sz="2800" b="1" dirty="0">
                <a:solidFill>
                  <a:srgbClr val="0000CC"/>
                </a:solidFill>
              </a:rPr>
              <a:t> </a:t>
            </a:r>
            <a:r>
              <a:rPr lang="en-US" altLang="en-US" sz="2800" b="1" dirty="0" err="1">
                <a:solidFill>
                  <a:srgbClr val="0000CC"/>
                </a:solidFill>
              </a:rPr>
              <a:t>làng</a:t>
            </a:r>
            <a:r>
              <a:rPr lang="en-US" altLang="en-US" sz="2800" b="1" dirty="0">
                <a:solidFill>
                  <a:srgbClr val="0000CC"/>
                </a:solidFill>
              </a:rPr>
              <a:t> </a:t>
            </a:r>
            <a:r>
              <a:rPr lang="en-US" altLang="en-US" sz="2800" b="1" dirty="0" err="1">
                <a:solidFill>
                  <a:srgbClr val="0000CC"/>
                </a:solidFill>
              </a:rPr>
              <a:t>quê</a:t>
            </a:r>
            <a:r>
              <a:rPr lang="en-US" altLang="en-US" sz="2800" b="1" dirty="0">
                <a:solidFill>
                  <a:srgbClr val="0000CC"/>
                </a:solidFill>
              </a:rPr>
              <a:t> </a:t>
            </a:r>
            <a:r>
              <a:rPr lang="en-US" altLang="en-US" sz="2800" b="1" dirty="0" err="1">
                <a:solidFill>
                  <a:srgbClr val="0000CC"/>
                </a:solidFill>
              </a:rPr>
              <a:t>như</a:t>
            </a:r>
            <a:r>
              <a:rPr lang="en-US" altLang="en-US" sz="2800" b="1" dirty="0">
                <a:solidFill>
                  <a:srgbClr val="0000CC"/>
                </a:solidFill>
              </a:rPr>
              <a:t> </a:t>
            </a:r>
            <a:r>
              <a:rPr lang="en-US" altLang="en-US" sz="2800" b="1" dirty="0" err="1">
                <a:solidFill>
                  <a:srgbClr val="0000CC"/>
                </a:solidFill>
              </a:rPr>
              <a:t>thế</a:t>
            </a:r>
            <a:r>
              <a:rPr lang="en-US" altLang="en-US" sz="2800" b="1" dirty="0">
                <a:solidFill>
                  <a:srgbClr val="0000CC"/>
                </a:solidFill>
              </a:rPr>
              <a:t> </a:t>
            </a:r>
            <a:r>
              <a:rPr lang="en-US" altLang="en-US" sz="2800" b="1" dirty="0" err="1">
                <a:solidFill>
                  <a:srgbClr val="0000CC"/>
                </a:solidFill>
              </a:rPr>
              <a:t>đấy</a:t>
            </a:r>
            <a:r>
              <a:rPr lang="en-US" altLang="en-US" sz="2800" b="1" dirty="0">
                <a:solidFill>
                  <a:srgbClr val="0000CC"/>
                </a:solidFill>
              </a:rPr>
              <a:t> con ạ. </a:t>
            </a:r>
            <a:r>
              <a:rPr lang="en-US" altLang="en-US" sz="2800" b="1" dirty="0" err="1">
                <a:solidFill>
                  <a:srgbClr val="0000CC"/>
                </a:solidFill>
              </a:rPr>
              <a:t>Lúc</a:t>
            </a:r>
            <a:r>
              <a:rPr lang="en-US" altLang="en-US" sz="2800" b="1" dirty="0">
                <a:solidFill>
                  <a:srgbClr val="0000CC"/>
                </a:solidFill>
              </a:rPr>
              <a:t> </a:t>
            </a:r>
            <a:r>
              <a:rPr lang="en-US" altLang="en-US" sz="2800" b="1" dirty="0" err="1">
                <a:solidFill>
                  <a:srgbClr val="0000CC"/>
                </a:solidFill>
              </a:rPr>
              <a:t>đất</a:t>
            </a:r>
            <a:r>
              <a:rPr lang="en-US" altLang="en-US" sz="2800" b="1" dirty="0">
                <a:solidFill>
                  <a:srgbClr val="0000CC"/>
                </a:solidFill>
              </a:rPr>
              <a:t> </a:t>
            </a:r>
            <a:r>
              <a:rPr lang="en-US" altLang="en-US" sz="2800" b="1" dirty="0" err="1">
                <a:solidFill>
                  <a:srgbClr val="0000CC"/>
                </a:solidFill>
              </a:rPr>
              <a:t>nước</a:t>
            </a:r>
            <a:r>
              <a:rPr lang="en-US" altLang="en-US" sz="2800" b="1" dirty="0">
                <a:solidFill>
                  <a:srgbClr val="0000CC"/>
                </a:solidFill>
              </a:rPr>
              <a:t> </a:t>
            </a:r>
            <a:r>
              <a:rPr lang="en-US" altLang="en-US" sz="2800" b="1" dirty="0" err="1">
                <a:solidFill>
                  <a:srgbClr val="0000CC"/>
                </a:solidFill>
              </a:rPr>
              <a:t>có</a:t>
            </a:r>
            <a:r>
              <a:rPr lang="en-US" altLang="en-US" sz="2800" b="1" dirty="0">
                <a:solidFill>
                  <a:srgbClr val="0000CC"/>
                </a:solidFill>
              </a:rPr>
              <a:t> </a:t>
            </a:r>
            <a:r>
              <a:rPr lang="en-US" altLang="en-US" sz="2800" b="1" dirty="0" err="1">
                <a:solidFill>
                  <a:srgbClr val="0000CC"/>
                </a:solidFill>
              </a:rPr>
              <a:t>chiến</a:t>
            </a:r>
            <a:r>
              <a:rPr lang="en-US" altLang="en-US" sz="2800" b="1" dirty="0">
                <a:solidFill>
                  <a:srgbClr val="0000CC"/>
                </a:solidFill>
              </a:rPr>
              <a:t> </a:t>
            </a:r>
            <a:r>
              <a:rPr lang="en-US" altLang="en-US" sz="2800" b="1" dirty="0" err="1">
                <a:solidFill>
                  <a:srgbClr val="0000CC"/>
                </a:solidFill>
              </a:rPr>
              <a:t>tranh</a:t>
            </a:r>
            <a:r>
              <a:rPr lang="en-US" altLang="en-US" sz="2800" b="1" dirty="0">
                <a:solidFill>
                  <a:srgbClr val="0000CC"/>
                </a:solidFill>
              </a:rPr>
              <a:t> </a:t>
            </a:r>
            <a:r>
              <a:rPr lang="en-US" altLang="en-US" sz="2800" b="1" dirty="0" err="1">
                <a:solidFill>
                  <a:srgbClr val="0000CC"/>
                </a:solidFill>
              </a:rPr>
              <a:t>họ</a:t>
            </a:r>
            <a:r>
              <a:rPr lang="en-US" altLang="en-US" sz="2800" b="1" dirty="0">
                <a:solidFill>
                  <a:srgbClr val="0000CC"/>
                </a:solidFill>
              </a:rPr>
              <a:t> </a:t>
            </a:r>
            <a:r>
              <a:rPr lang="en-US" altLang="en-US" sz="2800" b="1" dirty="0" err="1">
                <a:solidFill>
                  <a:srgbClr val="0000CC"/>
                </a:solidFill>
              </a:rPr>
              <a:t>sẵn</a:t>
            </a:r>
            <a:r>
              <a:rPr lang="en-US" altLang="en-US" sz="2800" b="1" dirty="0">
                <a:solidFill>
                  <a:srgbClr val="0000CC"/>
                </a:solidFill>
              </a:rPr>
              <a:t> </a:t>
            </a:r>
            <a:r>
              <a:rPr lang="en-US" altLang="en-US" sz="2800" b="1" dirty="0" err="1">
                <a:solidFill>
                  <a:srgbClr val="0000CC"/>
                </a:solidFill>
              </a:rPr>
              <a:t>lòng</a:t>
            </a:r>
            <a:r>
              <a:rPr lang="en-US" altLang="en-US" sz="2800" b="1" dirty="0">
                <a:solidFill>
                  <a:srgbClr val="0000CC"/>
                </a:solidFill>
              </a:rPr>
              <a:t> </a:t>
            </a:r>
            <a:r>
              <a:rPr lang="en-US" altLang="en-US" sz="2800" b="1" dirty="0" err="1">
                <a:solidFill>
                  <a:srgbClr val="0000CC"/>
                </a:solidFill>
              </a:rPr>
              <a:t>sẻ</a:t>
            </a:r>
            <a:r>
              <a:rPr lang="en-US" altLang="en-US" sz="2800" b="1" dirty="0">
                <a:solidFill>
                  <a:srgbClr val="0000CC"/>
                </a:solidFill>
              </a:rPr>
              <a:t> </a:t>
            </a:r>
            <a:r>
              <a:rPr lang="en-US" altLang="en-US" sz="2800" b="1" dirty="0" err="1">
                <a:solidFill>
                  <a:srgbClr val="0000CC"/>
                </a:solidFill>
              </a:rPr>
              <a:t>nhà</a:t>
            </a:r>
            <a:r>
              <a:rPr lang="en-US" altLang="en-US" sz="2800" b="1" dirty="0">
                <a:solidFill>
                  <a:srgbClr val="0000CC"/>
                </a:solidFill>
              </a:rPr>
              <a:t> </a:t>
            </a:r>
            <a:r>
              <a:rPr lang="en-US" altLang="en-US" sz="2800" b="1" dirty="0" err="1">
                <a:solidFill>
                  <a:srgbClr val="0000CC"/>
                </a:solidFill>
              </a:rPr>
              <a:t>sẻ</a:t>
            </a:r>
            <a:r>
              <a:rPr lang="en-US" altLang="en-US" sz="2800" b="1" dirty="0">
                <a:solidFill>
                  <a:srgbClr val="0000CC"/>
                </a:solidFill>
              </a:rPr>
              <a:t> </a:t>
            </a:r>
            <a:r>
              <a:rPr lang="en-US" altLang="en-US" sz="2800" b="1" dirty="0" err="1">
                <a:solidFill>
                  <a:srgbClr val="0000CC"/>
                </a:solidFill>
              </a:rPr>
              <a:t>cửa</a:t>
            </a:r>
            <a:r>
              <a:rPr lang="en-US" altLang="en-US" sz="2800" b="1" dirty="0">
                <a:solidFill>
                  <a:srgbClr val="0000CC"/>
                </a:solidFill>
              </a:rPr>
              <a:t>. </a:t>
            </a:r>
            <a:r>
              <a:rPr lang="en-US" altLang="en-US" sz="2800" b="1" dirty="0" err="1">
                <a:solidFill>
                  <a:srgbClr val="0000CC"/>
                </a:solidFill>
              </a:rPr>
              <a:t>Cứu</a:t>
            </a:r>
            <a:r>
              <a:rPr lang="en-US" altLang="en-US" sz="2800" b="1" dirty="0">
                <a:solidFill>
                  <a:srgbClr val="0000CC"/>
                </a:solidFill>
              </a:rPr>
              <a:t> </a:t>
            </a:r>
            <a:r>
              <a:rPr lang="en-US" altLang="en-US" sz="2800" b="1" dirty="0" err="1">
                <a:solidFill>
                  <a:srgbClr val="0000CC"/>
                </a:solidFill>
              </a:rPr>
              <a:t>người</a:t>
            </a:r>
            <a:r>
              <a:rPr lang="en-US" altLang="en-US" sz="2800" b="1" dirty="0">
                <a:solidFill>
                  <a:srgbClr val="0000CC"/>
                </a:solidFill>
              </a:rPr>
              <a:t> </a:t>
            </a:r>
            <a:r>
              <a:rPr lang="en-US" altLang="en-US" sz="2800" b="1" dirty="0" err="1">
                <a:solidFill>
                  <a:srgbClr val="0000CC"/>
                </a:solidFill>
              </a:rPr>
              <a:t>họ</a:t>
            </a:r>
            <a:r>
              <a:rPr lang="en-US" altLang="en-US" sz="2800" b="1" dirty="0">
                <a:solidFill>
                  <a:srgbClr val="0000CC"/>
                </a:solidFill>
              </a:rPr>
              <a:t> </a:t>
            </a:r>
            <a:r>
              <a:rPr lang="en-US" altLang="en-US" sz="2800" b="1" dirty="0" err="1">
                <a:solidFill>
                  <a:srgbClr val="0000CC"/>
                </a:solidFill>
              </a:rPr>
              <a:t>không</a:t>
            </a:r>
            <a:r>
              <a:rPr lang="en-US" altLang="en-US" sz="2800" b="1" dirty="0">
                <a:solidFill>
                  <a:srgbClr val="0000CC"/>
                </a:solidFill>
              </a:rPr>
              <a:t> </a:t>
            </a:r>
            <a:r>
              <a:rPr lang="en-US" altLang="en-US" sz="2800" b="1" dirty="0" err="1">
                <a:solidFill>
                  <a:srgbClr val="0000CC"/>
                </a:solidFill>
              </a:rPr>
              <a:t>hề</a:t>
            </a:r>
            <a:r>
              <a:rPr lang="en-US" altLang="en-US" sz="2800" b="1" dirty="0">
                <a:solidFill>
                  <a:srgbClr val="0000CC"/>
                </a:solidFill>
              </a:rPr>
              <a:t> </a:t>
            </a:r>
            <a:r>
              <a:rPr lang="en-US" altLang="en-US" sz="2800" b="1" dirty="0" err="1">
                <a:solidFill>
                  <a:srgbClr val="0000CC"/>
                </a:solidFill>
              </a:rPr>
              <a:t>ngần</a:t>
            </a:r>
            <a:r>
              <a:rPr lang="en-US" altLang="en-US" sz="2800" b="1" dirty="0">
                <a:solidFill>
                  <a:srgbClr val="0000CC"/>
                </a:solidFill>
              </a:rPr>
              <a:t> </a:t>
            </a:r>
            <a:r>
              <a:rPr lang="en-US" altLang="en-US" sz="2800" b="1" dirty="0" err="1">
                <a:solidFill>
                  <a:srgbClr val="0000CC"/>
                </a:solidFill>
              </a:rPr>
              <a:t>ngại</a:t>
            </a:r>
            <a:r>
              <a:rPr lang="en-US" altLang="en-US" sz="2800" b="1" dirty="0">
                <a:solidFill>
                  <a:srgbClr val="0000CC"/>
                </a:solidFill>
              </a:rPr>
              <a:t>.</a:t>
            </a:r>
          </a:p>
        </p:txBody>
      </p:sp>
    </p:spTree>
    <p:extLst>
      <p:ext uri="{BB962C8B-B14F-4D97-AF65-F5344CB8AC3E}">
        <p14:creationId xmlns:p14="http://schemas.microsoft.com/office/powerpoint/2010/main" val="2931778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7"/>
                                        </p:tgtEl>
                                        <p:attrNameLst>
                                          <p:attrName>style.visibility</p:attrName>
                                        </p:attrNameLst>
                                      </p:cBhvr>
                                      <p:to>
                                        <p:strVal val="visible"/>
                                      </p:to>
                                    </p:set>
                                    <p:anim calcmode="lin" valueType="num">
                                      <p:cBhvr additive="base">
                                        <p:cTn id="7" dur="500" fill="hold"/>
                                        <p:tgtEl>
                                          <p:spTgt spid="16397"/>
                                        </p:tgtEl>
                                        <p:attrNameLst>
                                          <p:attrName>ppt_x</p:attrName>
                                        </p:attrNameLst>
                                      </p:cBhvr>
                                      <p:tavLst>
                                        <p:tav tm="0">
                                          <p:val>
                                            <p:strVal val="#ppt_x"/>
                                          </p:val>
                                        </p:tav>
                                        <p:tav tm="100000">
                                          <p:val>
                                            <p:strVal val="#ppt_x"/>
                                          </p:val>
                                        </p:tav>
                                      </p:tavLst>
                                    </p:anim>
                                    <p:anim calcmode="lin" valueType="num">
                                      <p:cBhvr additive="base">
                                        <p:cTn id="8" dur="500" fill="hold"/>
                                        <p:tgtEl>
                                          <p:spTgt spid="1639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398"/>
                                        </p:tgtEl>
                                        <p:attrNameLst>
                                          <p:attrName>style.visibility</p:attrName>
                                        </p:attrNameLst>
                                      </p:cBhvr>
                                      <p:to>
                                        <p:strVal val="visible"/>
                                      </p:to>
                                    </p:set>
                                    <p:anim calcmode="lin" valueType="num">
                                      <p:cBhvr additive="base">
                                        <p:cTn id="11" dur="500" fill="hold"/>
                                        <p:tgtEl>
                                          <p:spTgt spid="16398"/>
                                        </p:tgtEl>
                                        <p:attrNameLst>
                                          <p:attrName>ppt_x</p:attrName>
                                        </p:attrNameLst>
                                      </p:cBhvr>
                                      <p:tavLst>
                                        <p:tav tm="0">
                                          <p:val>
                                            <p:strVal val="#ppt_x"/>
                                          </p:val>
                                        </p:tav>
                                        <p:tav tm="100000">
                                          <p:val>
                                            <p:strVal val="#ppt_x"/>
                                          </p:val>
                                        </p:tav>
                                      </p:tavLst>
                                    </p:anim>
                                    <p:anim calcmode="lin" valueType="num">
                                      <p:cBhvr additive="base">
                                        <p:cTn id="12" dur="500" fill="hold"/>
                                        <p:tgtEl>
                                          <p:spTgt spid="1639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399"/>
                                        </p:tgtEl>
                                        <p:attrNameLst>
                                          <p:attrName>style.visibility</p:attrName>
                                        </p:attrNameLst>
                                      </p:cBhvr>
                                      <p:to>
                                        <p:strVal val="visible"/>
                                      </p:to>
                                    </p:set>
                                    <p:anim calcmode="lin" valueType="num">
                                      <p:cBhvr additive="base">
                                        <p:cTn id="15" dur="500" fill="hold"/>
                                        <p:tgtEl>
                                          <p:spTgt spid="16399"/>
                                        </p:tgtEl>
                                        <p:attrNameLst>
                                          <p:attrName>ppt_x</p:attrName>
                                        </p:attrNameLst>
                                      </p:cBhvr>
                                      <p:tavLst>
                                        <p:tav tm="0">
                                          <p:val>
                                            <p:strVal val="#ppt_x"/>
                                          </p:val>
                                        </p:tav>
                                        <p:tav tm="100000">
                                          <p:val>
                                            <p:strVal val="#ppt_x"/>
                                          </p:val>
                                        </p:tav>
                                      </p:tavLst>
                                    </p:anim>
                                    <p:anim calcmode="lin" valueType="num">
                                      <p:cBhvr additive="base">
                                        <p:cTn id="16" dur="500" fill="hold"/>
                                        <p:tgtEl>
                                          <p:spTgt spid="16399"/>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400"/>
                                        </p:tgtEl>
                                        <p:attrNameLst>
                                          <p:attrName>style.visibility</p:attrName>
                                        </p:attrNameLst>
                                      </p:cBhvr>
                                      <p:to>
                                        <p:strVal val="visible"/>
                                      </p:to>
                                    </p:set>
                                    <p:anim calcmode="lin" valueType="num">
                                      <p:cBhvr additive="base">
                                        <p:cTn id="21" dur="500" fill="hold"/>
                                        <p:tgtEl>
                                          <p:spTgt spid="16400"/>
                                        </p:tgtEl>
                                        <p:attrNameLst>
                                          <p:attrName>ppt_x</p:attrName>
                                        </p:attrNameLst>
                                      </p:cBhvr>
                                      <p:tavLst>
                                        <p:tav tm="0">
                                          <p:val>
                                            <p:strVal val="#ppt_x"/>
                                          </p:val>
                                        </p:tav>
                                        <p:tav tm="100000">
                                          <p:val>
                                            <p:strVal val="#ppt_x"/>
                                          </p:val>
                                        </p:tav>
                                      </p:tavLst>
                                    </p:anim>
                                    <p:anim calcmode="lin" valueType="num">
                                      <p:cBhvr additive="base">
                                        <p:cTn id="22" dur="500" fill="hold"/>
                                        <p:tgtEl>
                                          <p:spTgt spid="16400"/>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401"/>
                                        </p:tgtEl>
                                        <p:attrNameLst>
                                          <p:attrName>style.visibility</p:attrName>
                                        </p:attrNameLst>
                                      </p:cBhvr>
                                      <p:to>
                                        <p:strVal val="visible"/>
                                      </p:to>
                                    </p:set>
                                    <p:anim calcmode="lin" valueType="num">
                                      <p:cBhvr additive="base">
                                        <p:cTn id="27" dur="500" fill="hold"/>
                                        <p:tgtEl>
                                          <p:spTgt spid="16401"/>
                                        </p:tgtEl>
                                        <p:attrNameLst>
                                          <p:attrName>ppt_x</p:attrName>
                                        </p:attrNameLst>
                                      </p:cBhvr>
                                      <p:tavLst>
                                        <p:tav tm="0">
                                          <p:val>
                                            <p:strVal val="#ppt_x"/>
                                          </p:val>
                                        </p:tav>
                                        <p:tav tm="100000">
                                          <p:val>
                                            <p:strVal val="#ppt_x"/>
                                          </p:val>
                                        </p:tav>
                                      </p:tavLst>
                                    </p:anim>
                                    <p:anim calcmode="lin" valueType="num">
                                      <p:cBhvr additive="base">
                                        <p:cTn id="28" dur="500" fill="hold"/>
                                        <p:tgtEl>
                                          <p:spTgt spid="164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7" grpId="0"/>
      <p:bldP spid="16398" grpId="0"/>
      <p:bldP spid="16399" grpId="0"/>
      <p:bldP spid="16400" grpId="0"/>
      <p:bldP spid="1640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1788914" y="911546"/>
            <a:ext cx="4732734"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vi-VN" altLang="en-US" sz="2700" b="1" u="sng">
                <a:solidFill>
                  <a:srgbClr val="FF0000"/>
                </a:solidFill>
                <a:latin typeface="Times New Roman" panose="02020603050405020304" pitchFamily="18" charset="0"/>
                <a:cs typeface="+mn-cs"/>
              </a:rPr>
              <a:t>Đoạn 1:</a:t>
            </a:r>
            <a:r>
              <a:rPr lang="vi-VN" altLang="en-US" sz="2700" b="1">
                <a:solidFill>
                  <a:srgbClr val="FFFFFF"/>
                </a:solidFill>
                <a:latin typeface="Times New Roman" panose="02020603050405020304" pitchFamily="18" charset="0"/>
                <a:cs typeface="+mn-cs"/>
              </a:rPr>
              <a:t> </a:t>
            </a:r>
            <a:r>
              <a:rPr lang="vi-VN" altLang="en-US" sz="2700" b="1">
                <a:solidFill>
                  <a:srgbClr val="002060"/>
                </a:solidFill>
                <a:latin typeface="Times New Roman" panose="02020603050405020304" pitchFamily="18" charset="0"/>
                <a:cs typeface="+mn-cs"/>
              </a:rPr>
              <a:t>Trên đường phố</a:t>
            </a:r>
          </a:p>
          <a:p>
            <a:pPr>
              <a:spcBef>
                <a:spcPct val="0"/>
              </a:spcBef>
              <a:buClrTx/>
              <a:buFontTx/>
              <a:buNone/>
            </a:pPr>
            <a:r>
              <a:rPr lang="vi-VN" altLang="en-US" sz="2700" b="1">
                <a:solidFill>
                  <a:srgbClr val="002060"/>
                </a:solidFill>
                <a:latin typeface="Times New Roman" panose="02020603050405020304" pitchFamily="18" charset="0"/>
                <a:cs typeface="+mn-cs"/>
              </a:rPr>
              <a:t>- Bạn ngày nhỏ</a:t>
            </a:r>
          </a:p>
          <a:p>
            <a:pPr>
              <a:spcBef>
                <a:spcPct val="0"/>
              </a:spcBef>
              <a:buClrTx/>
              <a:buFontTx/>
              <a:buNone/>
            </a:pPr>
            <a:r>
              <a:rPr lang="vi-VN" altLang="en-US" sz="2700" b="1">
                <a:solidFill>
                  <a:srgbClr val="002060"/>
                </a:solidFill>
                <a:latin typeface="Times New Roman" panose="02020603050405020304" pitchFamily="18" charset="0"/>
                <a:cs typeface="+mn-cs"/>
              </a:rPr>
              <a:t>- Đón bạn ra chơi</a:t>
            </a:r>
          </a:p>
          <a:p>
            <a:pPr>
              <a:spcBef>
                <a:spcPct val="0"/>
              </a:spcBef>
              <a:buClrTx/>
              <a:buFontTx/>
              <a:buNone/>
            </a:pPr>
            <a:r>
              <a:rPr lang="vi-VN" altLang="en-US" sz="2700" b="1" u="sng">
                <a:solidFill>
                  <a:srgbClr val="FF0000"/>
                </a:solidFill>
                <a:latin typeface="Times New Roman" panose="02020603050405020304" pitchFamily="18" charset="0"/>
                <a:cs typeface="+mn-cs"/>
              </a:rPr>
              <a:t>Đoạn 2</a:t>
            </a:r>
            <a:r>
              <a:rPr lang="vi-VN" altLang="en-US" sz="2700" b="1">
                <a:solidFill>
                  <a:srgbClr val="002060"/>
                </a:solidFill>
                <a:latin typeface="Times New Roman" panose="02020603050405020304" pitchFamily="18" charset="0"/>
                <a:cs typeface="+mn-cs"/>
              </a:rPr>
              <a:t>: T</a:t>
            </a:r>
            <a:r>
              <a:rPr lang="en-US" altLang="en-US" sz="2700" b="1">
                <a:solidFill>
                  <a:srgbClr val="002060"/>
                </a:solidFill>
                <a:latin typeface="Times New Roman" panose="02020603050405020304" pitchFamily="18" charset="0"/>
                <a:cs typeface="+mn-cs"/>
              </a:rPr>
              <a:t>ro</a:t>
            </a:r>
            <a:r>
              <a:rPr lang="vi-VN" altLang="en-US" sz="2700" b="1">
                <a:solidFill>
                  <a:srgbClr val="002060"/>
                </a:solidFill>
                <a:latin typeface="Times New Roman" panose="02020603050405020304" pitchFamily="18" charset="0"/>
                <a:cs typeface="+mn-cs"/>
              </a:rPr>
              <a:t>ng công viên</a:t>
            </a:r>
          </a:p>
          <a:p>
            <a:pPr>
              <a:spcBef>
                <a:spcPct val="0"/>
              </a:spcBef>
              <a:buClrTx/>
              <a:buFontTx/>
              <a:buNone/>
            </a:pPr>
            <a:r>
              <a:rPr lang="vi-VN" altLang="en-US" sz="2700" b="1">
                <a:solidFill>
                  <a:srgbClr val="002060"/>
                </a:solidFill>
                <a:latin typeface="Times New Roman" panose="02020603050405020304" pitchFamily="18" charset="0"/>
                <a:cs typeface="+mn-cs"/>
              </a:rPr>
              <a:t>- Công viên</a:t>
            </a:r>
          </a:p>
          <a:p>
            <a:pPr>
              <a:spcBef>
                <a:spcPct val="0"/>
              </a:spcBef>
              <a:buClrTx/>
              <a:buFontTx/>
              <a:buNone/>
            </a:pPr>
            <a:r>
              <a:rPr lang="vi-VN" altLang="en-US" sz="2700" b="1">
                <a:solidFill>
                  <a:srgbClr val="002060"/>
                </a:solidFill>
                <a:latin typeface="Times New Roman" panose="02020603050405020304" pitchFamily="18" charset="0"/>
                <a:cs typeface="+mn-cs"/>
              </a:rPr>
              <a:t>- Ven hồ</a:t>
            </a:r>
          </a:p>
          <a:p>
            <a:pPr>
              <a:spcBef>
                <a:spcPct val="0"/>
              </a:spcBef>
              <a:buClrTx/>
              <a:buFontTx/>
              <a:buNone/>
            </a:pPr>
            <a:r>
              <a:rPr lang="vi-VN" altLang="en-US" sz="2700" b="1">
                <a:solidFill>
                  <a:srgbClr val="002060"/>
                </a:solidFill>
                <a:latin typeface="Times New Roman" panose="02020603050405020304" pitchFamily="18" charset="0"/>
                <a:cs typeface="+mn-cs"/>
              </a:rPr>
              <a:t>- Cứu em nhỏ</a:t>
            </a:r>
          </a:p>
          <a:p>
            <a:pPr>
              <a:spcBef>
                <a:spcPct val="0"/>
              </a:spcBef>
              <a:buClrTx/>
              <a:buFontTx/>
              <a:buNone/>
            </a:pPr>
            <a:r>
              <a:rPr lang="vi-VN" altLang="en-US" sz="2700" b="1" u="sng">
                <a:solidFill>
                  <a:srgbClr val="FF0000"/>
                </a:solidFill>
                <a:latin typeface="Times New Roman" panose="02020603050405020304" pitchFamily="18" charset="0"/>
                <a:cs typeface="+mn-cs"/>
              </a:rPr>
              <a:t>Đoạn 3</a:t>
            </a:r>
            <a:r>
              <a:rPr lang="vi-VN" altLang="en-US" sz="2700" b="1">
                <a:solidFill>
                  <a:srgbClr val="FF0000"/>
                </a:solidFill>
                <a:latin typeface="Times New Roman" panose="02020603050405020304" pitchFamily="18" charset="0"/>
                <a:cs typeface="+mn-cs"/>
              </a:rPr>
              <a:t>:</a:t>
            </a:r>
            <a:r>
              <a:rPr lang="vi-VN" altLang="en-US" sz="2700" b="1">
                <a:solidFill>
                  <a:srgbClr val="002060"/>
                </a:solidFill>
                <a:latin typeface="Times New Roman" panose="02020603050405020304" pitchFamily="18" charset="0"/>
                <a:cs typeface="+mn-cs"/>
              </a:rPr>
              <a:t> Lời của bố</a:t>
            </a:r>
          </a:p>
          <a:p>
            <a:pPr>
              <a:spcBef>
                <a:spcPct val="0"/>
              </a:spcBef>
              <a:buClrTx/>
              <a:buFontTx/>
              <a:buNone/>
            </a:pPr>
            <a:r>
              <a:rPr lang="vi-VN" altLang="en-US" sz="2700" b="1">
                <a:solidFill>
                  <a:srgbClr val="002060"/>
                </a:solidFill>
                <a:latin typeface="Times New Roman" panose="02020603050405020304" pitchFamily="18" charset="0"/>
                <a:cs typeface="+mn-cs"/>
              </a:rPr>
              <a:t>- Bố biết chuyện</a:t>
            </a:r>
          </a:p>
          <a:p>
            <a:pPr>
              <a:spcBef>
                <a:spcPct val="0"/>
              </a:spcBef>
              <a:buClrTx/>
              <a:buFontTx/>
              <a:buNone/>
            </a:pPr>
            <a:r>
              <a:rPr lang="vi-VN" altLang="en-US" sz="2700" b="1">
                <a:solidFill>
                  <a:srgbClr val="002060"/>
                </a:solidFill>
                <a:latin typeface="Times New Roman" panose="02020603050405020304" pitchFamily="18" charset="0"/>
                <a:cs typeface="+mn-cs"/>
              </a:rPr>
              <a:t>- Bố nói gì?</a:t>
            </a:r>
          </a:p>
        </p:txBody>
      </p:sp>
      <p:sp>
        <p:nvSpPr>
          <p:cNvPr id="4" name="Text Box 16"/>
          <p:cNvSpPr txBox="1">
            <a:spLocks noChangeArrowheads="1"/>
          </p:cNvSpPr>
          <p:nvPr/>
        </p:nvSpPr>
        <p:spPr bwMode="auto">
          <a:xfrm>
            <a:off x="228600" y="5531"/>
            <a:ext cx="785336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just">
              <a:spcBef>
                <a:spcPct val="50000"/>
              </a:spcBef>
              <a:buClrTx/>
              <a:buFontTx/>
              <a:buNone/>
            </a:pPr>
            <a:r>
              <a:rPr lang="en-US" altLang="en-US" sz="3000" dirty="0">
                <a:solidFill>
                  <a:srgbClr val="0000CC"/>
                </a:solidFill>
                <a:latin typeface="Calibri" panose="020F0502020204030204" pitchFamily="34" charset="0"/>
              </a:rPr>
              <a:t>* </a:t>
            </a:r>
            <a:r>
              <a:rPr lang="en-US" altLang="en-US" sz="3000" dirty="0" err="1">
                <a:solidFill>
                  <a:srgbClr val="0000CC"/>
                </a:solidFill>
                <a:latin typeface="Calibri" panose="020F0502020204030204" pitchFamily="34" charset="0"/>
              </a:rPr>
              <a:t>Dựa</a:t>
            </a:r>
            <a:r>
              <a:rPr lang="en-US" altLang="en-US" sz="3000" dirty="0">
                <a:solidFill>
                  <a:srgbClr val="0000CC"/>
                </a:solidFill>
                <a:latin typeface="Calibri" panose="020F0502020204030204" pitchFamily="34" charset="0"/>
              </a:rPr>
              <a:t> </a:t>
            </a:r>
            <a:r>
              <a:rPr lang="en-US" altLang="en-US" sz="3000" dirty="0" err="1">
                <a:solidFill>
                  <a:srgbClr val="0000CC"/>
                </a:solidFill>
                <a:latin typeface="Calibri" panose="020F0502020204030204" pitchFamily="34" charset="0"/>
              </a:rPr>
              <a:t>vào</a:t>
            </a:r>
            <a:r>
              <a:rPr lang="en-US" altLang="en-US" sz="3000" dirty="0">
                <a:solidFill>
                  <a:srgbClr val="0000CC"/>
                </a:solidFill>
                <a:latin typeface="Calibri" panose="020F0502020204030204" pitchFamily="34" charset="0"/>
              </a:rPr>
              <a:t> </a:t>
            </a:r>
            <a:r>
              <a:rPr lang="en-US" altLang="en-US" sz="3000" dirty="0" err="1">
                <a:solidFill>
                  <a:srgbClr val="0000CC"/>
                </a:solidFill>
                <a:latin typeface="Calibri" panose="020F0502020204030204" pitchFamily="34" charset="0"/>
              </a:rPr>
              <a:t>gợi</a:t>
            </a:r>
            <a:r>
              <a:rPr lang="en-US" altLang="en-US" sz="3000" dirty="0">
                <a:solidFill>
                  <a:srgbClr val="0000CC"/>
                </a:solidFill>
                <a:latin typeface="Calibri" panose="020F0502020204030204" pitchFamily="34" charset="0"/>
              </a:rPr>
              <a:t> </a:t>
            </a:r>
            <a:r>
              <a:rPr lang="en-US" altLang="en-US" sz="3000" dirty="0" err="1">
                <a:solidFill>
                  <a:srgbClr val="0000CC"/>
                </a:solidFill>
                <a:latin typeface="Calibri" panose="020F0502020204030204" pitchFamily="34" charset="0"/>
              </a:rPr>
              <a:t>ý</a:t>
            </a:r>
            <a:r>
              <a:rPr lang="en-US" altLang="en-US" sz="3000" dirty="0">
                <a:solidFill>
                  <a:srgbClr val="0000CC"/>
                </a:solidFill>
                <a:latin typeface="Calibri" panose="020F0502020204030204" pitchFamily="34" charset="0"/>
              </a:rPr>
              <a:t> </a:t>
            </a:r>
            <a:r>
              <a:rPr lang="en-US" altLang="en-US" sz="3000" dirty="0" err="1">
                <a:solidFill>
                  <a:srgbClr val="0000CC"/>
                </a:solidFill>
                <a:latin typeface="Calibri" panose="020F0502020204030204" pitchFamily="34" charset="0"/>
              </a:rPr>
              <a:t>dưới</a:t>
            </a:r>
            <a:r>
              <a:rPr lang="en-US" altLang="en-US" sz="3000" dirty="0">
                <a:solidFill>
                  <a:srgbClr val="0000CC"/>
                </a:solidFill>
                <a:latin typeface="Calibri" panose="020F0502020204030204" pitchFamily="34" charset="0"/>
              </a:rPr>
              <a:t> </a:t>
            </a:r>
            <a:r>
              <a:rPr lang="en-US" altLang="en-US" sz="3000" dirty="0" err="1">
                <a:solidFill>
                  <a:srgbClr val="0000CC"/>
                </a:solidFill>
                <a:latin typeface="Calibri" panose="020F0502020204030204" pitchFamily="34" charset="0"/>
              </a:rPr>
              <a:t>đây</a:t>
            </a:r>
            <a:r>
              <a:rPr lang="en-US" altLang="en-US" sz="3000" dirty="0">
                <a:solidFill>
                  <a:srgbClr val="0000CC"/>
                </a:solidFill>
                <a:latin typeface="Calibri" panose="020F0502020204030204" pitchFamily="34" charset="0"/>
              </a:rPr>
              <a:t>, </a:t>
            </a:r>
            <a:r>
              <a:rPr lang="en-US" altLang="en-US" sz="3000" dirty="0" err="1">
                <a:solidFill>
                  <a:srgbClr val="0000CC"/>
                </a:solidFill>
                <a:latin typeface="Calibri" panose="020F0502020204030204" pitchFamily="34" charset="0"/>
              </a:rPr>
              <a:t>kể</a:t>
            </a:r>
            <a:r>
              <a:rPr lang="en-US" altLang="en-US" sz="3000" dirty="0">
                <a:solidFill>
                  <a:srgbClr val="0000CC"/>
                </a:solidFill>
                <a:latin typeface="Calibri" panose="020F0502020204030204" pitchFamily="34" charset="0"/>
              </a:rPr>
              <a:t> </a:t>
            </a:r>
            <a:r>
              <a:rPr lang="en-US" altLang="en-US" sz="3000" dirty="0" err="1">
                <a:solidFill>
                  <a:srgbClr val="0000CC"/>
                </a:solidFill>
                <a:latin typeface="Calibri" panose="020F0502020204030204" pitchFamily="34" charset="0"/>
              </a:rPr>
              <a:t>lại</a:t>
            </a:r>
            <a:r>
              <a:rPr lang="en-US" altLang="en-US" sz="3000" dirty="0">
                <a:solidFill>
                  <a:srgbClr val="0000CC"/>
                </a:solidFill>
                <a:latin typeface="Calibri" panose="020F0502020204030204" pitchFamily="34" charset="0"/>
              </a:rPr>
              <a:t> </a:t>
            </a:r>
            <a:r>
              <a:rPr lang="en-US" altLang="en-US" sz="3000" dirty="0" err="1">
                <a:solidFill>
                  <a:srgbClr val="0000CC"/>
                </a:solidFill>
                <a:latin typeface="Calibri" panose="020F0502020204030204" pitchFamily="34" charset="0"/>
              </a:rPr>
              <a:t>toàn</a:t>
            </a:r>
            <a:r>
              <a:rPr lang="en-US" altLang="en-US" sz="3000" dirty="0">
                <a:solidFill>
                  <a:srgbClr val="0000CC"/>
                </a:solidFill>
                <a:latin typeface="Calibri" panose="020F0502020204030204" pitchFamily="34" charset="0"/>
              </a:rPr>
              <a:t> </a:t>
            </a:r>
            <a:r>
              <a:rPr lang="en-US" altLang="en-US" sz="3000" dirty="0" err="1">
                <a:solidFill>
                  <a:srgbClr val="0000CC"/>
                </a:solidFill>
                <a:latin typeface="Calibri" panose="020F0502020204030204" pitchFamily="34" charset="0"/>
              </a:rPr>
              <a:t>bộ</a:t>
            </a:r>
            <a:r>
              <a:rPr lang="en-US" altLang="en-US" sz="3000" dirty="0">
                <a:solidFill>
                  <a:srgbClr val="0000CC"/>
                </a:solidFill>
                <a:latin typeface="Calibri" panose="020F0502020204030204" pitchFamily="34" charset="0"/>
              </a:rPr>
              <a:t> </a:t>
            </a:r>
            <a:r>
              <a:rPr lang="en-US" altLang="en-US" sz="3000" dirty="0" err="1">
                <a:solidFill>
                  <a:srgbClr val="0000CC"/>
                </a:solidFill>
                <a:latin typeface="Calibri" panose="020F0502020204030204" pitchFamily="34" charset="0"/>
              </a:rPr>
              <a:t>câu</a:t>
            </a:r>
            <a:r>
              <a:rPr lang="en-US" altLang="en-US" sz="3000" dirty="0">
                <a:solidFill>
                  <a:srgbClr val="0000CC"/>
                </a:solidFill>
                <a:latin typeface="Calibri" panose="020F0502020204030204" pitchFamily="34" charset="0"/>
              </a:rPr>
              <a:t> </a:t>
            </a:r>
            <a:r>
              <a:rPr lang="en-US" altLang="en-US" sz="3000" dirty="0" err="1">
                <a:solidFill>
                  <a:srgbClr val="0000CC"/>
                </a:solidFill>
                <a:latin typeface="Calibri" panose="020F0502020204030204" pitchFamily="34" charset="0"/>
              </a:rPr>
              <a:t>chuyện</a:t>
            </a:r>
            <a:r>
              <a:rPr lang="en-US" altLang="en-US" sz="3000" dirty="0">
                <a:solidFill>
                  <a:srgbClr val="0000CC"/>
                </a:solidFill>
                <a:latin typeface="Calibri" panose="020F0502020204030204" pitchFamily="34" charset="0"/>
              </a:rPr>
              <a:t> </a:t>
            </a:r>
            <a:r>
              <a:rPr lang="en-US" altLang="en-US" sz="3000" dirty="0" err="1">
                <a:solidFill>
                  <a:srgbClr val="0000CC"/>
                </a:solidFill>
                <a:latin typeface="Calibri" panose="020F0502020204030204" pitchFamily="34" charset="0"/>
              </a:rPr>
              <a:t>Đôi</a:t>
            </a:r>
            <a:r>
              <a:rPr lang="en-US" altLang="en-US" sz="3000" dirty="0">
                <a:solidFill>
                  <a:srgbClr val="0000CC"/>
                </a:solidFill>
                <a:latin typeface="Calibri" panose="020F0502020204030204" pitchFamily="34" charset="0"/>
              </a:rPr>
              <a:t> </a:t>
            </a:r>
            <a:r>
              <a:rPr lang="en-US" altLang="en-US" sz="3000" dirty="0" err="1">
                <a:solidFill>
                  <a:srgbClr val="0000CC"/>
                </a:solidFill>
                <a:latin typeface="Calibri" panose="020F0502020204030204" pitchFamily="34" charset="0"/>
              </a:rPr>
              <a:t>bạn</a:t>
            </a:r>
            <a:r>
              <a:rPr lang="en-US" altLang="en-US" sz="3000" dirty="0">
                <a:solidFill>
                  <a:srgbClr val="0000CC"/>
                </a:solidFill>
                <a:latin typeface="Calibri" panose="020F0502020204030204" pitchFamily="34" charset="0"/>
              </a:rPr>
              <a:t>.</a:t>
            </a:r>
          </a:p>
        </p:txBody>
      </p:sp>
    </p:spTree>
    <p:extLst>
      <p:ext uri="{BB962C8B-B14F-4D97-AF65-F5344CB8AC3E}">
        <p14:creationId xmlns:p14="http://schemas.microsoft.com/office/powerpoint/2010/main" val="2852621782"/>
      </p:ext>
    </p:extLst>
  </p:cSld>
  <p:clrMapOvr>
    <a:masterClrMapping/>
  </p:clrMapOvr>
  <p:transition>
    <p:checke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3486150" y="4280297"/>
            <a:ext cx="13144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endParaRPr lang="en-US" altLang="en-US" sz="1350" b="1">
              <a:latin typeface="VNI-Times" pitchFamily="2" charset="0"/>
            </a:endParaRPr>
          </a:p>
        </p:txBody>
      </p:sp>
      <p:sp>
        <p:nvSpPr>
          <p:cNvPr id="12292" name="Text Box 8"/>
          <p:cNvSpPr txBox="1">
            <a:spLocks noChangeArrowheads="1"/>
          </p:cNvSpPr>
          <p:nvPr/>
        </p:nvSpPr>
        <p:spPr bwMode="auto">
          <a:xfrm>
            <a:off x="1143000" y="1771651"/>
            <a:ext cx="6858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en-US" sz="2100" dirty="0">
                <a:solidFill>
                  <a:srgbClr val="3333CC"/>
                </a:solidFill>
                <a:latin typeface="Calibri" panose="020F0502020204030204" pitchFamily="34" charset="0"/>
              </a:rPr>
              <a:t>     </a:t>
            </a:r>
            <a:endParaRPr lang="en-US" altLang="en-US" sz="1350" dirty="0">
              <a:latin typeface="Calibri" panose="020F0502020204030204" pitchFamily="34" charset="0"/>
            </a:endParaRPr>
          </a:p>
        </p:txBody>
      </p:sp>
      <p:sp>
        <p:nvSpPr>
          <p:cNvPr id="2" name="TextBox 1"/>
          <p:cNvSpPr txBox="1"/>
          <p:nvPr/>
        </p:nvSpPr>
        <p:spPr>
          <a:xfrm>
            <a:off x="1600200" y="972741"/>
            <a:ext cx="5886450" cy="2516073"/>
          </a:xfrm>
          <a:prstGeom prst="rect">
            <a:avLst/>
          </a:prstGeom>
          <a:noFill/>
        </p:spPr>
        <p:txBody>
          <a:bodyPr>
            <a:spAutoFit/>
          </a:bodyPr>
          <a:lstStyle/>
          <a:p>
            <a:pPr>
              <a:defRPr/>
            </a:pPr>
            <a:r>
              <a:rPr lang="en-US" sz="3000" b="1">
                <a:solidFill>
                  <a:srgbClr val="0000CC"/>
                </a:solidFill>
              </a:rPr>
              <a:t>*</a:t>
            </a:r>
            <a:r>
              <a:rPr lang="en-US" sz="3000" b="1" err="1">
                <a:solidFill>
                  <a:srgbClr val="0000CC"/>
                </a:solidFill>
              </a:rPr>
              <a:t>Dặn</a:t>
            </a:r>
            <a:r>
              <a:rPr lang="en-US" sz="3000" b="1">
                <a:solidFill>
                  <a:srgbClr val="0000CC"/>
                </a:solidFill>
              </a:rPr>
              <a:t> </a:t>
            </a:r>
            <a:r>
              <a:rPr lang="en-US" sz="3000" b="1" err="1">
                <a:solidFill>
                  <a:srgbClr val="0000CC"/>
                </a:solidFill>
              </a:rPr>
              <a:t>dò</a:t>
            </a:r>
            <a:r>
              <a:rPr lang="en-US" sz="3000" b="1">
                <a:solidFill>
                  <a:srgbClr val="0000CC"/>
                </a:solidFill>
              </a:rPr>
              <a:t>:</a:t>
            </a:r>
          </a:p>
          <a:p>
            <a:pPr marL="428625" indent="-428625">
              <a:spcBef>
                <a:spcPts val="900"/>
              </a:spcBef>
              <a:buFontTx/>
              <a:buChar char="-"/>
              <a:defRPr/>
            </a:pPr>
            <a:r>
              <a:rPr lang="en-US" sz="3000" b="1" err="1">
                <a:solidFill>
                  <a:srgbClr val="FF0000"/>
                </a:solidFill>
              </a:rPr>
              <a:t>Về</a:t>
            </a:r>
            <a:r>
              <a:rPr lang="en-US" sz="3000" b="1">
                <a:solidFill>
                  <a:srgbClr val="FF0000"/>
                </a:solidFill>
              </a:rPr>
              <a:t> </a:t>
            </a:r>
            <a:r>
              <a:rPr lang="en-US" sz="3000" b="1" err="1">
                <a:solidFill>
                  <a:srgbClr val="FF0000"/>
                </a:solidFill>
              </a:rPr>
              <a:t>kể</a:t>
            </a:r>
            <a:r>
              <a:rPr lang="en-US" sz="3000" b="1">
                <a:solidFill>
                  <a:srgbClr val="FF0000"/>
                </a:solidFill>
              </a:rPr>
              <a:t> </a:t>
            </a:r>
            <a:r>
              <a:rPr lang="en-US" sz="3000" b="1" err="1">
                <a:solidFill>
                  <a:srgbClr val="FF0000"/>
                </a:solidFill>
              </a:rPr>
              <a:t>lại</a:t>
            </a:r>
            <a:r>
              <a:rPr lang="en-US" sz="3000" b="1">
                <a:solidFill>
                  <a:srgbClr val="FF0000"/>
                </a:solidFill>
              </a:rPr>
              <a:t> </a:t>
            </a:r>
            <a:r>
              <a:rPr lang="en-US" sz="3000" b="1" err="1">
                <a:solidFill>
                  <a:srgbClr val="FF0000"/>
                </a:solidFill>
              </a:rPr>
              <a:t>câu</a:t>
            </a:r>
            <a:r>
              <a:rPr lang="en-US" sz="3000" b="1">
                <a:solidFill>
                  <a:srgbClr val="FF0000"/>
                </a:solidFill>
              </a:rPr>
              <a:t> </a:t>
            </a:r>
            <a:r>
              <a:rPr lang="en-US" sz="3000" b="1" err="1">
                <a:solidFill>
                  <a:srgbClr val="FF0000"/>
                </a:solidFill>
              </a:rPr>
              <a:t>chuyện</a:t>
            </a:r>
            <a:r>
              <a:rPr lang="en-US" sz="3000" b="1">
                <a:solidFill>
                  <a:srgbClr val="FF0000"/>
                </a:solidFill>
              </a:rPr>
              <a:t> </a:t>
            </a:r>
            <a:r>
              <a:rPr lang="en-US" sz="3000" b="1" err="1">
                <a:solidFill>
                  <a:srgbClr val="FF0000"/>
                </a:solidFill>
              </a:rPr>
              <a:t>cho</a:t>
            </a:r>
            <a:r>
              <a:rPr lang="en-US" sz="3000" b="1">
                <a:solidFill>
                  <a:srgbClr val="FF0000"/>
                </a:solidFill>
              </a:rPr>
              <a:t> </a:t>
            </a:r>
            <a:r>
              <a:rPr lang="en-US" sz="3000" b="1" err="1">
                <a:solidFill>
                  <a:srgbClr val="FF0000"/>
                </a:solidFill>
              </a:rPr>
              <a:t>người</a:t>
            </a:r>
            <a:r>
              <a:rPr lang="en-US" sz="3000" b="1">
                <a:solidFill>
                  <a:srgbClr val="FF0000"/>
                </a:solidFill>
              </a:rPr>
              <a:t> </a:t>
            </a:r>
            <a:r>
              <a:rPr lang="en-US" sz="3000" b="1" err="1">
                <a:solidFill>
                  <a:srgbClr val="FF0000"/>
                </a:solidFill>
              </a:rPr>
              <a:t>thân</a:t>
            </a:r>
            <a:r>
              <a:rPr lang="en-US" sz="3000" b="1">
                <a:solidFill>
                  <a:srgbClr val="FF0000"/>
                </a:solidFill>
              </a:rPr>
              <a:t> </a:t>
            </a:r>
            <a:r>
              <a:rPr lang="en-US" sz="3000" b="1" err="1">
                <a:solidFill>
                  <a:srgbClr val="FF0000"/>
                </a:solidFill>
              </a:rPr>
              <a:t>nghe</a:t>
            </a:r>
            <a:r>
              <a:rPr lang="en-US" sz="3000" b="1">
                <a:solidFill>
                  <a:srgbClr val="FF0000"/>
                </a:solidFill>
              </a:rPr>
              <a:t>.</a:t>
            </a:r>
          </a:p>
          <a:p>
            <a:pPr marL="428625" indent="-428625">
              <a:buFontTx/>
              <a:buChar char="-"/>
              <a:defRPr/>
            </a:pPr>
            <a:r>
              <a:rPr lang="en-US" sz="3000" b="1" err="1">
                <a:solidFill>
                  <a:srgbClr val="FF0000"/>
                </a:solidFill>
              </a:rPr>
              <a:t>Chuẩn</a:t>
            </a:r>
            <a:r>
              <a:rPr lang="en-US" sz="3000" b="1">
                <a:solidFill>
                  <a:srgbClr val="FF0000"/>
                </a:solidFill>
              </a:rPr>
              <a:t> </a:t>
            </a:r>
            <a:r>
              <a:rPr lang="en-US" sz="3000" b="1" err="1">
                <a:solidFill>
                  <a:srgbClr val="FF0000"/>
                </a:solidFill>
              </a:rPr>
              <a:t>bị</a:t>
            </a:r>
            <a:r>
              <a:rPr lang="en-US" sz="3000" b="1">
                <a:solidFill>
                  <a:srgbClr val="FF0000"/>
                </a:solidFill>
              </a:rPr>
              <a:t> </a:t>
            </a:r>
            <a:r>
              <a:rPr lang="en-US" sz="3000" b="1" err="1">
                <a:solidFill>
                  <a:srgbClr val="FF0000"/>
                </a:solidFill>
              </a:rPr>
              <a:t>bài</a:t>
            </a:r>
            <a:r>
              <a:rPr lang="en-US" sz="3000" b="1">
                <a:solidFill>
                  <a:srgbClr val="FF0000"/>
                </a:solidFill>
              </a:rPr>
              <a:t> </a:t>
            </a:r>
            <a:r>
              <a:rPr lang="en-US" sz="3000" b="1" err="1">
                <a:solidFill>
                  <a:srgbClr val="FF0000"/>
                </a:solidFill>
              </a:rPr>
              <a:t>sau</a:t>
            </a:r>
            <a:r>
              <a:rPr lang="en-US" sz="3000" b="1">
                <a:solidFill>
                  <a:srgbClr val="FF0000"/>
                </a:solidFill>
              </a:rPr>
              <a:t>: </a:t>
            </a:r>
            <a:r>
              <a:rPr lang="en-US" sz="3000" b="1" err="1">
                <a:solidFill>
                  <a:srgbClr val="FF0000"/>
                </a:solidFill>
              </a:rPr>
              <a:t>Về</a:t>
            </a:r>
            <a:r>
              <a:rPr lang="en-US" sz="3000" b="1">
                <a:solidFill>
                  <a:srgbClr val="FF0000"/>
                </a:solidFill>
              </a:rPr>
              <a:t> </a:t>
            </a:r>
            <a:r>
              <a:rPr lang="en-US" sz="3000" b="1" err="1">
                <a:solidFill>
                  <a:srgbClr val="FF0000"/>
                </a:solidFill>
              </a:rPr>
              <a:t>quê</a:t>
            </a:r>
            <a:r>
              <a:rPr lang="en-US" sz="3000" b="1">
                <a:solidFill>
                  <a:srgbClr val="FF0000"/>
                </a:solidFill>
              </a:rPr>
              <a:t> </a:t>
            </a:r>
            <a:r>
              <a:rPr lang="en-US" sz="3000" b="1" err="1">
                <a:solidFill>
                  <a:srgbClr val="FF0000"/>
                </a:solidFill>
              </a:rPr>
              <a:t>ngoại</a:t>
            </a:r>
            <a:r>
              <a:rPr lang="en-US" sz="3000" b="1">
                <a:solidFill>
                  <a:srgbClr val="FF0000"/>
                </a:solidFill>
              </a:rPr>
              <a:t>.</a:t>
            </a:r>
          </a:p>
          <a:p>
            <a:pPr>
              <a:defRPr/>
            </a:pPr>
            <a:endParaRPr lang="en-US" sz="3000" b="1">
              <a:solidFill>
                <a:srgbClr val="FF0000"/>
              </a:solidFill>
            </a:endParaRPr>
          </a:p>
        </p:txBody>
      </p:sp>
    </p:spTree>
    <p:extLst>
      <p:ext uri="{BB962C8B-B14F-4D97-AF65-F5344CB8AC3E}">
        <p14:creationId xmlns:p14="http://schemas.microsoft.com/office/powerpoint/2010/main" val="466172276"/>
      </p:ext>
    </p:extLst>
  </p:cSld>
  <p:clrMapOvr>
    <a:masterClrMapping/>
  </p:clrMapOvr>
  <p:transition>
    <p:split orient="vert"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iHay.Net--- (3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WordArt 5"/>
          <p:cNvSpPr>
            <a:spLocks noChangeArrowheads="1" noChangeShapeType="1" noTextEdit="1"/>
          </p:cNvSpPr>
          <p:nvPr/>
        </p:nvSpPr>
        <p:spPr bwMode="auto">
          <a:xfrm>
            <a:off x="990600" y="800100"/>
            <a:ext cx="7239000" cy="3143250"/>
          </a:xfrm>
          <a:prstGeom prst="rect">
            <a:avLst/>
          </a:prstGeom>
        </p:spPr>
        <p:txBody>
          <a:bodyPr wrap="none" fromWordArt="1">
            <a:prstTxWarp prst="textCascadeUp">
              <a:avLst>
                <a:gd name="adj" fmla="val 44444"/>
              </a:avLst>
            </a:prstTxWarp>
            <a:scene3d>
              <a:camera prst="legacyPerspectiveFront">
                <a:rot lat="20519992"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Impact" panose="020B0806030902050204" pitchFamily="34" charset="0"/>
              </a:rPr>
              <a:t>CHÀO CÁC EM !</a:t>
            </a:r>
          </a:p>
        </p:txBody>
      </p:sp>
    </p:spTree>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533400" y="209550"/>
            <a:ext cx="8305800" cy="4933950"/>
            <a:chOff x="1828800" y="-19050"/>
            <a:chExt cx="5638800" cy="6858000"/>
          </a:xfrm>
        </p:grpSpPr>
        <p:pic>
          <p:nvPicPr>
            <p:cNvPr id="4103" name="Picture 2" descr="H:\hinh scan\HINH SCA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050"/>
              <a:ext cx="563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2133804" y="210103"/>
              <a:ext cx="5333796" cy="455543"/>
            </a:xfrm>
            <a:prstGeom prst="rect">
              <a:avLst/>
            </a:prstGeom>
            <a:noFill/>
            <a:ln w="9525" algn="ctr">
              <a:noFill/>
              <a:round/>
              <a:headEnd/>
              <a:tailEnd/>
            </a:ln>
          </p:spPr>
          <p:txBody>
            <a:bodyPr/>
            <a:lstStyle/>
            <a:p>
              <a:pPr algn="ctr">
                <a:defRPr/>
              </a:pPr>
              <a:endParaRPr lang="en-US" sz="2800" dirty="0">
                <a:solidFill>
                  <a:schemeClr val="accent5">
                    <a:lumMod val="50000"/>
                  </a:schemeClr>
                </a:solidFill>
                <a:cs typeface="Times New Roman" pitchFamily="18" charset="0"/>
              </a:endParaRPr>
            </a:p>
          </p:txBody>
        </p:sp>
      </p:grpSp>
      <p:pic>
        <p:nvPicPr>
          <p:cNvPr id="7177" name="Picture 13" descr="H:\hinh scan\HINH SCAN1.ps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52" y="20955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par>
                          <p:cTn id="14" fill="hold" nodeType="afterGroup">
                            <p:stCondLst>
                              <p:cond delay="500"/>
                            </p:stCondLst>
                            <p:childTnLst>
                              <p:par>
                                <p:cTn id="15" presetID="8" presetClass="entr" presetSubtype="16" fill="hold" nodeType="afterEffect">
                                  <p:stCondLst>
                                    <p:cond delay="0"/>
                                  </p:stCondLst>
                                  <p:childTnLst>
                                    <p:set>
                                      <p:cBhvr>
                                        <p:cTn id="16" dur="1" fill="hold">
                                          <p:stCondLst>
                                            <p:cond delay="0"/>
                                          </p:stCondLst>
                                        </p:cTn>
                                        <p:tgtEl>
                                          <p:spTgt spid="7177"/>
                                        </p:tgtEl>
                                        <p:attrNameLst>
                                          <p:attrName>style.visibility</p:attrName>
                                        </p:attrNameLst>
                                      </p:cBhvr>
                                      <p:to>
                                        <p:strVal val="visible"/>
                                      </p:to>
                                    </p:set>
                                    <p:animEffect transition="in" filter="diamond(in)">
                                      <p:cBhvr>
                                        <p:cTn id="17" dur="20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319" y="707886"/>
            <a:ext cx="7391400" cy="4267200"/>
          </a:xfrm>
        </p:spPr>
        <p:txBody>
          <a:bodyPr>
            <a:noAutofit/>
          </a:bodyPr>
          <a:lstStyle/>
          <a:p>
            <a:pPr marL="0" indent="0" algn="just">
              <a:buNone/>
            </a:pPr>
            <a:r>
              <a:rPr lang="vi-VN" sz="2400" b="1" dirty="0">
                <a:solidFill>
                  <a:srgbClr val="002060"/>
                </a:solidFill>
              </a:rPr>
              <a:t>1. Thành và Mến là </a:t>
            </a:r>
            <a:r>
              <a:rPr lang="en-US" sz="2400" b="1" dirty="0">
                <a:solidFill>
                  <a:srgbClr val="002060"/>
                </a:solidFill>
              </a:rPr>
              <a:t>đ</a:t>
            </a:r>
            <a:r>
              <a:rPr lang="vi-VN" sz="2400" b="1" dirty="0" smtClean="0">
                <a:solidFill>
                  <a:srgbClr val="002060"/>
                </a:solidFill>
              </a:rPr>
              <a:t>ôi </a:t>
            </a:r>
            <a:r>
              <a:rPr lang="vi-VN" sz="2400" b="1" dirty="0">
                <a:solidFill>
                  <a:srgbClr val="002060"/>
                </a:solidFill>
              </a:rPr>
              <a:t>bạn ngày nhỏ. Ngày ấy, giặc Mĩ ném bom phá hoại miền Bắc, Thành theo bố mẹ sơ tán về quê Mến. Mĩ thua, Thành về lại thị xã.</a:t>
            </a:r>
          </a:p>
          <a:p>
            <a:pPr marL="0" indent="0" algn="just">
              <a:buNone/>
            </a:pPr>
            <a:r>
              <a:rPr lang="vi-VN" sz="2400" b="1" dirty="0">
                <a:solidFill>
                  <a:srgbClr val="002060"/>
                </a:solidFill>
              </a:rPr>
              <a:t>   Hai năm sau, bố Thành đón Mến ra chơi. Thành dẫn bạn đi thăm khắp nơi. Cái gì đối với Mến cũng lạ. Ở đây có nhiều phố quá. Phố nào cũng nhà ngói san sát, cái cao cái thấp, chẳng giống những ngôi nhà ở quê. Mỗi sáng, mỗi chiều, những dòng xe cộ đi lại nườm nượp. Ban đêm, </a:t>
            </a:r>
            <a:r>
              <a:rPr lang="vi-VN" sz="2400" b="1" dirty="0" smtClean="0">
                <a:solidFill>
                  <a:srgbClr val="002060"/>
                </a:solidFill>
              </a:rPr>
              <a:t>đèn</a:t>
            </a:r>
            <a:r>
              <a:rPr lang="en-US" sz="2400" b="1" dirty="0" smtClean="0">
                <a:solidFill>
                  <a:srgbClr val="002060"/>
                </a:solidFill>
              </a:rPr>
              <a:t> </a:t>
            </a:r>
            <a:r>
              <a:rPr lang="en-US" sz="2400" b="1" dirty="0" err="1" smtClean="0">
                <a:solidFill>
                  <a:srgbClr val="002060"/>
                </a:solidFill>
              </a:rPr>
              <a:t>điện</a:t>
            </a:r>
            <a:r>
              <a:rPr lang="vi-VN" sz="2400" b="1" dirty="0" smtClean="0">
                <a:solidFill>
                  <a:srgbClr val="002060"/>
                </a:solidFill>
              </a:rPr>
              <a:t> </a:t>
            </a:r>
            <a:r>
              <a:rPr lang="vi-VN" sz="2400" b="1" dirty="0">
                <a:solidFill>
                  <a:srgbClr val="002060"/>
                </a:solidFill>
              </a:rPr>
              <a:t>lấp lánh như sao sa.</a:t>
            </a:r>
            <a:endParaRPr lang="en-US" sz="2400" b="1" dirty="0">
              <a:solidFill>
                <a:srgbClr val="002060"/>
              </a:solidFill>
            </a:endParaRPr>
          </a:p>
        </p:txBody>
      </p:sp>
      <p:sp>
        <p:nvSpPr>
          <p:cNvPr id="5" name="Rectangle 4"/>
          <p:cNvSpPr/>
          <p:nvPr/>
        </p:nvSpPr>
        <p:spPr>
          <a:xfrm>
            <a:off x="0" y="0"/>
            <a:ext cx="7666038" cy="707886"/>
          </a:xfrm>
          <a:prstGeom prst="rect">
            <a:avLst/>
          </a:prstGeom>
        </p:spPr>
        <p:txBody>
          <a:bodyPr wrap="square">
            <a:spAutoFit/>
          </a:bodyPr>
          <a:lstStyle/>
          <a:p>
            <a:pPr algn="ctr">
              <a:spcBef>
                <a:spcPts val="0"/>
              </a:spcBef>
            </a:pPr>
            <a:r>
              <a:rPr lang="en-US" altLang="en-US" sz="4000" b="1" dirty="0" err="1" smtClean="0">
                <a:solidFill>
                  <a:srgbClr val="FF0000"/>
                </a:solidFill>
                <a:cs typeface="Times New Roman" panose="02020603050405020304" pitchFamily="18" charset="0"/>
              </a:rPr>
              <a:t>Đôi</a:t>
            </a:r>
            <a:r>
              <a:rPr lang="en-US" altLang="en-US" sz="4000" b="1" dirty="0" smtClean="0">
                <a:solidFill>
                  <a:srgbClr val="FF0000"/>
                </a:solidFill>
                <a:cs typeface="Times New Roman" panose="02020603050405020304" pitchFamily="18" charset="0"/>
              </a:rPr>
              <a:t> </a:t>
            </a:r>
            <a:r>
              <a:rPr lang="en-US" altLang="en-US" sz="4000" b="1" dirty="0" err="1" smtClean="0">
                <a:solidFill>
                  <a:srgbClr val="FF0000"/>
                </a:solidFill>
                <a:cs typeface="Times New Roman" panose="02020603050405020304" pitchFamily="18" charset="0"/>
              </a:rPr>
              <a:t>bạn</a:t>
            </a:r>
            <a:endParaRPr lang="en-US" altLang="en-US" sz="4000"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222521123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3350"/>
            <a:ext cx="7620000" cy="4876800"/>
          </a:xfrm>
        </p:spPr>
        <p:txBody>
          <a:bodyPr>
            <a:noAutofit/>
          </a:bodyPr>
          <a:lstStyle/>
          <a:p>
            <a:pPr marL="0" indent="0" algn="just">
              <a:buNone/>
            </a:pPr>
            <a:r>
              <a:rPr lang="vi-VN" sz="2200" b="1" dirty="0"/>
              <a:t>2. Chỗ vui nhất là công viên. Ở đây, bên cạnh vười hoa có cầu trượt, đu quay, có cả một cái hồ lớn. Mến rất thích chơi ở ven hồ. Hồ này rộng hơn cái đầm ở làng của Mến nhưng không trồng sen. Nhìn mặt hồ sóng gợn lăn tăn, hai đứa lại nhắc chuyện hồi nào bơi thuyền thúng ra giữa đầm hái hoa. Đang mải chuyện, bỗng các em nghe tiếng kêu thất thanh:</a:t>
            </a:r>
          </a:p>
          <a:p>
            <a:pPr algn="just">
              <a:buFontTx/>
              <a:buChar char="-"/>
            </a:pPr>
            <a:r>
              <a:rPr lang="vi-VN" sz="2200" b="1" dirty="0"/>
              <a:t>Cứu với !</a:t>
            </a:r>
          </a:p>
          <a:p>
            <a:pPr marL="0" indent="0" algn="just">
              <a:buNone/>
            </a:pPr>
            <a:r>
              <a:rPr lang="vi-VN" sz="2200" b="1" dirty="0"/>
              <a:t>   Thành chưa kịp hiểu chuyện gì đã thấy Mến lao xuống nước. </a:t>
            </a:r>
            <a:r>
              <a:rPr lang="vi-VN" sz="2200" b="1" dirty="0" smtClean="0"/>
              <a:t>Gi</a:t>
            </a:r>
            <a:r>
              <a:rPr lang="en-US" sz="2200" b="1" dirty="0" err="1" smtClean="0"/>
              <a:t>ữa</a:t>
            </a:r>
            <a:r>
              <a:rPr lang="vi-VN" sz="2200" b="1" dirty="0" smtClean="0"/>
              <a:t> </a:t>
            </a:r>
            <a:r>
              <a:rPr lang="vi-VN" sz="2200" b="1" dirty="0"/>
              <a:t>hồ, một cậu bé đang vùng vẫy tuyệt vọng. Trên bờ, mấy chú bé ướt lướt thướt hốt hoảng kêu la.</a:t>
            </a:r>
          </a:p>
          <a:p>
            <a:pPr marL="0" indent="0" algn="just">
              <a:buNone/>
            </a:pPr>
            <a:r>
              <a:rPr lang="vi-VN" sz="2200" b="1" dirty="0"/>
              <a:t>   Mến bơi rất nhanh. Chỉ một loáng, em đã đến bên cậu bé, khéo léo túm được tóc cậu, đưa vào bờ. </a:t>
            </a:r>
            <a:endParaRPr lang="en-US" sz="2200" b="1" dirty="0"/>
          </a:p>
        </p:txBody>
      </p:sp>
    </p:spTree>
    <p:extLst>
      <p:ext uri="{BB962C8B-B14F-4D97-AF65-F5344CB8AC3E}">
        <p14:creationId xmlns:p14="http://schemas.microsoft.com/office/powerpoint/2010/main" val="169971577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38150"/>
            <a:ext cx="7086600" cy="3263504"/>
          </a:xfrm>
        </p:spPr>
        <p:txBody>
          <a:bodyPr>
            <a:noAutofit/>
          </a:bodyPr>
          <a:lstStyle/>
          <a:p>
            <a:pPr marL="0" indent="0">
              <a:buNone/>
            </a:pPr>
            <a:r>
              <a:rPr lang="en-US" sz="3300" b="1" dirty="0" smtClean="0">
                <a:solidFill>
                  <a:srgbClr val="002060"/>
                </a:solidFill>
                <a:latin typeface="+mj-lt"/>
              </a:rPr>
              <a:t>  </a:t>
            </a:r>
            <a:r>
              <a:rPr lang="vi-VN" sz="2800" b="1" dirty="0" smtClean="0">
                <a:solidFill>
                  <a:srgbClr val="002060"/>
                </a:solidFill>
              </a:rPr>
              <a:t>3</a:t>
            </a:r>
            <a:r>
              <a:rPr lang="vi-VN" sz="2800" b="1" dirty="0">
                <a:solidFill>
                  <a:srgbClr val="002060"/>
                </a:solidFill>
              </a:rPr>
              <a:t>. Về nhà, Thành và Mến sợ bố lo, không dám kể cho bố nghe chuyện xảy ra. Mãi khi Mến đã về quê, bố mới biết chuyện. Bố bảo:</a:t>
            </a:r>
          </a:p>
          <a:p>
            <a:pPr marL="0" indent="0" algn="just">
              <a:buNone/>
            </a:pPr>
            <a:r>
              <a:rPr lang="vi-VN" sz="2800" b="1" dirty="0">
                <a:solidFill>
                  <a:srgbClr val="002060"/>
                </a:solidFill>
              </a:rPr>
              <a:t> - Người ở làng quê như thế đấy, con ạ. Lúc đất nước có chiến tranh, họ sẵn lòng sẻ nhà sẻ cửa. Cứu người, họ không hề ngần ngại. </a:t>
            </a:r>
          </a:p>
          <a:p>
            <a:pPr marL="0" lvl="0" indent="0" algn="just">
              <a:buNone/>
            </a:pPr>
            <a:r>
              <a:rPr lang="vi-VN" sz="2800" b="1" dirty="0">
                <a:solidFill>
                  <a:srgbClr val="002060"/>
                </a:solidFill>
              </a:rPr>
              <a:t>			</a:t>
            </a:r>
            <a:r>
              <a:rPr lang="en-US" sz="2800" b="1" dirty="0">
                <a:solidFill>
                  <a:srgbClr val="002060"/>
                </a:solidFill>
              </a:rPr>
              <a:t>                      </a:t>
            </a:r>
            <a:r>
              <a:rPr lang="vi-VN" sz="2800" b="1" dirty="0" smtClean="0">
                <a:solidFill>
                  <a:srgbClr val="002060"/>
                </a:solidFill>
              </a:rPr>
              <a:t>Nguyễn </a:t>
            </a:r>
            <a:r>
              <a:rPr lang="vi-VN" sz="2800" b="1" dirty="0">
                <a:solidFill>
                  <a:srgbClr val="002060"/>
                </a:solidFill>
              </a:rPr>
              <a:t>Minh</a:t>
            </a:r>
            <a:endParaRPr lang="en-US" sz="2800" b="1" dirty="0">
              <a:solidFill>
                <a:srgbClr val="002060"/>
              </a:solidFill>
            </a:endParaRPr>
          </a:p>
          <a:p>
            <a:pPr marL="0" indent="0" algn="just">
              <a:buNone/>
            </a:pPr>
            <a:r>
              <a:rPr lang="vi-VN" sz="3300" b="1" dirty="0">
                <a:solidFill>
                  <a:srgbClr val="002060"/>
                </a:solidFill>
                <a:latin typeface="+mj-lt"/>
              </a:rPr>
              <a:t>			</a:t>
            </a:r>
            <a:endParaRPr lang="en-US" sz="3300" b="1" dirty="0">
              <a:solidFill>
                <a:srgbClr val="002060"/>
              </a:solidFill>
              <a:latin typeface="+mj-lt"/>
            </a:endParaRPr>
          </a:p>
        </p:txBody>
      </p:sp>
    </p:spTree>
    <p:extLst>
      <p:ext uri="{BB962C8B-B14F-4D97-AF65-F5344CB8AC3E}">
        <p14:creationId xmlns:p14="http://schemas.microsoft.com/office/powerpoint/2010/main" val="298392586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3799" descr="1-2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8675" y="-123825"/>
            <a:ext cx="2721769"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图片 40964" descr="1-4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3206" y="3356373"/>
            <a:ext cx="1515666" cy="1997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图片 40965" descr="1-3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7522" y="-398860"/>
            <a:ext cx="1684735" cy="553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图片 40966" descr="1-39"/>
          <p:cNvPicPr>
            <a:picLocks noChangeAspect="1"/>
          </p:cNvPicPr>
          <p:nvPr/>
        </p:nvPicPr>
        <p:blipFill>
          <a:blip r:embed="rId6" cstate="print">
            <a:extLst>
              <a:ext uri="{28A0092B-C50C-407E-A947-70E740481C1C}">
                <a14:useLocalDpi xmlns:a14="http://schemas.microsoft.com/office/drawing/2010/main" val="0"/>
              </a:ext>
            </a:extLst>
          </a:blip>
          <a:srcRect l="2884" t="3485" r="64577" b="6592"/>
          <a:stretch>
            <a:fillRect/>
          </a:stretch>
        </p:blipFill>
        <p:spPr bwMode="auto">
          <a:xfrm>
            <a:off x="2010966" y="681038"/>
            <a:ext cx="2740819"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40966" descr="1-39"/>
          <p:cNvPicPr>
            <a:picLocks noChangeAspect="1"/>
          </p:cNvPicPr>
          <p:nvPr/>
        </p:nvPicPr>
        <p:blipFill>
          <a:blip r:embed="rId6" cstate="print">
            <a:extLst>
              <a:ext uri="{28A0092B-C50C-407E-A947-70E740481C1C}">
                <a14:useLocalDpi xmlns:a14="http://schemas.microsoft.com/office/drawing/2010/main" val="0"/>
              </a:ext>
            </a:extLst>
          </a:blip>
          <a:srcRect l="34499" t="5882" r="32210" b="7652"/>
          <a:stretch>
            <a:fillRect/>
          </a:stretch>
        </p:blipFill>
        <p:spPr bwMode="auto">
          <a:xfrm>
            <a:off x="4307682" y="2041922"/>
            <a:ext cx="3136106"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40966" descr="1-39"/>
          <p:cNvPicPr>
            <a:picLocks noChangeAspect="1"/>
          </p:cNvPicPr>
          <p:nvPr/>
        </p:nvPicPr>
        <p:blipFill>
          <a:blip r:embed="rId6" cstate="print">
            <a:extLst>
              <a:ext uri="{28A0092B-C50C-407E-A947-70E740481C1C}">
                <a14:useLocalDpi xmlns:a14="http://schemas.microsoft.com/office/drawing/2010/main" val="0"/>
              </a:ext>
            </a:extLst>
          </a:blip>
          <a:srcRect l="67300" t="7130" r="537" b="8134"/>
          <a:stretch>
            <a:fillRect/>
          </a:stretch>
        </p:blipFill>
        <p:spPr bwMode="auto">
          <a:xfrm>
            <a:off x="4572000" y="3604022"/>
            <a:ext cx="2140744"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40966" descr="1-39"/>
          <p:cNvPicPr>
            <a:picLocks noChangeAspect="1"/>
          </p:cNvPicPr>
          <p:nvPr/>
        </p:nvPicPr>
        <p:blipFill>
          <a:blip r:embed="rId6" cstate="print">
            <a:extLst>
              <a:ext uri="{28A0092B-C50C-407E-A947-70E740481C1C}">
                <a14:useLocalDpi xmlns:a14="http://schemas.microsoft.com/office/drawing/2010/main" val="0"/>
              </a:ext>
            </a:extLst>
          </a:blip>
          <a:srcRect l="35477" t="5882" r="32211" b="9270"/>
          <a:stretch>
            <a:fillRect/>
          </a:stretch>
        </p:blipFill>
        <p:spPr bwMode="auto">
          <a:xfrm>
            <a:off x="1820466" y="3031332"/>
            <a:ext cx="2957513" cy="157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Box 1"/>
          <p:cNvSpPr txBox="1">
            <a:spLocks noChangeArrowheads="1"/>
          </p:cNvSpPr>
          <p:nvPr/>
        </p:nvSpPr>
        <p:spPr bwMode="auto">
          <a:xfrm>
            <a:off x="5170885" y="320279"/>
            <a:ext cx="1657350" cy="132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800" tIns="20900" rIns="41800" bIns="20900">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en-GB" altLang="en-US" sz="2775" b="1">
                <a:solidFill>
                  <a:srgbClr val="C00000"/>
                </a:solidFill>
                <a:latin typeface="Times New Roman" panose="02020603050405020304" pitchFamily="18" charset="0"/>
                <a:cs typeface="Times New Roman" panose="02020603050405020304" pitchFamily="18" charset="0"/>
              </a:rPr>
              <a:t>Luyện đọc:</a:t>
            </a:r>
          </a:p>
          <a:p>
            <a:pPr algn="ctr">
              <a:spcBef>
                <a:spcPct val="0"/>
              </a:spcBef>
              <a:buClrTx/>
              <a:buFontTx/>
              <a:buNone/>
            </a:pPr>
            <a:r>
              <a:rPr lang="en-GB" altLang="en-US" sz="2775" b="1">
                <a:solidFill>
                  <a:srgbClr val="C00000"/>
                </a:solidFill>
                <a:latin typeface="Times New Roman" panose="02020603050405020304" pitchFamily="18" charset="0"/>
                <a:cs typeface="Times New Roman" panose="02020603050405020304" pitchFamily="18" charset="0"/>
              </a:rPr>
              <a:t>Từ khó </a:t>
            </a:r>
            <a:endParaRPr lang="en-US" altLang="en-US" sz="2775" b="1">
              <a:solidFill>
                <a:srgbClr val="C00000"/>
              </a:solidFill>
              <a:latin typeface="Times New Roman" panose="02020603050405020304" pitchFamily="18" charset="0"/>
              <a:cs typeface="Times New Roman" panose="02020603050405020304" pitchFamily="18" charset="0"/>
            </a:endParaRPr>
          </a:p>
        </p:txBody>
      </p:sp>
      <p:sp>
        <p:nvSpPr>
          <p:cNvPr id="12" name="TextBox 11"/>
          <p:cNvSpPr txBox="1">
            <a:spLocks noChangeArrowheads="1"/>
          </p:cNvSpPr>
          <p:nvPr/>
        </p:nvSpPr>
        <p:spPr bwMode="auto">
          <a:xfrm>
            <a:off x="2271713" y="858441"/>
            <a:ext cx="3370660" cy="60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800" tIns="20900" rIns="41800" bIns="20900">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GB" altLang="en-US" sz="3675" b="1" dirty="0">
                <a:solidFill>
                  <a:srgbClr val="0000FF"/>
                </a:solidFill>
                <a:latin typeface="Times New Roman" panose="02020603050405020304" pitchFamily="18" charset="0"/>
                <a:cs typeface="Times New Roman" panose="02020603050405020304" pitchFamily="18" charset="0"/>
              </a:rPr>
              <a:t>s</a:t>
            </a:r>
            <a:r>
              <a:rPr lang="en-GB" altLang="en-US" sz="3675" b="1" dirty="0" smtClean="0">
                <a:solidFill>
                  <a:srgbClr val="0000FF"/>
                </a:solidFill>
                <a:latin typeface="Times New Roman" panose="02020603050405020304" pitchFamily="18" charset="0"/>
                <a:cs typeface="Times New Roman" panose="02020603050405020304" pitchFamily="18" charset="0"/>
              </a:rPr>
              <a:t>an </a:t>
            </a:r>
            <a:r>
              <a:rPr lang="en-GB" altLang="en-US" sz="3675" b="1" dirty="0" err="1">
                <a:solidFill>
                  <a:srgbClr val="0000FF"/>
                </a:solidFill>
                <a:latin typeface="Times New Roman" panose="02020603050405020304" pitchFamily="18" charset="0"/>
                <a:cs typeface="Times New Roman" panose="02020603050405020304" pitchFamily="18" charset="0"/>
              </a:rPr>
              <a:t>sát</a:t>
            </a:r>
            <a:endParaRPr lang="en-US" altLang="en-US" sz="3675" b="1" dirty="0">
              <a:solidFill>
                <a:srgbClr val="0000FF"/>
              </a:solidFill>
              <a:latin typeface="Times New Roman" panose="02020603050405020304" pitchFamily="18" charset="0"/>
              <a:cs typeface="Times New Roman" panose="02020603050405020304" pitchFamily="18" charset="0"/>
            </a:endParaRPr>
          </a:p>
        </p:txBody>
      </p:sp>
      <p:sp>
        <p:nvSpPr>
          <p:cNvPr id="13" name="TextBox 12"/>
          <p:cNvSpPr txBox="1">
            <a:spLocks noChangeArrowheads="1"/>
          </p:cNvSpPr>
          <p:nvPr/>
        </p:nvSpPr>
        <p:spPr bwMode="auto">
          <a:xfrm>
            <a:off x="2339578" y="3308748"/>
            <a:ext cx="1851422" cy="1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800" tIns="20900" rIns="41800" bIns="20900">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GB" altLang="en-US" sz="3675" b="1" dirty="0" smtClean="0">
                <a:solidFill>
                  <a:srgbClr val="7030A0"/>
                </a:solidFill>
                <a:latin typeface="Times New Roman" panose="02020603050405020304" pitchFamily="18" charset="0"/>
                <a:cs typeface="Times New Roman" panose="02020603050405020304" pitchFamily="18" charset="0"/>
              </a:rPr>
              <a:t> </a:t>
            </a:r>
            <a:r>
              <a:rPr lang="en-GB" altLang="en-US" sz="3675" b="1" dirty="0" err="1" smtClean="0">
                <a:solidFill>
                  <a:srgbClr val="7030A0"/>
                </a:solidFill>
                <a:latin typeface="Times New Roman" panose="02020603050405020304" pitchFamily="18" charset="0"/>
                <a:cs typeface="Times New Roman" panose="02020603050405020304" pitchFamily="18" charset="0"/>
              </a:rPr>
              <a:t>ướt</a:t>
            </a:r>
            <a:r>
              <a:rPr lang="en-GB" altLang="en-US" sz="3675" b="1" dirty="0" smtClean="0">
                <a:solidFill>
                  <a:srgbClr val="7030A0"/>
                </a:solidFill>
                <a:latin typeface="Times New Roman" panose="02020603050405020304" pitchFamily="18" charset="0"/>
                <a:cs typeface="Times New Roman" panose="02020603050405020304" pitchFamily="18" charset="0"/>
              </a:rPr>
              <a:t> </a:t>
            </a:r>
            <a:r>
              <a:rPr lang="en-GB" altLang="en-US" sz="3675" b="1" dirty="0" err="1" smtClean="0">
                <a:solidFill>
                  <a:srgbClr val="7030A0"/>
                </a:solidFill>
                <a:latin typeface="Times New Roman" panose="02020603050405020304" pitchFamily="18" charset="0"/>
                <a:cs typeface="Times New Roman" panose="02020603050405020304" pitchFamily="18" charset="0"/>
              </a:rPr>
              <a:t>lướt</a:t>
            </a:r>
            <a:r>
              <a:rPr lang="en-GB" altLang="en-US" sz="3675" b="1" dirty="0" smtClean="0">
                <a:solidFill>
                  <a:srgbClr val="7030A0"/>
                </a:solidFill>
                <a:latin typeface="Times New Roman" panose="02020603050405020304" pitchFamily="18" charset="0"/>
                <a:cs typeface="Times New Roman" panose="02020603050405020304" pitchFamily="18" charset="0"/>
              </a:rPr>
              <a:t> </a:t>
            </a:r>
            <a:r>
              <a:rPr lang="en-GB" altLang="en-US" sz="3675" b="1" dirty="0" err="1" smtClean="0">
                <a:solidFill>
                  <a:srgbClr val="7030A0"/>
                </a:solidFill>
                <a:latin typeface="Times New Roman" panose="02020603050405020304" pitchFamily="18" charset="0"/>
                <a:cs typeface="Times New Roman" panose="02020603050405020304" pitchFamily="18" charset="0"/>
              </a:rPr>
              <a:t>thướt</a:t>
            </a:r>
            <a:endParaRPr lang="en-US" altLang="en-US" sz="3675" b="1" dirty="0">
              <a:solidFill>
                <a:srgbClr val="7030A0"/>
              </a:solidFill>
              <a:latin typeface="Times New Roman" panose="02020603050405020304" pitchFamily="18" charset="0"/>
              <a:cs typeface="Times New Roman" panose="02020603050405020304" pitchFamily="18" charset="0"/>
            </a:endParaRPr>
          </a:p>
        </p:txBody>
      </p:sp>
      <p:sp>
        <p:nvSpPr>
          <p:cNvPr id="14" name="TextBox 13"/>
          <p:cNvSpPr txBox="1">
            <a:spLocks noChangeArrowheads="1"/>
          </p:cNvSpPr>
          <p:nvPr/>
        </p:nvSpPr>
        <p:spPr bwMode="auto">
          <a:xfrm>
            <a:off x="4662488" y="2299097"/>
            <a:ext cx="3808810" cy="60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800" tIns="20900" rIns="41800" bIns="20900">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GB" altLang="en-US" sz="3675" b="1" dirty="0" err="1">
                <a:solidFill>
                  <a:srgbClr val="FF0066"/>
                </a:solidFill>
                <a:latin typeface="Times New Roman" panose="02020603050405020304" pitchFamily="18" charset="0"/>
                <a:cs typeface="Times New Roman" panose="02020603050405020304" pitchFamily="18" charset="0"/>
              </a:rPr>
              <a:t>n</a:t>
            </a:r>
            <a:r>
              <a:rPr lang="en-GB" altLang="en-US" sz="3675" b="1" dirty="0" err="1" smtClean="0">
                <a:solidFill>
                  <a:srgbClr val="FF0066"/>
                </a:solidFill>
                <a:latin typeface="Times New Roman" panose="02020603050405020304" pitchFamily="18" charset="0"/>
                <a:cs typeface="Times New Roman" panose="02020603050405020304" pitchFamily="18" charset="0"/>
              </a:rPr>
              <a:t>ườm</a:t>
            </a:r>
            <a:r>
              <a:rPr lang="en-GB" altLang="en-US" sz="3675" b="1" dirty="0" smtClean="0">
                <a:solidFill>
                  <a:srgbClr val="FF0066"/>
                </a:solidFill>
                <a:latin typeface="Times New Roman" panose="02020603050405020304" pitchFamily="18" charset="0"/>
                <a:cs typeface="Times New Roman" panose="02020603050405020304" pitchFamily="18" charset="0"/>
              </a:rPr>
              <a:t> </a:t>
            </a:r>
            <a:r>
              <a:rPr lang="en-GB" altLang="en-US" sz="3675" b="1" dirty="0" err="1" smtClean="0">
                <a:solidFill>
                  <a:srgbClr val="FF0066"/>
                </a:solidFill>
                <a:latin typeface="Times New Roman" panose="02020603050405020304" pitchFamily="18" charset="0"/>
                <a:cs typeface="Times New Roman" panose="02020603050405020304" pitchFamily="18" charset="0"/>
              </a:rPr>
              <a:t>nượp</a:t>
            </a:r>
            <a:endParaRPr lang="en-US" altLang="en-US" sz="3675" b="1" dirty="0">
              <a:solidFill>
                <a:srgbClr val="FF0066"/>
              </a:solidFill>
              <a:latin typeface="Times New Roman" panose="02020603050405020304" pitchFamily="18" charset="0"/>
              <a:cs typeface="Times New Roman" panose="02020603050405020304" pitchFamily="18" charset="0"/>
            </a:endParaRPr>
          </a:p>
        </p:txBody>
      </p:sp>
      <p:sp>
        <p:nvSpPr>
          <p:cNvPr id="15" name="TextBox 14"/>
          <p:cNvSpPr txBox="1">
            <a:spLocks noChangeArrowheads="1"/>
          </p:cNvSpPr>
          <p:nvPr/>
        </p:nvSpPr>
        <p:spPr bwMode="auto">
          <a:xfrm>
            <a:off x="4939904" y="3726656"/>
            <a:ext cx="1612106" cy="60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800" tIns="20900" rIns="41800" bIns="20900">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GB" altLang="en-US" sz="3675" b="1" dirty="0" err="1" smtClean="0">
                <a:solidFill>
                  <a:srgbClr val="00B050"/>
                </a:solidFill>
                <a:latin typeface="Times New Roman" panose="02020603050405020304" pitchFamily="18" charset="0"/>
                <a:cs typeface="Times New Roman" panose="02020603050405020304" pitchFamily="18" charset="0"/>
              </a:rPr>
              <a:t>lăn</a:t>
            </a:r>
            <a:r>
              <a:rPr lang="en-GB" altLang="en-US" sz="3675" b="1" dirty="0" smtClean="0">
                <a:solidFill>
                  <a:srgbClr val="00B050"/>
                </a:solidFill>
                <a:latin typeface="Times New Roman" panose="02020603050405020304" pitchFamily="18" charset="0"/>
                <a:cs typeface="Times New Roman" panose="02020603050405020304" pitchFamily="18" charset="0"/>
              </a:rPr>
              <a:t> </a:t>
            </a:r>
            <a:r>
              <a:rPr lang="en-GB" altLang="en-US" sz="3675" b="1" dirty="0" err="1">
                <a:solidFill>
                  <a:srgbClr val="00B050"/>
                </a:solidFill>
                <a:latin typeface="Times New Roman" panose="02020603050405020304" pitchFamily="18" charset="0"/>
                <a:cs typeface="Times New Roman" panose="02020603050405020304" pitchFamily="18" charset="0"/>
              </a:rPr>
              <a:t>tăn</a:t>
            </a:r>
            <a:endParaRPr lang="en-US" altLang="en-US" sz="3675" b="1" dirty="0">
              <a:solidFill>
                <a:srgbClr val="00B050"/>
              </a:solidFill>
              <a:latin typeface="Times New Roman" panose="02020603050405020304" pitchFamily="18" charset="0"/>
              <a:cs typeface="Times New Roman" panose="02020603050405020304" pitchFamily="18" charset="0"/>
            </a:endParaRPr>
          </a:p>
        </p:txBody>
      </p:sp>
      <p:pic>
        <p:nvPicPr>
          <p:cNvPr id="16" name="bóng bay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1641" y="1258491"/>
            <a:ext cx="406003" cy="97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Mặt trời"/>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64004" y="0"/>
            <a:ext cx="70127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Mây 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98406" y="0"/>
            <a:ext cx="772716"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bóng bay 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45694" y="-82154"/>
            <a:ext cx="456010" cy="1097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5-Point Star 2">
            <a:hlinkClick r:id="rId11" action="ppaction://hlinksldjump"/>
          </p:cNvPr>
          <p:cNvSpPr/>
          <p:nvPr/>
        </p:nvSpPr>
        <p:spPr>
          <a:xfrm>
            <a:off x="4572000" y="3080147"/>
            <a:ext cx="205979" cy="238125"/>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41800" tIns="20900" rIns="41800" bIns="20900" anchor="ctr"/>
          <a:lstStyle/>
          <a:p>
            <a:pPr algn="ctr">
              <a:defRPr/>
            </a:pPr>
            <a:endParaRPr lang="en-US"/>
          </a:p>
        </p:txBody>
      </p:sp>
      <p:sp>
        <p:nvSpPr>
          <p:cNvPr id="20" name="5-Point Star 19">
            <a:hlinkClick r:id="rId12" action="ppaction://hlinksldjump"/>
          </p:cNvPr>
          <p:cNvSpPr/>
          <p:nvPr/>
        </p:nvSpPr>
        <p:spPr>
          <a:xfrm>
            <a:off x="4101704" y="4482704"/>
            <a:ext cx="205978" cy="238125"/>
          </a:xfrm>
          <a:prstGeom prst="star5">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lIns="41800" tIns="20900" rIns="41800" bIns="20900" anchor="ctr"/>
          <a:lstStyle/>
          <a:p>
            <a:pPr algn="ctr">
              <a:defRPr/>
            </a:pPr>
            <a:endParaRPr lang="en-US"/>
          </a:p>
        </p:txBody>
      </p:sp>
      <p:sp>
        <p:nvSpPr>
          <p:cNvPr id="21" name="5-Point Star 20">
            <a:hlinkClick r:id="rId13" action="ppaction://hlinksldjump"/>
          </p:cNvPr>
          <p:cNvSpPr/>
          <p:nvPr/>
        </p:nvSpPr>
        <p:spPr>
          <a:xfrm>
            <a:off x="6463904" y="4482704"/>
            <a:ext cx="205978" cy="329803"/>
          </a:xfrm>
          <a:prstGeom prst="star5">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lIns="41800" tIns="20900" rIns="41800" bIns="20900" anchor="ctr"/>
          <a:lstStyle/>
          <a:p>
            <a:pPr algn="ctr">
              <a:defRPr/>
            </a:pPr>
            <a:endParaRPr lang="en-US"/>
          </a:p>
        </p:txBody>
      </p:sp>
      <p:sp>
        <p:nvSpPr>
          <p:cNvPr id="4" name="Right Arrow 3">
            <a:hlinkClick r:id="rId14" action="ppaction://hlinksldjump"/>
          </p:cNvPr>
          <p:cNvSpPr/>
          <p:nvPr/>
        </p:nvSpPr>
        <p:spPr>
          <a:xfrm>
            <a:off x="7071122" y="4666060"/>
            <a:ext cx="746522" cy="46672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41800" tIns="20900" rIns="41800" bIns="20900" anchor="ctr"/>
          <a:lstStyle/>
          <a:p>
            <a:pPr algn="ctr">
              <a:defRPr/>
            </a:pPr>
            <a:endParaRPr lang="en-US"/>
          </a:p>
        </p:txBody>
      </p:sp>
      <p:pic>
        <p:nvPicPr>
          <p:cNvPr id="1743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54994" y="1701404"/>
            <a:ext cx="2738438" cy="134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31" name="Rectangle 4"/>
          <p:cNvSpPr>
            <a:spLocks noChangeArrowheads="1"/>
          </p:cNvSpPr>
          <p:nvPr/>
        </p:nvSpPr>
        <p:spPr bwMode="auto">
          <a:xfrm>
            <a:off x="2010966" y="2064544"/>
            <a:ext cx="2069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GB" altLang="en-US" sz="3600" dirty="0" err="1" smtClean="0">
                <a:solidFill>
                  <a:srgbClr val="FF0066"/>
                </a:solidFill>
                <a:latin typeface="Times New Roman" panose="02020603050405020304" pitchFamily="18" charset="0"/>
                <a:cs typeface="Times New Roman" panose="02020603050405020304" pitchFamily="18" charset="0"/>
              </a:rPr>
              <a:t>cứu</a:t>
            </a:r>
            <a:r>
              <a:rPr lang="en-GB" altLang="en-US" sz="3600" dirty="0" smtClean="0">
                <a:solidFill>
                  <a:srgbClr val="FF0066"/>
                </a:solidFill>
                <a:latin typeface="Times New Roman" panose="02020603050405020304" pitchFamily="18" charset="0"/>
                <a:cs typeface="Times New Roman" panose="02020603050405020304" pitchFamily="18" charset="0"/>
              </a:rPr>
              <a:t> </a:t>
            </a:r>
            <a:r>
              <a:rPr lang="en-GB" altLang="en-US" sz="3600" dirty="0" err="1" smtClean="0">
                <a:solidFill>
                  <a:srgbClr val="FF0066"/>
                </a:solidFill>
                <a:latin typeface="Times New Roman" panose="02020603050405020304" pitchFamily="18" charset="0"/>
                <a:cs typeface="Times New Roman" panose="02020603050405020304" pitchFamily="18" charset="0"/>
              </a:rPr>
              <a:t>người</a:t>
            </a:r>
            <a:endParaRPr lang="en-US" altLang="en-US" sz="3600"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6155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500"/>
                                        <p:tgtEl>
                                          <p:spTgt spid="16"/>
                                        </p:tgtEl>
                                      </p:cBhvr>
                                    </p:animEffect>
                                    <p:anim calcmode="lin" valueType="num">
                                      <p:cBhvr>
                                        <p:cTn id="8" dur="1500" fill="hold"/>
                                        <p:tgtEl>
                                          <p:spTgt spid="16"/>
                                        </p:tgtEl>
                                        <p:attrNameLst>
                                          <p:attrName>ppt_x</p:attrName>
                                        </p:attrNameLst>
                                      </p:cBhvr>
                                      <p:tavLst>
                                        <p:tav tm="0">
                                          <p:val>
                                            <p:strVal val="#ppt_x"/>
                                          </p:val>
                                        </p:tav>
                                        <p:tav tm="100000">
                                          <p:val>
                                            <p:strVal val="#ppt_x"/>
                                          </p:val>
                                        </p:tav>
                                      </p:tavLst>
                                    </p:anim>
                                    <p:anim calcmode="lin" valueType="num">
                                      <p:cBhvr>
                                        <p:cTn id="9" dur="1500" fill="hold"/>
                                        <p:tgtEl>
                                          <p:spTgt spid="16"/>
                                        </p:tgtEl>
                                        <p:attrNameLst>
                                          <p:attrName>ppt_y</p:attrName>
                                        </p:attrNameLst>
                                      </p:cBhvr>
                                      <p:tavLst>
                                        <p:tav tm="0">
                                          <p:val>
                                            <p:strVal val="#ppt_y+.1"/>
                                          </p:val>
                                        </p:tav>
                                        <p:tav tm="100000">
                                          <p:val>
                                            <p:strVal val="#ppt_y"/>
                                          </p:val>
                                        </p:tav>
                                      </p:tavLst>
                                    </p:anim>
                                  </p:childTnLst>
                                </p:cTn>
                              </p:par>
                              <p:par>
                                <p:cTn id="10" presetID="32" presetClass="emph" presetSubtype="0" repeatCount="2000" fill="hold" nodeType="withEffect">
                                  <p:stCondLst>
                                    <p:cond delay="0"/>
                                  </p:stCondLst>
                                  <p:childTnLst>
                                    <p:animRot by="120000">
                                      <p:cBhvr>
                                        <p:cTn id="11" dur="75" fill="hold">
                                          <p:stCondLst>
                                            <p:cond delay="0"/>
                                          </p:stCondLst>
                                        </p:cTn>
                                        <p:tgtEl>
                                          <p:spTgt spid="17"/>
                                        </p:tgtEl>
                                        <p:attrNameLst>
                                          <p:attrName>r</p:attrName>
                                        </p:attrNameLst>
                                      </p:cBhvr>
                                    </p:animRot>
                                    <p:animRot by="-240000">
                                      <p:cBhvr>
                                        <p:cTn id="12" dur="150" fill="hold">
                                          <p:stCondLst>
                                            <p:cond delay="150"/>
                                          </p:stCondLst>
                                        </p:cTn>
                                        <p:tgtEl>
                                          <p:spTgt spid="17"/>
                                        </p:tgtEl>
                                        <p:attrNameLst>
                                          <p:attrName>r</p:attrName>
                                        </p:attrNameLst>
                                      </p:cBhvr>
                                    </p:animRot>
                                    <p:animRot by="240000">
                                      <p:cBhvr>
                                        <p:cTn id="13" dur="150" fill="hold">
                                          <p:stCondLst>
                                            <p:cond delay="300"/>
                                          </p:stCondLst>
                                        </p:cTn>
                                        <p:tgtEl>
                                          <p:spTgt spid="17"/>
                                        </p:tgtEl>
                                        <p:attrNameLst>
                                          <p:attrName>r</p:attrName>
                                        </p:attrNameLst>
                                      </p:cBhvr>
                                    </p:animRot>
                                    <p:animRot by="-240000">
                                      <p:cBhvr>
                                        <p:cTn id="14" dur="150" fill="hold">
                                          <p:stCondLst>
                                            <p:cond delay="450"/>
                                          </p:stCondLst>
                                        </p:cTn>
                                        <p:tgtEl>
                                          <p:spTgt spid="17"/>
                                        </p:tgtEl>
                                        <p:attrNameLst>
                                          <p:attrName>r</p:attrName>
                                        </p:attrNameLst>
                                      </p:cBhvr>
                                    </p:animRot>
                                    <p:animRot by="120000">
                                      <p:cBhvr>
                                        <p:cTn id="15" dur="150" fill="hold">
                                          <p:stCondLst>
                                            <p:cond delay="600"/>
                                          </p:stCondLst>
                                        </p:cTn>
                                        <p:tgtEl>
                                          <p:spTgt spid="17"/>
                                        </p:tgtEl>
                                        <p:attrNameLst>
                                          <p:attrName>r</p:attrName>
                                        </p:attrNameLst>
                                      </p:cBhvr>
                                    </p:animRot>
                                  </p:childTnLst>
                                </p:cTn>
                              </p:par>
                              <p:par>
                                <p:cTn id="16" presetID="6" presetClass="entr" presetSubtype="32"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out)">
                                      <p:cBhvr>
                                        <p:cTn id="18" dur="10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500"/>
                                        <p:tgtEl>
                                          <p:spTgt spid="19"/>
                                        </p:tgtEl>
                                      </p:cBhvr>
                                    </p:animEffect>
                                    <p:anim calcmode="lin" valueType="num">
                                      <p:cBhvr>
                                        <p:cTn id="25" dur="1500" fill="hold"/>
                                        <p:tgtEl>
                                          <p:spTgt spid="19"/>
                                        </p:tgtEl>
                                        <p:attrNameLst>
                                          <p:attrName>ppt_x</p:attrName>
                                        </p:attrNameLst>
                                      </p:cBhvr>
                                      <p:tavLst>
                                        <p:tav tm="0">
                                          <p:val>
                                            <p:strVal val="#ppt_x"/>
                                          </p:val>
                                        </p:tav>
                                        <p:tav tm="100000">
                                          <p:val>
                                            <p:strVal val="#ppt_x"/>
                                          </p:val>
                                        </p:tav>
                                      </p:tavLst>
                                    </p:anim>
                                    <p:anim calcmode="lin" valueType="num">
                                      <p:cBhvr>
                                        <p:cTn id="26" dur="1500" fill="hold"/>
                                        <p:tgtEl>
                                          <p:spTgt spid="19"/>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1500"/>
                            </p:stCondLst>
                            <p:childTnLst>
                              <p:par>
                                <p:cTn id="28" presetID="15"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34" fill="hold" nodeType="afterGroup">
                            <p:stCondLst>
                              <p:cond delay="2500"/>
                            </p:stCondLst>
                            <p:childTnLst>
                              <p:par>
                                <p:cTn id="35" presetID="2" presetClass="entr" presetSubtype="8" fill="hold" nodeType="afterEffect">
                                  <p:stCondLst>
                                    <p:cond delay="0"/>
                                  </p:stCondLst>
                                  <p:childTnLst>
                                    <p:set>
                                      <p:cBhvr>
                                        <p:cTn id="36" dur="1" fill="hold">
                                          <p:stCondLst>
                                            <p:cond delay="0"/>
                                          </p:stCondLst>
                                        </p:cTn>
                                        <p:tgtEl>
                                          <p:spTgt spid="40966"/>
                                        </p:tgtEl>
                                        <p:attrNameLst>
                                          <p:attrName>style.visibility</p:attrName>
                                        </p:attrNameLst>
                                      </p:cBhvr>
                                      <p:to>
                                        <p:strVal val="visible"/>
                                      </p:to>
                                    </p:set>
                                    <p:anim calcmode="lin" valueType="num">
                                      <p:cBhvr additive="base">
                                        <p:cTn id="37" dur="500" fill="hold"/>
                                        <p:tgtEl>
                                          <p:spTgt spid="40966"/>
                                        </p:tgtEl>
                                        <p:attrNameLst>
                                          <p:attrName>ppt_x</p:attrName>
                                        </p:attrNameLst>
                                      </p:cBhvr>
                                      <p:tavLst>
                                        <p:tav tm="0">
                                          <p:val>
                                            <p:strVal val="0-#ppt_w/2"/>
                                          </p:val>
                                        </p:tav>
                                        <p:tav tm="100000">
                                          <p:val>
                                            <p:strVal val="#ppt_x"/>
                                          </p:val>
                                        </p:tav>
                                      </p:tavLst>
                                    </p:anim>
                                    <p:anim calcmode="lin" valueType="num">
                                      <p:cBhvr additive="base">
                                        <p:cTn id="38" dur="500" fill="hold"/>
                                        <p:tgtEl>
                                          <p:spTgt spid="4096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par>
                          <p:cTn id="44" fill="hold" nodeType="afterGroup">
                            <p:stCondLst>
                              <p:cond delay="500"/>
                            </p:stCondLst>
                            <p:childTnLst>
                              <p:par>
                                <p:cTn id="45" presetID="16" presetClass="entr" presetSubtype="26" fill="hold" nodeType="afterEffect">
                                  <p:stCondLst>
                                    <p:cond delay="0"/>
                                  </p:stCondLst>
                                  <p:childTnLst>
                                    <p:set>
                                      <p:cBhvr>
                                        <p:cTn id="46" dur="1" fill="hold">
                                          <p:stCondLst>
                                            <p:cond delay="0"/>
                                          </p:stCondLst>
                                        </p:cTn>
                                        <p:tgtEl>
                                          <p:spTgt spid="40967"/>
                                        </p:tgtEl>
                                        <p:attrNameLst>
                                          <p:attrName>style.visibility</p:attrName>
                                        </p:attrNameLst>
                                      </p:cBhvr>
                                      <p:to>
                                        <p:strVal val="visible"/>
                                      </p:to>
                                    </p:set>
                                    <p:animEffect transition="in" filter="barn(inHorizontal)">
                                      <p:cBhvr>
                                        <p:cTn id="47" dur="500"/>
                                        <p:tgtEl>
                                          <p:spTgt spid="4096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par>
                          <p:cTn id="53" fill="hold" nodeType="afterGroup">
                            <p:stCondLst>
                              <p:cond delay="500"/>
                            </p:stCondLst>
                            <p:childTnLst>
                              <p:par>
                                <p:cTn id="54" presetID="16" presetClass="entr" presetSubtype="26"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barn(inHorizontal)">
                                      <p:cBhvr>
                                        <p:cTn id="56" dur="500"/>
                                        <p:tgtEl>
                                          <p:spTgt spid="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barn(inVertical)">
                                      <p:cBhvr>
                                        <p:cTn id="61" dur="500"/>
                                        <p:tgtEl>
                                          <p:spTgt spid="13"/>
                                        </p:tgtEl>
                                      </p:cBhvr>
                                    </p:animEffect>
                                  </p:childTnLst>
                                </p:cTn>
                              </p:par>
                            </p:childTnLst>
                          </p:cTn>
                        </p:par>
                        <p:par>
                          <p:cTn id="62" fill="hold" nodeType="afterGroup">
                            <p:stCondLst>
                              <p:cond delay="500"/>
                            </p:stCondLst>
                            <p:childTnLst>
                              <p:par>
                                <p:cTn id="63" presetID="16" presetClass="entr" presetSubtype="26" fill="hold"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barn(inHorizontal)">
                                      <p:cBhvr>
                                        <p:cTn id="65" dur="500"/>
                                        <p:tgtEl>
                                          <p:spTgt spid="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barn(inVertical)">
                                      <p:cBhvr>
                                        <p:cTn id="70" dur="500"/>
                                        <p:tgtEl>
                                          <p:spTgt spid="15"/>
                                        </p:tgtEl>
                                      </p:cBhvr>
                                    </p:animEffect>
                                  </p:childTnLst>
                                </p:cTn>
                              </p:par>
                            </p:childTnLst>
                          </p:cTn>
                        </p:par>
                        <p:par>
                          <p:cTn id="71" fill="hold" nodeType="afterGroup">
                            <p:stCondLst>
                              <p:cond delay="500"/>
                            </p:stCondLst>
                            <p:childTnLst>
                              <p:par>
                                <p:cTn id="72" presetID="16" presetClass="entr" presetSubtype="26" fill="hold" nodeType="after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barn(inHorizontal)">
                                      <p:cBhvr>
                                        <p:cTn id="74" dur="500"/>
                                        <p:tgtEl>
                                          <p:spTgt spid="8"/>
                                        </p:tgtEl>
                                      </p:cBhvr>
                                    </p:animEffect>
                                  </p:childTnLst>
                                </p:cTn>
                              </p:par>
                            </p:childTnLst>
                          </p:cTn>
                        </p:par>
                        <p:par>
                          <p:cTn id="75" fill="hold" nodeType="afterGroup">
                            <p:stCondLst>
                              <p:cond delay="1000"/>
                            </p:stCondLst>
                            <p:childTnLst>
                              <p:par>
                                <p:cTn id="76" presetID="15" presetClass="entr" presetSubtype="0" fill="hold" nodeType="afterEffect">
                                  <p:stCondLst>
                                    <p:cond delay="0"/>
                                  </p:stCondLst>
                                  <p:childTnLst>
                                    <p:set>
                                      <p:cBhvr>
                                        <p:cTn id="77" dur="1" fill="hold">
                                          <p:stCondLst>
                                            <p:cond delay="0"/>
                                          </p:stCondLst>
                                        </p:cTn>
                                        <p:tgtEl>
                                          <p:spTgt spid="40965"/>
                                        </p:tgtEl>
                                        <p:attrNameLst>
                                          <p:attrName>style.visibility</p:attrName>
                                        </p:attrNameLst>
                                      </p:cBhvr>
                                      <p:to>
                                        <p:strVal val="visible"/>
                                      </p:to>
                                    </p:set>
                                    <p:anim calcmode="lin" valueType="num">
                                      <p:cBhvr>
                                        <p:cTn id="78" dur="1000" fill="hold"/>
                                        <p:tgtEl>
                                          <p:spTgt spid="40965"/>
                                        </p:tgtEl>
                                        <p:attrNameLst>
                                          <p:attrName>ppt_w</p:attrName>
                                        </p:attrNameLst>
                                      </p:cBhvr>
                                      <p:tavLst>
                                        <p:tav tm="0">
                                          <p:val>
                                            <p:fltVal val="0"/>
                                          </p:val>
                                        </p:tav>
                                        <p:tav tm="100000">
                                          <p:val>
                                            <p:strVal val="#ppt_w"/>
                                          </p:val>
                                        </p:tav>
                                      </p:tavLst>
                                    </p:anim>
                                    <p:anim calcmode="lin" valueType="num">
                                      <p:cBhvr>
                                        <p:cTn id="79" dur="1000" fill="hold"/>
                                        <p:tgtEl>
                                          <p:spTgt spid="40965"/>
                                        </p:tgtEl>
                                        <p:attrNameLst>
                                          <p:attrName>ppt_h</p:attrName>
                                        </p:attrNameLst>
                                      </p:cBhvr>
                                      <p:tavLst>
                                        <p:tav tm="0">
                                          <p:val>
                                            <p:fltVal val="0"/>
                                          </p:val>
                                        </p:tav>
                                        <p:tav tm="100000">
                                          <p:val>
                                            <p:strVal val="#ppt_h"/>
                                          </p:val>
                                        </p:tav>
                                      </p:tavLst>
                                    </p:anim>
                                    <p:anim calcmode="lin" valueType="num">
                                      <p:cBhvr>
                                        <p:cTn id="80" dur="1000" fill="hold"/>
                                        <p:tgtEl>
                                          <p:spTgt spid="40965"/>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409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27583" y="718055"/>
            <a:ext cx="4876800" cy="600164"/>
          </a:xfrm>
          <a:prstGeom prst="rect">
            <a:avLst/>
          </a:prstGeom>
          <a:noFill/>
        </p:spPr>
        <p:txBody>
          <a:bodyPr wrap="square" rtlCol="0">
            <a:spAutoFit/>
          </a:bodyPr>
          <a:lstStyle/>
          <a:p>
            <a:pPr eaLnBrk="1" fontAlgn="auto" hangingPunct="1">
              <a:spcBef>
                <a:spcPts val="0"/>
              </a:spcBef>
              <a:spcAft>
                <a:spcPts val="0"/>
              </a:spcAft>
            </a:pPr>
            <a:r>
              <a:rPr lang="en-US" sz="3300" b="1" dirty="0" err="1">
                <a:solidFill>
                  <a:srgbClr val="0000FF"/>
                </a:solidFill>
                <a:cs typeface="Times New Roman" panose="02020603050405020304" pitchFamily="18" charset="0"/>
              </a:rPr>
              <a:t>Luyện</a:t>
            </a:r>
            <a:r>
              <a:rPr lang="en-US" sz="3300" b="1" dirty="0">
                <a:solidFill>
                  <a:srgbClr val="0000FF"/>
                </a:solidFill>
                <a:cs typeface="Times New Roman" panose="02020603050405020304" pitchFamily="18" charset="0"/>
              </a:rPr>
              <a:t> </a:t>
            </a:r>
            <a:r>
              <a:rPr lang="en-US" sz="3300" b="1" dirty="0" err="1">
                <a:solidFill>
                  <a:srgbClr val="0000FF"/>
                </a:solidFill>
                <a:cs typeface="Times New Roman" panose="02020603050405020304" pitchFamily="18" charset="0"/>
              </a:rPr>
              <a:t>đọc</a:t>
            </a:r>
            <a:r>
              <a:rPr lang="en-US" sz="3300" b="1" dirty="0">
                <a:solidFill>
                  <a:srgbClr val="0000FF"/>
                </a:solidFill>
                <a:cs typeface="Times New Roman" panose="02020603050405020304" pitchFamily="18" charset="0"/>
              </a:rPr>
              <a:t> </a:t>
            </a:r>
            <a:r>
              <a:rPr lang="en-US" sz="3300" b="1" dirty="0" err="1">
                <a:solidFill>
                  <a:srgbClr val="0000FF"/>
                </a:solidFill>
                <a:cs typeface="Times New Roman" panose="02020603050405020304" pitchFamily="18" charset="0"/>
              </a:rPr>
              <a:t>câu</a:t>
            </a:r>
            <a:r>
              <a:rPr lang="en-US" sz="3300" b="1" dirty="0">
                <a:solidFill>
                  <a:srgbClr val="0000FF"/>
                </a:solidFill>
                <a:cs typeface="Times New Roman" panose="02020603050405020304" pitchFamily="18" charset="0"/>
              </a:rPr>
              <a:t> </a:t>
            </a:r>
          </a:p>
        </p:txBody>
      </p:sp>
      <p:sp>
        <p:nvSpPr>
          <p:cNvPr id="10" name="Rectangle 36"/>
          <p:cNvSpPr>
            <a:spLocks noChangeArrowheads="1"/>
          </p:cNvSpPr>
          <p:nvPr/>
        </p:nvSpPr>
        <p:spPr bwMode="auto">
          <a:xfrm>
            <a:off x="0" y="1581150"/>
            <a:ext cx="9144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smtClean="0">
                <a:ln>
                  <a:noFill/>
                </a:ln>
                <a:solidFill>
                  <a:srgbClr val="0000CC"/>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Hồ</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này</a:t>
            </a:r>
            <a:r>
              <a:rPr kumimoji="0" lang="en-US" altLang="en-US" sz="3600" b="1" i="0" u="none" strike="noStrike" kern="0" cap="none" spc="0" normalizeH="0" baseline="0" noProof="0" dirty="0" smtClean="0">
                <a:ln>
                  <a:noFill/>
                </a:ln>
                <a:solidFill>
                  <a:srgbClr val="FF0000"/>
                </a:solidFill>
                <a:effectLst/>
                <a:uLnTx/>
                <a:uFillTx/>
                <a:latin typeface="Times New Roman" panose="02020603050405020304" pitchFamily="18" charset="0"/>
                <a:cs typeface="+mn-cs"/>
              </a:rPr>
              <a:t>/</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rộng</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hơn</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cái</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đầm</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ở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làng</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của</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Mến</a:t>
            </a:r>
            <a:r>
              <a:rPr kumimoji="0" lang="en-US" altLang="en-US" sz="3600" b="1" i="0" u="none" strike="noStrike" kern="0" cap="none" spc="0" normalizeH="0" baseline="0" noProof="0" dirty="0" smtClean="0">
                <a:ln>
                  <a:noFill/>
                </a:ln>
                <a:solidFill>
                  <a:srgbClr val="FF0000"/>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nhưng</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không</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trồng</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sen</a:t>
            </a:r>
            <a:r>
              <a:rPr kumimoji="0" lang="en-US" altLang="en-US" sz="3600" b="1" i="0" u="none" strike="noStrike" kern="0" cap="none" spc="0" normalizeH="0" baseline="0" noProof="0" dirty="0" err="1" smtClean="0">
                <a:ln>
                  <a:noFill/>
                </a:ln>
                <a:solidFill>
                  <a:srgbClr val="FF0000"/>
                </a:solidFill>
                <a:effectLst/>
                <a:uLnTx/>
                <a:uFillTx/>
                <a:latin typeface="Times New Roman" panose="02020603050405020304" pitchFamily="18" charset="0"/>
                <a:cs typeface="+mn-cs"/>
              </a:rPr>
              <a:t>.</a:t>
            </a:r>
            <a:r>
              <a:rPr kumimoji="0" lang="en-US" altLang="en-US" sz="3600" b="1" i="0" u="none" strike="noStrike" kern="0" cap="none" spc="0" normalizeH="0" baseline="0" noProof="0" dirty="0" smtClean="0">
                <a:ln>
                  <a:noFill/>
                </a:ln>
                <a:solidFill>
                  <a:srgbClr val="FF0000"/>
                </a:solidFill>
                <a:effectLst/>
                <a:uLnTx/>
                <a:uFillTx/>
                <a:latin typeface="Times New Roman" panose="02020603050405020304" pitchFamily="18" charset="0"/>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Nhìn</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mặt</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hồ</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sóng</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gợn</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lăn</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tăn</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a:t>
            </a:r>
            <a:r>
              <a:rPr kumimoji="0" lang="en-US" altLang="en-US" sz="3600" b="1" i="0" u="none" strike="noStrike" kern="0" cap="none" spc="0" normalizeH="0" baseline="0" noProof="0" dirty="0" smtClean="0">
                <a:ln>
                  <a:noFill/>
                </a:ln>
                <a:solidFill>
                  <a:srgbClr val="FF0000"/>
                </a:solidFill>
                <a:effectLst/>
                <a:uLnTx/>
                <a:uFillTx/>
                <a:latin typeface="Times New Roman" panose="02020603050405020304" pitchFamily="18" charset="0"/>
                <a:cs typeface="+mn-cs"/>
              </a:rPr>
              <a:t>/</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hai</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đứa</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lại</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nhắc</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chuyện</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hồi</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nào</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smtClean="0">
                <a:ln>
                  <a:noFill/>
                </a:ln>
                <a:solidFill>
                  <a:srgbClr val="FF0000"/>
                </a:solidFill>
                <a:effectLst/>
                <a:uLnTx/>
                <a:uFillTx/>
                <a:latin typeface="Times New Roman" panose="02020603050405020304" pitchFamily="18" charset="0"/>
                <a:cs typeface="+mn-cs"/>
              </a:rPr>
              <a:t>/</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bơi</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thuyền</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thúng</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ra</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giữa</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đầm</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smtClean="0">
                <a:ln>
                  <a:noFill/>
                </a:ln>
                <a:solidFill>
                  <a:srgbClr val="FF0000"/>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hái</a:t>
            </a:r>
            <a:r>
              <a:rPr kumimoji="0" lang="en-US" altLang="en-US" sz="3600" b="1" i="0" u="none" strike="noStrike" kern="0" cap="none" spc="0" normalizeH="0" baseline="0" noProof="0" dirty="0" smtClean="0">
                <a:ln>
                  <a:noFill/>
                </a:ln>
                <a:solidFill>
                  <a:schemeClr val="accent6">
                    <a:lumMod val="75000"/>
                  </a:schemeClr>
                </a:solidFill>
                <a:effectLst/>
                <a:uLnTx/>
                <a:uFillTx/>
                <a:latin typeface="Times New Roman" panose="02020603050405020304" pitchFamily="18" charset="0"/>
                <a:cs typeface="+mn-cs"/>
              </a:rPr>
              <a:t> </a:t>
            </a:r>
            <a:r>
              <a:rPr kumimoji="0" lang="en-US" altLang="en-US" sz="3600" b="1" i="0" u="none" strike="noStrike" kern="0" cap="none" spc="0" normalizeH="0" baseline="0" noProof="0" dirty="0" err="1" smtClean="0">
                <a:ln>
                  <a:noFill/>
                </a:ln>
                <a:solidFill>
                  <a:schemeClr val="accent6">
                    <a:lumMod val="75000"/>
                  </a:schemeClr>
                </a:solidFill>
                <a:effectLst/>
                <a:uLnTx/>
                <a:uFillTx/>
                <a:latin typeface="Times New Roman" panose="02020603050405020304" pitchFamily="18" charset="0"/>
                <a:cs typeface="+mn-cs"/>
              </a:rPr>
              <a:t>hoa</a:t>
            </a:r>
            <a:r>
              <a:rPr kumimoji="0" lang="en-US" altLang="en-US" sz="3600" b="1" i="0" u="none" strike="noStrike" kern="0" cap="none" spc="0" normalizeH="0" baseline="0" noProof="0" dirty="0" smtClean="0">
                <a:ln>
                  <a:noFill/>
                </a:ln>
                <a:solidFill>
                  <a:srgbClr val="FF0000"/>
                </a:solidFill>
                <a:effectLst/>
                <a:uLnTx/>
                <a:uFillTx/>
                <a:latin typeface="Times New Roman" panose="02020603050405020304" pitchFamily="18" charset="0"/>
                <a:cs typeface="+mn-cs"/>
              </a:rPr>
              <a:t>.//</a:t>
            </a:r>
          </a:p>
        </p:txBody>
      </p:sp>
    </p:spTree>
    <p:extLst>
      <p:ext uri="{BB962C8B-B14F-4D97-AF65-F5344CB8AC3E}">
        <p14:creationId xmlns:p14="http://schemas.microsoft.com/office/powerpoint/2010/main" val="3717524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p:cNvSpPr txBox="1">
            <a:spLocks noChangeArrowheads="1"/>
          </p:cNvSpPr>
          <p:nvPr/>
        </p:nvSpPr>
        <p:spPr bwMode="auto">
          <a:xfrm>
            <a:off x="3124200" y="323519"/>
            <a:ext cx="340280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0"/>
              </a:spcBef>
            </a:pPr>
            <a:r>
              <a:rPr lang="en-US" altLang="en-US" sz="3000" b="1" dirty="0">
                <a:solidFill>
                  <a:srgbClr val="1A0597"/>
                </a:solidFill>
                <a:latin typeface="Times New Roman" panose="02020603050405020304" pitchFamily="18" charset="0"/>
              </a:rPr>
              <a:t>GIẢI NGHĨA TỪ</a:t>
            </a:r>
            <a:endParaRPr lang="en-US" altLang="en-US" sz="3000" b="1" dirty="0">
              <a:solidFill>
                <a:srgbClr val="1A0597"/>
              </a:solidFill>
              <a:latin typeface="Times New Roman" panose="02020603050405020304" pitchFamily="18" charset="0"/>
              <a:cs typeface="Times New Roman" panose="02020603050405020304" pitchFamily="18" charset="0"/>
            </a:endParaRPr>
          </a:p>
        </p:txBody>
      </p:sp>
      <p:sp>
        <p:nvSpPr>
          <p:cNvPr id="16387" name="TextBox 2"/>
          <p:cNvSpPr txBox="1">
            <a:spLocks noChangeArrowheads="1"/>
          </p:cNvSpPr>
          <p:nvPr/>
        </p:nvSpPr>
        <p:spPr bwMode="auto">
          <a:xfrm>
            <a:off x="1247521" y="1234130"/>
            <a:ext cx="15430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3000" dirty="0" err="1" smtClean="0">
                <a:solidFill>
                  <a:srgbClr val="FF0000"/>
                </a:solidFill>
                <a:latin typeface="Times New Roman" panose="02020603050405020304" pitchFamily="18" charset="0"/>
                <a:cs typeface="Times New Roman" panose="02020603050405020304" pitchFamily="18" charset="0"/>
              </a:rPr>
              <a:t>Sơ</a:t>
            </a:r>
            <a:r>
              <a:rPr lang="en-US" altLang="en-US" sz="3000" dirty="0" smtClean="0">
                <a:solidFill>
                  <a:srgbClr val="FF0000"/>
                </a:solidFill>
                <a:latin typeface="Times New Roman" panose="02020603050405020304" pitchFamily="18" charset="0"/>
                <a:cs typeface="Times New Roman" panose="02020603050405020304" pitchFamily="18" charset="0"/>
              </a:rPr>
              <a:t> </a:t>
            </a:r>
            <a:r>
              <a:rPr lang="en-US" altLang="en-US" sz="3000" dirty="0" err="1" smtClean="0">
                <a:solidFill>
                  <a:srgbClr val="FF0000"/>
                </a:solidFill>
                <a:latin typeface="Times New Roman" panose="02020603050405020304" pitchFamily="18" charset="0"/>
                <a:cs typeface="Times New Roman" panose="02020603050405020304" pitchFamily="18" charset="0"/>
              </a:rPr>
              <a:t>tán</a:t>
            </a:r>
            <a:r>
              <a:rPr lang="en-US" altLang="en-US" sz="3000" dirty="0" smtClean="0">
                <a:solidFill>
                  <a:srgbClr val="FF0000"/>
                </a:solidFill>
                <a:latin typeface="Times New Roman" panose="02020603050405020304" pitchFamily="18" charset="0"/>
                <a:cs typeface="Times New Roman" panose="02020603050405020304" pitchFamily="18" charset="0"/>
              </a:rPr>
              <a:t>:</a:t>
            </a:r>
            <a:endParaRPr lang="en-US" altLang="en-US" sz="3000" dirty="0">
              <a:solidFill>
                <a:srgbClr val="FF0000"/>
              </a:solidFill>
              <a:latin typeface="Times New Roman" panose="02020603050405020304" pitchFamily="18" charset="0"/>
              <a:cs typeface="Times New Roman" panose="02020603050405020304" pitchFamily="18" charset="0"/>
            </a:endParaRPr>
          </a:p>
        </p:txBody>
      </p:sp>
      <p:sp>
        <p:nvSpPr>
          <p:cNvPr id="16388" name="TextBox 7"/>
          <p:cNvSpPr txBox="1">
            <a:spLocks noChangeArrowheads="1"/>
          </p:cNvSpPr>
          <p:nvPr/>
        </p:nvSpPr>
        <p:spPr bwMode="auto">
          <a:xfrm>
            <a:off x="-507" y="1900314"/>
            <a:ext cx="19817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3000" dirty="0" smtClean="0">
                <a:solidFill>
                  <a:srgbClr val="FF0000"/>
                </a:solidFill>
                <a:latin typeface="Times New Roman" panose="02020603050405020304" pitchFamily="18" charset="0"/>
                <a:cs typeface="Times New Roman" panose="02020603050405020304" pitchFamily="18" charset="0"/>
              </a:rPr>
              <a:t>    Sao </a:t>
            </a:r>
            <a:r>
              <a:rPr lang="en-US" altLang="en-US" sz="3000" dirty="0" err="1" smtClean="0">
                <a:solidFill>
                  <a:srgbClr val="FF0000"/>
                </a:solidFill>
                <a:latin typeface="Times New Roman" panose="02020603050405020304" pitchFamily="18" charset="0"/>
                <a:cs typeface="Times New Roman" panose="02020603050405020304" pitchFamily="18" charset="0"/>
              </a:rPr>
              <a:t>sa</a:t>
            </a:r>
            <a:endParaRPr lang="en-US" altLang="en-US" sz="3000" dirty="0" smtClean="0">
              <a:solidFill>
                <a:srgbClr val="FF0000"/>
              </a:solidFill>
              <a:latin typeface="Times New Roman" panose="02020603050405020304" pitchFamily="18" charset="0"/>
              <a:cs typeface="Times New Roman" panose="02020603050405020304" pitchFamily="18" charset="0"/>
            </a:endParaRPr>
          </a:p>
          <a:p>
            <a:r>
              <a:rPr lang="en-US" altLang="en-US" sz="3000" dirty="0" smtClean="0">
                <a:solidFill>
                  <a:srgbClr val="FF0000"/>
                </a:solidFill>
                <a:latin typeface="Times New Roman" panose="02020603050405020304" pitchFamily="18" charset="0"/>
                <a:cs typeface="Times New Roman" panose="02020603050405020304" pitchFamily="18" charset="0"/>
              </a:rPr>
              <a:t>(</a:t>
            </a:r>
            <a:r>
              <a:rPr lang="en-US" altLang="en-US" sz="3000" dirty="0" err="1" smtClean="0">
                <a:solidFill>
                  <a:srgbClr val="FF0000"/>
                </a:solidFill>
                <a:latin typeface="Times New Roman" panose="02020603050405020304" pitchFamily="18" charset="0"/>
                <a:cs typeface="Times New Roman" panose="02020603050405020304" pitchFamily="18" charset="0"/>
              </a:rPr>
              <a:t>sao</a:t>
            </a:r>
            <a:r>
              <a:rPr lang="en-US" altLang="en-US" sz="3000" dirty="0" smtClean="0">
                <a:solidFill>
                  <a:srgbClr val="FF0000"/>
                </a:solidFill>
                <a:latin typeface="Times New Roman" panose="02020603050405020304" pitchFamily="18" charset="0"/>
                <a:cs typeface="Times New Roman" panose="02020603050405020304" pitchFamily="18" charset="0"/>
              </a:rPr>
              <a:t> </a:t>
            </a:r>
            <a:r>
              <a:rPr lang="en-US" altLang="en-US" sz="3000" dirty="0" err="1" smtClean="0">
                <a:solidFill>
                  <a:srgbClr val="FF0000"/>
                </a:solidFill>
                <a:latin typeface="Times New Roman" panose="02020603050405020304" pitchFamily="18" charset="0"/>
                <a:cs typeface="Times New Roman" panose="02020603050405020304" pitchFamily="18" charset="0"/>
              </a:rPr>
              <a:t>băng</a:t>
            </a:r>
            <a:r>
              <a:rPr lang="en-US" altLang="en-US" sz="3000" dirty="0" smtClean="0">
                <a:solidFill>
                  <a:srgbClr val="FF0000"/>
                </a:solidFill>
                <a:latin typeface="Times New Roman" panose="02020603050405020304" pitchFamily="18" charset="0"/>
                <a:cs typeface="Times New Roman" panose="02020603050405020304" pitchFamily="18" charset="0"/>
              </a:rPr>
              <a:t>):</a:t>
            </a:r>
            <a:endParaRPr lang="en-US" altLang="en-US" sz="3000" dirty="0">
              <a:solidFill>
                <a:srgbClr val="FF0000"/>
              </a:solidFill>
              <a:latin typeface="Times New Roman" panose="02020603050405020304" pitchFamily="18" charset="0"/>
              <a:cs typeface="Times New Roman" panose="02020603050405020304" pitchFamily="18" charset="0"/>
            </a:endParaRPr>
          </a:p>
        </p:txBody>
      </p:sp>
      <p:sp>
        <p:nvSpPr>
          <p:cNvPr id="16389" name="TextBox 8"/>
          <p:cNvSpPr txBox="1">
            <a:spLocks noChangeArrowheads="1"/>
          </p:cNvSpPr>
          <p:nvPr/>
        </p:nvSpPr>
        <p:spPr bwMode="auto">
          <a:xfrm>
            <a:off x="1143000" y="3159197"/>
            <a:ext cx="255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3000" dirty="0" err="1" smtClean="0">
                <a:solidFill>
                  <a:srgbClr val="FF0000"/>
                </a:solidFill>
                <a:latin typeface="Times New Roman" panose="02020603050405020304" pitchFamily="18" charset="0"/>
                <a:cs typeface="Times New Roman" panose="02020603050405020304" pitchFamily="18" charset="0"/>
              </a:rPr>
              <a:t>Công</a:t>
            </a:r>
            <a:r>
              <a:rPr lang="en-US" altLang="en-US" sz="3000" dirty="0" smtClean="0">
                <a:solidFill>
                  <a:srgbClr val="FF0000"/>
                </a:solidFill>
                <a:latin typeface="Times New Roman" panose="02020603050405020304" pitchFamily="18" charset="0"/>
                <a:cs typeface="Times New Roman" panose="02020603050405020304" pitchFamily="18" charset="0"/>
              </a:rPr>
              <a:t> </a:t>
            </a:r>
            <a:r>
              <a:rPr lang="en-US" altLang="en-US" sz="3000" dirty="0" err="1" smtClean="0">
                <a:solidFill>
                  <a:srgbClr val="FF0000"/>
                </a:solidFill>
                <a:latin typeface="Times New Roman" panose="02020603050405020304" pitchFamily="18" charset="0"/>
                <a:cs typeface="Times New Roman" panose="02020603050405020304" pitchFamily="18" charset="0"/>
              </a:rPr>
              <a:t>viên</a:t>
            </a:r>
            <a:r>
              <a:rPr lang="en-US" altLang="en-US" sz="3000" dirty="0" smtClean="0">
                <a:solidFill>
                  <a:srgbClr val="FF0000"/>
                </a:solidFill>
                <a:latin typeface="Times New Roman" panose="02020603050405020304" pitchFamily="18" charset="0"/>
                <a:cs typeface="Times New Roman" panose="02020603050405020304" pitchFamily="18" charset="0"/>
              </a:rPr>
              <a:t>: </a:t>
            </a:r>
            <a:endParaRPr lang="en-US" altLang="en-US" sz="30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2514600" y="1217236"/>
            <a:ext cx="59471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just"/>
            <a:r>
              <a:rPr lang="en-US" altLang="en-US" sz="3000" dirty="0" err="1">
                <a:solidFill>
                  <a:prstClr val="black"/>
                </a:solidFill>
                <a:latin typeface="Times New Roman" panose="02020603050405020304" pitchFamily="18" charset="0"/>
                <a:cs typeface="Times New Roman" panose="02020603050405020304" pitchFamily="18" charset="0"/>
              </a:rPr>
              <a:t>t</a:t>
            </a:r>
            <a:r>
              <a:rPr lang="en-US" altLang="en-US" sz="3000" dirty="0" err="1" smtClean="0">
                <a:solidFill>
                  <a:prstClr val="black"/>
                </a:solidFill>
                <a:latin typeface="Times New Roman" panose="02020603050405020304" pitchFamily="18" charset="0"/>
                <a:cs typeface="Times New Roman" panose="02020603050405020304" pitchFamily="18" charset="0"/>
              </a:rPr>
              <a:t>ạm</a:t>
            </a:r>
            <a:r>
              <a:rPr lang="en-US" altLang="en-US" sz="3000" dirty="0" smtClean="0">
                <a:solidFill>
                  <a:prstClr val="black"/>
                </a:solidFill>
                <a:latin typeface="Times New Roman" panose="02020603050405020304" pitchFamily="18" charset="0"/>
                <a:cs typeface="Times New Roman" panose="02020603050405020304" pitchFamily="18" charset="0"/>
              </a:rPr>
              <a:t> di </a:t>
            </a:r>
            <a:r>
              <a:rPr lang="en-US" altLang="en-US" sz="3000" dirty="0" err="1" smtClean="0">
                <a:solidFill>
                  <a:prstClr val="black"/>
                </a:solidFill>
                <a:latin typeface="Times New Roman" panose="02020603050405020304" pitchFamily="18" charset="0"/>
                <a:cs typeface="Times New Roman" panose="02020603050405020304" pitchFamily="18" charset="0"/>
              </a:rPr>
              <a:t>chuyển</a:t>
            </a:r>
            <a:r>
              <a:rPr lang="en-US" altLang="en-US" sz="3000" dirty="0" smtClean="0">
                <a:solidFill>
                  <a:prstClr val="black"/>
                </a:solidFill>
                <a:latin typeface="Times New Roman" panose="02020603050405020304" pitchFamily="18" charset="0"/>
                <a:cs typeface="Times New Roman" panose="02020603050405020304" pitchFamily="18" charset="0"/>
              </a:rPr>
              <a:t> </a:t>
            </a:r>
            <a:r>
              <a:rPr lang="en-US" altLang="en-US" sz="3000" dirty="0" err="1" smtClean="0">
                <a:solidFill>
                  <a:prstClr val="black"/>
                </a:solidFill>
                <a:latin typeface="Times New Roman" panose="02020603050405020304" pitchFamily="18" charset="0"/>
                <a:cs typeface="Times New Roman" panose="02020603050405020304" pitchFamily="18" charset="0"/>
              </a:rPr>
              <a:t>khỏi</a:t>
            </a:r>
            <a:r>
              <a:rPr lang="en-US" altLang="en-US" sz="3000" dirty="0" smtClean="0">
                <a:solidFill>
                  <a:prstClr val="black"/>
                </a:solidFill>
                <a:latin typeface="Times New Roman" panose="02020603050405020304" pitchFamily="18" charset="0"/>
                <a:cs typeface="Times New Roman" panose="02020603050405020304" pitchFamily="18" charset="0"/>
              </a:rPr>
              <a:t> </a:t>
            </a:r>
            <a:r>
              <a:rPr lang="en-US" altLang="en-US" sz="3000" dirty="0" err="1" smtClean="0">
                <a:solidFill>
                  <a:prstClr val="black"/>
                </a:solidFill>
                <a:latin typeface="Times New Roman" panose="02020603050405020304" pitchFamily="18" charset="0"/>
                <a:cs typeface="Times New Roman" panose="02020603050405020304" pitchFamily="18" charset="0"/>
              </a:rPr>
              <a:t>nơi</a:t>
            </a:r>
            <a:r>
              <a:rPr lang="en-US" altLang="en-US" sz="3000" dirty="0" smtClean="0">
                <a:solidFill>
                  <a:prstClr val="black"/>
                </a:solidFill>
                <a:latin typeface="Times New Roman" panose="02020603050405020304" pitchFamily="18" charset="0"/>
                <a:cs typeface="Times New Roman" panose="02020603050405020304" pitchFamily="18" charset="0"/>
              </a:rPr>
              <a:t> </a:t>
            </a:r>
            <a:r>
              <a:rPr lang="en-US" altLang="en-US" sz="3000" dirty="0" err="1" smtClean="0">
                <a:solidFill>
                  <a:prstClr val="black"/>
                </a:solidFill>
                <a:latin typeface="Times New Roman" panose="02020603050405020304" pitchFamily="18" charset="0"/>
                <a:cs typeface="Times New Roman" panose="02020603050405020304" pitchFamily="18" charset="0"/>
              </a:rPr>
              <a:t>nguy</a:t>
            </a:r>
            <a:r>
              <a:rPr lang="en-US" altLang="en-US" sz="3000" dirty="0" smtClean="0">
                <a:solidFill>
                  <a:prstClr val="black"/>
                </a:solidFill>
                <a:latin typeface="Times New Roman" panose="02020603050405020304" pitchFamily="18" charset="0"/>
                <a:cs typeface="Times New Roman" panose="02020603050405020304" pitchFamily="18" charset="0"/>
              </a:rPr>
              <a:t> </a:t>
            </a:r>
            <a:r>
              <a:rPr lang="en-US" altLang="en-US" sz="3000" dirty="0" err="1" smtClean="0">
                <a:solidFill>
                  <a:prstClr val="black"/>
                </a:solidFill>
                <a:latin typeface="Times New Roman" panose="02020603050405020304" pitchFamily="18" charset="0"/>
                <a:cs typeface="Times New Roman" panose="02020603050405020304" pitchFamily="18" charset="0"/>
              </a:rPr>
              <a:t>hiểm</a:t>
            </a:r>
            <a:r>
              <a:rPr lang="en-US" altLang="en-US" sz="3000" dirty="0" smtClean="0">
                <a:solidFill>
                  <a:prstClr val="black"/>
                </a:solidFill>
                <a:latin typeface="Times New Roman" panose="02020603050405020304" pitchFamily="18" charset="0"/>
                <a:cs typeface="Times New Roman" panose="02020603050405020304" pitchFamily="18" charset="0"/>
              </a:rPr>
              <a:t>.</a:t>
            </a:r>
            <a:endParaRPr lang="en-US" altLang="en-US" sz="3000" dirty="0">
              <a:solidFill>
                <a:prstClr val="black"/>
              </a:solidFill>
              <a:latin typeface="Times New Roman" panose="02020603050405020304" pitchFamily="18" charset="0"/>
              <a:cs typeface="Times New Roman" panose="02020603050405020304" pitchFamily="18" charset="0"/>
            </a:endParaRPr>
          </a:p>
        </p:txBody>
      </p:sp>
      <p:sp>
        <p:nvSpPr>
          <p:cNvPr id="14" name="TextBox 13"/>
          <p:cNvSpPr txBox="1">
            <a:spLocks noChangeArrowheads="1"/>
          </p:cNvSpPr>
          <p:nvPr/>
        </p:nvSpPr>
        <p:spPr bwMode="auto">
          <a:xfrm>
            <a:off x="1752600" y="1958868"/>
            <a:ext cx="7391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lvl="0" algn="just" eaLnBrk="1" fontAlgn="auto" hangingPunct="1">
              <a:spcBef>
                <a:spcPts val="0"/>
              </a:spcBef>
              <a:spcAft>
                <a:spcPts val="0"/>
              </a:spcAft>
            </a:pPr>
            <a:r>
              <a:rPr lang="en-US" sz="3000" dirty="0">
                <a:solidFill>
                  <a:prstClr val="black"/>
                </a:solidFill>
                <a:latin typeface="Times New Roman" panose="02020603050405020304" pitchFamily="18" charset="0"/>
                <a:cs typeface="Times New Roman" panose="02020603050405020304" pitchFamily="18" charset="0"/>
              </a:rPr>
              <a:t>n</a:t>
            </a:r>
            <a:r>
              <a:rPr lang="vi-VN" sz="3000" dirty="0" smtClean="0">
                <a:solidFill>
                  <a:prstClr val="black"/>
                </a:solidFill>
                <a:latin typeface="+mj-lt"/>
                <a:cs typeface="+mn-cs"/>
              </a:rPr>
              <a:t>hững </a:t>
            </a:r>
            <a:r>
              <a:rPr lang="vi-VN" sz="3000" dirty="0">
                <a:solidFill>
                  <a:prstClr val="black"/>
                </a:solidFill>
                <a:latin typeface="+mj-lt"/>
                <a:cs typeface="+mn-cs"/>
              </a:rPr>
              <a:t>vật thể cháy sáng trên nền trời ban đêm, làm cho ta tưởng như những ngôi sao rơi.</a:t>
            </a:r>
            <a:endParaRPr lang="en-US" sz="3000" dirty="0">
              <a:solidFill>
                <a:prstClr val="black"/>
              </a:solidFill>
              <a:latin typeface="+mj-lt"/>
              <a:cs typeface="+mn-cs"/>
            </a:endParaRPr>
          </a:p>
          <a:p>
            <a:pPr algn="just"/>
            <a:endParaRPr lang="en-US" altLang="en-US" sz="3000" dirty="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a:spLocks noChangeArrowheads="1"/>
          </p:cNvSpPr>
          <p:nvPr/>
        </p:nvSpPr>
        <p:spPr bwMode="auto">
          <a:xfrm>
            <a:off x="3086910" y="3159197"/>
            <a:ext cx="598088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3000" dirty="0" err="1">
                <a:solidFill>
                  <a:prstClr val="black"/>
                </a:solidFill>
                <a:latin typeface="Times New Roman" panose="02020603050405020304" pitchFamily="18" charset="0"/>
                <a:cs typeface="Times New Roman" panose="02020603050405020304" pitchFamily="18" charset="0"/>
              </a:rPr>
              <a:t>v</a:t>
            </a:r>
            <a:r>
              <a:rPr lang="en-US" altLang="en-US" sz="3000" dirty="0" err="1" smtClean="0">
                <a:solidFill>
                  <a:prstClr val="black"/>
                </a:solidFill>
                <a:latin typeface="Times New Roman" panose="02020603050405020304" pitchFamily="18" charset="0"/>
                <a:cs typeface="Times New Roman" panose="02020603050405020304" pitchFamily="18" charset="0"/>
              </a:rPr>
              <a:t>ườn</a:t>
            </a:r>
            <a:r>
              <a:rPr lang="en-US" altLang="en-US" sz="3000" dirty="0" smtClean="0">
                <a:solidFill>
                  <a:prstClr val="black"/>
                </a:solidFill>
                <a:latin typeface="Times New Roman" panose="02020603050405020304" pitchFamily="18" charset="0"/>
                <a:cs typeface="Times New Roman" panose="02020603050405020304" pitchFamily="18" charset="0"/>
              </a:rPr>
              <a:t> </a:t>
            </a:r>
            <a:r>
              <a:rPr lang="en-US" altLang="en-US" sz="3000" dirty="0" err="1" smtClean="0">
                <a:solidFill>
                  <a:prstClr val="black"/>
                </a:solidFill>
                <a:latin typeface="Times New Roman" panose="02020603050405020304" pitchFamily="18" charset="0"/>
                <a:cs typeface="Times New Roman" panose="02020603050405020304" pitchFamily="18" charset="0"/>
              </a:rPr>
              <a:t>rộng</a:t>
            </a:r>
            <a:r>
              <a:rPr lang="en-US" altLang="en-US" sz="3000" dirty="0" smtClean="0">
                <a:solidFill>
                  <a:prstClr val="black"/>
                </a:solidFill>
                <a:latin typeface="Times New Roman" panose="02020603050405020304" pitchFamily="18" charset="0"/>
                <a:cs typeface="Times New Roman" panose="02020603050405020304" pitchFamily="18" charset="0"/>
              </a:rPr>
              <a:t> </a:t>
            </a:r>
            <a:r>
              <a:rPr lang="en-US" altLang="en-US" sz="3000" dirty="0" err="1" smtClean="0">
                <a:solidFill>
                  <a:prstClr val="black"/>
                </a:solidFill>
                <a:latin typeface="Times New Roman" panose="02020603050405020304" pitchFamily="18" charset="0"/>
                <a:cs typeface="Times New Roman" panose="02020603050405020304" pitchFamily="18" charset="0"/>
              </a:rPr>
              <a:t>có</a:t>
            </a:r>
            <a:r>
              <a:rPr lang="en-US" altLang="en-US" sz="3000" dirty="0" smtClean="0">
                <a:solidFill>
                  <a:prstClr val="black"/>
                </a:solidFill>
                <a:latin typeface="Times New Roman" panose="02020603050405020304" pitchFamily="18" charset="0"/>
                <a:cs typeface="Times New Roman" panose="02020603050405020304" pitchFamily="18" charset="0"/>
              </a:rPr>
              <a:t> </a:t>
            </a:r>
            <a:r>
              <a:rPr lang="en-US" altLang="en-US" sz="3000" dirty="0" err="1" smtClean="0">
                <a:solidFill>
                  <a:prstClr val="black"/>
                </a:solidFill>
                <a:latin typeface="Times New Roman" panose="02020603050405020304" pitchFamily="18" charset="0"/>
                <a:cs typeface="Times New Roman" panose="02020603050405020304" pitchFamily="18" charset="0"/>
              </a:rPr>
              <a:t>cây</a:t>
            </a:r>
            <a:r>
              <a:rPr lang="en-US" altLang="en-US" sz="3000" dirty="0" smtClean="0">
                <a:solidFill>
                  <a:prstClr val="black"/>
                </a:solidFill>
                <a:latin typeface="Times New Roman" panose="02020603050405020304" pitchFamily="18" charset="0"/>
                <a:cs typeface="Times New Roman" panose="02020603050405020304" pitchFamily="18" charset="0"/>
              </a:rPr>
              <a:t>, </a:t>
            </a:r>
            <a:r>
              <a:rPr lang="en-US" altLang="en-US" sz="3000" dirty="0" err="1" smtClean="0">
                <a:solidFill>
                  <a:prstClr val="black"/>
                </a:solidFill>
                <a:latin typeface="Times New Roman" panose="02020603050405020304" pitchFamily="18" charset="0"/>
                <a:cs typeface="Times New Roman" panose="02020603050405020304" pitchFamily="18" charset="0"/>
              </a:rPr>
              <a:t>hoa</a:t>
            </a:r>
            <a:r>
              <a:rPr lang="en-US" altLang="en-US" sz="3000" dirty="0" smtClean="0">
                <a:solidFill>
                  <a:prstClr val="black"/>
                </a:solidFill>
                <a:latin typeface="Times New Roman" panose="02020603050405020304" pitchFamily="18" charset="0"/>
                <a:cs typeface="Times New Roman" panose="02020603050405020304" pitchFamily="18" charset="0"/>
              </a:rPr>
              <a:t>,… </a:t>
            </a:r>
            <a:r>
              <a:rPr lang="en-US" altLang="en-US" sz="3000" dirty="0" err="1" smtClean="0">
                <a:solidFill>
                  <a:prstClr val="black"/>
                </a:solidFill>
                <a:latin typeface="Times New Roman" panose="02020603050405020304" pitchFamily="18" charset="0"/>
                <a:cs typeface="Times New Roman" panose="02020603050405020304" pitchFamily="18" charset="0"/>
              </a:rPr>
              <a:t>là</a:t>
            </a:r>
            <a:r>
              <a:rPr lang="en-US" altLang="en-US" sz="3000" dirty="0" smtClean="0">
                <a:solidFill>
                  <a:prstClr val="black"/>
                </a:solidFill>
                <a:latin typeface="Times New Roman" panose="02020603050405020304" pitchFamily="18" charset="0"/>
                <a:cs typeface="Times New Roman" panose="02020603050405020304" pitchFamily="18" charset="0"/>
              </a:rPr>
              <a:t> </a:t>
            </a:r>
            <a:r>
              <a:rPr lang="en-US" altLang="en-US" sz="3000" dirty="0" err="1" smtClean="0">
                <a:solidFill>
                  <a:prstClr val="black"/>
                </a:solidFill>
                <a:latin typeface="Times New Roman" panose="02020603050405020304" pitchFamily="18" charset="0"/>
                <a:cs typeface="Times New Roman" panose="02020603050405020304" pitchFamily="18" charset="0"/>
              </a:rPr>
              <a:t>nơi</a:t>
            </a:r>
            <a:r>
              <a:rPr lang="en-US" altLang="en-US" sz="3000" dirty="0" smtClean="0">
                <a:solidFill>
                  <a:prstClr val="black"/>
                </a:solidFill>
                <a:latin typeface="Times New Roman" panose="02020603050405020304" pitchFamily="18" charset="0"/>
                <a:cs typeface="Times New Roman" panose="02020603050405020304" pitchFamily="18" charset="0"/>
              </a:rPr>
              <a:t> </a:t>
            </a:r>
            <a:r>
              <a:rPr lang="en-US" altLang="en-US" sz="3000" dirty="0" err="1" smtClean="0">
                <a:solidFill>
                  <a:prstClr val="black"/>
                </a:solidFill>
                <a:latin typeface="Times New Roman" panose="02020603050405020304" pitchFamily="18" charset="0"/>
                <a:cs typeface="Times New Roman" panose="02020603050405020304" pitchFamily="18" charset="0"/>
              </a:rPr>
              <a:t>giải</a:t>
            </a:r>
            <a:r>
              <a:rPr lang="en-US" altLang="en-US" sz="3000" dirty="0" smtClean="0">
                <a:solidFill>
                  <a:prstClr val="black"/>
                </a:solidFill>
                <a:latin typeface="Times New Roman" panose="02020603050405020304" pitchFamily="18" charset="0"/>
                <a:cs typeface="Times New Roman" panose="02020603050405020304" pitchFamily="18" charset="0"/>
              </a:rPr>
              <a:t> </a:t>
            </a:r>
            <a:r>
              <a:rPr lang="en-US" altLang="en-US" sz="3000" dirty="0" err="1" smtClean="0">
                <a:solidFill>
                  <a:prstClr val="black"/>
                </a:solidFill>
                <a:latin typeface="Times New Roman" panose="02020603050405020304" pitchFamily="18" charset="0"/>
                <a:cs typeface="Times New Roman" panose="02020603050405020304" pitchFamily="18" charset="0"/>
              </a:rPr>
              <a:t>trí</a:t>
            </a:r>
            <a:r>
              <a:rPr lang="en-US" altLang="en-US" sz="3000" dirty="0" smtClean="0">
                <a:solidFill>
                  <a:prstClr val="black"/>
                </a:solidFill>
                <a:latin typeface="Times New Roman" panose="02020603050405020304" pitchFamily="18" charset="0"/>
                <a:cs typeface="Times New Roman" panose="02020603050405020304" pitchFamily="18" charset="0"/>
              </a:rPr>
              <a:t> </a:t>
            </a:r>
            <a:r>
              <a:rPr lang="en-US" altLang="en-US" sz="3000" dirty="0" err="1" smtClean="0">
                <a:solidFill>
                  <a:prstClr val="black"/>
                </a:solidFill>
                <a:latin typeface="Times New Roman" panose="02020603050405020304" pitchFamily="18" charset="0"/>
                <a:cs typeface="Times New Roman" panose="02020603050405020304" pitchFamily="18" charset="0"/>
              </a:rPr>
              <a:t>cho</a:t>
            </a:r>
            <a:r>
              <a:rPr lang="en-US" altLang="en-US" sz="3000" dirty="0" smtClean="0">
                <a:solidFill>
                  <a:prstClr val="black"/>
                </a:solidFill>
                <a:latin typeface="Times New Roman" panose="02020603050405020304" pitchFamily="18" charset="0"/>
                <a:cs typeface="Times New Roman" panose="02020603050405020304" pitchFamily="18" charset="0"/>
              </a:rPr>
              <a:t> </a:t>
            </a:r>
            <a:r>
              <a:rPr lang="en-US" altLang="en-US" sz="3000" dirty="0" err="1" smtClean="0">
                <a:solidFill>
                  <a:prstClr val="black"/>
                </a:solidFill>
                <a:latin typeface="Times New Roman" panose="02020603050405020304" pitchFamily="18" charset="0"/>
                <a:cs typeface="Times New Roman" panose="02020603050405020304" pitchFamily="18" charset="0"/>
              </a:rPr>
              <a:t>mọi</a:t>
            </a:r>
            <a:r>
              <a:rPr lang="en-US" altLang="en-US" sz="3000" dirty="0" smtClean="0">
                <a:solidFill>
                  <a:prstClr val="black"/>
                </a:solidFill>
                <a:latin typeface="Times New Roman" panose="02020603050405020304" pitchFamily="18" charset="0"/>
                <a:cs typeface="Times New Roman" panose="02020603050405020304" pitchFamily="18" charset="0"/>
              </a:rPr>
              <a:t> </a:t>
            </a:r>
            <a:r>
              <a:rPr lang="en-US" altLang="en-US" sz="3000" dirty="0" err="1" smtClean="0">
                <a:solidFill>
                  <a:prstClr val="black"/>
                </a:solidFill>
                <a:latin typeface="Times New Roman" panose="02020603050405020304" pitchFamily="18" charset="0"/>
                <a:cs typeface="Times New Roman" panose="02020603050405020304" pitchFamily="18" charset="0"/>
              </a:rPr>
              <a:t>người</a:t>
            </a:r>
            <a:r>
              <a:rPr lang="en-US" altLang="en-US" sz="3000" dirty="0" smtClean="0">
                <a:solidFill>
                  <a:prstClr val="black"/>
                </a:solidFill>
                <a:latin typeface="Times New Roman" panose="02020603050405020304" pitchFamily="18" charset="0"/>
                <a:cs typeface="Times New Roman" panose="02020603050405020304" pitchFamily="18" charset="0"/>
              </a:rPr>
              <a:t>.</a:t>
            </a:r>
            <a:endParaRPr lang="en-US" altLang="en-US" sz="3000" dirty="0">
              <a:solidFill>
                <a:prstClr val="black"/>
              </a:solidFill>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230222" y="4247235"/>
            <a:ext cx="21891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3000" dirty="0" err="1" smtClean="0">
                <a:solidFill>
                  <a:srgbClr val="FF0000"/>
                </a:solidFill>
                <a:latin typeface="Times New Roman" panose="02020603050405020304" pitchFamily="18" charset="0"/>
                <a:cs typeface="Times New Roman" panose="02020603050405020304" pitchFamily="18" charset="0"/>
              </a:rPr>
              <a:t>Tuyệt</a:t>
            </a:r>
            <a:r>
              <a:rPr lang="en-US" altLang="en-US" sz="3000" dirty="0" smtClean="0">
                <a:solidFill>
                  <a:srgbClr val="FF0000"/>
                </a:solidFill>
                <a:latin typeface="Times New Roman" panose="02020603050405020304" pitchFamily="18" charset="0"/>
                <a:cs typeface="Times New Roman" panose="02020603050405020304" pitchFamily="18" charset="0"/>
              </a:rPr>
              <a:t> </a:t>
            </a:r>
            <a:r>
              <a:rPr lang="en-US" altLang="en-US" sz="3000" dirty="0" err="1" smtClean="0">
                <a:solidFill>
                  <a:srgbClr val="FF0000"/>
                </a:solidFill>
                <a:latin typeface="Times New Roman" panose="02020603050405020304" pitchFamily="18" charset="0"/>
                <a:cs typeface="Times New Roman" panose="02020603050405020304" pitchFamily="18" charset="0"/>
              </a:rPr>
              <a:t>vọng</a:t>
            </a:r>
            <a:r>
              <a:rPr lang="en-US" altLang="en-US" sz="3000" dirty="0" smtClean="0">
                <a:solidFill>
                  <a:srgbClr val="FF0000"/>
                </a:solidFill>
                <a:latin typeface="Times New Roman" panose="02020603050405020304" pitchFamily="18" charset="0"/>
                <a:cs typeface="Times New Roman" panose="02020603050405020304" pitchFamily="18" charset="0"/>
              </a:rPr>
              <a:t>:  </a:t>
            </a:r>
            <a:endParaRPr lang="en-US" altLang="en-US" sz="3000" dirty="0">
              <a:solidFill>
                <a:prstClr val="black"/>
              </a:solidFill>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2224390" y="4227868"/>
            <a:ext cx="6858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3000" dirty="0" err="1">
                <a:solidFill>
                  <a:prstClr val="black"/>
                </a:solidFill>
                <a:latin typeface="Times New Roman" panose="02020603050405020304" pitchFamily="18" charset="0"/>
                <a:cs typeface="Times New Roman" panose="02020603050405020304" pitchFamily="18" charset="0"/>
              </a:rPr>
              <a:t>m</a:t>
            </a:r>
            <a:r>
              <a:rPr lang="en-US" altLang="en-US" sz="3000" dirty="0" err="1" smtClean="0">
                <a:solidFill>
                  <a:prstClr val="black"/>
                </a:solidFill>
                <a:latin typeface="Times New Roman" panose="02020603050405020304" pitchFamily="18" charset="0"/>
                <a:cs typeface="Times New Roman" panose="02020603050405020304" pitchFamily="18" charset="0"/>
              </a:rPr>
              <a:t>ất</a:t>
            </a:r>
            <a:r>
              <a:rPr lang="en-US" altLang="en-US" sz="3000" dirty="0" smtClean="0">
                <a:solidFill>
                  <a:prstClr val="black"/>
                </a:solidFill>
                <a:latin typeface="Times New Roman" panose="02020603050405020304" pitchFamily="18" charset="0"/>
                <a:cs typeface="Times New Roman" panose="02020603050405020304" pitchFamily="18" charset="0"/>
              </a:rPr>
              <a:t> </a:t>
            </a:r>
            <a:r>
              <a:rPr lang="en-US" altLang="en-US" sz="3000" dirty="0" err="1" smtClean="0">
                <a:solidFill>
                  <a:prstClr val="black"/>
                </a:solidFill>
                <a:latin typeface="Times New Roman" panose="02020603050405020304" pitchFamily="18" charset="0"/>
                <a:cs typeface="Times New Roman" panose="02020603050405020304" pitchFamily="18" charset="0"/>
              </a:rPr>
              <a:t>hết</a:t>
            </a:r>
            <a:r>
              <a:rPr lang="en-US" altLang="en-US" sz="3000" dirty="0" smtClean="0">
                <a:solidFill>
                  <a:prstClr val="black"/>
                </a:solidFill>
                <a:latin typeface="Times New Roman" panose="02020603050405020304" pitchFamily="18" charset="0"/>
                <a:cs typeface="Times New Roman" panose="02020603050405020304" pitchFamily="18" charset="0"/>
              </a:rPr>
              <a:t> hi </a:t>
            </a:r>
            <a:r>
              <a:rPr lang="en-US" altLang="en-US" sz="3000" dirty="0" err="1" smtClean="0">
                <a:solidFill>
                  <a:prstClr val="black"/>
                </a:solidFill>
                <a:latin typeface="Times New Roman" panose="02020603050405020304" pitchFamily="18" charset="0"/>
                <a:cs typeface="Times New Roman" panose="02020603050405020304" pitchFamily="18" charset="0"/>
              </a:rPr>
              <a:t>vọng</a:t>
            </a:r>
            <a:r>
              <a:rPr lang="en-US" altLang="en-US" sz="3000" dirty="0" smtClean="0">
                <a:solidFill>
                  <a:prstClr val="black"/>
                </a:solidFill>
                <a:latin typeface="Times New Roman" panose="02020603050405020304" pitchFamily="18" charset="0"/>
                <a:cs typeface="Times New Roman" panose="02020603050405020304" pitchFamily="18" charset="0"/>
              </a:rPr>
              <a:t>, </a:t>
            </a:r>
            <a:r>
              <a:rPr lang="en-US" altLang="en-US" sz="3000" dirty="0" err="1" smtClean="0">
                <a:solidFill>
                  <a:prstClr val="black"/>
                </a:solidFill>
                <a:latin typeface="Times New Roman" panose="02020603050405020304" pitchFamily="18" charset="0"/>
                <a:cs typeface="Times New Roman" panose="02020603050405020304" pitchFamily="18" charset="0"/>
              </a:rPr>
              <a:t>không</a:t>
            </a:r>
            <a:r>
              <a:rPr lang="en-US" altLang="en-US" sz="3000" dirty="0" smtClean="0">
                <a:solidFill>
                  <a:prstClr val="black"/>
                </a:solidFill>
                <a:latin typeface="Times New Roman" panose="02020603050405020304" pitchFamily="18" charset="0"/>
                <a:cs typeface="Times New Roman" panose="02020603050405020304" pitchFamily="18" charset="0"/>
              </a:rPr>
              <a:t> </a:t>
            </a:r>
            <a:r>
              <a:rPr lang="en-US" altLang="en-US" sz="3000" dirty="0" err="1" smtClean="0">
                <a:solidFill>
                  <a:prstClr val="black"/>
                </a:solidFill>
                <a:latin typeface="Times New Roman" panose="02020603050405020304" pitchFamily="18" charset="0"/>
                <a:cs typeface="Times New Roman" panose="02020603050405020304" pitchFamily="18" charset="0"/>
              </a:rPr>
              <a:t>còn</a:t>
            </a:r>
            <a:r>
              <a:rPr lang="en-US" altLang="en-US" sz="3000" dirty="0" smtClean="0">
                <a:solidFill>
                  <a:prstClr val="black"/>
                </a:solidFill>
                <a:latin typeface="Times New Roman" panose="02020603050405020304" pitchFamily="18" charset="0"/>
                <a:cs typeface="Times New Roman" panose="02020603050405020304" pitchFamily="18" charset="0"/>
              </a:rPr>
              <a:t> </a:t>
            </a:r>
            <a:r>
              <a:rPr lang="en-US" altLang="en-US" sz="3000" dirty="0" err="1" smtClean="0">
                <a:solidFill>
                  <a:prstClr val="black"/>
                </a:solidFill>
                <a:latin typeface="Times New Roman" panose="02020603050405020304" pitchFamily="18" charset="0"/>
                <a:cs typeface="Times New Roman" panose="02020603050405020304" pitchFamily="18" charset="0"/>
              </a:rPr>
              <a:t>gì</a:t>
            </a:r>
            <a:r>
              <a:rPr lang="en-US" altLang="en-US" sz="3000" dirty="0" smtClean="0">
                <a:solidFill>
                  <a:prstClr val="black"/>
                </a:solidFill>
                <a:latin typeface="Times New Roman" panose="02020603050405020304" pitchFamily="18" charset="0"/>
                <a:cs typeface="Times New Roman" panose="02020603050405020304" pitchFamily="18" charset="0"/>
              </a:rPr>
              <a:t> </a:t>
            </a:r>
            <a:r>
              <a:rPr lang="en-US" altLang="en-US" sz="3000" dirty="0" err="1" smtClean="0">
                <a:solidFill>
                  <a:prstClr val="black"/>
                </a:solidFill>
                <a:latin typeface="Times New Roman" panose="02020603050405020304" pitchFamily="18" charset="0"/>
                <a:cs typeface="Times New Roman" panose="02020603050405020304" pitchFamily="18" charset="0"/>
              </a:rPr>
              <a:t>để</a:t>
            </a:r>
            <a:r>
              <a:rPr lang="en-US" altLang="en-US" sz="3000" dirty="0" smtClean="0">
                <a:solidFill>
                  <a:prstClr val="black"/>
                </a:solidFill>
                <a:latin typeface="Times New Roman" panose="02020603050405020304" pitchFamily="18" charset="0"/>
                <a:cs typeface="Times New Roman" panose="02020603050405020304" pitchFamily="18" charset="0"/>
              </a:rPr>
              <a:t> </a:t>
            </a:r>
            <a:r>
              <a:rPr lang="en-US" altLang="en-US" sz="3000" dirty="0" err="1" smtClean="0">
                <a:solidFill>
                  <a:prstClr val="black"/>
                </a:solidFill>
                <a:latin typeface="Times New Roman" panose="02020603050405020304" pitchFamily="18" charset="0"/>
                <a:cs typeface="Times New Roman" panose="02020603050405020304" pitchFamily="18" charset="0"/>
              </a:rPr>
              <a:t>mong</a:t>
            </a:r>
            <a:r>
              <a:rPr lang="en-US" altLang="en-US" sz="3000" dirty="0" smtClean="0">
                <a:solidFill>
                  <a:prstClr val="black"/>
                </a:solidFill>
                <a:latin typeface="Times New Roman" panose="02020603050405020304" pitchFamily="18" charset="0"/>
                <a:cs typeface="Times New Roman" panose="02020603050405020304" pitchFamily="18" charset="0"/>
              </a:rPr>
              <a:t> </a:t>
            </a:r>
            <a:r>
              <a:rPr lang="en-US" altLang="en-US" sz="3000" dirty="0" err="1" smtClean="0">
                <a:solidFill>
                  <a:prstClr val="black"/>
                </a:solidFill>
                <a:latin typeface="Times New Roman" panose="02020603050405020304" pitchFamily="18" charset="0"/>
                <a:cs typeface="Times New Roman" panose="02020603050405020304" pitchFamily="18" charset="0"/>
              </a:rPr>
              <a:t>đợi</a:t>
            </a:r>
            <a:endParaRPr lang="en-US" altLang="en-US" sz="3000" dirty="0"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2087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Wiltshire template">
  <a:themeElements>
    <a:clrScheme name="Custom 347">
      <a:dk1>
        <a:srgbClr val="3F3333"/>
      </a:dk1>
      <a:lt1>
        <a:srgbClr val="FFFFFF"/>
      </a:lt1>
      <a:dk2>
        <a:srgbClr val="918484"/>
      </a:dk2>
      <a:lt2>
        <a:srgbClr val="F0EBE6"/>
      </a:lt2>
      <a:accent1>
        <a:srgbClr val="9CA33C"/>
      </a:accent1>
      <a:accent2>
        <a:srgbClr val="FCD104"/>
      </a:accent2>
      <a:accent3>
        <a:srgbClr val="FF9B28"/>
      </a:accent3>
      <a:accent4>
        <a:srgbClr val="EC2928"/>
      </a:accent4>
      <a:accent5>
        <a:srgbClr val="A7362F"/>
      </a:accent5>
      <a:accent6>
        <a:srgbClr val="C56B18"/>
      </a:accent6>
      <a:hlink>
        <a:srgbClr val="A7362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2_Clouds">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Office Theme">
  <a:themeElements>
    <a:clrScheme name="自定义 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2A1C7"/>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8448</TotalTime>
  <Words>1515</Words>
  <Application>Microsoft Office PowerPoint</Application>
  <PresentationFormat>On-screen Show (16:9)</PresentationFormat>
  <Paragraphs>116</Paragraphs>
  <Slides>25</Slides>
  <Notes>1</Notes>
  <HiddenSlides>0</HiddenSlides>
  <MMClips>0</MMClips>
  <ScaleCrop>false</ScaleCrop>
  <HeadingPairs>
    <vt:vector size="6" baseType="variant">
      <vt:variant>
        <vt:lpstr>Fonts Used</vt:lpstr>
      </vt:variant>
      <vt:variant>
        <vt:i4>20</vt:i4>
      </vt:variant>
      <vt:variant>
        <vt:lpstr>Theme</vt:lpstr>
      </vt:variant>
      <vt:variant>
        <vt:i4>10</vt:i4>
      </vt:variant>
      <vt:variant>
        <vt:lpstr>Slide Titles</vt:lpstr>
      </vt:variant>
      <vt:variant>
        <vt:i4>25</vt:i4>
      </vt:variant>
    </vt:vector>
  </HeadingPairs>
  <TitlesOfParts>
    <vt:vector size="55" baseType="lpstr">
      <vt:lpstr>Microsoft YaHei</vt:lpstr>
      <vt:lpstr>Microsoft YaHei Light</vt:lpstr>
      <vt:lpstr>SimSun</vt:lpstr>
      <vt:lpstr>Abril Fatface</vt:lpstr>
      <vt:lpstr>Arial</vt:lpstr>
      <vt:lpstr>Calibri</vt:lpstr>
      <vt:lpstr>Calibri Light</vt:lpstr>
      <vt:lpstr>等线</vt:lpstr>
      <vt:lpstr>HP001 5 hàng</vt:lpstr>
      <vt:lpstr>HP001 Kieu 5H</vt:lpstr>
      <vt:lpstr>Impact</vt:lpstr>
      <vt:lpstr>Merriweather</vt:lpstr>
      <vt:lpstr>Merriweather Light</vt:lpstr>
      <vt:lpstr>Tahoma</vt:lpstr>
      <vt:lpstr>Times New Roman</vt:lpstr>
      <vt:lpstr>UTM Impact</vt:lpstr>
      <vt:lpstr>Verdana</vt:lpstr>
      <vt:lpstr>Vidaloka</vt:lpstr>
      <vt:lpstr>VNI-Times</vt:lpstr>
      <vt:lpstr>Wingdings</vt:lpstr>
      <vt:lpstr>Default Design</vt:lpstr>
      <vt:lpstr>2_Clouds</vt:lpstr>
      <vt:lpstr>2_Office Theme</vt:lpstr>
      <vt:lpstr>8_Office Theme</vt:lpstr>
      <vt:lpstr>1_Default Design</vt:lpstr>
      <vt:lpstr>2_Default Design</vt:lpstr>
      <vt:lpstr>7_Office Theme</vt:lpstr>
      <vt:lpstr>Clouds</vt:lpstr>
      <vt:lpstr>1_Office Theme</vt:lpstr>
      <vt:lpstr>Wiltshire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Khoa Cong Nghe Thong Tin - Dai Hoc Khoa Hoc Tu Nhien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Tröôøng Tieåu Hoïc Phan Chu Trinh</dc:title>
  <dc:creator>LE THE SON</dc:creator>
  <cp:lastModifiedBy>Admin</cp:lastModifiedBy>
  <cp:revision>803</cp:revision>
  <dcterms:created xsi:type="dcterms:W3CDTF">2005-11-25T01:41:24Z</dcterms:created>
  <dcterms:modified xsi:type="dcterms:W3CDTF">2021-12-31T15:44:38Z</dcterms:modified>
</cp:coreProperties>
</file>