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9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6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9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4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2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2C73-150A-4686-8B39-52F23596F30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7FC3-2A40-410C-8842-4D751821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776911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Wednesday 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smtClean="0"/>
                        <a:t>January 5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2022</a:t>
                      </a:r>
                      <a:endParaRPr lang="en-US" sz="2800" dirty="0" smtClean="0"/>
                    </a:p>
                    <a:p>
                      <a:pPr algn="ctr"/>
                      <a:r>
                        <a:rPr lang="en-US" sz="2800" baseline="0" dirty="0" smtClean="0"/>
                        <a:t>Unit 6: Whose jacket is this?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 Lesson </a:t>
                      </a:r>
                      <a:r>
                        <a:rPr lang="en-US" sz="2800" baseline="0" dirty="0" smtClean="0"/>
                        <a:t>5</a:t>
                      </a:r>
                      <a:endParaRPr lang="en-US" sz="28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9195" y="16566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1. What do you know about basketball?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dirty="0" err="1" smtClean="0"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OpenSans"/>
              </a:rPr>
              <a:t>giải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 chi </a:t>
            </a:r>
            <a:r>
              <a:rPr lang="en-US" b="1" i="0" dirty="0" err="1" smtClean="0">
                <a:solidFill>
                  <a:srgbClr val="000000"/>
                </a:solidFill>
                <a:effectLst/>
                <a:latin typeface="OpenSans"/>
              </a:rPr>
              <a:t>tiết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Basketball is a sport.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195" y="25799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2. Listen and read.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07305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loigiaihay.com/picture/2018/0305/hinh-11-unit-6-f-f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" y="90152"/>
            <a:ext cx="11487956" cy="66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l5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387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647" y="172001"/>
            <a:ext cx="113892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3. Underline these words in the text. Guess their meanings and then check them in the dictionary.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bounce     invent    basket     court    point    professional</a:t>
            </a:r>
          </a:p>
          <a:p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Sans"/>
              </a:rPr>
              <a:t>giải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 chi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Sans"/>
              </a:rPr>
              <a:t>tiết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bounce: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tung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lên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invent: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phát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minh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 basket: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rổ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 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court: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sân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point: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điểm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 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professional: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chuyên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OpenSans"/>
              </a:rPr>
              <a:t>nghiệp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76974"/>
              </p:ext>
            </p:extLst>
          </p:nvPr>
        </p:nvGraphicFramePr>
        <p:xfrm>
          <a:off x="109430" y="4461096"/>
          <a:ext cx="11970952" cy="1558290"/>
        </p:xfrm>
        <a:graphic>
          <a:graphicData uri="http://schemas.openxmlformats.org/drawingml/2006/table">
            <a:tbl>
              <a:tblPr/>
              <a:tblGrid>
                <a:gridCol w="5985476"/>
                <a:gridCol w="5985476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</a:rPr>
                        <a:t>1. Basketball started in </a:t>
                      </a:r>
                      <a:r>
                        <a:rPr lang="en-US" sz="2400" b="0" u="sng" dirty="0">
                          <a:effectLst/>
                        </a:rPr>
                        <a:t>the U.S.A.</a:t>
                      </a:r>
                      <a:endParaRPr lang="en-US" sz="2400" b="0" dirty="0">
                        <a:effectLst/>
                      </a:endParaRP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3. James Naismith was a _________ .</a:t>
                      </a: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5. Basketball is a ______ sport for Vietnamese.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>
                          <a:effectLst/>
                        </a:rPr>
                        <a:t>2. Students wanted a sport to play _____ .</a:t>
                      </a: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4. The baskets were for ____ .</a:t>
                      </a:r>
                    </a:p>
                    <a:p>
                      <a:pPr fontAlgn="t"/>
                      <a:r>
                        <a:rPr lang="en-US" sz="2400" b="0" dirty="0">
                          <a:effectLst/>
                        </a:rPr>
                        <a:t>6. Saigon Heat first played in the ASEAN Basketball League in _____ 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647" y="3957653"/>
            <a:ext cx="5084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4. Read again and complete the sentence.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03116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346" y="49418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Sans"/>
              </a:rPr>
              <a:t>giải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 chi </a:t>
            </a:r>
            <a:r>
              <a:rPr lang="en-US" sz="2400" b="1" i="0" dirty="0" err="1" smtClean="0">
                <a:solidFill>
                  <a:srgbClr val="000000"/>
                </a:solidFill>
                <a:effectLst/>
                <a:latin typeface="OpenSans"/>
              </a:rPr>
              <a:t>tiết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2. inside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3. RE. teacher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4. throwing balls into there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5. popular</a:t>
            </a:r>
          </a:p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6. 2012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34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45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137</Words>
  <Application>Microsoft Office PowerPoint</Application>
  <PresentationFormat>Widescreen</PresentationFormat>
  <Paragraphs>30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</cp:revision>
  <dcterms:created xsi:type="dcterms:W3CDTF">2022-01-02T14:38:59Z</dcterms:created>
  <dcterms:modified xsi:type="dcterms:W3CDTF">2022-01-02T15:04:10Z</dcterms:modified>
</cp:coreProperties>
</file>