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42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36" r:id="rId2"/>
    <p:sldMasterId id="2147483800" r:id="rId3"/>
    <p:sldMasterId id="2147483825" r:id="rId4"/>
    <p:sldMasterId id="2147483841" r:id="rId5"/>
    <p:sldMasterId id="2147483853" r:id="rId6"/>
    <p:sldMasterId id="2147483871" r:id="rId7"/>
    <p:sldMasterId id="2147483883" r:id="rId8"/>
    <p:sldMasterId id="2147483896" r:id="rId9"/>
    <p:sldMasterId id="2147483909" r:id="rId10"/>
    <p:sldMasterId id="2147483922" r:id="rId11"/>
    <p:sldMasterId id="2147483931" r:id="rId12"/>
  </p:sldMasterIdLst>
  <p:notesMasterIdLst>
    <p:notesMasterId r:id="rId35"/>
  </p:notesMasterIdLst>
  <p:sldIdLst>
    <p:sldId id="263" r:id="rId13"/>
    <p:sldId id="275" r:id="rId14"/>
    <p:sldId id="302" r:id="rId15"/>
    <p:sldId id="304" r:id="rId16"/>
    <p:sldId id="303" r:id="rId17"/>
    <p:sldId id="285" r:id="rId18"/>
    <p:sldId id="286" r:id="rId19"/>
    <p:sldId id="287" r:id="rId20"/>
    <p:sldId id="288" r:id="rId21"/>
    <p:sldId id="289" r:id="rId22"/>
    <p:sldId id="290" r:id="rId23"/>
    <p:sldId id="291" r:id="rId24"/>
    <p:sldId id="292" r:id="rId25"/>
    <p:sldId id="293" r:id="rId26"/>
    <p:sldId id="305" r:id="rId27"/>
    <p:sldId id="301" r:id="rId28"/>
    <p:sldId id="306" r:id="rId29"/>
    <p:sldId id="297" r:id="rId30"/>
    <p:sldId id="298" r:id="rId31"/>
    <p:sldId id="300" r:id="rId32"/>
    <p:sldId id="268" r:id="rId33"/>
    <p:sldId id="278" r:id="rId34"/>
  </p:sldIdLst>
  <p:sldSz cx="9144000" cy="5143500" type="screen16x9"/>
  <p:notesSz cx="6858000" cy="9144000"/>
  <p:custDataLst>
    <p:tags r:id="rId36"/>
  </p:custDataLst>
  <p:defaultTextStyle>
    <a:defPPr>
      <a:defRPr lang="en-US"/>
    </a:defPPr>
    <a:lvl1pPr marL="0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598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22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heme" Target="theme/theme1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DD257-C1F9-4944-8869-02E7ED0A75DE}" type="datetimeFigureOut">
              <a:rPr lang="vi-VN" smtClean="0"/>
              <a:t>01/01/2022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BAE48-D68A-4A5C-97F2-56EB89F9DCC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91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7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91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889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193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468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742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4054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0355" algn="l" defTabSz="9125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85800">
              <a:defRPr/>
            </a:pPr>
            <a:fld id="{EC297550-8885-453D-9AD3-343D5CEF3595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 defTabSz="685800"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1595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865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7392B679-AE23-4750-8FB0-6513430B8953}" type="slidenum">
              <a:rPr lang="zh-CN" altLang="en-US" smtClean="0">
                <a:solidFill>
                  <a:prstClr val="black"/>
                </a:solidFill>
              </a:rPr>
              <a:pPr defTabSz="914400">
                <a:defRPr/>
              </a:pPr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327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947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checjk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next </a:t>
            </a:r>
            <a:r>
              <a:rPr lang="en-US" baseline="0" dirty="0" err="1"/>
              <a:t>để</a:t>
            </a:r>
            <a:r>
              <a:rPr lang="en-US" baseline="0" dirty="0"/>
              <a:t> sang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80F949-A4D7-4891-BB22-A7B25BADE7B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950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E5206-4DE8-4E35-BE1B-AFB0DE63FE1D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3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C73AC2-4FF3-463E-8886-A6A0A3ACDF98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4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200" indent="0" algn="ctr">
              <a:buNone/>
              <a:defRPr sz="1500"/>
            </a:lvl2pPr>
            <a:lvl3pPr marL="684427" indent="0" algn="ctr">
              <a:buNone/>
              <a:defRPr sz="1400"/>
            </a:lvl3pPr>
            <a:lvl4pPr marL="1026641" indent="0" algn="ctr">
              <a:buNone/>
              <a:defRPr sz="1200"/>
            </a:lvl4pPr>
            <a:lvl5pPr marL="1368853" indent="0" algn="ctr">
              <a:buNone/>
              <a:defRPr sz="1200"/>
            </a:lvl5pPr>
            <a:lvl6pPr marL="1711082" indent="0" algn="ctr">
              <a:buNone/>
              <a:defRPr sz="1200"/>
            </a:lvl6pPr>
            <a:lvl7pPr marL="2053280" indent="0" algn="ctr">
              <a:buNone/>
              <a:defRPr sz="1200"/>
            </a:lvl7pPr>
            <a:lvl8pPr marL="2395479" indent="0" algn="ctr">
              <a:buNone/>
              <a:defRPr sz="1200"/>
            </a:lvl8pPr>
            <a:lvl9pPr marL="2737676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1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5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8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8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3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2463" y="-1998039"/>
            <a:ext cx="5139075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58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69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9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  <a:prstGeom prst="rect">
            <a:avLst/>
          </a:prstGeom>
        </p:spPr>
        <p:txBody>
          <a:bodyPr lIns="68576" tIns="34289" rIns="68576" bIns="34289" anchor="b"/>
          <a:lstStyle>
            <a:lvl1pPr marL="0" indent="0">
              <a:buNone/>
              <a:defRPr sz="1800" b="1"/>
            </a:lvl1pPr>
            <a:lvl2pPr marL="342875" indent="0">
              <a:buNone/>
              <a:defRPr sz="1500" b="1"/>
            </a:lvl2pPr>
            <a:lvl3pPr marL="685749" indent="0">
              <a:buNone/>
              <a:defRPr sz="1400" b="1"/>
            </a:lvl3pPr>
            <a:lvl4pPr marL="1028624" indent="0">
              <a:buNone/>
              <a:defRPr sz="1200" b="1"/>
            </a:lvl4pPr>
            <a:lvl5pPr marL="1371498" indent="0">
              <a:buNone/>
              <a:defRPr sz="1200" b="1"/>
            </a:lvl5pPr>
            <a:lvl6pPr marL="1714373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  <a:prstGeom prst="rect">
            <a:avLst/>
          </a:prstGeom>
        </p:spPr>
        <p:txBody>
          <a:bodyPr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9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5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9" y="27388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47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lIns="68576" tIns="34289" rIns="68576" bIns="34289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2400"/>
            </a:lvl1pPr>
            <a:lvl2pPr marL="342875" indent="0">
              <a:buNone/>
              <a:defRPr sz="2100"/>
            </a:lvl2pPr>
            <a:lvl3pPr marL="685749" indent="0">
              <a:buNone/>
              <a:defRPr sz="1800"/>
            </a:lvl3pPr>
            <a:lvl4pPr marL="1028624" indent="0">
              <a:buNone/>
              <a:defRPr sz="1500"/>
            </a:lvl4pPr>
            <a:lvl5pPr marL="1371498" indent="0">
              <a:buNone/>
              <a:defRPr sz="1500"/>
            </a:lvl5pPr>
            <a:lvl6pPr marL="1714373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>
              <a:buNone/>
              <a:defRPr sz="1200"/>
            </a:lvl1pPr>
            <a:lvl2pPr marL="342875" indent="0">
              <a:buNone/>
              <a:defRPr sz="1100"/>
            </a:lvl2pPr>
            <a:lvl3pPr marL="685749" indent="0">
              <a:buNone/>
              <a:defRPr sz="900"/>
            </a:lvl3pPr>
            <a:lvl4pPr marL="1028624" indent="0">
              <a:buNone/>
              <a:defRPr sz="800"/>
            </a:lvl4pPr>
            <a:lvl5pPr marL="1371498" indent="0">
              <a:buNone/>
              <a:defRPr sz="800"/>
            </a:lvl5pPr>
            <a:lvl6pPr marL="1714373" indent="0">
              <a:buNone/>
              <a:defRPr sz="800"/>
            </a:lvl6pPr>
            <a:lvl7pPr marL="2057246" indent="0">
              <a:buNone/>
              <a:defRPr sz="800"/>
            </a:lvl7pPr>
            <a:lvl8pPr marL="2400120" indent="0">
              <a:buNone/>
              <a:defRPr sz="800"/>
            </a:lvl8pPr>
            <a:lvl9pPr marL="2742995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16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47"/>
            <a:ext cx="5800725" cy="4358879"/>
          </a:xfrm>
          <a:prstGeom prst="rect">
            <a:avLst/>
          </a:prstGeom>
        </p:spPr>
        <p:txBody>
          <a:bodyPr vert="eaVert" lIns="68576" tIns="34289" rIns="68576" bIns="34289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4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lIns="68576" tIns="34289" rIns="68576" bIns="34289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 lIns="68576" tIns="34289" rIns="68576" bIns="34289"/>
          <a:lstStyle>
            <a:lvl1pPr marL="0" indent="0" algn="ctr">
              <a:buNone/>
              <a:defRPr sz="1800"/>
            </a:lvl1pPr>
            <a:lvl2pPr marL="342875" indent="0" algn="ctr">
              <a:buNone/>
              <a:defRPr sz="1500"/>
            </a:lvl2pPr>
            <a:lvl3pPr marL="685749" indent="0" algn="ctr">
              <a:buNone/>
              <a:defRPr sz="1400"/>
            </a:lvl3pPr>
            <a:lvl4pPr marL="1028624" indent="0" algn="ctr">
              <a:buNone/>
              <a:defRPr sz="1200"/>
            </a:lvl4pPr>
            <a:lvl5pPr marL="1371498" indent="0" algn="ctr">
              <a:buNone/>
              <a:defRPr sz="1200"/>
            </a:lvl5pPr>
            <a:lvl6pPr marL="1714373" indent="0" algn="ctr">
              <a:buNone/>
              <a:defRPr sz="1200"/>
            </a:lvl6pPr>
            <a:lvl7pPr marL="2057246" indent="0" algn="ctr">
              <a:buNone/>
              <a:defRPr sz="1200"/>
            </a:lvl7pPr>
            <a:lvl8pPr marL="2400120" indent="0" algn="ctr">
              <a:buNone/>
              <a:defRPr sz="1200"/>
            </a:lvl8pPr>
            <a:lvl9pPr marL="274299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6" tIns="34289" rIns="68576" bIns="34289"/>
          <a:lstStyle/>
          <a:p>
            <a:pPr defTabSz="685749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749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66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94" b="35405"/>
          <a:stretch>
            <a:fillRect/>
          </a:stretch>
        </p:blipFill>
        <p:spPr>
          <a:xfrm>
            <a:off x="123826" y="2911816"/>
            <a:ext cx="2672438" cy="19459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8" t="3455" r="31780" b="7512"/>
          <a:stretch>
            <a:fillRect/>
          </a:stretch>
        </p:blipFill>
        <p:spPr>
          <a:xfrm>
            <a:off x="6905558" y="2287454"/>
            <a:ext cx="1962150" cy="262323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05" y="232165"/>
            <a:ext cx="2047683" cy="1945934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480"/>
          <a:stretch>
            <a:fillRect/>
          </a:stretch>
        </p:blipFill>
        <p:spPr>
          <a:xfrm flipH="1">
            <a:off x="4904001" y="573476"/>
            <a:ext cx="3393650" cy="14669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528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1" y="2257427"/>
            <a:ext cx="2308860" cy="28860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300" y="666750"/>
            <a:ext cx="2761516" cy="405392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65" y="666752"/>
            <a:ext cx="1755650" cy="144478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906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038" y="243065"/>
            <a:ext cx="3186782" cy="4519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815"/>
          <a:stretch>
            <a:fillRect/>
          </a:stretch>
        </p:blipFill>
        <p:spPr>
          <a:xfrm>
            <a:off x="5113552" y="3333751"/>
            <a:ext cx="3393650" cy="155257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7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10886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7583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13775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58"/>
          <p:cNvGrpSpPr>
            <a:grpSpLocks/>
          </p:cNvGrpSpPr>
          <p:nvPr userDrawn="1"/>
        </p:nvGrpSpPr>
        <p:grpSpPr bwMode="auto">
          <a:xfrm>
            <a:off x="23" y="156450"/>
            <a:ext cx="320389" cy="372976"/>
            <a:chOff x="0" y="0"/>
            <a:chExt cx="454152" cy="521208"/>
          </a:xfrm>
        </p:grpSpPr>
        <p:sp>
          <p:nvSpPr>
            <p:cNvPr id="3" name="矩形 59"/>
            <p:cNvSpPr>
              <a:spLocks noChangeArrowheads="1"/>
            </p:cNvSpPr>
            <p:nvPr/>
          </p:nvSpPr>
          <p:spPr bwMode="auto">
            <a:xfrm>
              <a:off x="0" y="0"/>
              <a:ext cx="301752" cy="521208"/>
            </a:xfrm>
            <a:prstGeom prst="rect">
              <a:avLst/>
            </a:prstGeom>
            <a:solidFill>
              <a:srgbClr val="FF75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  <p:sp>
          <p:nvSpPr>
            <p:cNvPr id="4" name="矩形 60"/>
            <p:cNvSpPr>
              <a:spLocks noChangeArrowheads="1"/>
            </p:cNvSpPr>
            <p:nvPr/>
          </p:nvSpPr>
          <p:spPr bwMode="auto">
            <a:xfrm>
              <a:off x="301752" y="0"/>
              <a:ext cx="152400" cy="521208"/>
            </a:xfrm>
            <a:prstGeom prst="rect">
              <a:avLst/>
            </a:prstGeom>
            <a:solidFill>
              <a:srgbClr val="A6A6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Char char="•"/>
                <a:defRPr sz="28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Char char="•"/>
                <a:defRPr sz="20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itchFamily="34" charset="0"/>
                <a:buChar char="•"/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defTabSz="684427">
                <a:lnSpc>
                  <a:spcPct val="100000"/>
                </a:lnSpc>
                <a:spcBef>
                  <a:spcPct val="0"/>
                </a:spcBef>
                <a:buFont typeface="Arial" pitchFamily="34" charset="0"/>
                <a:buNone/>
                <a:defRPr/>
              </a:pPr>
              <a:endParaRPr lang="zh-CN" altLang="en-US" sz="1300">
                <a:solidFill>
                  <a:srgbClr val="FFFFFF"/>
                </a:solidFill>
              </a:endParaRPr>
            </a:p>
          </p:txBody>
        </p:sp>
      </p:grpSp>
      <p:sp>
        <p:nvSpPr>
          <p:cNvPr id="5" name="文本框 6"/>
          <p:cNvSpPr>
            <a:spLocks noChangeArrowheads="1"/>
          </p:cNvSpPr>
          <p:nvPr userDrawn="1"/>
        </p:nvSpPr>
        <p:spPr bwMode="auto">
          <a:xfrm>
            <a:off x="370722" y="200144"/>
            <a:ext cx="3099046" cy="28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373" tIns="32210" rIns="64373" bIns="32210">
            <a:spAutoFit/>
          </a:bodyPr>
          <a:lstStyle/>
          <a:p>
            <a:pPr defTabSz="684427">
              <a:defRPr/>
            </a:pPr>
            <a:r>
              <a:rPr lang="zh-CN" altLang="en-US" sz="1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单击此处添加您要的标题</a:t>
            </a:r>
          </a:p>
        </p:txBody>
      </p:sp>
    </p:spTree>
    <p:extLst>
      <p:ext uri="{BB962C8B-B14F-4D97-AF65-F5344CB8AC3E}">
        <p14:creationId xmlns:p14="http://schemas.microsoft.com/office/powerpoint/2010/main" val="298996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utoUpdateAnimBg="0"/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3248355" y="361953"/>
            <a:ext cx="3123547" cy="415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defRPr/>
            </a:pPr>
            <a:r>
              <a:rPr lang="zh-CN" altLang="en-US" sz="2700" b="1" dirty="0">
                <a:solidFill>
                  <a:srgbClr val="000000"/>
                </a:solidFill>
                <a:latin typeface="方正有猫在_GBK" panose="02000000000000000000" pitchFamily="2" charset="-122"/>
                <a:ea typeface="方正有猫在_GBK" panose="02000000000000000000" pitchFamily="2" charset="-122"/>
                <a:cs typeface="+mn-ea"/>
                <a:sym typeface="+mn-lt"/>
              </a:rPr>
              <a:t>请输入您的标题</a:t>
            </a:r>
          </a:p>
        </p:txBody>
      </p:sp>
    </p:spTree>
    <p:extLst>
      <p:ext uri="{BB962C8B-B14F-4D97-AF65-F5344CB8AC3E}">
        <p14:creationId xmlns:p14="http://schemas.microsoft.com/office/powerpoint/2010/main" val="210056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61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16438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14221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8936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301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530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864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425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50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3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67"/>
            <a:ext cx="6858000" cy="1241821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377" indent="0" algn="ctr">
              <a:buNone/>
              <a:defRPr sz="1500"/>
            </a:lvl2pPr>
            <a:lvl3pPr marL="684778" indent="0" algn="ctr">
              <a:buNone/>
              <a:defRPr sz="1400"/>
            </a:lvl3pPr>
            <a:lvl4pPr marL="1027167" indent="0" algn="ctr">
              <a:buNone/>
              <a:defRPr sz="1200"/>
            </a:lvl4pPr>
            <a:lvl5pPr marL="1369555" indent="0" algn="ctr">
              <a:buNone/>
              <a:defRPr sz="1200"/>
            </a:lvl5pPr>
            <a:lvl6pPr marL="1711958" indent="0" algn="ctr">
              <a:buNone/>
              <a:defRPr sz="1200"/>
            </a:lvl6pPr>
            <a:lvl7pPr marL="2054333" indent="0" algn="ctr">
              <a:buNone/>
              <a:defRPr sz="1200"/>
            </a:lvl7pPr>
            <a:lvl8pPr marL="2396708" indent="0" algn="ctr">
              <a:buNone/>
              <a:defRPr sz="1200"/>
            </a:lvl8pPr>
            <a:lvl9pPr marL="273908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20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1086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27108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defRPr/>
            </a:pPr>
            <a:fld id="{F54E2560-4CE1-4C3B-A11E-00DA9CC0CD2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14E88D1-8C84-474D-A023-95E8D214CB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51435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52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205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37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7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16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5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95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3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67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776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103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7" indent="0">
              <a:buNone/>
              <a:defRPr sz="1500" b="1"/>
            </a:lvl2pPr>
            <a:lvl3pPr marL="684778" indent="0">
              <a:buNone/>
              <a:defRPr sz="1400" b="1"/>
            </a:lvl3pPr>
            <a:lvl4pPr marL="1027167" indent="0">
              <a:buNone/>
              <a:defRPr sz="1200" b="1"/>
            </a:lvl4pPr>
            <a:lvl5pPr marL="1369555" indent="0">
              <a:buNone/>
              <a:defRPr sz="1200" b="1"/>
            </a:lvl5pPr>
            <a:lvl6pPr marL="1711958" indent="0">
              <a:buNone/>
              <a:defRPr sz="1200" b="1"/>
            </a:lvl6pPr>
            <a:lvl7pPr marL="2054333" indent="0">
              <a:buNone/>
              <a:defRPr sz="1200" b="1"/>
            </a:lvl7pPr>
            <a:lvl8pPr marL="2396708" indent="0">
              <a:buNone/>
              <a:defRPr sz="1200" b="1"/>
            </a:lvl8pPr>
            <a:lvl9pPr marL="273908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15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377" indent="0">
              <a:buNone/>
              <a:defRPr sz="1500" b="1"/>
            </a:lvl2pPr>
            <a:lvl3pPr marL="684778" indent="0">
              <a:buNone/>
              <a:defRPr sz="1400" b="1"/>
            </a:lvl3pPr>
            <a:lvl4pPr marL="1027167" indent="0">
              <a:buNone/>
              <a:defRPr sz="1200" b="1"/>
            </a:lvl4pPr>
            <a:lvl5pPr marL="1369555" indent="0">
              <a:buNone/>
              <a:defRPr sz="1200" b="1"/>
            </a:lvl5pPr>
            <a:lvl6pPr marL="1711958" indent="0">
              <a:buNone/>
              <a:defRPr sz="1200" b="1"/>
            </a:lvl6pPr>
            <a:lvl7pPr marL="2054333" indent="0">
              <a:buNone/>
              <a:defRPr sz="1200" b="1"/>
            </a:lvl7pPr>
            <a:lvl8pPr marL="2396708" indent="0">
              <a:buNone/>
              <a:defRPr sz="1200" b="1"/>
            </a:lvl8pPr>
            <a:lvl9pPr marL="273908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15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1432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756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808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"/>
            <a:ext cx="9144000" cy="51574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124" y="4597452"/>
            <a:ext cx="9576247" cy="560027"/>
          </a:xfrm>
          <a:prstGeom prst="rect">
            <a:avLst/>
          </a:prstGeom>
        </p:spPr>
      </p:pic>
      <p:sp>
        <p:nvSpPr>
          <p:cNvPr id="9" name="五边形 8"/>
          <p:cNvSpPr/>
          <p:nvPr userDrawn="1"/>
        </p:nvSpPr>
        <p:spPr>
          <a:xfrm>
            <a:off x="0" y="152400"/>
            <a:ext cx="508000" cy="3556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51" tIns="34253" rIns="68451" bIns="34253" rtlCol="0" anchor="ctr"/>
          <a:lstStyle/>
          <a:p>
            <a:pPr algn="ctr" defTabSz="684427">
              <a:defRPr/>
            </a:pPr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508050" y="152411"/>
            <a:ext cx="3216029" cy="438507"/>
          </a:xfrm>
          <a:prstGeom prst="rect">
            <a:avLst/>
          </a:prstGeom>
          <a:noFill/>
        </p:spPr>
        <p:txBody>
          <a:bodyPr wrap="none" lIns="68451" tIns="34253" rIns="68451" bIns="34253" rtlCol="0">
            <a:spAutoFit/>
          </a:bodyPr>
          <a:lstStyle/>
          <a:p>
            <a:pPr defTabSz="684427">
              <a:defRPr/>
            </a:pPr>
            <a:r>
              <a:rPr lang="zh-CN" altLang="en-US" sz="24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2236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7" indent="0">
              <a:buNone/>
              <a:defRPr sz="1100"/>
            </a:lvl2pPr>
            <a:lvl3pPr marL="684778" indent="0">
              <a:buNone/>
              <a:defRPr sz="900"/>
            </a:lvl3pPr>
            <a:lvl4pPr marL="1027167" indent="0">
              <a:buNone/>
              <a:defRPr sz="700"/>
            </a:lvl4pPr>
            <a:lvl5pPr marL="1369555" indent="0">
              <a:buNone/>
              <a:defRPr sz="700"/>
            </a:lvl5pPr>
            <a:lvl6pPr marL="1711958" indent="0">
              <a:buNone/>
              <a:defRPr sz="700"/>
            </a:lvl6pPr>
            <a:lvl7pPr marL="2054333" indent="0">
              <a:buNone/>
              <a:defRPr sz="700"/>
            </a:lvl7pPr>
            <a:lvl8pPr marL="2396708" indent="0">
              <a:buNone/>
              <a:defRPr sz="700"/>
            </a:lvl8pPr>
            <a:lvl9pPr marL="273908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375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8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377" indent="0">
              <a:buNone/>
              <a:defRPr sz="2100"/>
            </a:lvl2pPr>
            <a:lvl3pPr marL="684778" indent="0">
              <a:buNone/>
              <a:defRPr sz="1800"/>
            </a:lvl3pPr>
            <a:lvl4pPr marL="1027167" indent="0">
              <a:buNone/>
              <a:defRPr sz="1500"/>
            </a:lvl4pPr>
            <a:lvl5pPr marL="1369555" indent="0">
              <a:buNone/>
              <a:defRPr sz="1500"/>
            </a:lvl5pPr>
            <a:lvl6pPr marL="1711958" indent="0">
              <a:buNone/>
              <a:defRPr sz="1500"/>
            </a:lvl6pPr>
            <a:lvl7pPr marL="2054333" indent="0">
              <a:buNone/>
              <a:defRPr sz="1500"/>
            </a:lvl7pPr>
            <a:lvl8pPr marL="2396708" indent="0">
              <a:buNone/>
              <a:defRPr sz="1500"/>
            </a:lvl8pPr>
            <a:lvl9pPr marL="273908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8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377" indent="0">
              <a:buNone/>
              <a:defRPr sz="1100"/>
            </a:lvl2pPr>
            <a:lvl3pPr marL="684778" indent="0">
              <a:buNone/>
              <a:defRPr sz="900"/>
            </a:lvl3pPr>
            <a:lvl4pPr marL="1027167" indent="0">
              <a:buNone/>
              <a:defRPr sz="700"/>
            </a:lvl4pPr>
            <a:lvl5pPr marL="1369555" indent="0">
              <a:buNone/>
              <a:defRPr sz="700"/>
            </a:lvl5pPr>
            <a:lvl6pPr marL="1711958" indent="0">
              <a:buNone/>
              <a:defRPr sz="700"/>
            </a:lvl6pPr>
            <a:lvl7pPr marL="2054333" indent="0">
              <a:buNone/>
              <a:defRPr sz="700"/>
            </a:lvl7pPr>
            <a:lvl8pPr marL="2396708" indent="0">
              <a:buNone/>
              <a:defRPr sz="700"/>
            </a:lvl8pPr>
            <a:lvl9pPr marL="273908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491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1883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73" y="273846"/>
            <a:ext cx="5800725" cy="435887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6515"/>
            <a:fld id="{BAD8280A-06B4-4BFE-BB56-FC6649CD860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01/01/2022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6515"/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6515"/>
            <a:fld id="{9BBD9714-5D4A-422B-9477-494A41703090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456515"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405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84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19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5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4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4" y="1369219"/>
            <a:ext cx="3886200" cy="3263504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5" y="1260872"/>
            <a:ext cx="3868340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5" y="1878812"/>
            <a:ext cx="3868340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  <a:prstGeom prst="rect">
            <a:avLst/>
          </a:prstGeom>
        </p:spPr>
        <p:txBody>
          <a:bodyPr lIns="68516" tIns="34277" rIns="68516" bIns="34277" anchor="b"/>
          <a:lstStyle>
            <a:lvl1pPr marL="0" indent="0">
              <a:buNone/>
              <a:defRPr sz="1800" b="1"/>
            </a:lvl1pPr>
            <a:lvl2pPr marL="342545" indent="0">
              <a:buNone/>
              <a:defRPr sz="1500" b="1"/>
            </a:lvl2pPr>
            <a:lvl3pPr marL="685117" indent="0">
              <a:buNone/>
              <a:defRPr sz="1400" b="1"/>
            </a:lvl3pPr>
            <a:lvl4pPr marL="1027674" indent="0">
              <a:buNone/>
              <a:defRPr sz="1200" b="1"/>
            </a:lvl4pPr>
            <a:lvl5pPr marL="1370235" indent="0">
              <a:buNone/>
              <a:defRPr sz="1200" b="1"/>
            </a:lvl5pPr>
            <a:lvl6pPr marL="1712804" indent="0">
              <a:buNone/>
              <a:defRPr sz="1200" b="1"/>
            </a:lvl6pPr>
            <a:lvl7pPr marL="2055350" indent="0">
              <a:buNone/>
              <a:defRPr sz="1200" b="1"/>
            </a:lvl7pPr>
            <a:lvl8pPr marL="2397897" indent="0">
              <a:buNone/>
              <a:defRPr sz="1200" b="1"/>
            </a:lvl8pPr>
            <a:lvl9pPr marL="2740442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7" y="1878812"/>
            <a:ext cx="3887391" cy="2763441"/>
          </a:xfrm>
          <a:prstGeom prst="rect">
            <a:avLst/>
          </a:prstGeom>
        </p:spPr>
        <p:txBody>
          <a:bodyPr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634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30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5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2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4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664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88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10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32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5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76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6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1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606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3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  <a:prstGeom prst="rect">
            <a:avLst/>
          </a:prstGeom>
        </p:spPr>
        <p:txBody>
          <a:bodyPr lIns="68516" tIns="34277" rIns="68516" bIns="34277"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606"/>
            <a:ext cx="4629150" cy="3655219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2400"/>
            </a:lvl1pPr>
            <a:lvl2pPr marL="342545" indent="0">
              <a:buNone/>
              <a:defRPr sz="2100"/>
            </a:lvl2pPr>
            <a:lvl3pPr marL="685117" indent="0">
              <a:buNone/>
              <a:defRPr sz="1800"/>
            </a:lvl3pPr>
            <a:lvl4pPr marL="1027674" indent="0">
              <a:buNone/>
              <a:defRPr sz="1500"/>
            </a:lvl4pPr>
            <a:lvl5pPr marL="1370235" indent="0">
              <a:buNone/>
              <a:defRPr sz="1500"/>
            </a:lvl5pPr>
            <a:lvl6pPr marL="1712804" indent="0">
              <a:buNone/>
              <a:defRPr sz="1500"/>
            </a:lvl6pPr>
            <a:lvl7pPr marL="2055350" indent="0">
              <a:buNone/>
              <a:defRPr sz="1500"/>
            </a:lvl7pPr>
            <a:lvl8pPr marL="2397897" indent="0">
              <a:buNone/>
              <a:defRPr sz="1500"/>
            </a:lvl8pPr>
            <a:lvl9pPr marL="2740442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7" y="1543055"/>
            <a:ext cx="2949178" cy="2858691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>
              <a:buNone/>
              <a:defRPr sz="1200"/>
            </a:lvl1pPr>
            <a:lvl2pPr marL="342545" indent="0">
              <a:buNone/>
              <a:defRPr sz="1100"/>
            </a:lvl2pPr>
            <a:lvl3pPr marL="685117" indent="0">
              <a:buNone/>
              <a:defRPr sz="900"/>
            </a:lvl3pPr>
            <a:lvl4pPr marL="1027674" indent="0">
              <a:buNone/>
              <a:defRPr sz="800"/>
            </a:lvl4pPr>
            <a:lvl5pPr marL="1370235" indent="0">
              <a:buNone/>
              <a:defRPr sz="800"/>
            </a:lvl5pPr>
            <a:lvl6pPr marL="1712804" indent="0">
              <a:buNone/>
              <a:defRPr sz="800"/>
            </a:lvl6pPr>
            <a:lvl7pPr marL="2055350" indent="0">
              <a:buNone/>
              <a:defRPr sz="800"/>
            </a:lvl7pPr>
            <a:lvl8pPr marL="2397897" indent="0">
              <a:buNone/>
              <a:defRPr sz="800"/>
            </a:lvl8pPr>
            <a:lvl9pPr marL="2740442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03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77"/>
            <a:ext cx="197167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70" y="273877"/>
            <a:ext cx="5800725" cy="4358879"/>
          </a:xfrm>
          <a:prstGeom prst="rect">
            <a:avLst/>
          </a:prstGeom>
        </p:spPr>
        <p:txBody>
          <a:bodyPr vert="eaVert" lIns="68516" tIns="34277" rIns="68516" bIns="34277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263D3F9F-ACD9-488C-83AD-AED08AE1FCA5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4C4C78C1-3AEF-4BED-B725-E77D0456D972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47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38" y="841772"/>
            <a:ext cx="6858001" cy="1790700"/>
          </a:xfrm>
          <a:prstGeom prst="rect">
            <a:avLst/>
          </a:prstGeom>
        </p:spPr>
        <p:txBody>
          <a:bodyPr lIns="68516" tIns="34277" rIns="68516" bIns="34277"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38" y="2701528"/>
            <a:ext cx="6858001" cy="1241822"/>
          </a:xfrm>
          <a:prstGeom prst="rect">
            <a:avLst/>
          </a:prstGeom>
        </p:spPr>
        <p:txBody>
          <a:bodyPr lIns="68516" tIns="34277" rIns="68516" bIns="34277"/>
          <a:lstStyle>
            <a:lvl1pPr marL="0" indent="0" algn="ctr">
              <a:buNone/>
              <a:defRPr sz="1800"/>
            </a:lvl1pPr>
            <a:lvl2pPr marL="342545" indent="0" algn="ctr">
              <a:buNone/>
              <a:defRPr sz="1500"/>
            </a:lvl2pPr>
            <a:lvl3pPr marL="685117" indent="0" algn="ctr">
              <a:buNone/>
              <a:defRPr sz="1400"/>
            </a:lvl3pPr>
            <a:lvl4pPr marL="1027674" indent="0" algn="ctr">
              <a:buNone/>
              <a:defRPr sz="1200"/>
            </a:lvl4pPr>
            <a:lvl5pPr marL="1370235" indent="0" algn="ctr">
              <a:buNone/>
              <a:defRPr sz="1200"/>
            </a:lvl5pPr>
            <a:lvl6pPr marL="1712804" indent="0" algn="ctr">
              <a:buNone/>
              <a:defRPr sz="1200"/>
            </a:lvl6pPr>
            <a:lvl7pPr marL="2055350" indent="0" algn="ctr">
              <a:buNone/>
              <a:defRPr sz="1200"/>
            </a:lvl7pPr>
            <a:lvl8pPr marL="2397897" indent="0" algn="ctr">
              <a:buNone/>
              <a:defRPr sz="1200"/>
            </a:lvl8pPr>
            <a:lvl9pPr marL="2740442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3E26BC15-B161-4C75-9B3A-128C91250747}" type="datetimeFigureOut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2022/1/1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4" y="4767264"/>
            <a:ext cx="2057400" cy="273844"/>
          </a:xfrm>
          <a:prstGeom prst="rect">
            <a:avLst/>
          </a:prstGeom>
        </p:spPr>
        <p:txBody>
          <a:bodyPr lIns="68516" tIns="34277" rIns="68516" bIns="34277"/>
          <a:lstStyle/>
          <a:p>
            <a:pPr defTabSz="685117">
              <a:defRPr/>
            </a:pPr>
            <a:fld id="{58B4E113-1DE2-475C-BE03-FB3C59433037}" type="slidenum">
              <a:rPr lang="zh-CN" altLang="en-US" sz="1400" smtClean="0">
                <a:solidFill>
                  <a:srgbClr val="000000"/>
                </a:solidFill>
              </a:rPr>
              <a:pPr defTabSz="685117">
                <a:defRPr/>
              </a:pPr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8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主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图片 6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2825"/>
          <a:stretch/>
        </p:blipFill>
        <p:spPr>
          <a:xfrm>
            <a:off x="6" y="-8946"/>
            <a:ext cx="9131368" cy="52090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组合 2"/>
          <p:cNvGrpSpPr/>
          <p:nvPr userDrawn="1"/>
        </p:nvGrpSpPr>
        <p:grpSpPr>
          <a:xfrm rot="20983264">
            <a:off x="6748490" y="443848"/>
            <a:ext cx="210219" cy="1506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-359473" y="884721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421832" y="-108601"/>
            <a:ext cx="303151" cy="217213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-191410" y="289832"/>
            <a:ext cx="673057" cy="482256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53" name="组合 52"/>
          <p:cNvGrpSpPr/>
          <p:nvPr userDrawn="1"/>
        </p:nvGrpSpPr>
        <p:grpSpPr>
          <a:xfrm rot="297948">
            <a:off x="8535878" y="773937"/>
            <a:ext cx="304026" cy="217840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54" name="心形 5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5" name="心形 5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6" name="心形 5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7" name="心形 5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8" name="心形 5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2" name="组合 71"/>
          <p:cNvGrpSpPr/>
          <p:nvPr userDrawn="1"/>
        </p:nvGrpSpPr>
        <p:grpSpPr>
          <a:xfrm rot="616736" flipH="1">
            <a:off x="-108618" y="-7668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73" name="心形 7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4" name="心形 7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6" name="心形 7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7" name="心形 7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78" name="心形 7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组合 78"/>
          <p:cNvGrpSpPr/>
          <p:nvPr userDrawn="1"/>
        </p:nvGrpSpPr>
        <p:grpSpPr>
          <a:xfrm rot="616736" flipH="1">
            <a:off x="578242" y="107602"/>
            <a:ext cx="500592" cy="358682"/>
            <a:chOff x="3425492" y="836712"/>
            <a:chExt cx="850149" cy="812194"/>
          </a:xfrm>
          <a:solidFill>
            <a:schemeClr val="accent2"/>
          </a:solidFill>
        </p:grpSpPr>
        <p:sp>
          <p:nvSpPr>
            <p:cNvPr id="80" name="心形 79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1" name="心形 80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2" name="心形 81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3" name="心形 82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4" name="心形 83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组合 90"/>
          <p:cNvGrpSpPr/>
          <p:nvPr userDrawn="1"/>
        </p:nvGrpSpPr>
        <p:grpSpPr>
          <a:xfrm rot="20636176" flipH="1">
            <a:off x="1295479" y="8275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2" name="心形 9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3" name="心形 9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4" name="心形 9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5" name="心形 9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6" name="心形 9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97" name="组合 96"/>
          <p:cNvGrpSpPr/>
          <p:nvPr userDrawn="1"/>
        </p:nvGrpSpPr>
        <p:grpSpPr>
          <a:xfrm rot="20636176" flipH="1">
            <a:off x="8397532" y="108214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98" name="心形 97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9" name="心形 98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0" name="心形 99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1" name="心形 100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2" name="心形 101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3" name="组合 102"/>
          <p:cNvGrpSpPr/>
          <p:nvPr userDrawn="1"/>
        </p:nvGrpSpPr>
        <p:grpSpPr>
          <a:xfrm rot="20636176" flipH="1">
            <a:off x="5976001" y="144007"/>
            <a:ext cx="318176" cy="227978"/>
            <a:chOff x="3425492" y="836712"/>
            <a:chExt cx="850149" cy="812194"/>
          </a:xfrm>
          <a:solidFill>
            <a:srgbClr val="00B0F0"/>
          </a:solidFill>
        </p:grpSpPr>
        <p:sp>
          <p:nvSpPr>
            <p:cNvPr id="104" name="心形 10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5" name="心形 10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6" name="心形 10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7" name="心形 106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08" name="心形 107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109" name="图片 108" descr="5-6.png"/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212" b="100000" l="0" r="996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390" b="2888"/>
          <a:stretch/>
        </p:blipFill>
        <p:spPr bwMode="auto">
          <a:xfrm>
            <a:off x="-129188" y="3885103"/>
            <a:ext cx="9590946" cy="13150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图片 109" descr="5-7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04" y="4204842"/>
            <a:ext cx="9273192" cy="101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1" name="组合 110"/>
          <p:cNvGrpSpPr/>
          <p:nvPr userDrawn="1"/>
        </p:nvGrpSpPr>
        <p:grpSpPr>
          <a:xfrm rot="616736" flipH="1">
            <a:off x="7473532" y="340536"/>
            <a:ext cx="393185" cy="281723"/>
            <a:chOff x="3425492" y="836712"/>
            <a:chExt cx="850149" cy="812194"/>
          </a:xfrm>
          <a:solidFill>
            <a:srgbClr val="F79443"/>
          </a:solidFill>
        </p:grpSpPr>
        <p:sp>
          <p:nvSpPr>
            <p:cNvPr id="112" name="心形 111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3" name="心形 112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4" name="心形 113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5" name="心形 114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16" name="心形 115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25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341" b="4051"/>
          <a:stretch/>
        </p:blipFill>
        <p:spPr>
          <a:xfrm>
            <a:off x="-13585" y="0"/>
            <a:ext cx="9150838" cy="5143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 rot="20983264">
            <a:off x="5943629" y="-183662"/>
            <a:ext cx="512655" cy="367326"/>
            <a:chOff x="3425492" y="836712"/>
            <a:chExt cx="850149" cy="812194"/>
          </a:xfrm>
          <a:solidFill>
            <a:srgbClr val="DAC2EC">
              <a:alpha val="63922"/>
            </a:srgbClr>
          </a:solidFill>
        </p:grpSpPr>
        <p:sp>
          <p:nvSpPr>
            <p:cNvPr id="4" name="心形 3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5" name="心形 4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6" name="心形 5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8" name="心形 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9" name="心形 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 userDrawn="1"/>
        </p:nvGrpSpPr>
        <p:grpSpPr>
          <a:xfrm rot="1008724">
            <a:off x="7586146" y="214707"/>
            <a:ext cx="598735" cy="429004"/>
            <a:chOff x="3425492" y="836712"/>
            <a:chExt cx="850149" cy="812194"/>
          </a:xfrm>
          <a:solidFill>
            <a:srgbClr val="FFC2E0">
              <a:alpha val="58824"/>
            </a:srgbClr>
          </a:solidFill>
        </p:grpSpPr>
        <p:sp>
          <p:nvSpPr>
            <p:cNvPr id="11" name="心形 1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2" name="心形 1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" name="心形 1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" name="心形 1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5" name="心形 1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 rot="297948">
            <a:off x="8723358" y="523875"/>
            <a:ext cx="385738" cy="276388"/>
            <a:chOff x="3425492" y="836712"/>
            <a:chExt cx="850149" cy="812194"/>
          </a:xfrm>
          <a:solidFill>
            <a:srgbClr val="D4EBF5">
              <a:alpha val="69804"/>
            </a:srgbClr>
          </a:solidFill>
        </p:grpSpPr>
        <p:sp>
          <p:nvSpPr>
            <p:cNvPr id="17" name="心形 1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" name="心形 1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" name="心形 1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心形 1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1" name="心形 2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组合 21"/>
          <p:cNvGrpSpPr/>
          <p:nvPr userDrawn="1"/>
        </p:nvGrpSpPr>
        <p:grpSpPr>
          <a:xfrm rot="20983264">
            <a:off x="6432750" y="86563"/>
            <a:ext cx="473501" cy="339272"/>
            <a:chOff x="3425492" y="836712"/>
            <a:chExt cx="850149" cy="812194"/>
          </a:xfrm>
          <a:solidFill>
            <a:srgbClr val="FFCC00">
              <a:alpha val="65098"/>
            </a:srgbClr>
          </a:solidFill>
        </p:grpSpPr>
        <p:sp>
          <p:nvSpPr>
            <p:cNvPr id="23" name="心形 2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4" name="心形 2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5" name="心形 2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" name="心形 2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" name="心形 2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 userDrawn="1"/>
        </p:nvGrpSpPr>
        <p:grpSpPr>
          <a:xfrm rot="20983264">
            <a:off x="7216209" y="-107793"/>
            <a:ext cx="385738" cy="276388"/>
            <a:chOff x="3425492" y="836712"/>
            <a:chExt cx="850149" cy="812194"/>
          </a:xfrm>
          <a:solidFill>
            <a:srgbClr val="FF3399">
              <a:alpha val="65098"/>
            </a:srgbClr>
          </a:solidFill>
        </p:grpSpPr>
        <p:sp>
          <p:nvSpPr>
            <p:cNvPr id="29" name="心形 2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心形 2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1" name="心形 3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" name="心形 3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" name="心形 3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 rot="20983264">
            <a:off x="8208006" y="-186722"/>
            <a:ext cx="899608" cy="644584"/>
            <a:chOff x="3425492" y="836712"/>
            <a:chExt cx="850149" cy="812194"/>
          </a:xfrm>
          <a:solidFill>
            <a:srgbClr val="FFF5CC">
              <a:alpha val="69804"/>
            </a:srgbClr>
          </a:solidFill>
        </p:grpSpPr>
        <p:sp>
          <p:nvSpPr>
            <p:cNvPr id="35" name="心形 34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6" name="心形 35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7" name="心形 36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8" name="心形 37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9" name="心形 38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19">
                <a:defRPr/>
              </a:pPr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71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5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69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1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150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146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502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35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8059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1705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7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4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7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8927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30" indent="0">
              <a:buNone/>
              <a:defRPr sz="2100"/>
            </a:lvl2pPr>
            <a:lvl3pPr marL="685664" indent="0">
              <a:buNone/>
              <a:defRPr sz="1800"/>
            </a:lvl3pPr>
            <a:lvl4pPr marL="1028496" indent="0">
              <a:buNone/>
              <a:defRPr sz="1500"/>
            </a:lvl4pPr>
            <a:lvl5pPr marL="1371328" indent="0">
              <a:buNone/>
              <a:defRPr sz="1500"/>
            </a:lvl5pPr>
            <a:lvl6pPr marL="1714163" indent="0">
              <a:buNone/>
              <a:defRPr sz="1500"/>
            </a:lvl6pPr>
            <a:lvl7pPr marL="2056991" indent="0">
              <a:buNone/>
              <a:defRPr sz="1500"/>
            </a:lvl7pPr>
            <a:lvl8pPr marL="2399820" indent="0">
              <a:buNone/>
              <a:defRPr sz="1500"/>
            </a:lvl8pPr>
            <a:lvl9pPr marL="274265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8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13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74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984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27" indent="0">
              <a:buNone/>
              <a:defRPr sz="1400" b="1"/>
            </a:lvl3pPr>
            <a:lvl4pPr marL="1026641" indent="0">
              <a:buNone/>
              <a:defRPr sz="1200" b="1"/>
            </a:lvl4pPr>
            <a:lvl5pPr marL="1368853" indent="0">
              <a:buNone/>
              <a:defRPr sz="1200" b="1"/>
            </a:lvl5pPr>
            <a:lvl6pPr marL="1711082" indent="0">
              <a:buNone/>
              <a:defRPr sz="1200" b="1"/>
            </a:lvl6pPr>
            <a:lvl7pPr marL="2053280" indent="0">
              <a:buNone/>
              <a:defRPr sz="1200" b="1"/>
            </a:lvl7pPr>
            <a:lvl8pPr marL="2395479" indent="0">
              <a:buNone/>
              <a:defRPr sz="1200" b="1"/>
            </a:lvl8pPr>
            <a:lvl9pPr marL="273767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21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200" indent="0">
              <a:buNone/>
              <a:defRPr sz="1500" b="1"/>
            </a:lvl2pPr>
            <a:lvl3pPr marL="684427" indent="0">
              <a:buNone/>
              <a:defRPr sz="1400" b="1"/>
            </a:lvl3pPr>
            <a:lvl4pPr marL="1026641" indent="0">
              <a:buNone/>
              <a:defRPr sz="1200" b="1"/>
            </a:lvl4pPr>
            <a:lvl5pPr marL="1368853" indent="0">
              <a:buNone/>
              <a:defRPr sz="1200" b="1"/>
            </a:lvl5pPr>
            <a:lvl6pPr marL="1711082" indent="0">
              <a:buNone/>
              <a:defRPr sz="1200" b="1"/>
            </a:lvl6pPr>
            <a:lvl7pPr marL="2053280" indent="0">
              <a:buNone/>
              <a:defRPr sz="1200" b="1"/>
            </a:lvl7pPr>
            <a:lvl8pPr marL="2395479" indent="0">
              <a:buNone/>
              <a:defRPr sz="1200" b="1"/>
            </a:lvl8pPr>
            <a:lvl9pPr marL="2737676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1878821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5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15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300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1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300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342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8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98" y="3778247"/>
            <a:ext cx="413375" cy="209550"/>
          </a:xfrm>
        </p:spPr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314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15104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551427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2" y="2884540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57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55389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58322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15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15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830" indent="0">
              <a:buNone/>
              <a:defRPr sz="1500" b="1"/>
            </a:lvl2pPr>
            <a:lvl3pPr marL="685664" indent="0">
              <a:buNone/>
              <a:defRPr sz="1400" b="1"/>
            </a:lvl3pPr>
            <a:lvl4pPr marL="1028496" indent="0">
              <a:buNone/>
              <a:defRPr sz="1200" b="1"/>
            </a:lvl4pPr>
            <a:lvl5pPr marL="1371328" indent="0">
              <a:buNone/>
              <a:defRPr sz="1200" b="1"/>
            </a:lvl5pPr>
            <a:lvl6pPr marL="1714163" indent="0">
              <a:buNone/>
              <a:defRPr sz="1200" b="1"/>
            </a:lvl6pPr>
            <a:lvl7pPr marL="2056991" indent="0">
              <a:buNone/>
              <a:defRPr sz="1200" b="1"/>
            </a:lvl7pPr>
            <a:lvl8pPr marL="2399820" indent="0">
              <a:buNone/>
              <a:defRPr sz="1200" b="1"/>
            </a:lvl8pPr>
            <a:lvl9pPr marL="274265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8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28832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1713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168185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71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2" y="736614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71" y="2273300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09492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5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0" indent="0">
              <a:buNone/>
              <a:defRPr sz="1200"/>
            </a:lvl2pPr>
            <a:lvl3pPr marL="685664" indent="0">
              <a:buNone/>
              <a:defRPr sz="1200"/>
            </a:lvl3pPr>
            <a:lvl4pPr marL="1028496" indent="0">
              <a:buNone/>
              <a:defRPr sz="1200"/>
            </a:lvl4pPr>
            <a:lvl5pPr marL="1371328" indent="0">
              <a:buNone/>
              <a:defRPr sz="1200"/>
            </a:lvl5pPr>
            <a:lvl6pPr marL="1714163" indent="0">
              <a:buNone/>
              <a:defRPr sz="1200"/>
            </a:lvl6pPr>
            <a:lvl7pPr marL="2056991" indent="0">
              <a:buNone/>
              <a:defRPr sz="1200"/>
            </a:lvl7pPr>
            <a:lvl8pPr marL="2399820" indent="0">
              <a:buNone/>
              <a:defRPr sz="1200"/>
            </a:lvl8pPr>
            <a:lvl9pPr marL="274265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83213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3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85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830" indent="0">
              <a:buNone/>
              <a:defRPr sz="1200"/>
            </a:lvl2pPr>
            <a:lvl3pPr marL="685664" indent="0">
              <a:buNone/>
              <a:defRPr sz="1200"/>
            </a:lvl3pPr>
            <a:lvl4pPr marL="1028496" indent="0">
              <a:buNone/>
              <a:defRPr sz="1200"/>
            </a:lvl4pPr>
            <a:lvl5pPr marL="1371328" indent="0">
              <a:buNone/>
              <a:defRPr sz="1200"/>
            </a:lvl5pPr>
            <a:lvl6pPr marL="1714163" indent="0">
              <a:buNone/>
              <a:defRPr sz="1200"/>
            </a:lvl6pPr>
            <a:lvl7pPr marL="2056991" indent="0">
              <a:buNone/>
              <a:defRPr sz="1200"/>
            </a:lvl7pPr>
            <a:lvl8pPr marL="2399820" indent="0">
              <a:buNone/>
              <a:defRPr sz="1200"/>
            </a:lvl8pPr>
            <a:lvl9pPr marL="274265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100"/>
            </a:lvl1pPr>
            <a:lvl2pPr marL="342830" indent="0">
              <a:buNone/>
              <a:defRPr sz="900"/>
            </a:lvl2pPr>
            <a:lvl3pPr marL="685664" indent="0">
              <a:buNone/>
              <a:defRPr sz="800"/>
            </a:lvl3pPr>
            <a:lvl4pPr marL="1028496" indent="0">
              <a:buNone/>
              <a:defRPr sz="700"/>
            </a:lvl4pPr>
            <a:lvl5pPr marL="1371328" indent="0">
              <a:buNone/>
              <a:defRPr sz="700"/>
            </a:lvl5pPr>
            <a:lvl6pPr marL="1714163" indent="0">
              <a:buNone/>
              <a:defRPr sz="700"/>
            </a:lvl6pPr>
            <a:lvl7pPr marL="2056991" indent="0">
              <a:buNone/>
              <a:defRPr sz="700"/>
            </a:lvl7pPr>
            <a:lvl8pPr marL="2399820" indent="0">
              <a:buNone/>
              <a:defRPr sz="700"/>
            </a:lvl8pPr>
            <a:lvl9pPr marL="2742650" indent="0">
              <a:buNone/>
              <a:defRPr sz="7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56405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38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15" y="736600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15" y="3257551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5346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82" y="736601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10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830" indent="0">
              <a:buFontTx/>
              <a:buNone/>
              <a:defRPr/>
            </a:lvl2pPr>
            <a:lvl3pPr marL="685664" indent="0">
              <a:buFontTx/>
              <a:buNone/>
              <a:defRPr/>
            </a:lvl3pPr>
            <a:lvl4pPr marL="1028496" indent="0">
              <a:buFontTx/>
              <a:buNone/>
              <a:defRPr/>
            </a:lvl4pPr>
            <a:lvl5pPr marL="1371328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1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defTabSz="685664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algn="r" defTabSz="685664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42780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7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7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575926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82" y="736601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67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7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defTabSz="685664"/>
            <a:r>
              <a:rPr lang="en-US" sz="6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68" tIns="34289" rIns="68568" bIns="34289" rtlCol="0" anchor="ctr">
            <a:noAutofit/>
          </a:bodyPr>
          <a:lstStyle/>
          <a:p>
            <a:pPr algn="r" defTabSz="685664"/>
            <a:r>
              <a:rPr lang="en-US" sz="6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704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601"/>
            <a:ext cx="7207250" cy="1682751"/>
          </a:xfrm>
        </p:spPr>
        <p:txBody>
          <a:bodyPr vert="horz" lIns="68568" tIns="34289" rIns="68568" bIns="34289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67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72" y="3352801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3428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3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16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99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8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65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400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2444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40" y="736614"/>
            <a:ext cx="1418171" cy="3670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71" y="736614"/>
            <a:ext cx="5574769" cy="3670301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l" defTabSz="514253">
              <a:defRPr/>
            </a:pPr>
            <a:fld id="{F54E2560-4CE1-4C3B-A11E-00DA9CC0CD23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514253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 defTabSz="514253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253">
              <a:defRPr/>
            </a:pPr>
            <a:fld id="{B14E88D1-8C84-474D-A023-95E8D214CB20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253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238834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39" y="1597874"/>
            <a:ext cx="7772399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38" y="2914653"/>
            <a:ext cx="6400801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4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95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43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9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38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8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3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8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9183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25778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37" y="3305192"/>
            <a:ext cx="7772399" cy="1021557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37" y="2180038"/>
            <a:ext cx="7772399" cy="1125140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4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695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543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390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238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086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934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7815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56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6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51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36" y="1200155"/>
            <a:ext cx="4038599" cy="339447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081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9" y="1151338"/>
            <a:ext cx="4040189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75" indent="0">
              <a:buNone/>
              <a:defRPr sz="2100" b="1"/>
            </a:lvl2pPr>
            <a:lvl3pPr marL="969550" indent="0">
              <a:buNone/>
              <a:defRPr sz="1900" b="1"/>
            </a:lvl3pPr>
            <a:lvl4pPr marL="1454321" indent="0">
              <a:buNone/>
              <a:defRPr sz="1700" b="1"/>
            </a:lvl4pPr>
            <a:lvl5pPr marL="1939097" indent="0">
              <a:buNone/>
              <a:defRPr sz="1700" b="1"/>
            </a:lvl5pPr>
            <a:lvl6pPr marL="2423873" indent="0">
              <a:buNone/>
              <a:defRPr sz="1700" b="1"/>
            </a:lvl6pPr>
            <a:lvl7pPr marL="2908643" indent="0">
              <a:buNone/>
              <a:defRPr sz="1700" b="1"/>
            </a:lvl7pPr>
            <a:lvl8pPr marL="3393404" indent="0">
              <a:buNone/>
              <a:defRPr sz="1700" b="1"/>
            </a:lvl8pPr>
            <a:lvl9pPr marL="387815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39" y="1631156"/>
            <a:ext cx="4040189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74" y="1151338"/>
            <a:ext cx="4041775" cy="47982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84775" indent="0">
              <a:buNone/>
              <a:defRPr sz="2100" b="1"/>
            </a:lvl2pPr>
            <a:lvl3pPr marL="969550" indent="0">
              <a:buNone/>
              <a:defRPr sz="1900" b="1"/>
            </a:lvl3pPr>
            <a:lvl4pPr marL="1454321" indent="0">
              <a:buNone/>
              <a:defRPr sz="1700" b="1"/>
            </a:lvl4pPr>
            <a:lvl5pPr marL="1939097" indent="0">
              <a:buNone/>
              <a:defRPr sz="1700" b="1"/>
            </a:lvl5pPr>
            <a:lvl6pPr marL="2423873" indent="0">
              <a:buNone/>
              <a:defRPr sz="1700" b="1"/>
            </a:lvl6pPr>
            <a:lvl7pPr marL="2908643" indent="0">
              <a:buNone/>
              <a:defRPr sz="1700" b="1"/>
            </a:lvl7pPr>
            <a:lvl8pPr marL="3393404" indent="0">
              <a:buNone/>
              <a:defRPr sz="1700" b="1"/>
            </a:lvl8pPr>
            <a:lvl9pPr marL="3878159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74" y="1631156"/>
            <a:ext cx="4041775" cy="2963466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3598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7788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209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1"/>
            <a:ext cx="3008313" cy="871537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04834"/>
            <a:ext cx="5111750" cy="4389835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43"/>
            <a:ext cx="3008313" cy="3518297"/>
          </a:xfrm>
        </p:spPr>
        <p:txBody>
          <a:bodyPr/>
          <a:lstStyle>
            <a:lvl1pPr marL="0" indent="0">
              <a:buNone/>
              <a:defRPr sz="1500"/>
            </a:lvl1pPr>
            <a:lvl2pPr marL="484775" indent="0">
              <a:buNone/>
              <a:defRPr sz="1300"/>
            </a:lvl2pPr>
            <a:lvl3pPr marL="969550" indent="0">
              <a:buNone/>
              <a:defRPr sz="1000"/>
            </a:lvl3pPr>
            <a:lvl4pPr marL="1454321" indent="0">
              <a:buNone/>
              <a:defRPr sz="900"/>
            </a:lvl4pPr>
            <a:lvl5pPr marL="1939097" indent="0">
              <a:buNone/>
              <a:defRPr sz="900"/>
            </a:lvl5pPr>
            <a:lvl6pPr marL="2423873" indent="0">
              <a:buNone/>
              <a:defRPr sz="900"/>
            </a:lvl6pPr>
            <a:lvl7pPr marL="2908643" indent="0">
              <a:buNone/>
              <a:defRPr sz="900"/>
            </a:lvl7pPr>
            <a:lvl8pPr marL="3393404" indent="0">
              <a:buNone/>
              <a:defRPr sz="900"/>
            </a:lvl8pPr>
            <a:lvl9pPr marL="38781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8409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90" y="3600505"/>
            <a:ext cx="5486400" cy="425053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90" y="459582"/>
            <a:ext cx="5486400" cy="3086100"/>
          </a:xfrm>
        </p:spPr>
        <p:txBody>
          <a:bodyPr/>
          <a:lstStyle>
            <a:lvl1pPr marL="0" indent="0">
              <a:buNone/>
              <a:defRPr sz="3400"/>
            </a:lvl1pPr>
            <a:lvl2pPr marL="484775" indent="0">
              <a:buNone/>
              <a:defRPr sz="2900"/>
            </a:lvl2pPr>
            <a:lvl3pPr marL="969550" indent="0">
              <a:buNone/>
              <a:defRPr sz="2500"/>
            </a:lvl3pPr>
            <a:lvl4pPr marL="1454321" indent="0">
              <a:buNone/>
              <a:defRPr sz="2100"/>
            </a:lvl4pPr>
            <a:lvl5pPr marL="1939097" indent="0">
              <a:buNone/>
              <a:defRPr sz="2100"/>
            </a:lvl5pPr>
            <a:lvl6pPr marL="2423873" indent="0">
              <a:buNone/>
              <a:defRPr sz="2100"/>
            </a:lvl6pPr>
            <a:lvl7pPr marL="2908643" indent="0">
              <a:buNone/>
              <a:defRPr sz="2100"/>
            </a:lvl7pPr>
            <a:lvl8pPr marL="3393404" indent="0">
              <a:buNone/>
              <a:defRPr sz="2100"/>
            </a:lvl8pPr>
            <a:lvl9pPr marL="3878159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90" y="4025505"/>
            <a:ext cx="5486400" cy="603646"/>
          </a:xfrm>
        </p:spPr>
        <p:txBody>
          <a:bodyPr/>
          <a:lstStyle>
            <a:lvl1pPr marL="0" indent="0">
              <a:buNone/>
              <a:defRPr sz="1500"/>
            </a:lvl1pPr>
            <a:lvl2pPr marL="484775" indent="0">
              <a:buNone/>
              <a:defRPr sz="1300"/>
            </a:lvl2pPr>
            <a:lvl3pPr marL="969550" indent="0">
              <a:buNone/>
              <a:defRPr sz="1000"/>
            </a:lvl3pPr>
            <a:lvl4pPr marL="1454321" indent="0">
              <a:buNone/>
              <a:defRPr sz="900"/>
            </a:lvl4pPr>
            <a:lvl5pPr marL="1939097" indent="0">
              <a:buNone/>
              <a:defRPr sz="900"/>
            </a:lvl5pPr>
            <a:lvl6pPr marL="2423873" indent="0">
              <a:buNone/>
              <a:defRPr sz="900"/>
            </a:lvl6pPr>
            <a:lvl7pPr marL="2908643" indent="0">
              <a:buNone/>
              <a:defRPr sz="900"/>
            </a:lvl7pPr>
            <a:lvl8pPr marL="3393404" indent="0">
              <a:buNone/>
              <a:defRPr sz="900"/>
            </a:lvl8pPr>
            <a:lvl9pPr marL="387815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167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62787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55" y="205983"/>
            <a:ext cx="2057401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05983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13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00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74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22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0" indent="0">
              <a:buNone/>
              <a:defRPr sz="1100"/>
            </a:lvl2pPr>
            <a:lvl3pPr marL="684427" indent="0">
              <a:buNone/>
              <a:defRPr sz="900"/>
            </a:lvl3pPr>
            <a:lvl4pPr marL="1026641" indent="0">
              <a:buNone/>
              <a:defRPr sz="800"/>
            </a:lvl4pPr>
            <a:lvl5pPr marL="1368853" indent="0">
              <a:buNone/>
              <a:defRPr sz="800"/>
            </a:lvl5pPr>
            <a:lvl6pPr marL="1711082" indent="0">
              <a:buNone/>
              <a:defRPr sz="800"/>
            </a:lvl6pPr>
            <a:lvl7pPr marL="2053280" indent="0">
              <a:buNone/>
              <a:defRPr sz="800"/>
            </a:lvl7pPr>
            <a:lvl8pPr marL="2395479" indent="0">
              <a:buNone/>
              <a:defRPr sz="800"/>
            </a:lvl8pPr>
            <a:lvl9pPr marL="273767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10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56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21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00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0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14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7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76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00"/>
            </a:lvl2pPr>
            <a:lvl3pPr marL="685681" indent="0">
              <a:buNone/>
              <a:defRPr sz="900"/>
            </a:lvl3pPr>
            <a:lvl4pPr marL="1028522" indent="0">
              <a:buNone/>
              <a:defRPr sz="800"/>
            </a:lvl4pPr>
            <a:lvl5pPr marL="1371362" indent="0">
              <a:buNone/>
              <a:defRPr sz="800"/>
            </a:lvl5pPr>
            <a:lvl6pPr marL="1714205" indent="0">
              <a:buNone/>
              <a:defRPr sz="800"/>
            </a:lvl6pPr>
            <a:lvl7pPr marL="2057042" indent="0">
              <a:buNone/>
              <a:defRPr sz="800"/>
            </a:lvl7pPr>
            <a:lvl8pPr marL="2399880" indent="0">
              <a:buNone/>
              <a:defRPr sz="800"/>
            </a:lvl8pPr>
            <a:lvl9pPr marL="2742719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87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90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2463" y="-1998039"/>
            <a:ext cx="5139075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000">
        <p:circle/>
      </p:transition>
    </mc:Choice>
    <mc:Fallback xmlns="">
      <p:transition spd="slow" advTm="3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622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200" indent="0">
              <a:buNone/>
              <a:defRPr sz="2100"/>
            </a:lvl2pPr>
            <a:lvl3pPr marL="684427" indent="0">
              <a:buNone/>
              <a:defRPr sz="1800"/>
            </a:lvl3pPr>
            <a:lvl4pPr marL="1026641" indent="0">
              <a:buNone/>
              <a:defRPr sz="1500"/>
            </a:lvl4pPr>
            <a:lvl5pPr marL="1368853" indent="0">
              <a:buNone/>
              <a:defRPr sz="1500"/>
            </a:lvl5pPr>
            <a:lvl6pPr marL="1711082" indent="0">
              <a:buNone/>
              <a:defRPr sz="1500"/>
            </a:lvl6pPr>
            <a:lvl7pPr marL="2053280" indent="0">
              <a:buNone/>
              <a:defRPr sz="1500"/>
            </a:lvl7pPr>
            <a:lvl8pPr marL="2395479" indent="0">
              <a:buNone/>
              <a:defRPr sz="1500"/>
            </a:lvl8pPr>
            <a:lvl9pPr marL="2737676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64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200" indent="0">
              <a:buNone/>
              <a:defRPr sz="1100"/>
            </a:lvl2pPr>
            <a:lvl3pPr marL="684427" indent="0">
              <a:buNone/>
              <a:defRPr sz="900"/>
            </a:lvl3pPr>
            <a:lvl4pPr marL="1026641" indent="0">
              <a:buNone/>
              <a:defRPr sz="800"/>
            </a:lvl4pPr>
            <a:lvl5pPr marL="1368853" indent="0">
              <a:buNone/>
              <a:defRPr sz="800"/>
            </a:lvl5pPr>
            <a:lvl6pPr marL="1711082" indent="0">
              <a:buNone/>
              <a:defRPr sz="800"/>
            </a:lvl6pPr>
            <a:lvl7pPr marL="2053280" indent="0">
              <a:buNone/>
              <a:defRPr sz="800"/>
            </a:lvl7pPr>
            <a:lvl8pPr marL="2395479" indent="0">
              <a:buNone/>
              <a:defRPr sz="800"/>
            </a:lvl8pPr>
            <a:lvl9pPr marL="2737676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37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400"/>
            </a:lvl3pPr>
            <a:lvl4pPr marL="1028598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5" indent="0" algn="ctr">
              <a:buNone/>
              <a:defRPr sz="1200"/>
            </a:lvl7pPr>
            <a:lvl8pPr marL="2400060" indent="0" algn="ctr">
              <a:buNone/>
              <a:defRPr sz="1200"/>
            </a:lvl8pPr>
            <a:lvl9pPr marL="2742926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0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9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23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86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400" b="1"/>
            </a:lvl3pPr>
            <a:lvl4pPr marL="1028598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5" indent="0">
              <a:buNone/>
              <a:defRPr sz="1200" b="1"/>
            </a:lvl7pPr>
            <a:lvl8pPr marL="2400060" indent="0">
              <a:buNone/>
              <a:defRPr sz="1200" b="1"/>
            </a:lvl8pPr>
            <a:lvl9pPr marL="2742926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70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4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10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8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5" indent="0">
              <a:buNone/>
              <a:defRPr sz="1500"/>
            </a:lvl7pPr>
            <a:lvl8pPr marL="2400060" indent="0">
              <a:buNone/>
              <a:defRPr sz="1500"/>
            </a:lvl8pPr>
            <a:lvl9pPr marL="2742926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100"/>
            </a:lvl2pPr>
            <a:lvl3pPr marL="685732" indent="0">
              <a:buNone/>
              <a:defRPr sz="900"/>
            </a:lvl3pPr>
            <a:lvl4pPr marL="1028598" indent="0">
              <a:buNone/>
              <a:defRPr sz="800"/>
            </a:lvl4pPr>
            <a:lvl5pPr marL="1371464" indent="0">
              <a:buNone/>
              <a:defRPr sz="800"/>
            </a:lvl5pPr>
            <a:lvl6pPr marL="1714331" indent="0">
              <a:buNone/>
              <a:defRPr sz="800"/>
            </a:lvl6pPr>
            <a:lvl7pPr marL="2057195" indent="0">
              <a:buNone/>
              <a:defRPr sz="800"/>
            </a:lvl7pPr>
            <a:lvl8pPr marL="2400060" indent="0">
              <a:buNone/>
              <a:defRPr sz="800"/>
            </a:lvl8pPr>
            <a:lvl9pPr marL="2742926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76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59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8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17.xml"/><Relationship Id="rId9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451" tIns="34253" rIns="68451" bIns="3425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451" tIns="34253" rIns="68451" bIns="34253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fld id="{7FDC709B-91CA-425D-B2BC-27E7F899750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451" tIns="34253" rIns="68451" bIns="34253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427"/>
            <a:fld id="{81B69C4E-E50C-4F8F-BC30-CA875A2EFE0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442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82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684427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115" indent="-171115" algn="l" defTabSz="68442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344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5539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7740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39938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2165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4379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6593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08817" indent="-171115" algn="l" defTabSz="68442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20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427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6641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853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082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3280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5479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7676" algn="l" defTabSz="68442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54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94" y="-224"/>
            <a:ext cx="9144793" cy="514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3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68574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8" indent="-171438" algn="l" defTabSz="68574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1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6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0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3" indent="-171438" algn="l" defTabSz="68574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49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8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3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4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35EA24C6-B4BC-43B1-BBF7-E43B2C586E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defRPr/>
            </a:pPr>
            <a:fld id="{FB83D29B-0323-4B08-8148-6B0565546A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36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9387" tIns="34718" rIns="69387" bIns="34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9387" tIns="34718" rIns="69387" bIns="34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9387" tIns="34718" rIns="69387" bIns="34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74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574"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9387" tIns="34718" rIns="69387" bIns="34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7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9387" tIns="34718" rIns="69387" bIns="34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574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57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47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01" indent="-171201" algn="l" defTabSz="6847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605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5979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352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730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131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519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7907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311" indent="-171201" algn="l" defTabSz="6847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377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778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167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555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1958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333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6708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080" algn="l" defTabSz="6847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120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68511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86" indent="-171286" algn="l" defTabSz="68511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57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40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948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49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065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623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182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754" indent="-171286" algn="l" defTabSz="685117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4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11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67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235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804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350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897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442" algn="l" defTabSz="685117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050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xStyles>
    <p:titleStyle>
      <a:lvl1pPr algn="ctr" defTabSz="685219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6964" indent="-256964" algn="l" defTabSz="6852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6736" indent="-214138" algn="l" defTabSz="685219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529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128" indent="-171310" algn="l" defTabSz="685219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729" indent="-171310" algn="l" defTabSz="685219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347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956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69566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186" indent="-171310" algn="l" defTabSz="685219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99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219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827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439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056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656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257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856" algn="l" defTabSz="6852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68" tIns="34289" rIns="68568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6C578576-3775-4947-98F3-E2BF4FD13C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4"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64"/>
            <a:fld id="{F6D9E238-704E-495C-A96C-15205D36BC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6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347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xStyles>
    <p:titleStyle>
      <a:lvl1pPr algn="ctr" defTabSz="68566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26" indent="-257126" algn="l" defTabSz="685664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01" indent="-214273" algn="l" defTabSz="685664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81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10" indent="-171418" algn="l" defTabSz="685664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40" indent="-171418" algn="l" defTabSz="685664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574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06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238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073" indent="-171418" algn="l" defTabSz="685664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68566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15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64" y="736600"/>
            <a:ext cx="7200897" cy="977900"/>
          </a:xfrm>
          <a:prstGeom prst="rect">
            <a:avLst/>
          </a:prstGeom>
          <a:effectLst/>
        </p:spPr>
        <p:txBody>
          <a:bodyPr vert="horz" lIns="68568" tIns="34289" rIns="68568" bIns="34289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64" y="1917699"/>
            <a:ext cx="7200897" cy="2489202"/>
          </a:xfrm>
          <a:prstGeom prst="rect">
            <a:avLst/>
          </a:prstGeom>
        </p:spPr>
        <p:txBody>
          <a:bodyPr vert="horz" lIns="68568" tIns="34289" rIns="68568" bIns="34289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l" defTabSz="685664">
              <a:defRPr/>
            </a:pPr>
            <a:fld id="{35EA24C6-B4BC-43B1-BBF7-E43B2C586E8C}" type="datetimeFigureOut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l" defTabSz="685664">
                <a:defRPr/>
              </a:pPr>
              <a:t>1/1/2022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7" y="4476750"/>
            <a:ext cx="5479425" cy="209550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l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algn="ctr" defTabSz="685664">
              <a:defRPr/>
            </a:pPr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48" y="4476750"/>
            <a:ext cx="407023" cy="209550"/>
          </a:xfrm>
          <a:prstGeom prst="rect">
            <a:avLst/>
          </a:prstGeom>
        </p:spPr>
        <p:txBody>
          <a:bodyPr vert="horz" lIns="68568" tIns="34289" rIns="68568" bIns="34289" rtlCol="0" anchor="ctr"/>
          <a:lstStyle>
            <a:lvl1pPr algn="r">
              <a:defRPr sz="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685664">
              <a:defRPr/>
            </a:pPr>
            <a:fld id="{FB83D29B-0323-4B08-8148-6B0565546AB7}" type="slidenum">
              <a:rPr lang="en-US" sz="9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685664">
                <a:defRPr/>
              </a:pPr>
              <a:t>‹#›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161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  <p:sldLayoutId id="2147483865" r:id="rId12"/>
    <p:sldLayoutId id="2147483866" r:id="rId13"/>
    <p:sldLayoutId id="2147483867" r:id="rId14"/>
    <p:sldLayoutId id="2147483868" r:id="rId15"/>
    <p:sldLayoutId id="2147483869" r:id="rId16"/>
    <p:sldLayoutId id="2147483870" r:id="rId17"/>
  </p:sldLayoutIdLst>
  <p:txStyles>
    <p:titleStyle>
      <a:lvl1pPr algn="ctr" defTabSz="34283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273" indent="-214273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101" indent="-214273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899933" indent="-214273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056" indent="-128564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499888" indent="-128564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574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406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238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073" indent="-171418" algn="l" defTabSz="34283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1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64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96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28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163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991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2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650" algn="l" defTabSz="3428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38" y="205981"/>
            <a:ext cx="8229601" cy="857250"/>
          </a:xfrm>
          <a:prstGeom prst="rect">
            <a:avLst/>
          </a:prstGeom>
        </p:spPr>
        <p:txBody>
          <a:bodyPr vert="horz" lIns="72533" tIns="36256" rIns="72533" bIns="3625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38" y="1200155"/>
            <a:ext cx="8229601" cy="3394472"/>
          </a:xfrm>
          <a:prstGeom prst="rect">
            <a:avLst/>
          </a:prstGeom>
        </p:spPr>
        <p:txBody>
          <a:bodyPr vert="horz" lIns="72533" tIns="36256" rIns="72533" bIns="3625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29" y="4767267"/>
            <a:ext cx="2133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fld id="{057B077D-680E-4F7B-B169-2CB385BA6F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220"/>
              <a:t>1/1/2022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38" y="4767267"/>
            <a:ext cx="2895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50" y="4767267"/>
            <a:ext cx="2133601" cy="273844"/>
          </a:xfrm>
          <a:prstGeom prst="rect">
            <a:avLst/>
          </a:prstGeom>
        </p:spPr>
        <p:txBody>
          <a:bodyPr vert="horz" lIns="72533" tIns="36256" rIns="72533" bIns="36256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25220"/>
            <a:fld id="{CE0FCA04-DE5B-49D2-BA5F-4F38980E4C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72522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556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txStyles>
    <p:titleStyle>
      <a:lvl1pPr algn="ctr" defTabSz="969550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3579" indent="-363579" algn="l" defTabSz="96955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87757" indent="-302981" algn="l" defTabSz="96955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211936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96709" indent="-242388" algn="l" defTabSz="96955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1485" indent="-242388" algn="l" defTabSz="969550" rtl="0" eaLnBrk="1" latinLnBrk="0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66258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51025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35772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20547" indent="-242388" algn="l" defTabSz="969550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4775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69550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54321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39097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23873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08643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3404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159" algn="l" defTabSz="96955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0" tIns="34289" rIns="68570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0" tIns="34289" rIns="68570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81"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0" tIns="34289" rIns="68570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681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681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8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4" tIns="34289" rIns="68574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4" tIns="34289" rIns="68574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>
                <a:defRPr/>
              </a:pPr>
              <a:t>2022/1/1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4" tIns="34289" rIns="68574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32"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732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39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99" r:id="rId3"/>
    <p:sldLayoutId id="2147483900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4" indent="-171434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0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5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0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6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2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28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4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1" indent="-171434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8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5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0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6" algn="l" defTabSz="6857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1.xml"/><Relationship Id="rId4" Type="http://schemas.openxmlformats.org/officeDocument/2006/relationships/audio" Target="NUL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Relationship Id="rId5" Type="http://schemas.microsoft.com/office/2007/relationships/hdphoto" Target="../media/hdphoto9.wdp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6.xml"/><Relationship Id="rId6" Type="http://schemas.openxmlformats.org/officeDocument/2006/relationships/audio" Target="NUL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9.xml"/><Relationship Id="rId7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95250"/>
            <a:ext cx="9144000" cy="51574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2400" y="1239085"/>
            <a:ext cx="8115300" cy="1731162"/>
          </a:xfrm>
          <a:prstGeom prst="rect">
            <a:avLst/>
          </a:prstGeom>
          <a:noFill/>
        </p:spPr>
        <p:txBody>
          <a:bodyPr wrap="square" lIns="68450" tIns="34250" rIns="68450" bIns="34250" rtlCol="0">
            <a:spAutoFit/>
          </a:bodyPr>
          <a:lstStyle/>
          <a:p>
            <a:pPr defTabSz="684427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LẬP HẠ </a:t>
            </a:r>
          </a:p>
          <a:p>
            <a:pPr algn="ctr" defTabSz="684427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TRỰC TUYẾN KHỐI 1</a:t>
            </a:r>
          </a:p>
          <a:p>
            <a:pPr algn="ctr" defTabSz="684427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</a:p>
          <a:p>
            <a:pPr defTabSz="684427"/>
            <a:endParaRPr lang="en-US" sz="24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6397" y="3257550"/>
            <a:ext cx="9142393" cy="5143500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424F995-B01F-4379-BC7A-DFCBD2636DE6}"/>
              </a:ext>
            </a:extLst>
          </p:cNvPr>
          <p:cNvSpPr txBox="1"/>
          <p:nvPr/>
        </p:nvSpPr>
        <p:spPr>
          <a:xfrm>
            <a:off x="914400" y="428563"/>
            <a:ext cx="64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/>
            <a:r>
              <a:rPr lang="en-US" sz="2800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ỦY BAN NHÂN DÂN HUYỆN CỦ CHI </a:t>
            </a:r>
          </a:p>
        </p:txBody>
      </p:sp>
    </p:spTree>
    <p:extLst>
      <p:ext uri="{BB962C8B-B14F-4D97-AF65-F5344CB8AC3E}">
        <p14:creationId xmlns:p14="http://schemas.microsoft.com/office/powerpoint/2010/main" val="1384954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8569" y="2291273"/>
            <a:ext cx="1981433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9 -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6" y="2291279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65949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50396" y="2188014"/>
            <a:ext cx="1936004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8 - 1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72210" y="1458588"/>
            <a:ext cx="714375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7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0730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2801" y="2173284"/>
            <a:ext cx="1936004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10-2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49534" y="1458588"/>
            <a:ext cx="714375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8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59910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9701" y="1542302"/>
            <a:ext cx="6324600" cy="992577"/>
          </a:xfrm>
          <a:prstGeom prst="rect">
            <a:avLst/>
          </a:prstGeom>
          <a:noFill/>
        </p:spPr>
        <p:txBody>
          <a:bodyPr wrap="square" lIns="68567" tIns="34289" rIns="68567" bIns="34289">
            <a:spAutoFit/>
          </a:bodyPr>
          <a:lstStyle/>
          <a:p>
            <a:pPr algn="ctr" defTabSz="5142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2. Tính theo maãu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151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474909"/>
            <a:ext cx="3886200" cy="500135"/>
          </a:xfrm>
          <a:prstGeom prst="rect">
            <a:avLst/>
          </a:prstGeom>
          <a:noFill/>
        </p:spPr>
        <p:txBody>
          <a:bodyPr wrap="square" lIns="68567" tIns="34289" rIns="68567" bIns="34289">
            <a:spAutoFit/>
          </a:bodyPr>
          <a:lstStyle/>
          <a:p>
            <a:pPr algn="ctr" defTabSz="5142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Maãu : 6 – 2 + 1 = ? 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58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9" name="Oval 8"/>
          <p:cNvSpPr/>
          <p:nvPr/>
        </p:nvSpPr>
        <p:spPr>
          <a:xfrm>
            <a:off x="11430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0" name="Oval 9"/>
          <p:cNvSpPr/>
          <p:nvPr/>
        </p:nvSpPr>
        <p:spPr>
          <a:xfrm>
            <a:off x="16002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1" name="Oval 10"/>
          <p:cNvSpPr/>
          <p:nvPr/>
        </p:nvSpPr>
        <p:spPr>
          <a:xfrm>
            <a:off x="20574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2" name="Oval 11"/>
          <p:cNvSpPr/>
          <p:nvPr/>
        </p:nvSpPr>
        <p:spPr>
          <a:xfrm>
            <a:off x="25146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2971800" y="1123950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cxnSp>
        <p:nvCxnSpPr>
          <p:cNvPr id="14" name="Straight Connector 13"/>
          <p:cNvCxnSpPr/>
          <p:nvPr/>
        </p:nvCxnSpPr>
        <p:spPr>
          <a:xfrm>
            <a:off x="2986872" y="1103450"/>
            <a:ext cx="365928" cy="47771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5" name="Straight Connector 14"/>
          <p:cNvCxnSpPr/>
          <p:nvPr/>
        </p:nvCxnSpPr>
        <p:spPr>
          <a:xfrm flipV="1">
            <a:off x="2999433" y="1103425"/>
            <a:ext cx="353368" cy="47771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6" name="Straight Connector 15"/>
          <p:cNvCxnSpPr/>
          <p:nvPr/>
        </p:nvCxnSpPr>
        <p:spPr>
          <a:xfrm>
            <a:off x="2529672" y="1103450"/>
            <a:ext cx="365928" cy="477715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17" name="Straight Connector 16"/>
          <p:cNvCxnSpPr/>
          <p:nvPr/>
        </p:nvCxnSpPr>
        <p:spPr>
          <a:xfrm flipV="1">
            <a:off x="2542233" y="1103425"/>
            <a:ext cx="353368" cy="477716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8" name="Oval 17"/>
          <p:cNvSpPr/>
          <p:nvPr/>
        </p:nvSpPr>
        <p:spPr>
          <a:xfrm>
            <a:off x="53340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19" name="Oval 18"/>
          <p:cNvSpPr/>
          <p:nvPr/>
        </p:nvSpPr>
        <p:spPr>
          <a:xfrm>
            <a:off x="57912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20" name="Oval 19"/>
          <p:cNvSpPr/>
          <p:nvPr/>
        </p:nvSpPr>
        <p:spPr>
          <a:xfrm>
            <a:off x="62484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6705600" y="1162269"/>
            <a:ext cx="381000" cy="3810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sp>
        <p:nvSpPr>
          <p:cNvPr id="22" name="Oval 21"/>
          <p:cNvSpPr/>
          <p:nvPr/>
        </p:nvSpPr>
        <p:spPr>
          <a:xfrm>
            <a:off x="7162800" y="1162269"/>
            <a:ext cx="381000" cy="381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2" rIns="91424" bIns="45712" rtlCol="0" anchor="ctr"/>
          <a:lstStyle/>
          <a:p>
            <a:pPr algn="ctr"/>
            <a:endParaRPr lang="vi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275" t="28232" r="12841" b="63662"/>
          <a:stretch/>
        </p:blipFill>
        <p:spPr>
          <a:xfrm>
            <a:off x="5029200" y="1885950"/>
            <a:ext cx="2991378" cy="12954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12" t="27776" r="64633" b="63110"/>
          <a:stretch/>
        </p:blipFill>
        <p:spPr>
          <a:xfrm>
            <a:off x="617241" y="1862728"/>
            <a:ext cx="2727922" cy="138311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86000" y="3638552"/>
            <a:ext cx="3886200" cy="684801"/>
          </a:xfrm>
          <a:prstGeom prst="rect">
            <a:avLst/>
          </a:prstGeom>
          <a:noFill/>
        </p:spPr>
        <p:txBody>
          <a:bodyPr wrap="square" lIns="68567" tIns="34289" rIns="68567" bIns="34289">
            <a:spAutoFit/>
          </a:bodyPr>
          <a:lstStyle/>
          <a:p>
            <a:pPr algn="ctr" defTabSz="51424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6 – 2 + 1 = 5 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1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/>
        </p:nvSpPr>
        <p:spPr>
          <a:xfrm>
            <a:off x="2194669" y="819152"/>
            <a:ext cx="3742508" cy="676533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vi-VN" sz="1400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94669" y="1495686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10 – 1 – 4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4669" y="2088679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 6 + 4 – 3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94669" y="2686836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 7 – 3 + 4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194666" y="3279829"/>
            <a:ext cx="3742508" cy="592993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r>
              <a:rPr lang="en-US" sz="3000">
                <a:solidFill>
                  <a:srgbClr val="000000"/>
                </a:solidFill>
              </a:rPr>
              <a:t> 5 + 3 + 2 =</a:t>
            </a:r>
            <a:endParaRPr lang="vi-VN" sz="300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91182" y="3325132"/>
            <a:ext cx="1220321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 10</a:t>
            </a:r>
            <a:endParaRPr lang="vi-VN" sz="300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8058" y="1539052"/>
            <a:ext cx="968189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 5</a:t>
            </a:r>
            <a:endParaRPr lang="vi-VN" sz="30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82113" y="2155921"/>
            <a:ext cx="968189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   7</a:t>
            </a:r>
            <a:endParaRPr lang="vi-VN" sz="30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8058" y="2749330"/>
            <a:ext cx="968189" cy="53091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3000">
                <a:solidFill>
                  <a:srgbClr val="FF0000"/>
                </a:solidFill>
                <a:latin typeface="VNI-Avo" pitchFamily="2" charset="0"/>
              </a:rPr>
              <a:t> 8</a:t>
            </a:r>
            <a:endParaRPr lang="vi-VN" sz="3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6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blinds dir="vert"/>
        <p:sndAc>
          <p:stSnd>
            <p:snd r:embed="rId2" name="chimes.wav"/>
          </p:stSnd>
        </p:sndAc>
      </p:transition>
    </mc:Choice>
    <mc:Fallback xmlns="">
      <p:transition>
        <p:blinds dir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"/>
          <a:stretch/>
        </p:blipFill>
        <p:spPr>
          <a:xfrm>
            <a:off x="303960" y="-54583"/>
            <a:ext cx="873060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66333" y="2681194"/>
            <a:ext cx="4117367" cy="1124681"/>
          </a:xfrm>
          <a:prstGeom prst="rect">
            <a:avLst/>
          </a:prstGeom>
          <a:noFill/>
        </p:spPr>
        <p:txBody>
          <a:bodyPr wrap="square" lIns="92707" tIns="46354" rIns="92707" bIns="46354">
            <a:spAutoFit/>
          </a:bodyPr>
          <a:lstStyle/>
          <a:p>
            <a:pPr algn="ctr" defTabSz="969450">
              <a:defRPr/>
            </a:pP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Thö</a:t>
            </a:r>
            <a:r>
              <a:rPr lang="en-US" sz="6700" b="1" dirty="0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700" b="1" dirty="0" err="1">
                <a:ln w="12700">
                  <a:solidFill>
                    <a:srgbClr val="4BACC6"/>
                  </a:solidFill>
                  <a:prstDash val="solid"/>
                </a:ln>
                <a:solidFill>
                  <a:srgbClr val="FF0000"/>
                </a:solidFill>
                <a:latin typeface="VNI-Avo" pitchFamily="2" charset="0"/>
              </a:rPr>
              <a:t>giaõn</a:t>
            </a:r>
            <a:endParaRPr lang="en-US" sz="6700" b="1" dirty="0">
              <a:ln w="12700">
                <a:solidFill>
                  <a:srgbClr val="4BACC6"/>
                </a:solidFill>
                <a:prstDash val="solid"/>
              </a:ln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Lớp Chúng Ta Đoàn Kết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76238" cy="5143500"/>
          </a:xfrm>
        </p:spPr>
      </p:pic>
    </p:spTree>
    <p:extLst>
      <p:ext uri="{BB962C8B-B14F-4D97-AF65-F5344CB8AC3E}">
        <p14:creationId xmlns:p14="http://schemas.microsoft.com/office/powerpoint/2010/main" val="103324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5090"/>
            <a:ext cx="9144000" cy="50849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43733" r="71850" b="49234"/>
          <a:stretch/>
        </p:blipFill>
        <p:spPr>
          <a:xfrm>
            <a:off x="1529652" y="1205802"/>
            <a:ext cx="5807598" cy="258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335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9" t="50285" r="50000" b="33696"/>
          <a:stretch/>
        </p:blipFill>
        <p:spPr>
          <a:xfrm>
            <a:off x="533400" y="542877"/>
            <a:ext cx="3681095" cy="21336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0800000" flipV="1">
            <a:off x="998841" y="3114924"/>
            <a:ext cx="1114810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068755" y="3943350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2065803" y="3134957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 rot="10800000" flipV="1">
            <a:off x="2743200" y="3717746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10800000" flipV="1">
            <a:off x="2782452" y="2640149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9715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3 + 2 = </a:t>
            </a:r>
            <a:endParaRPr lang="vi-VN" sz="4000" b="1"/>
          </a:p>
        </p:txBody>
      </p:sp>
      <p:sp>
        <p:nvSpPr>
          <p:cNvPr id="17" name="TextBox 16"/>
          <p:cNvSpPr txBox="1"/>
          <p:nvPr/>
        </p:nvSpPr>
        <p:spPr>
          <a:xfrm>
            <a:off x="5234355" y="18097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2 + 3 = </a:t>
            </a:r>
            <a:endParaRPr lang="vi-VN" sz="4000" b="1"/>
          </a:p>
        </p:txBody>
      </p:sp>
      <p:sp>
        <p:nvSpPr>
          <p:cNvPr id="18" name="TextBox 17"/>
          <p:cNvSpPr txBox="1"/>
          <p:nvPr/>
        </p:nvSpPr>
        <p:spPr>
          <a:xfrm>
            <a:off x="5310555" y="2640148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5 - 2 = </a:t>
            </a:r>
            <a:endParaRPr lang="vi-VN" sz="4000" b="1"/>
          </a:p>
        </p:txBody>
      </p:sp>
      <p:sp>
        <p:nvSpPr>
          <p:cNvPr id="19" name="TextBox 18"/>
          <p:cNvSpPr txBox="1"/>
          <p:nvPr/>
        </p:nvSpPr>
        <p:spPr>
          <a:xfrm>
            <a:off x="5310555" y="35623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/>
              <a:t>5 - 3 = </a:t>
            </a:r>
            <a:endParaRPr lang="vi-VN" sz="4000" b="1"/>
          </a:p>
        </p:txBody>
      </p:sp>
      <p:sp>
        <p:nvSpPr>
          <p:cNvPr id="20" name="Rectangle 19"/>
          <p:cNvSpPr/>
          <p:nvPr/>
        </p:nvSpPr>
        <p:spPr>
          <a:xfrm>
            <a:off x="7010400" y="10826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76068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71881" y="2751227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7597" y="3629828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107282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76068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76068" y="27718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3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947597" y="3629828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latin typeface="Times New Roman" pitchFamily="18" charset="0"/>
                <a:cs typeface="Times New Roman" pitchFamily="18" charset="0"/>
              </a:rPr>
              <a:t>2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54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2473311" y="3096578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50082" y="3234162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7831111" y="2022523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2072332" y="-365433"/>
            <a:ext cx="5155335" cy="489692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7515511" y="2402060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7063634" y="-46405"/>
            <a:ext cx="1759996" cy="734428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307387" y="-259142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36448" y="359435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14" tIns="34277" rIns="68514" bIns="34277" rtlCol="0" anchor="ctr"/>
          <a:lstStyle/>
          <a:p>
            <a:pPr algn="ctr" defTabSz="685100">
              <a:defRPr/>
            </a:pPr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1587" y="2149231"/>
            <a:ext cx="4442453" cy="1084886"/>
          </a:xfrm>
          <a:prstGeom prst="rect">
            <a:avLst/>
          </a:prstGeom>
          <a:noFill/>
        </p:spPr>
        <p:txBody>
          <a:bodyPr wrap="none" lIns="68514" tIns="34277" rIns="68514" bIns="3427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5100"/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Khôûi</a:t>
            </a:r>
            <a:r>
              <a:rPr lang="en-US" sz="66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6600" b="1" dirty="0" err="1">
                <a:ln/>
                <a:solidFill>
                  <a:srgbClr val="FF0000"/>
                </a:solidFill>
                <a:latin typeface="VNI-Avo" pitchFamily="2" charset="0"/>
              </a:rPr>
              <a:t>ñoäng</a:t>
            </a:r>
            <a:endParaRPr lang="en-US" sz="66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9" y="1930532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743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5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 rot="10800000" flipV="1">
            <a:off x="998841" y="3114924"/>
            <a:ext cx="1114810" cy="10940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2068755" y="3943350"/>
            <a:ext cx="674446" cy="239620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flipV="1">
            <a:off x="2065803" y="3134957"/>
            <a:ext cx="716650" cy="297495"/>
          </a:xfrm>
          <a:prstGeom prst="lin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</p:cxnSp>
      <p:sp>
        <p:nvSpPr>
          <p:cNvPr id="11" name="Oval 10"/>
          <p:cNvSpPr/>
          <p:nvPr/>
        </p:nvSpPr>
        <p:spPr>
          <a:xfrm rot="10800000" flipV="1">
            <a:off x="2743200" y="3717746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10800000" flipV="1">
            <a:off x="2782452" y="2640149"/>
            <a:ext cx="967554" cy="949551"/>
          </a:xfrm>
          <a:prstGeom prst="ellipse">
            <a:avLst/>
          </a:prstGeom>
          <a:noFill/>
          <a:ln w="38100" cap="flat" cmpd="sng" algn="ctr">
            <a:solidFill>
              <a:srgbClr val="7030A0"/>
            </a:solidFill>
            <a:prstDash val="solid"/>
            <a:miter lim="800000"/>
          </a:ln>
          <a:effectLst/>
        </p:spPr>
        <p:txBody>
          <a:bodyPr lIns="91424" tIns="45712" rIns="91424" bIns="45712" rtlCol="0" anchor="ctr"/>
          <a:lstStyle/>
          <a:p>
            <a:pPr algn="ctr" defTabSz="914220">
              <a:defRPr/>
            </a:pP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9715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4 + 1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34355" y="18097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2 + 3 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10555" y="268927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5 - 2 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10555" y="3562350"/>
            <a:ext cx="1852246" cy="707886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/>
          <a:p>
            <a:r>
              <a:rPr lang="en-US" sz="4000" b="1">
                <a:solidFill>
                  <a:prstClr val="black"/>
                </a:solidFill>
              </a:rPr>
              <a:t>5 - 3  = </a:t>
            </a:r>
            <a:endParaRPr lang="vi-VN" sz="4000" b="1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10400" y="10826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86600" y="19336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71881" y="27718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7597" y="36862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10400" y="107282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79" t="65522" r="43149" b="15863"/>
          <a:stretch/>
        </p:blipFill>
        <p:spPr>
          <a:xfrm>
            <a:off x="583029" y="549387"/>
            <a:ext cx="3445943" cy="19682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105400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96000" y="19336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05400" y="2800352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19800" y="2800352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105400" y="36862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019800" y="3686225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105400" y="1920179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0" y="1936949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084088" y="19208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94514" y="2800352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019800" y="2781743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987791" y="2791727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105400" y="3697244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025662" y="3697244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53459" y="3673430"/>
            <a:ext cx="533400" cy="4857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24" tIns="45712" rIns="91424" bIns="45712" rtlCol="0" anchor="ctr"/>
          <a:lstStyle/>
          <a:p>
            <a:pPr algn="ctr"/>
            <a:r>
              <a:rPr lang="en-US" sz="40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vi-VN" sz="4000" b="1">
              <a:solidFill>
                <a:prstClr val="black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0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2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9"/>
          <a:stretch/>
        </p:blipFill>
        <p:spPr>
          <a:xfrm>
            <a:off x="0" y="-5715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71808" y="1726947"/>
            <a:ext cx="4238135" cy="1217056"/>
          </a:xfrm>
          <a:prstGeom prst="rect">
            <a:avLst/>
          </a:prstGeom>
          <a:noFill/>
        </p:spPr>
        <p:txBody>
          <a:bodyPr wrap="none" lIns="92751" tIns="46375" rIns="92751" bIns="463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499"/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Cuûng</a:t>
            </a:r>
            <a:r>
              <a:rPr lang="en-US" sz="7300" b="1" dirty="0">
                <a:ln/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7300" b="1" dirty="0" err="1">
                <a:ln/>
                <a:solidFill>
                  <a:srgbClr val="FF0000"/>
                </a:solidFill>
                <a:latin typeface="VNI-Avo" pitchFamily="2" charset="0"/>
              </a:rPr>
              <a:t>coá</a:t>
            </a:r>
            <a:endParaRPr lang="en-US" sz="73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5085" y="2942630"/>
            <a:ext cx="4483394" cy="924669"/>
          </a:xfrm>
          <a:prstGeom prst="rect">
            <a:avLst/>
          </a:prstGeom>
          <a:noFill/>
        </p:spPr>
        <p:txBody>
          <a:bodyPr wrap="none" lIns="92751" tIns="46375" rIns="92751" bIns="46375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725499"/>
            <a:r>
              <a:rPr lang="en-US" sz="5400" b="1">
                <a:ln/>
                <a:solidFill>
                  <a:srgbClr val="FF0000"/>
                </a:solidFill>
                <a:latin typeface="VNI-Avo" pitchFamily="2" charset="0"/>
              </a:rPr>
              <a:t>Ai nhanh tay</a:t>
            </a:r>
            <a:endParaRPr lang="en-US" sz="5400" b="1" dirty="0">
              <a:ln/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97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组合 131"/>
          <p:cNvGrpSpPr/>
          <p:nvPr/>
        </p:nvGrpSpPr>
        <p:grpSpPr>
          <a:xfrm rot="1294943" flipH="1">
            <a:off x="7070657" y="165269"/>
            <a:ext cx="378321" cy="361431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3" name="心形 13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4" name="心形 13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5" name="心形 13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6" name="心形 13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37" name="心形 13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38" name="组合 137"/>
          <p:cNvGrpSpPr/>
          <p:nvPr/>
        </p:nvGrpSpPr>
        <p:grpSpPr>
          <a:xfrm rot="288855" flipH="1">
            <a:off x="5489822" y="202315"/>
            <a:ext cx="375444" cy="358682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39" name="心形 13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0" name="心形 13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1" name="心形 14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2" name="心形 14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43" name="心形 14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186" name="组合 185"/>
          <p:cNvGrpSpPr/>
          <p:nvPr/>
        </p:nvGrpSpPr>
        <p:grpSpPr>
          <a:xfrm rot="616736" flipH="1">
            <a:off x="7596943" y="225759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87" name="心形 18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8" name="心形 18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89" name="心形 18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0" name="心形 18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191" name="心形 19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58" name="组合 257"/>
          <p:cNvGrpSpPr/>
          <p:nvPr/>
        </p:nvGrpSpPr>
        <p:grpSpPr>
          <a:xfrm rot="616736" flipH="1">
            <a:off x="7651006" y="913572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59" name="心形 258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0" name="心形 259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1" name="心形 260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2" name="心形 261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63" name="心形 262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0" name="组合 269"/>
          <p:cNvGrpSpPr/>
          <p:nvPr/>
        </p:nvGrpSpPr>
        <p:grpSpPr>
          <a:xfrm rot="616736" flipH="1">
            <a:off x="5125096" y="606357"/>
            <a:ext cx="289304" cy="276388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71" name="心形 27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2" name="心形 27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3" name="心形 27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4" name="心形 27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5" name="心形 27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82" name="组合 281"/>
          <p:cNvGrpSpPr/>
          <p:nvPr/>
        </p:nvGrpSpPr>
        <p:grpSpPr>
          <a:xfrm rot="616736" flipH="1">
            <a:off x="5601416" y="825528"/>
            <a:ext cx="529302" cy="505672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83" name="心形 282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4" name="心形 283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5" name="心形 284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6" name="心形 285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7" name="心形 286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276" name="组合 275"/>
          <p:cNvGrpSpPr/>
          <p:nvPr/>
        </p:nvGrpSpPr>
        <p:grpSpPr>
          <a:xfrm rot="616736" flipH="1">
            <a:off x="7318579" y="1330020"/>
            <a:ext cx="289304" cy="276388"/>
            <a:chOff x="3425492" y="836712"/>
            <a:chExt cx="850149" cy="812194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277" name="心形 27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8" name="心形 27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79" name="心形 27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0" name="心形 27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1" name="心形 28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95" name="图片 2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16" y="-201825"/>
            <a:ext cx="3285050" cy="1633031"/>
          </a:xfrm>
          <a:prstGeom prst="rect">
            <a:avLst/>
          </a:prstGeom>
          <a:noFill/>
        </p:spPr>
      </p:pic>
      <p:sp>
        <p:nvSpPr>
          <p:cNvPr id="296" name="TextBox 295"/>
          <p:cNvSpPr txBox="1"/>
          <p:nvPr/>
        </p:nvSpPr>
        <p:spPr>
          <a:xfrm>
            <a:off x="1476195" y="460579"/>
            <a:ext cx="5881288" cy="2100549"/>
          </a:xfrm>
          <a:prstGeom prst="rect">
            <a:avLst/>
          </a:prstGeom>
          <a:noFill/>
        </p:spPr>
        <p:txBody>
          <a:bodyPr wrap="square" lIns="68523" tIns="34277" rIns="68523" bIns="34277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685202"/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Chaøo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taïm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bieät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</a:t>
            </a:r>
            <a:r>
              <a:rPr lang="en-US" altLang="zh-CN" sz="66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caùc</a:t>
            </a:r>
            <a:r>
              <a:rPr lang="en-US" altLang="zh-CN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VNI-Avo" pitchFamily="2" charset="0"/>
                <a:ea typeface="华康少女文字W5(P)" pitchFamily="82" charset="-122"/>
              </a:rPr>
              <a:t> con</a:t>
            </a:r>
            <a:endParaRPr lang="zh-CN" altLang="en-US" sz="6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华康少女文字W5(P)" pitchFamily="82" charset="-122"/>
              <a:ea typeface="华康少女文字W5(P)" pitchFamily="82" charset="-122"/>
            </a:endParaRPr>
          </a:p>
        </p:txBody>
      </p:sp>
      <p:sp>
        <p:nvSpPr>
          <p:cNvPr id="298" name="云形 297"/>
          <p:cNvSpPr/>
          <p:nvPr/>
        </p:nvSpPr>
        <p:spPr>
          <a:xfrm>
            <a:off x="7900588" y="123016"/>
            <a:ext cx="1130969" cy="763811"/>
          </a:xfrm>
          <a:prstGeom prst="cloud">
            <a:avLst/>
          </a:prstGeom>
          <a:solidFill>
            <a:srgbClr val="FFFFFF"/>
          </a:solidFill>
          <a:ln w="12700" cap="flat" cmpd="sng" algn="ctr">
            <a:solidFill>
              <a:srgbClr val="569A05"/>
            </a:solidFill>
            <a:prstDash val="solid"/>
            <a:miter lim="800000"/>
          </a:ln>
          <a:effectLst/>
        </p:spPr>
        <p:txBody>
          <a:bodyPr lIns="68523" tIns="34277" rIns="68523" bIns="34277" rtlCol="0" anchor="ctr"/>
          <a:lstStyle/>
          <a:p>
            <a:pPr algn="ctr" defTabSz="685202">
              <a:defRPr/>
            </a:pPr>
            <a:endParaRPr lang="zh-CN" altLang="en-US" sz="1400" kern="0">
              <a:solidFill>
                <a:sysClr val="window" lastClr="FFFFFF"/>
              </a:solidFill>
              <a:latin typeface="Calibri"/>
              <a:ea typeface="宋体"/>
            </a:endParaRPr>
          </a:p>
        </p:txBody>
      </p:sp>
      <p:grpSp>
        <p:nvGrpSpPr>
          <p:cNvPr id="320" name="组合 319"/>
          <p:cNvGrpSpPr/>
          <p:nvPr/>
        </p:nvGrpSpPr>
        <p:grpSpPr>
          <a:xfrm rot="20591276" flipH="1">
            <a:off x="1192869" y="218391"/>
            <a:ext cx="449051" cy="429004"/>
            <a:chOff x="3425492" y="836712"/>
            <a:chExt cx="850149" cy="81219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321" name="心形 320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2" name="心形 321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3" name="心形 322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4" name="心形 323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5" name="心形 324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grpSp>
        <p:nvGrpSpPr>
          <p:cNvPr id="326" name="组合 325"/>
          <p:cNvGrpSpPr/>
          <p:nvPr/>
        </p:nvGrpSpPr>
        <p:grpSpPr>
          <a:xfrm rot="616736" flipH="1">
            <a:off x="2474694" y="140229"/>
            <a:ext cx="289304" cy="276388"/>
            <a:chOff x="3425492" y="836712"/>
            <a:chExt cx="850149" cy="812194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27" name="心形 32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8" name="心形 32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29" name="心形 32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0" name="心形 32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1" name="心形 33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pic>
        <p:nvPicPr>
          <p:cNvPr id="289" name="图片 28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67" y="2190751"/>
            <a:ext cx="5547907" cy="3173402"/>
          </a:xfrm>
          <a:prstGeom prst="rect">
            <a:avLst/>
          </a:prstGeom>
        </p:spPr>
      </p:pic>
      <p:grpSp>
        <p:nvGrpSpPr>
          <p:cNvPr id="336" name="组合 335"/>
          <p:cNvGrpSpPr/>
          <p:nvPr/>
        </p:nvGrpSpPr>
        <p:grpSpPr>
          <a:xfrm rot="616736" flipH="1">
            <a:off x="1997280" y="723481"/>
            <a:ext cx="411454" cy="393085"/>
            <a:chOff x="3425492" y="836712"/>
            <a:chExt cx="850149" cy="812194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337" name="心形 336"/>
            <p:cNvSpPr/>
            <p:nvPr/>
          </p:nvSpPr>
          <p:spPr>
            <a:xfrm>
              <a:off x="3719285" y="83671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8" name="心形 337"/>
            <p:cNvSpPr/>
            <p:nvPr/>
          </p:nvSpPr>
          <p:spPr>
            <a:xfrm rot="4320000">
              <a:off x="3927402" y="982362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39" name="心形 338"/>
            <p:cNvSpPr/>
            <p:nvPr/>
          </p:nvSpPr>
          <p:spPr>
            <a:xfrm rot="-4320000">
              <a:off x="3497079" y="980161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0" name="心形 339"/>
            <p:cNvSpPr/>
            <p:nvPr/>
          </p:nvSpPr>
          <p:spPr>
            <a:xfrm rot="8640000">
              <a:off x="3846320" y="122908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41" name="心形 340"/>
            <p:cNvSpPr/>
            <p:nvPr/>
          </p:nvSpPr>
          <p:spPr>
            <a:xfrm rot="-8640000">
              <a:off x="3580959" y="1218890"/>
              <a:ext cx="276651" cy="419826"/>
            </a:xfrm>
            <a:prstGeom prst="hear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 contourW="12700">
              <a:bevelT w="152400" h="50800" prst="softRound"/>
              <a:contourClr>
                <a:schemeClr val="bg1">
                  <a:lumMod val="50000"/>
                </a:schemeClr>
              </a:contourClr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202"/>
              <a:endParaRPr lang="zh-CN" altLang="en-US" sz="1400">
                <a:solidFill>
                  <a:prstClr val="white"/>
                </a:solidFill>
              </a:endParaRPr>
            </a:p>
          </p:txBody>
        </p:sp>
      </p:grpSp>
      <p:sp>
        <p:nvSpPr>
          <p:cNvPr id="343" name="椭圆 342"/>
          <p:cNvSpPr/>
          <p:nvPr/>
        </p:nvSpPr>
        <p:spPr>
          <a:xfrm>
            <a:off x="6354230" y="893331"/>
            <a:ext cx="1209197" cy="1192366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77" rIns="68523" bIns="34277" rtlCol="0" anchor="ctr"/>
          <a:lstStyle/>
          <a:p>
            <a:pPr algn="ctr" defTabSz="685202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6" name="椭圆 345"/>
          <p:cNvSpPr/>
          <p:nvPr/>
        </p:nvSpPr>
        <p:spPr>
          <a:xfrm>
            <a:off x="6765205" y="1318691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77" rIns="68523" bIns="34277" rtlCol="0" anchor="ctr"/>
          <a:lstStyle/>
          <a:p>
            <a:pPr algn="ctr" defTabSz="685202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  <p:sp>
        <p:nvSpPr>
          <p:cNvPr id="349" name="椭圆 348"/>
          <p:cNvSpPr/>
          <p:nvPr/>
        </p:nvSpPr>
        <p:spPr>
          <a:xfrm>
            <a:off x="1373938" y="1446820"/>
            <a:ext cx="389750" cy="384325"/>
          </a:xfrm>
          <a:prstGeom prst="ellipse">
            <a:avLst/>
          </a:prstGeom>
          <a:gradFill flip="none" rotWithShape="1">
            <a:gsLst>
              <a:gs pos="80000">
                <a:schemeClr val="bg1">
                  <a:alpha val="80000"/>
                </a:schemeClr>
              </a:gs>
              <a:gs pos="0">
                <a:schemeClr val="bg1">
                  <a:alpha val="0"/>
                </a:schemeClr>
              </a:gs>
              <a:gs pos="55000">
                <a:srgbClr val="FFFFFF">
                  <a:alpha val="0"/>
                </a:srgb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23" tIns="34277" rIns="68523" bIns="34277" rtlCol="0" anchor="ctr"/>
          <a:lstStyle/>
          <a:p>
            <a:pPr algn="ctr" defTabSz="685202"/>
            <a:r>
              <a:rPr lang="en-US" altLang="zh-CN" sz="1400" dirty="0">
                <a:solidFill>
                  <a:srgbClr val="FFFFFF"/>
                </a:solidFill>
              </a:rPr>
              <a:t>           </a:t>
            </a:r>
            <a:endParaRPr lang="zh-CN" alt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94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84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18560" y="1107087"/>
            <a:ext cx="2615837" cy="2253342"/>
            <a:chOff x="2024741" y="1476116"/>
            <a:chExt cx="3487782" cy="3004456"/>
          </a:xfrm>
        </p:grpSpPr>
        <p:sp>
          <p:nvSpPr>
            <p:cNvPr id="2" name="Flowchart: Connector 1"/>
            <p:cNvSpPr/>
            <p:nvPr/>
          </p:nvSpPr>
          <p:spPr>
            <a:xfrm>
              <a:off x="2024741" y="246889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3" name="Flowchart: Connector 2"/>
            <p:cNvSpPr/>
            <p:nvPr/>
          </p:nvSpPr>
          <p:spPr>
            <a:xfrm>
              <a:off x="4101733" y="1476116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4" name="Flowchart: Connector 3"/>
            <p:cNvSpPr/>
            <p:nvPr/>
          </p:nvSpPr>
          <p:spPr>
            <a:xfrm>
              <a:off x="4180112" y="320041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cxnSp>
          <p:nvCxnSpPr>
            <p:cNvPr id="6" name="Straight Connector 5"/>
            <p:cNvCxnSpPr>
              <a:stCxn id="2" idx="6"/>
              <a:endCxn id="3" idx="3"/>
            </p:cNvCxnSpPr>
            <p:nvPr/>
          </p:nvCxnSpPr>
          <p:spPr>
            <a:xfrm flipV="1">
              <a:off x="3357152" y="2568801"/>
              <a:ext cx="939708" cy="5401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2" idx="6"/>
              <a:endCxn id="4" idx="2"/>
            </p:cNvCxnSpPr>
            <p:nvPr/>
          </p:nvCxnSpPr>
          <p:spPr>
            <a:xfrm>
              <a:off x="3357152" y="3108972"/>
              <a:ext cx="822960" cy="731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1567547" y="1917143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10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8174" y="1146280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2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76755" y="2437742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8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2308" y="1851682"/>
            <a:ext cx="3543299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10 – 2 = 8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428310" y="2129165"/>
            <a:ext cx="529046" cy="308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vi-VN" sz="1400">
              <a:solidFill>
                <a:srgbClr val="FFFFFF"/>
              </a:solidFill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32860" y="1221387"/>
            <a:ext cx="2615837" cy="2253342"/>
            <a:chOff x="2024741" y="1476116"/>
            <a:chExt cx="3487782" cy="3004456"/>
          </a:xfrm>
        </p:grpSpPr>
        <p:sp>
          <p:nvSpPr>
            <p:cNvPr id="44" name="Flowchart: Connector 43"/>
            <p:cNvSpPr/>
            <p:nvPr/>
          </p:nvSpPr>
          <p:spPr>
            <a:xfrm>
              <a:off x="2024741" y="246889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4101733" y="1476116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sp>
          <p:nvSpPr>
            <p:cNvPr id="46" name="Flowchart: Connector 45"/>
            <p:cNvSpPr/>
            <p:nvPr/>
          </p:nvSpPr>
          <p:spPr>
            <a:xfrm>
              <a:off x="4180112" y="3200412"/>
              <a:ext cx="1332411" cy="1280160"/>
            </a:xfrm>
            <a:prstGeom prst="flowChartConnector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32"/>
              <a:endParaRPr lang="vi-VN" sz="1400">
                <a:solidFill>
                  <a:srgbClr val="FFFFFF"/>
                </a:solidFill>
              </a:endParaRPr>
            </a:p>
          </p:txBody>
        </p:sp>
        <p:cxnSp>
          <p:nvCxnSpPr>
            <p:cNvPr id="47" name="Straight Connector 46"/>
            <p:cNvCxnSpPr>
              <a:stCxn id="44" idx="6"/>
              <a:endCxn id="45" idx="3"/>
            </p:cNvCxnSpPr>
            <p:nvPr/>
          </p:nvCxnSpPr>
          <p:spPr>
            <a:xfrm flipV="1">
              <a:off x="3357152" y="2568801"/>
              <a:ext cx="939708" cy="54017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44" idx="6"/>
              <a:endCxn id="46" idx="2"/>
            </p:cNvCxnSpPr>
            <p:nvPr/>
          </p:nvCxnSpPr>
          <p:spPr>
            <a:xfrm>
              <a:off x="3357152" y="3108972"/>
              <a:ext cx="822960" cy="7315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Box 48"/>
          <p:cNvSpPr txBox="1"/>
          <p:nvPr/>
        </p:nvSpPr>
        <p:spPr>
          <a:xfrm>
            <a:off x="1897386" y="2031443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7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422474" y="1260580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000000"/>
                </a:solidFill>
                <a:latin typeface="VNI-Avo" pitchFamily="2" charset="0"/>
              </a:rPr>
              <a:t>3</a:t>
            </a:r>
            <a:endParaRPr lang="vi-VN" sz="5000">
              <a:solidFill>
                <a:srgbClr val="00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91055" y="2552042"/>
            <a:ext cx="1449977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4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476606" y="1965982"/>
            <a:ext cx="3024050" cy="84253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32"/>
            <a:r>
              <a:rPr lang="en-US" sz="5000">
                <a:solidFill>
                  <a:srgbClr val="FF0000"/>
                </a:solidFill>
                <a:latin typeface="VNI-Avo" pitchFamily="2" charset="0"/>
              </a:rPr>
              <a:t>7 – 3 = 4</a:t>
            </a:r>
            <a:endParaRPr lang="vi-VN" sz="5000">
              <a:solidFill>
                <a:srgbClr val="FF0000"/>
              </a:solidFill>
            </a:endParaRPr>
          </a:p>
        </p:txBody>
      </p:sp>
      <p:sp>
        <p:nvSpPr>
          <p:cNvPr id="53" name="Right Arrow 52"/>
          <p:cNvSpPr/>
          <p:nvPr/>
        </p:nvSpPr>
        <p:spPr>
          <a:xfrm>
            <a:off x="4542610" y="2243465"/>
            <a:ext cx="529046" cy="3085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vi-VN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7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7" grpId="1"/>
      <p:bldP spid="19" grpId="0"/>
      <p:bldP spid="19" grpId="1"/>
      <p:bldP spid="20" grpId="0" animBg="1"/>
      <p:bldP spid="20" grpId="1" animBg="1"/>
      <p:bldP spid="49" grpId="0"/>
      <p:bldP spid="50" grpId="0"/>
      <p:bldP spid="51" grpId="0"/>
      <p:bldP spid="52" grpId="0"/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>
          <a:xfrm>
            <a:off x="6" y="-1"/>
            <a:ext cx="9143999" cy="51435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5250" y="3025607"/>
            <a:ext cx="8676410" cy="2117899"/>
          </a:xfrm>
          <a:prstGeom prst="rect">
            <a:avLst/>
          </a:prstGeom>
          <a:noFill/>
        </p:spPr>
        <p:txBody>
          <a:bodyPr wrap="none" lIns="68573" tIns="34289" rIns="68573" bIns="34289">
            <a:prstTxWarp prst="textArchUp">
              <a:avLst>
                <a:gd name="adj" fmla="val 10960059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5142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38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Tröø baèng caùch ñeám bôùt</a:t>
            </a:r>
          </a:p>
          <a:p>
            <a:pPr algn="ctr" defTabSz="5142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spc="38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(tieát 2)</a:t>
            </a:r>
            <a:endParaRPr lang="en-US" sz="5400" spc="38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2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05" y="800100"/>
            <a:ext cx="4646141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676" y="4195703"/>
            <a:ext cx="1864925" cy="8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372100" y="-1543050"/>
            <a:ext cx="457200" cy="457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352801" y="2659052"/>
            <a:ext cx="2590800" cy="761745"/>
          </a:xfrm>
          <a:prstGeom prst="rect">
            <a:avLst/>
          </a:prstGeom>
        </p:spPr>
        <p:txBody>
          <a:bodyPr wrap="square" lIns="68567" tIns="34289" rIns="68567" bIns="34289">
            <a:spAutoFit/>
          </a:bodyPr>
          <a:lstStyle/>
          <a:p>
            <a:pPr defTabSz="685647"/>
            <a:r>
              <a:rPr lang="en-US" sz="45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1.TÍNH</a:t>
            </a:r>
            <a:endParaRPr lang="en-US" sz="45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348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13930" y="2344851"/>
            <a:ext cx="2433057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10- 4 =</a:t>
            </a:r>
            <a:endParaRPr lang="en-US" sz="4500" dirty="0">
              <a:solidFill>
                <a:prstClr val="black"/>
              </a:solidFill>
              <a:latin typeface="VNI-Avo" pitchFamily="2" charset="0"/>
              <a:cs typeface="Times New Roman" pitchFamily="18" charset="0"/>
            </a:endParaRP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3" name="Rounded Rectangle 12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86394" y="2344859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1969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66928" y="17"/>
            <a:ext cx="9077093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00" y="2291273"/>
            <a:ext cx="1989796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8 -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3 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6" y="2291345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5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6098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" b="10605"/>
          <a:stretch/>
        </p:blipFill>
        <p:spPr bwMode="auto">
          <a:xfrm>
            <a:off x="0" y="17"/>
            <a:ext cx="9144000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5714" y1="81735" x2="14586" y2="87245"/>
                        <a14:foregroundMark x1="10376" y1="85918" x2="9699" y2="88469"/>
                        <a14:foregroundMark x1="11955" y1="86020" x2="13985" y2="86020"/>
                        <a14:foregroundMark x1="21654" y1="81327" x2="20000" y2="96429"/>
                        <a14:foregroundMark x1="24737" y1="95714" x2="83383" y2="95102"/>
                        <a14:foregroundMark x1="83684" y1="59184" x2="91278" y2="83980"/>
                        <a14:foregroundMark x1="83835" y1="81735" x2="84662" y2="90918"/>
                        <a14:foregroundMark x1="13308" y1="64184" x2="7895" y2="78878"/>
                        <a14:foregroundMark x1="51504" y1="21837" x2="49248" y2="30714"/>
                        <a14:foregroundMark x1="6692" y1="76327" x2="6391" y2="77143"/>
                        <a14:foregroundMark x1="8346" y1="78571" x2="8722" y2="79796"/>
                        <a14:foregroundMark x1="7594" y1="77755" x2="6541" y2="79592"/>
                        <a14:foregroundMark x1="9549" y1="76429" x2="10752" y2="77347"/>
                        <a14:foregroundMark x1="50827" y1="20510" x2="50752" y2="21531"/>
                        <a14:foregroundMark x1="52180" y1="21122" x2="51654" y2="21531"/>
                        <a14:foregroundMark x1="52932" y1="22245" x2="52331" y2="23265"/>
                        <a14:foregroundMark x1="49699" y1="20918" x2="50150" y2="23061"/>
                        <a14:foregroundMark x1="48722" y1="23367" x2="49398" y2="23673"/>
                        <a14:backgroundMark x1="65414" y1="26837" x2="66015" y2="26429"/>
                        <a14:backgroundMark x1="67519" y1="30000" x2="68421" y2="31939"/>
                        <a14:backgroundMark x1="59098" y1="26531" x2="60150" y2="26837"/>
                        <a14:backgroundMark x1="40827" y1="27755" x2="41805" y2="27245"/>
                        <a14:backgroundMark x1="35038" y1="29388" x2="37895" y2="28776"/>
                        <a14:backgroundMark x1="20301" y1="58265" x2="22406" y2="57551"/>
                        <a14:backgroundMark x1="14586" y1="66735" x2="14436" y2="67449"/>
                        <a14:backgroundMark x1="16241" y1="58980" x2="16992" y2="58673"/>
                        <a14:backgroundMark x1="79774" y1="57449" x2="79774" y2="6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0"/>
            <a:ext cx="53721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429024" y="2211417"/>
            <a:ext cx="2145659" cy="1454242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6 -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2</a:t>
            </a:r>
            <a:r>
              <a:rPr lang="en-US" sz="450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 </a:t>
            </a:r>
            <a:r>
              <a:rPr lang="en-US" sz="4500" dirty="0">
                <a:solidFill>
                  <a:prstClr val="black"/>
                </a:solidFill>
                <a:latin typeface="VNI-Avo" pitchFamily="2" charset="0"/>
                <a:cs typeface="Times New Roman" pitchFamily="18" charset="0"/>
              </a:rPr>
              <a:t>=</a:t>
            </a:r>
          </a:p>
          <a:p>
            <a:pPr defTabSz="685647"/>
            <a:endParaRPr lang="en-US" sz="45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00400" y="4138181"/>
            <a:ext cx="2914650" cy="3714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3/5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429008" y="4167421"/>
            <a:ext cx="714375" cy="305233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CHECK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86386" y="2211425"/>
            <a:ext cx="714375" cy="761745"/>
          </a:xfrm>
          <a:prstGeom prst="rect">
            <a:avLst/>
          </a:prstGeom>
          <a:noFill/>
        </p:spPr>
        <p:txBody>
          <a:bodyPr wrap="square" lIns="68567" tIns="34289" rIns="68567" bIns="34289" rtlCol="0">
            <a:spAutoFit/>
          </a:bodyPr>
          <a:lstStyle/>
          <a:p>
            <a:pPr defTabSz="685647"/>
            <a:r>
              <a:rPr lang="en-US" sz="4500" dirty="0">
                <a:solidFill>
                  <a:srgbClr val="FF0000"/>
                </a:solidFill>
                <a:latin typeface="VNI-Avo" pitchFamily="2" charset="0"/>
                <a:cs typeface="Times New Roman" pitchFamily="18" charset="0"/>
              </a:rPr>
              <a:t>4</a:t>
            </a: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486400" y="4171318"/>
            <a:ext cx="514350" cy="305233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68567" tIns="34289" rIns="68567" bIns="34289" rtlCol="0" anchor="ctr"/>
          <a:lstStyle/>
          <a:p>
            <a:pPr algn="ctr" defTabSz="685647"/>
            <a:r>
              <a:rPr lang="en-US" sz="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131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63&quot;/&gt;&lt;/object&gt;&lt;object type=&quot;3&quot; unique_id=&quot;10016&quot;&gt;&lt;property id=&quot;20148&quot; value=&quot;5&quot;/&gt;&lt;property id=&quot;20300&quot; value=&quot;Slide 21&quot;/&gt;&lt;property id=&quot;20307&quot; value=&quot;268&quot;/&gt;&lt;/object&gt;&lt;object type=&quot;3&quot; unique_id=&quot;10221&quot;&gt;&lt;property id=&quot;20148&quot; value=&quot;5&quot;/&gt;&lt;property id=&quot;20300&quot; value=&quot;Slide 2&quot;/&gt;&lt;property id=&quot;20307&quot; value=&quot;275&quot;/&gt;&lt;/object&gt;&lt;object type=&quot;3&quot; unique_id=&quot;10224&quot;&gt;&lt;property id=&quot;20148&quot; value=&quot;5&quot;/&gt;&lt;property id=&quot;20300&quot; value=&quot;Slide 22&quot;/&gt;&lt;property id=&quot;20307&quot; value=&quot;278&quot;/&gt;&lt;/object&gt;&lt;object type=&quot;3&quot; unique_id=&quot;11411&quot;&gt;&lt;property id=&quot;20148&quot; value=&quot;5&quot;/&gt;&lt;property id=&quot;20300&quot; value=&quot;Slide 6&quot;/&gt;&lt;property id=&quot;20307&quot; value=&quot;285&quot;/&gt;&lt;/object&gt;&lt;object type=&quot;3&quot; unique_id=&quot;11412&quot;&gt;&lt;property id=&quot;20148&quot; value=&quot;5&quot;/&gt;&lt;property id=&quot;20300&quot; value=&quot;Slide 7&quot;/&gt;&lt;property id=&quot;20307&quot; value=&quot;286&quot;/&gt;&lt;/object&gt;&lt;object type=&quot;3&quot; unique_id=&quot;11413&quot;&gt;&lt;property id=&quot;20148&quot; value=&quot;5&quot;/&gt;&lt;property id=&quot;20300&quot; value=&quot;Slide 8&quot;/&gt;&lt;property id=&quot;20307&quot; value=&quot;287&quot;/&gt;&lt;/object&gt;&lt;object type=&quot;3&quot; unique_id=&quot;11414&quot;&gt;&lt;property id=&quot;20148&quot; value=&quot;5&quot;/&gt;&lt;property id=&quot;20300&quot; value=&quot;Slide 9&quot;/&gt;&lt;property id=&quot;20307&quot; value=&quot;288&quot;/&gt;&lt;/object&gt;&lt;object type=&quot;3&quot; unique_id=&quot;11415&quot;&gt;&lt;property id=&quot;20148&quot; value=&quot;5&quot;/&gt;&lt;property id=&quot;20300&quot; value=&quot;Slide 10&quot;/&gt;&lt;property id=&quot;20307&quot; value=&quot;289&quot;/&gt;&lt;/object&gt;&lt;object type=&quot;3&quot; unique_id=&quot;11416&quot;&gt;&lt;property id=&quot;20148&quot; value=&quot;5&quot;/&gt;&lt;property id=&quot;20300&quot; value=&quot;Slide 11&quot;/&gt;&lt;property id=&quot;20307&quot; value=&quot;290&quot;/&gt;&lt;/object&gt;&lt;object type=&quot;3&quot; unique_id=&quot;11517&quot;&gt;&lt;property id=&quot;20148&quot; value=&quot;5&quot;/&gt;&lt;property id=&quot;20300&quot; value=&quot;Slide 12&quot;/&gt;&lt;property id=&quot;20307&quot; value=&quot;291&quot;/&gt;&lt;/object&gt;&lt;object type=&quot;3&quot; unique_id=&quot;11622&quot;&gt;&lt;property id=&quot;20148&quot; value=&quot;5&quot;/&gt;&lt;property id=&quot;20300&quot; value=&quot;Slide 13&quot;/&gt;&lt;property id=&quot;20307&quot; value=&quot;292&quot;/&gt;&lt;/object&gt;&lt;object type=&quot;3&quot; unique_id=&quot;11623&quot;&gt;&lt;property id=&quot;20148&quot; value=&quot;5&quot;/&gt;&lt;property id=&quot;20300&quot; value=&quot;Slide 14&quot;/&gt;&lt;property id=&quot;20307&quot; value=&quot;293&quot;/&gt;&lt;/object&gt;&lt;object type=&quot;3&quot; unique_id=&quot;12973&quot;&gt;&lt;property id=&quot;20148&quot; value=&quot;5&quot;/&gt;&lt;property id=&quot;20300&quot; value=&quot;Slide 18&quot;/&gt;&lt;property id=&quot;20307&quot; value=&quot;297&quot;/&gt;&lt;/object&gt;&lt;object type=&quot;3&quot; unique_id=&quot;12974&quot;&gt;&lt;property id=&quot;20148&quot; value=&quot;5&quot;/&gt;&lt;property id=&quot;20300&quot; value=&quot;Slide 19&quot;/&gt;&lt;property id=&quot;20307&quot; value=&quot;298&quot;/&gt;&lt;/object&gt;&lt;object type=&quot;3&quot; unique_id=&quot;18050&quot;&gt;&lt;property id=&quot;20148&quot; value=&quot;5&quot;/&gt;&lt;property id=&quot;20300&quot; value=&quot;Slide 20&quot;/&gt;&lt;property id=&quot;20307&quot; value=&quot;300&quot;/&gt;&lt;/object&gt;&lt;object type=&quot;3&quot; unique_id=&quot;18201&quot;&gt;&lt;property id=&quot;20148&quot; value=&quot;5&quot;/&gt;&lt;property id=&quot;20300&quot; value=&quot;Slide 16&quot;/&gt;&lt;property id=&quot;20307&quot; value=&quot;301&quot;/&gt;&lt;/object&gt;&lt;object type=&quot;3&quot; unique_id=&quot;18335&quot;&gt;&lt;property id=&quot;20148&quot; value=&quot;5&quot;/&gt;&lt;property id=&quot;20300&quot; value=&quot;Slide 3&quot;/&gt;&lt;property id=&quot;20307&quot; value=&quot;302&quot;/&gt;&lt;/object&gt;&lt;object type=&quot;3&quot; unique_id=&quot;18336&quot;&gt;&lt;property id=&quot;20148&quot; value=&quot;5&quot;/&gt;&lt;property id=&quot;20300&quot; value=&quot;Slide 4&quot;/&gt;&lt;property id=&quot;20307&quot; value=&quot;304&quot;/&gt;&lt;/object&gt;&lt;object type=&quot;3&quot; unique_id=&quot;18337&quot;&gt;&lt;property id=&quot;20148&quot; value=&quot;5&quot;/&gt;&lt;property id=&quot;20300&quot; value=&quot;Slide 5&quot;/&gt;&lt;property id=&quot;20307&quot; value=&quot;303&quot;/&gt;&lt;/object&gt;&lt;object type=&quot;3&quot; unique_id=&quot;18338&quot;&gt;&lt;property id=&quot;20148&quot; value=&quot;5&quot;/&gt;&lt;property id=&quot;20300&quot; value=&quot;Slide 15&quot;/&gt;&lt;property id=&quot;20307&quot; value=&quot;305&quot;/&gt;&lt;/object&gt;&lt;object type=&quot;3&quot; unique_id=&quot;18437&quot;&gt;&lt;property id=&quot;20148&quot; value=&quot;5&quot;/&gt;&lt;property id=&quot;20300&quot; value=&quot;Slide 17&quot;/&gt;&lt;property id=&quot;20307&quot; value=&quot;306&quot;/&gt;&lt;/object&gt;&lt;/object&gt;&lt;object type=&quot;8&quot; unique_id=&quot;10038&quot;&gt;&lt;/object&gt;&lt;/object&gt;&lt;/database&gt;"/>
  <p:tag name="SECTOMILLISECCONVERTED" val="1"/>
</p:tagLst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3_Office 主题​​">
  <a:themeElements>
    <a:clrScheme name="自定义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50"/>
      </a:accent1>
      <a:accent2>
        <a:srgbClr val="2E75B5"/>
      </a:accent2>
      <a:accent3>
        <a:srgbClr val="A5A5A5"/>
      </a:accent3>
      <a:accent4>
        <a:srgbClr val="BD15A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9B8BF"/>
      </a:accent1>
      <a:accent2>
        <a:srgbClr val="005830"/>
      </a:accent2>
      <a:accent3>
        <a:srgbClr val="D0B067"/>
      </a:accent3>
      <a:accent4>
        <a:srgbClr val="75723A"/>
      </a:accent4>
      <a:accent5>
        <a:srgbClr val="005830"/>
      </a:accent5>
      <a:accent6>
        <a:srgbClr val="E89549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80">
      <a:dk1>
        <a:srgbClr val="280014"/>
      </a:dk1>
      <a:lt1>
        <a:srgbClr val="FFFFFF"/>
      </a:lt1>
      <a:dk2>
        <a:srgbClr val="211B0E"/>
      </a:dk2>
      <a:lt2>
        <a:srgbClr val="F6F2EA"/>
      </a:lt2>
      <a:accent1>
        <a:srgbClr val="2D99C9"/>
      </a:accent1>
      <a:accent2>
        <a:srgbClr val="FFCC00"/>
      </a:accent2>
      <a:accent3>
        <a:srgbClr val="FF99CC"/>
      </a:accent3>
      <a:accent4>
        <a:srgbClr val="4BD55B"/>
      </a:accent4>
      <a:accent5>
        <a:srgbClr val="FF9B05"/>
      </a:accent5>
      <a:accent6>
        <a:srgbClr val="FF0066"/>
      </a:accent6>
      <a:hlink>
        <a:srgbClr val="319095"/>
      </a:hlink>
      <a:folHlink>
        <a:srgbClr val="164C64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260</Words>
  <Application>Microsoft Office PowerPoint</Application>
  <PresentationFormat>On-screen Show (16:9)</PresentationFormat>
  <Paragraphs>114</Paragraphs>
  <Slides>22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22</vt:i4>
      </vt:variant>
    </vt:vector>
  </HeadingPairs>
  <TitlesOfParts>
    <vt:vector size="45" baseType="lpstr">
      <vt:lpstr>Arial Unicode MS</vt:lpstr>
      <vt:lpstr>等线</vt:lpstr>
      <vt:lpstr>微软雅黑</vt:lpstr>
      <vt:lpstr>Arial</vt:lpstr>
      <vt:lpstr>Calibri</vt:lpstr>
      <vt:lpstr>Calibri Light</vt:lpstr>
      <vt:lpstr>Garamond</vt:lpstr>
      <vt:lpstr>Times New Roman</vt:lpstr>
      <vt:lpstr>VNI-Avo</vt:lpstr>
      <vt:lpstr>华康少女文字W5(P)</vt:lpstr>
      <vt:lpstr>方正有猫在_GBK</vt:lpstr>
      <vt:lpstr>3_Office 主题​​</vt:lpstr>
      <vt:lpstr>9_Office Theme</vt:lpstr>
      <vt:lpstr>1_Office 主题</vt:lpstr>
      <vt:lpstr>Office 主题​​</vt:lpstr>
      <vt:lpstr>4_Office Theme</vt:lpstr>
      <vt:lpstr>2_Organic</vt:lpstr>
      <vt:lpstr>2_Office Theme</vt:lpstr>
      <vt:lpstr>2_Office 主题</vt:lpstr>
      <vt:lpstr>3_Office 主题</vt:lpstr>
      <vt:lpstr>4_Office 主题</vt:lpstr>
      <vt:lpstr>PPT定制1801380800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ducument</cp:lastModifiedBy>
  <cp:revision>76</cp:revision>
  <dcterms:created xsi:type="dcterms:W3CDTF">2020-08-01T07:13:48Z</dcterms:created>
  <dcterms:modified xsi:type="dcterms:W3CDTF">2022-01-01T13:51:38Z</dcterms:modified>
</cp:coreProperties>
</file>