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316" r:id="rId3"/>
    <p:sldId id="260" r:id="rId4"/>
    <p:sldId id="261" r:id="rId5"/>
    <p:sldId id="262" r:id="rId6"/>
    <p:sldId id="263" r:id="rId7"/>
    <p:sldId id="268" r:id="rId8"/>
    <p:sldId id="267" r:id="rId9"/>
    <p:sldId id="269" r:id="rId10"/>
    <p:sldId id="270" r:id="rId11"/>
    <p:sldId id="271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294CF-5C1D-4AD9-903E-C0CA2C4F2A7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DA6B6-38DE-471D-AE1F-D284E937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3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F6BAD9-2A96-4A31-AEF3-CFEC0F25A5E1}" type="slidenum">
              <a:rPr lang="en-US" altLang="vi-VN" smtClean="0">
                <a:latin typeface=".VnTime" panose="020B7200000000000000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vi-VN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2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BC80-CBD9-4C2E-9DFE-7F1D7BF131D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22B-E9CA-4C2B-A038-8BE0B08B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BC80-CBD9-4C2E-9DFE-7F1D7BF131D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22B-E9CA-4C2B-A038-8BE0B08B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5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BC80-CBD9-4C2E-9DFE-7F1D7BF131D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22B-E9CA-4C2B-A038-8BE0B08B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1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BC80-CBD9-4C2E-9DFE-7F1D7BF131D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22B-E9CA-4C2B-A038-8BE0B08B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BC80-CBD9-4C2E-9DFE-7F1D7BF131D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22B-E9CA-4C2B-A038-8BE0B08B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BC80-CBD9-4C2E-9DFE-7F1D7BF131D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22B-E9CA-4C2B-A038-8BE0B08B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9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BC80-CBD9-4C2E-9DFE-7F1D7BF131D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22B-E9CA-4C2B-A038-8BE0B08B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2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BC80-CBD9-4C2E-9DFE-7F1D7BF131D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22B-E9CA-4C2B-A038-8BE0B08B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BC80-CBD9-4C2E-9DFE-7F1D7BF131D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22B-E9CA-4C2B-A038-8BE0B08B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5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BC80-CBD9-4C2E-9DFE-7F1D7BF131D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22B-E9CA-4C2B-A038-8BE0B08B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9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BC80-CBD9-4C2E-9DFE-7F1D7BF131D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22B-E9CA-4C2B-A038-8BE0B08B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EBC80-CBD9-4C2E-9DFE-7F1D7BF131D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9422B-E9CA-4C2B-A038-8BE0B08B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8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/>
          <p:cNvSpPr>
            <a:spLocks noChangeArrowheads="1" noChangeShapeType="1" noTextEdit="1"/>
          </p:cNvSpPr>
          <p:nvPr/>
        </p:nvSpPr>
        <p:spPr bwMode="auto">
          <a:xfrm>
            <a:off x="3886200" y="0"/>
            <a:ext cx="8991600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5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1676400" y="6049964"/>
            <a:ext cx="8839200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58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2378075" y="6400800"/>
            <a:ext cx="11398250" cy="63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58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752600" y="5167314"/>
            <a:ext cx="8763000" cy="191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5100" kern="1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00FFFF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100" kern="1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00FFFF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H="1" flipV="1">
            <a:off x="4858657" y="1750209"/>
            <a:ext cx="2550885" cy="433965"/>
          </a:xfrm>
          <a:prstGeom prst="rect">
            <a:avLst/>
          </a:prstGeom>
        </p:spPr>
        <p:txBody>
          <a:bodyPr lIns="64008" tIns="32004" rIns="64008" bIns="32004"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: </a:t>
            </a: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2242344" y="2161868"/>
            <a:ext cx="7924800" cy="987963"/>
          </a:xfrm>
          <a:prstGeom prst="rect">
            <a:avLst/>
          </a:prstGeom>
        </p:spPr>
        <p:txBody>
          <a:bodyPr lIns="64008" tIns="32004" rIns="64008" bIns="32004"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Dấu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hiệu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chia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cho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2.</a:t>
            </a:r>
          </a:p>
        </p:txBody>
      </p:sp>
      <p:pic>
        <p:nvPicPr>
          <p:cNvPr id="3082" name="Picture 5" descr="anim1690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5883276"/>
            <a:ext cx="81645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6" descr="POINS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" y="0"/>
            <a:ext cx="131603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8" descr="POINS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10976769" y="-48419"/>
            <a:ext cx="116046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ImageX[49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005389" y="6251575"/>
            <a:ext cx="22574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65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3962400"/>
            <a:ext cx="9144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15641" y="3259465"/>
            <a:ext cx="1702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Trang 94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CA59AD-ED99-4C78-9201-5BEB7A5A06DE}"/>
              </a:ext>
            </a:extLst>
          </p:cNvPr>
          <p:cNvSpPr/>
          <p:nvPr/>
        </p:nvSpPr>
        <p:spPr>
          <a:xfrm rot="10800000" flipV="1">
            <a:off x="1170328" y="755271"/>
            <a:ext cx="9851343" cy="741742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4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</a:t>
            </a:r>
            <a:r>
              <a:rPr lang="en-US" sz="4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tư</a:t>
            </a:r>
            <a:r>
              <a:rPr lang="en-US" sz="4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4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4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12 </a:t>
            </a:r>
            <a:r>
              <a:rPr lang="en-US" sz="44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</a:t>
            </a:r>
            <a:r>
              <a:rPr lang="en-US" sz="4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 </a:t>
            </a:r>
            <a:r>
              <a:rPr lang="en-US" sz="44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sz="4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2661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26745" y="1505243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7090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0812" y="2532185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1065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6745" y="3516923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6843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0812" y="4487594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2407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6745" y="1505243"/>
            <a:ext cx="508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7090</a:t>
            </a:r>
          </a:p>
        </p:txBody>
      </p:sp>
    </p:spTree>
    <p:extLst>
      <p:ext uri="{BB962C8B-B14F-4D97-AF65-F5344CB8AC3E}">
        <p14:creationId xmlns:p14="http://schemas.microsoft.com/office/powerpoint/2010/main" val="7508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20308" y="1772529"/>
            <a:ext cx="1580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248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240" y="2841674"/>
            <a:ext cx="1552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645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3910819"/>
            <a:ext cx="156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976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0308" y="4951828"/>
            <a:ext cx="1580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350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6240" y="2841674"/>
            <a:ext cx="4548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645</a:t>
            </a:r>
          </a:p>
        </p:txBody>
      </p:sp>
    </p:spTree>
    <p:extLst>
      <p:ext uri="{BB962C8B-B14F-4D97-AF65-F5344CB8AC3E}">
        <p14:creationId xmlns:p14="http://schemas.microsoft.com/office/powerpoint/2010/main" val="23890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1720851" y="3170238"/>
            <a:ext cx="9251949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CC00CC"/>
                </a:solidFill>
              </a:rPr>
              <a:t>* </a:t>
            </a:r>
            <a:r>
              <a:rPr lang="en-US" altLang="en-US" sz="2400" b="1" dirty="0" err="1">
                <a:solidFill>
                  <a:srgbClr val="CC00CC"/>
                </a:solidFill>
              </a:rPr>
              <a:t>Các</a:t>
            </a:r>
            <a:r>
              <a:rPr lang="en-US" altLang="en-US" sz="2400" b="1" dirty="0">
                <a:solidFill>
                  <a:srgbClr val="CC00CC"/>
                </a:solidFill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</a:rPr>
              <a:t>em</a:t>
            </a:r>
            <a:r>
              <a:rPr lang="en-US" altLang="en-US" sz="2400" b="1" dirty="0">
                <a:solidFill>
                  <a:srgbClr val="CC00CC"/>
                </a:solidFill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</a:rPr>
              <a:t>về</a:t>
            </a:r>
            <a:r>
              <a:rPr lang="en-US" altLang="en-US" sz="2400" b="1" dirty="0">
                <a:solidFill>
                  <a:srgbClr val="CC00CC"/>
                </a:solidFill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</a:rPr>
              <a:t>nhà</a:t>
            </a:r>
            <a:r>
              <a:rPr lang="en-US" altLang="en-US" sz="2400" b="1" dirty="0">
                <a:solidFill>
                  <a:srgbClr val="CC00CC"/>
                </a:solidFill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</a:rPr>
              <a:t>Xem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lại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vở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tập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toán</a:t>
            </a:r>
            <a:r>
              <a:rPr lang="en-US" altLang="en-US" sz="2400" dirty="0">
                <a:solidFill>
                  <a:srgbClr val="0000FF"/>
                </a:solidFill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</a:rPr>
              <a:t>Chuẩn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bị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tiếp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theo.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pic>
        <p:nvPicPr>
          <p:cNvPr id="21507" name="Picture 17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4800600"/>
            <a:ext cx="69088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WordArt 18"/>
          <p:cNvSpPr>
            <a:spLocks noChangeArrowheads="1" noChangeShapeType="1" noTextEdit="1"/>
          </p:cNvSpPr>
          <p:nvPr/>
        </p:nvSpPr>
        <p:spPr bwMode="auto">
          <a:xfrm>
            <a:off x="609600" y="1031876"/>
            <a:ext cx="10566400" cy="1635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5352407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3C23156-4FEC-4625-B39D-C1964D296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1938"/>
            <a:ext cx="8623300" cy="21320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0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1F3AA9F-29FF-46AE-BB9B-0DDB54A0C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4646614"/>
            <a:ext cx="8623300" cy="884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280" y="280177"/>
            <a:ext cx="254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384" y="1137178"/>
            <a:ext cx="27182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: 2 =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: 2 =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: 2 =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: 2 =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: 2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7547" y="1043151"/>
            <a:ext cx="20357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: 2 =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: 2 =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: 2 =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: 2 =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: 2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6650" y="1141236"/>
            <a:ext cx="745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4795" y="1746964"/>
            <a:ext cx="778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3063" y="236441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2873" y="2958251"/>
            <a:ext cx="883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4795" y="3542369"/>
            <a:ext cx="883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64767" y="1043150"/>
            <a:ext cx="185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0943" y="1656524"/>
            <a:ext cx="2201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09182" y="2226733"/>
            <a:ext cx="1961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64767" y="2840247"/>
            <a:ext cx="2127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0943" y="3522035"/>
            <a:ext cx="22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0469" y="4210550"/>
            <a:ext cx="1185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457" y="4841001"/>
            <a:ext cx="11352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0, 2, 4, 6, 8.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392307"/>
            <a:ext cx="1233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971617"/>
            <a:ext cx="1233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1, 3, 5, 7, 9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803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2553" y="881617"/>
            <a:ext cx="12377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0, 2, 4, 6, 8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553" y="1631852"/>
            <a:ext cx="11997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4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4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4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1, 3, 5, 7, 9 </a:t>
            </a:r>
            <a:r>
              <a:rPr lang="en-US" sz="4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807" y="3123210"/>
            <a:ext cx="460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553" y="3717970"/>
            <a:ext cx="716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554" y="4553620"/>
            <a:ext cx="113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0; 2; 4; 6; 8;…; 156; 158; 160;…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553" y="5339573"/>
            <a:ext cx="7418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995" y="5976383"/>
            <a:ext cx="10611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1; 3; 5; 7;…; 567; 569; 571;…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33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243" y="459685"/>
            <a:ext cx="112277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35; 89; 98; 1000; 744; 867; 7536;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84 683; 5782; 8401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243" y="1773311"/>
            <a:ext cx="5700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243" y="2398270"/>
            <a:ext cx="454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9664" y="2414628"/>
            <a:ext cx="5612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98; 1000; 744; 7536; 5782.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800" y="4520979"/>
            <a:ext cx="656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800" y="5129295"/>
            <a:ext cx="618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0267" y="5129295"/>
            <a:ext cx="550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35; 89; 867; 84 683; 8401.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800" y="5736755"/>
            <a:ext cx="731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154" y="6211669"/>
            <a:ext cx="935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5; 9; 7; 3; 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800" y="3230912"/>
            <a:ext cx="901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8800" y="3867818"/>
            <a:ext cx="1041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8; 0; 4; 6; 2.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32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9994" y="942535"/>
            <a:ext cx="10350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643532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06769" y="1772529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24; 96;…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6769" y="4670474"/>
            <a:ext cx="381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123; 951;…</a:t>
            </a:r>
          </a:p>
        </p:txBody>
      </p:sp>
    </p:spTree>
    <p:extLst>
      <p:ext uri="{BB962C8B-B14F-4D97-AF65-F5344CB8AC3E}">
        <p14:creationId xmlns:p14="http://schemas.microsoft.com/office/powerpoint/2010/main" val="12159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3352800" y="2362200"/>
            <a:ext cx="57912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Ai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nhanh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ai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đúng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4138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426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1495" y="1294228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1495" y="2180493"/>
            <a:ext cx="96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1495" y="3066759"/>
            <a:ext cx="979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1495" y="3953024"/>
            <a:ext cx="11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1496" y="3953024"/>
            <a:ext cx="3399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</a:t>
            </a:r>
          </a:p>
        </p:txBody>
      </p:sp>
    </p:spTree>
    <p:extLst>
      <p:ext uri="{BB962C8B-B14F-4D97-AF65-F5344CB8AC3E}">
        <p14:creationId xmlns:p14="http://schemas.microsoft.com/office/powerpoint/2010/main" val="335324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20308" y="1690688"/>
            <a:ext cx="1580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725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4375" y="2757268"/>
            <a:ext cx="1552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0308" y="3868615"/>
            <a:ext cx="1552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4375" y="4909625"/>
            <a:ext cx="1580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451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0308" y="3868615"/>
            <a:ext cx="518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426</a:t>
            </a:r>
          </a:p>
        </p:txBody>
      </p:sp>
    </p:spTree>
    <p:extLst>
      <p:ext uri="{BB962C8B-B14F-4D97-AF65-F5344CB8AC3E}">
        <p14:creationId xmlns:p14="http://schemas.microsoft.com/office/powerpoint/2010/main" val="23257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655</Words>
  <Application>Microsoft Office PowerPoint</Application>
  <PresentationFormat>Widescreen</PresentationFormat>
  <Paragraphs>90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b/ Dấu hiệu chia hết cho 2:</vt:lpstr>
      <vt:lpstr>PowerPoint Presentation</vt:lpstr>
      <vt:lpstr>Bài 2:</vt:lpstr>
      <vt:lpstr>PowerPoint Presentation</vt:lpstr>
      <vt:lpstr>Số nào chia hết cho 2 ?</vt:lpstr>
      <vt:lpstr>Số nào chia hết cho 2 ?</vt:lpstr>
      <vt:lpstr>Số nào chia hết cho 2 ?</vt:lpstr>
      <vt:lpstr>Số nào không chia hết cho 2 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D VĨNH THẠNH TRUNG</dc:title>
  <dc:creator>Admin</dc:creator>
  <cp:lastModifiedBy>Admin</cp:lastModifiedBy>
  <cp:revision>55</cp:revision>
  <dcterms:created xsi:type="dcterms:W3CDTF">2021-12-20T22:57:36Z</dcterms:created>
  <dcterms:modified xsi:type="dcterms:W3CDTF">2022-01-06T13:28:21Z</dcterms:modified>
</cp:coreProperties>
</file>