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5" r:id="rId2"/>
  </p:sldMasterIdLst>
  <p:notesMasterIdLst>
    <p:notesMasterId r:id="rId10"/>
  </p:notesMasterIdLst>
  <p:sldIdLst>
    <p:sldId id="256" r:id="rId3"/>
    <p:sldId id="676" r:id="rId4"/>
    <p:sldId id="677" r:id="rId5"/>
    <p:sldId id="678" r:id="rId6"/>
    <p:sldId id="679" r:id="rId7"/>
    <p:sldId id="680" r:id="rId8"/>
    <p:sldId id="31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8C52"/>
    <a:srgbClr val="FF9900"/>
    <a:srgbClr val="FDE672"/>
    <a:srgbClr val="FCFEFB"/>
    <a:srgbClr val="F8E5E4"/>
    <a:srgbClr val="80ADCA"/>
    <a:srgbClr val="FAE58A"/>
    <a:srgbClr val="DCE9F2"/>
    <a:srgbClr val="E67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85043" autoAdjust="0"/>
  </p:normalViewPr>
  <p:slideViewPr>
    <p:cSldViewPr snapToGrid="0">
      <p:cViewPr varScale="1">
        <p:scale>
          <a:sx n="67" d="100"/>
          <a:sy n="67" d="100"/>
        </p:scale>
        <p:origin x="3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090C24BE-9EB3-4AB3-A622-960381F68E29}" type="datetimeFigureOut">
              <a:rPr lang="zh-CN" altLang="en-US" smtClean="0"/>
              <a:pPr/>
              <a:t>2022/1/14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39F9C474-BF11-4CFE-9011-9811335E003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202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07号-萌趣欢乐体" panose="00000500000000000000" pitchFamily="2" charset="-122"/>
        <a:ea typeface="字魂107号-萌趣欢乐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07号-萌趣欢乐体" panose="00000500000000000000" pitchFamily="2" charset="-122"/>
        <a:ea typeface="字魂107号-萌趣欢乐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07号-萌趣欢乐体" panose="00000500000000000000" pitchFamily="2" charset="-122"/>
        <a:ea typeface="字魂107号-萌趣欢乐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07号-萌趣欢乐体" panose="00000500000000000000" pitchFamily="2" charset="-122"/>
        <a:ea typeface="字魂107号-萌趣欢乐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07号-萌趣欢乐体" panose="00000500000000000000" pitchFamily="2" charset="-122"/>
        <a:ea typeface="字魂107号-萌趣欢乐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97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54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8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1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49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88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C474-BF11-4CFE-9011-9811335E003A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13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521DA6-6A4B-4D48-A63D-5CCF1DD26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8" y="1760"/>
            <a:ext cx="12186592" cy="68541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3E37192-389D-4F19-B6E3-075A3A40D7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B224673A-8D41-47D2-BF70-1939FD22C371}"/>
              </a:ext>
            </a:extLst>
          </p:cNvPr>
          <p:cNvSpPr/>
          <p:nvPr userDrawn="1"/>
        </p:nvSpPr>
        <p:spPr>
          <a:xfrm>
            <a:off x="476251" y="266700"/>
            <a:ext cx="11277600" cy="6324600"/>
          </a:xfrm>
          <a:prstGeom prst="roundRect">
            <a:avLst/>
          </a:prstGeom>
          <a:solidFill>
            <a:srgbClr val="F0F6FA"/>
          </a:solidFill>
          <a:ln>
            <a:solidFill>
              <a:srgbClr val="4386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5BAF02C-9614-4A48-BCE9-FC3D0FFF3A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2788" y="43624"/>
            <a:ext cx="1838822" cy="13132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30FAE55-35F6-4258-8A82-CAB20970D6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3700" r="69271" b="3513"/>
          <a:stretch/>
        </p:blipFill>
        <p:spPr>
          <a:xfrm>
            <a:off x="-194641" y="3622303"/>
            <a:ext cx="1570380" cy="31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72348B-9BC8-46F8-B0DE-21FF577A4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68218D-09F0-4632-8C92-13CFB59A5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DEE740-4032-42FB-A9C2-7F78F11B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57F-4074-443D-BBBE-B68519F75834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AE2FCF-F25B-41F6-9F5B-3D161C6D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9F313D-D8AF-4582-A4F8-BBA23397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1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3" indent="0" algn="ctr">
              <a:buNone/>
              <a:defRPr sz="1500"/>
            </a:lvl2pPr>
            <a:lvl3pPr marL="685665" indent="0" algn="ctr">
              <a:buNone/>
              <a:defRPr sz="1425"/>
            </a:lvl3pPr>
            <a:lvl4pPr marL="1028498" indent="0" algn="ctr">
              <a:buNone/>
              <a:defRPr sz="1200"/>
            </a:lvl4pPr>
            <a:lvl5pPr marL="1371331" indent="0" algn="ctr">
              <a:buNone/>
              <a:defRPr sz="1200"/>
            </a:lvl5pPr>
            <a:lvl6pPr marL="1714163" indent="0" algn="ctr">
              <a:buNone/>
              <a:defRPr sz="1200"/>
            </a:lvl6pPr>
            <a:lvl7pPr marL="2056994" indent="0" algn="ctr">
              <a:buNone/>
              <a:defRPr sz="1200"/>
            </a:lvl7pPr>
            <a:lvl8pPr marL="2399828" indent="0" algn="ctr">
              <a:buNone/>
              <a:defRPr sz="1200"/>
            </a:lvl8pPr>
            <a:lvl9pPr marL="274266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6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6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7" y="1778440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833" indent="0">
              <a:buNone/>
              <a:defRPr sz="1800"/>
            </a:lvl2pPr>
            <a:lvl3pPr marL="685665" indent="0">
              <a:buNone/>
              <a:defRPr sz="1500"/>
            </a:lvl3pPr>
            <a:lvl4pPr marL="1028498" indent="0">
              <a:buNone/>
              <a:defRPr sz="1425"/>
            </a:lvl4pPr>
            <a:lvl5pPr marL="1371331" indent="0">
              <a:buNone/>
              <a:defRPr sz="1425"/>
            </a:lvl5pPr>
            <a:lvl6pPr marL="1714163" indent="0">
              <a:buNone/>
              <a:defRPr sz="1425"/>
            </a:lvl6pPr>
            <a:lvl7pPr marL="2056994" indent="0">
              <a:buNone/>
              <a:defRPr sz="1425"/>
            </a:lvl7pPr>
            <a:lvl8pPr marL="2399828" indent="0">
              <a:buNone/>
              <a:defRPr sz="1425"/>
            </a:lvl8pPr>
            <a:lvl9pPr marL="2742660" indent="0">
              <a:buNone/>
              <a:defRPr sz="14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7" y="2665380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7" y="1778440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833" indent="0">
              <a:buNone/>
              <a:defRPr sz="1800"/>
            </a:lvl2pPr>
            <a:lvl3pPr marL="685665" indent="0">
              <a:buNone/>
              <a:defRPr sz="1500"/>
            </a:lvl3pPr>
            <a:lvl4pPr marL="1028498" indent="0">
              <a:buNone/>
              <a:defRPr sz="1425"/>
            </a:lvl4pPr>
            <a:lvl5pPr marL="1371331" indent="0">
              <a:buNone/>
              <a:defRPr sz="1425"/>
            </a:lvl5pPr>
            <a:lvl6pPr marL="1714163" indent="0">
              <a:buNone/>
              <a:defRPr sz="1425"/>
            </a:lvl6pPr>
            <a:lvl7pPr marL="2056994" indent="0">
              <a:buNone/>
              <a:defRPr sz="1425"/>
            </a:lvl7pPr>
            <a:lvl8pPr marL="2399828" indent="0">
              <a:buNone/>
              <a:defRPr sz="1425"/>
            </a:lvl8pPr>
            <a:lvl9pPr marL="2742660" indent="0">
              <a:buNone/>
              <a:defRPr sz="14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7" y="2665380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457205"/>
            <a:ext cx="4165349" cy="16002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91" y="457204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833" indent="0">
              <a:buNone/>
              <a:defRPr sz="2100"/>
            </a:lvl2pPr>
            <a:lvl3pPr marL="685665" indent="0">
              <a:buNone/>
              <a:defRPr sz="1800"/>
            </a:lvl3pPr>
            <a:lvl4pPr marL="1028498" indent="0">
              <a:buNone/>
              <a:defRPr sz="1500"/>
            </a:lvl4pPr>
            <a:lvl5pPr marL="1371331" indent="0">
              <a:buNone/>
              <a:defRPr sz="1500"/>
            </a:lvl5pPr>
            <a:lvl6pPr marL="1714163" indent="0">
              <a:buNone/>
              <a:defRPr sz="1500"/>
            </a:lvl6pPr>
            <a:lvl7pPr marL="2056994" indent="0">
              <a:buNone/>
              <a:defRPr sz="1500"/>
            </a:lvl7pPr>
            <a:lvl8pPr marL="2399828" indent="0">
              <a:buNone/>
              <a:defRPr sz="1500"/>
            </a:lvl8pPr>
            <a:lvl9pPr marL="274266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4165349" cy="3811589"/>
          </a:xfrm>
        </p:spPr>
        <p:txBody>
          <a:bodyPr/>
          <a:lstStyle>
            <a:lvl1pPr marL="0" indent="0">
              <a:buNone/>
              <a:defRPr sz="1500"/>
            </a:lvl1pPr>
            <a:lvl2pPr marL="342833" indent="0">
              <a:buNone/>
              <a:defRPr sz="1425"/>
            </a:lvl2pPr>
            <a:lvl3pPr marL="685665" indent="0">
              <a:buNone/>
              <a:defRPr sz="1200"/>
            </a:lvl3pPr>
            <a:lvl4pPr marL="1028498" indent="0">
              <a:buNone/>
              <a:defRPr sz="1050"/>
            </a:lvl4pPr>
            <a:lvl5pPr marL="1371331" indent="0">
              <a:buNone/>
              <a:defRPr sz="1050"/>
            </a:lvl5pPr>
            <a:lvl6pPr marL="1714163" indent="0">
              <a:buNone/>
              <a:defRPr sz="1050"/>
            </a:lvl6pPr>
            <a:lvl7pPr marL="2056994" indent="0">
              <a:buNone/>
              <a:defRPr sz="1050"/>
            </a:lvl7pPr>
            <a:lvl8pPr marL="2399828" indent="0">
              <a:buNone/>
              <a:defRPr sz="1050"/>
            </a:lvl8pPr>
            <a:lvl9pPr marL="274266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7" y="365126"/>
            <a:ext cx="2628899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299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6F2D86A-9F47-47BB-9979-8E3C08290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6"/>
            <a:ext cx="10515600" cy="58118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119777" y="477366"/>
            <a:ext cx="4320000" cy="432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074115" y="2374901"/>
            <a:ext cx="3960000" cy="396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1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80075" y="2861015"/>
            <a:ext cx="3223624" cy="322362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211524" y="508002"/>
            <a:ext cx="5043237" cy="504323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427956" y="2861018"/>
            <a:ext cx="3653609" cy="365361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 rot="20730623">
            <a:off x="1268083" y="901863"/>
            <a:ext cx="4258648" cy="51834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 rot="1765907">
            <a:off x="6483937" y="2632867"/>
            <a:ext cx="2888641" cy="351590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5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 rot="474100">
            <a:off x="6" y="670092"/>
            <a:ext cx="5021985" cy="5427041"/>
          </a:xfrm>
          <a:prstGeom prst="star5">
            <a:avLst>
              <a:gd name="adj" fmla="val 31163"/>
              <a:gd name="hf" fmla="val 105146"/>
              <a:gd name="vf" fmla="val 110557"/>
            </a:avLst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711706" y="2867191"/>
            <a:ext cx="3147673" cy="31476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 rot="21041193">
            <a:off x="7155708" y="162089"/>
            <a:ext cx="4876565" cy="5410200"/>
          </a:xfrm>
          <a:prstGeom prst="star5">
            <a:avLst>
              <a:gd name="adj" fmla="val 31310"/>
              <a:gd name="hf" fmla="val 105146"/>
              <a:gd name="vf" fmla="val 110557"/>
            </a:avLst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1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50325" y="3111948"/>
            <a:ext cx="3557669" cy="32465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007992" y="712091"/>
            <a:ext cx="4273896" cy="525691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281887" y="1389711"/>
            <a:ext cx="3557669" cy="32465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9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5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3318604" y="819337"/>
            <a:ext cx="5804983" cy="434475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29307" y="2719540"/>
            <a:ext cx="3473387" cy="3753542"/>
          </a:xfrm>
          <a:custGeom>
            <a:avLst/>
            <a:gdLst>
              <a:gd name="connsiteX0" fmla="*/ 881439 w 2254483"/>
              <a:gd name="connsiteY0" fmla="*/ 127 h 2436324"/>
              <a:gd name="connsiteX1" fmla="*/ 968299 w 2254483"/>
              <a:gd name="connsiteY1" fmla="*/ 22384 h 2436324"/>
              <a:gd name="connsiteX2" fmla="*/ 1228247 w 2254483"/>
              <a:gd name="connsiteY2" fmla="*/ 210342 h 2436324"/>
              <a:gd name="connsiteX3" fmla="*/ 1399367 w 2254483"/>
              <a:gd name="connsiteY3" fmla="*/ 433341 h 2436324"/>
              <a:gd name="connsiteX4" fmla="*/ 1697454 w 2254483"/>
              <a:gd name="connsiteY4" fmla="*/ 431745 h 2436324"/>
              <a:gd name="connsiteX5" fmla="*/ 1950508 w 2254483"/>
              <a:gd name="connsiteY5" fmla="*/ 503346 h 2436324"/>
              <a:gd name="connsiteX6" fmla="*/ 2171339 w 2254483"/>
              <a:gd name="connsiteY6" fmla="*/ 527094 h 2436324"/>
              <a:gd name="connsiteX7" fmla="*/ 2254250 w 2254483"/>
              <a:gd name="connsiteY7" fmla="*/ 729459 h 2436324"/>
              <a:gd name="connsiteX8" fmla="*/ 2150442 w 2254483"/>
              <a:gd name="connsiteY8" fmla="*/ 1080420 h 2436324"/>
              <a:gd name="connsiteX9" fmla="*/ 2003769 w 2254483"/>
              <a:gd name="connsiteY9" fmla="*/ 1309710 h 2436324"/>
              <a:gd name="connsiteX10" fmla="*/ 2173371 w 2254483"/>
              <a:gd name="connsiteY10" fmla="*/ 1963419 h 2436324"/>
              <a:gd name="connsiteX11" fmla="*/ 2143675 w 2254483"/>
              <a:gd name="connsiteY11" fmla="*/ 2130139 h 2436324"/>
              <a:gd name="connsiteX12" fmla="*/ 1711400 w 2254483"/>
              <a:gd name="connsiteY12" fmla="*/ 2122053 h 2436324"/>
              <a:gd name="connsiteX13" fmla="*/ 1476487 w 2254483"/>
              <a:gd name="connsiteY13" fmla="*/ 2039190 h 2436324"/>
              <a:gd name="connsiteX14" fmla="*/ 1143699 w 2254483"/>
              <a:gd name="connsiteY14" fmla="*/ 2215639 h 2436324"/>
              <a:gd name="connsiteX15" fmla="*/ 897555 w 2254483"/>
              <a:gd name="connsiteY15" fmla="*/ 2406154 h 2436324"/>
              <a:gd name="connsiteX16" fmla="*/ 702688 w 2254483"/>
              <a:gd name="connsiteY16" fmla="*/ 2403985 h 2436324"/>
              <a:gd name="connsiteX17" fmla="*/ 643850 w 2254483"/>
              <a:gd name="connsiteY17" fmla="*/ 2098710 h 2436324"/>
              <a:gd name="connsiteX18" fmla="*/ 602534 w 2254483"/>
              <a:gd name="connsiteY18" fmla="*/ 1837849 h 2436324"/>
              <a:gd name="connsiteX19" fmla="*/ 538709 w 2254483"/>
              <a:gd name="connsiteY19" fmla="*/ 1686466 h 2436324"/>
              <a:gd name="connsiteX20" fmla="*/ 134550 w 2254483"/>
              <a:gd name="connsiteY20" fmla="*/ 1359333 h 2436324"/>
              <a:gd name="connsiteX21" fmla="*/ 22237 w 2254483"/>
              <a:gd name="connsiteY21" fmla="*/ 1150090 h 2436324"/>
              <a:gd name="connsiteX22" fmla="*/ 48184 w 2254483"/>
              <a:gd name="connsiteY22" fmla="*/ 1025910 h 2436324"/>
              <a:gd name="connsiteX23" fmla="*/ 523896 w 2254483"/>
              <a:gd name="connsiteY23" fmla="*/ 662710 h 2436324"/>
              <a:gd name="connsiteX24" fmla="*/ 710290 w 2254483"/>
              <a:gd name="connsiteY24" fmla="*/ 396195 h 2436324"/>
              <a:gd name="connsiteX25" fmla="*/ 814097 w 2254483"/>
              <a:gd name="connsiteY25" fmla="*/ 45235 h 2436324"/>
              <a:gd name="connsiteX26" fmla="*/ 881439 w 2254483"/>
              <a:gd name="connsiteY26" fmla="*/ 127 h 243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4483" h="2436324">
                <a:moveTo>
                  <a:pt x="881439" y="127"/>
                </a:moveTo>
                <a:cubicBezTo>
                  <a:pt x="905987" y="-1238"/>
                  <a:pt x="933787" y="8625"/>
                  <a:pt x="968299" y="22384"/>
                </a:cubicBezTo>
                <a:cubicBezTo>
                  <a:pt x="1037324" y="49902"/>
                  <a:pt x="1156403" y="141849"/>
                  <a:pt x="1228247" y="210342"/>
                </a:cubicBezTo>
                <a:cubicBezTo>
                  <a:pt x="1300092" y="278835"/>
                  <a:pt x="1321165" y="396441"/>
                  <a:pt x="1399367" y="433341"/>
                </a:cubicBezTo>
                <a:cubicBezTo>
                  <a:pt x="1477568" y="470242"/>
                  <a:pt x="1605597" y="420078"/>
                  <a:pt x="1697454" y="431745"/>
                </a:cubicBezTo>
                <a:cubicBezTo>
                  <a:pt x="1789311" y="443412"/>
                  <a:pt x="1871527" y="487455"/>
                  <a:pt x="1950508" y="503346"/>
                </a:cubicBezTo>
                <a:cubicBezTo>
                  <a:pt x="2029488" y="519238"/>
                  <a:pt x="2120715" y="489409"/>
                  <a:pt x="2171339" y="527094"/>
                </a:cubicBezTo>
                <a:cubicBezTo>
                  <a:pt x="2221962" y="564780"/>
                  <a:pt x="2257733" y="637238"/>
                  <a:pt x="2254250" y="729459"/>
                </a:cubicBezTo>
                <a:cubicBezTo>
                  <a:pt x="2250767" y="821681"/>
                  <a:pt x="2192189" y="983711"/>
                  <a:pt x="2150442" y="1080420"/>
                </a:cubicBezTo>
                <a:cubicBezTo>
                  <a:pt x="2108695" y="1177128"/>
                  <a:pt x="1999948" y="1162543"/>
                  <a:pt x="2003769" y="1309710"/>
                </a:cubicBezTo>
                <a:cubicBezTo>
                  <a:pt x="2007591" y="1456876"/>
                  <a:pt x="2150054" y="1826681"/>
                  <a:pt x="2173371" y="1963419"/>
                </a:cubicBezTo>
                <a:cubicBezTo>
                  <a:pt x="2196689" y="2100157"/>
                  <a:pt x="2220670" y="2103700"/>
                  <a:pt x="2143675" y="2130139"/>
                </a:cubicBezTo>
                <a:cubicBezTo>
                  <a:pt x="2066679" y="2156578"/>
                  <a:pt x="1822598" y="2137211"/>
                  <a:pt x="1711400" y="2122053"/>
                </a:cubicBezTo>
                <a:cubicBezTo>
                  <a:pt x="1600202" y="2106895"/>
                  <a:pt x="1571104" y="2023592"/>
                  <a:pt x="1476487" y="2039190"/>
                </a:cubicBezTo>
                <a:cubicBezTo>
                  <a:pt x="1381870" y="2054787"/>
                  <a:pt x="1240188" y="2154478"/>
                  <a:pt x="1143699" y="2215639"/>
                </a:cubicBezTo>
                <a:cubicBezTo>
                  <a:pt x="1047211" y="2276799"/>
                  <a:pt x="971057" y="2374762"/>
                  <a:pt x="897555" y="2406154"/>
                </a:cubicBezTo>
                <a:cubicBezTo>
                  <a:pt x="824053" y="2437545"/>
                  <a:pt x="744972" y="2455226"/>
                  <a:pt x="702688" y="2403985"/>
                </a:cubicBezTo>
                <a:cubicBezTo>
                  <a:pt x="660404" y="2352745"/>
                  <a:pt x="660543" y="2193066"/>
                  <a:pt x="643850" y="2098710"/>
                </a:cubicBezTo>
                <a:cubicBezTo>
                  <a:pt x="627158" y="2004354"/>
                  <a:pt x="620058" y="1906556"/>
                  <a:pt x="602534" y="1837849"/>
                </a:cubicBezTo>
                <a:cubicBezTo>
                  <a:pt x="585010" y="1769141"/>
                  <a:pt x="616706" y="1766219"/>
                  <a:pt x="538709" y="1686466"/>
                </a:cubicBezTo>
                <a:cubicBezTo>
                  <a:pt x="460711" y="1606713"/>
                  <a:pt x="220629" y="1448729"/>
                  <a:pt x="134550" y="1359333"/>
                </a:cubicBezTo>
                <a:cubicBezTo>
                  <a:pt x="48472" y="1269937"/>
                  <a:pt x="36631" y="1205660"/>
                  <a:pt x="22237" y="1150090"/>
                </a:cubicBezTo>
                <a:cubicBezTo>
                  <a:pt x="7842" y="1094519"/>
                  <a:pt x="-30892" y="1092177"/>
                  <a:pt x="48184" y="1025910"/>
                </a:cubicBezTo>
                <a:cubicBezTo>
                  <a:pt x="131794" y="944680"/>
                  <a:pt x="413545" y="767663"/>
                  <a:pt x="523896" y="662710"/>
                </a:cubicBezTo>
                <a:cubicBezTo>
                  <a:pt x="634247" y="557758"/>
                  <a:pt x="661923" y="499107"/>
                  <a:pt x="710290" y="396195"/>
                </a:cubicBezTo>
                <a:cubicBezTo>
                  <a:pt x="758656" y="293282"/>
                  <a:pt x="771096" y="107536"/>
                  <a:pt x="814097" y="45235"/>
                </a:cubicBezTo>
                <a:cubicBezTo>
                  <a:pt x="835598" y="14084"/>
                  <a:pt x="856892" y="1492"/>
                  <a:pt x="881439" y="12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443288" y="2730502"/>
            <a:ext cx="3537368" cy="3830876"/>
          </a:xfrm>
          <a:custGeom>
            <a:avLst/>
            <a:gdLst>
              <a:gd name="connsiteX0" fmla="*/ 1512352 w 2296010"/>
              <a:gd name="connsiteY0" fmla="*/ 84 h 2486518"/>
              <a:gd name="connsiteX1" fmla="*/ 1604851 w 2296010"/>
              <a:gd name="connsiteY1" fmla="*/ 79876 h 2486518"/>
              <a:gd name="connsiteX2" fmla="*/ 1706400 w 2296010"/>
              <a:gd name="connsiteY2" fmla="*/ 384160 h 2486518"/>
              <a:gd name="connsiteX3" fmla="*/ 1715355 w 2296010"/>
              <a:gd name="connsiteY3" fmla="*/ 665105 h 2486518"/>
              <a:gd name="connsiteX4" fmla="*/ 1958432 w 2296010"/>
              <a:gd name="connsiteY4" fmla="*/ 837651 h 2486518"/>
              <a:gd name="connsiteX5" fmla="*/ 2122239 w 2296010"/>
              <a:gd name="connsiteY5" fmla="*/ 1043394 h 2486518"/>
              <a:gd name="connsiteX6" fmla="*/ 2287779 w 2296010"/>
              <a:gd name="connsiteY6" fmla="*/ 1191472 h 2486518"/>
              <a:gd name="connsiteX7" fmla="*/ 2237112 w 2296010"/>
              <a:gd name="connsiteY7" fmla="*/ 1404213 h 2486518"/>
              <a:gd name="connsiteX8" fmla="*/ 1948109 w 2296010"/>
              <a:gd name="connsiteY8" fmla="*/ 1628770 h 2486518"/>
              <a:gd name="connsiteX9" fmla="*/ 1695241 w 2296010"/>
              <a:gd name="connsiteY9" fmla="*/ 1729492 h 2486518"/>
              <a:gd name="connsiteX10" fmla="*/ 1451777 w 2296010"/>
              <a:gd name="connsiteY10" fmla="*/ 2359434 h 2486518"/>
              <a:gd name="connsiteX11" fmla="*/ 1330424 w 2296010"/>
              <a:gd name="connsiteY11" fmla="*/ 2477547 h 2486518"/>
              <a:gd name="connsiteX12" fmla="*/ 983988 w 2296010"/>
              <a:gd name="connsiteY12" fmla="*/ 2218880 h 2486518"/>
              <a:gd name="connsiteX13" fmla="*/ 841485 w 2296010"/>
              <a:gd name="connsiteY13" fmla="*/ 2014568 h 2486518"/>
              <a:gd name="connsiteX14" fmla="*/ 468246 w 2296010"/>
              <a:gd name="connsiteY14" fmla="*/ 1963824 h 2486518"/>
              <a:gd name="connsiteX15" fmla="*/ 157188 w 2296010"/>
              <a:gd name="connsiteY15" fmla="*/ 1975037 h 2486518"/>
              <a:gd name="connsiteX16" fmla="*/ 155 w 2296010"/>
              <a:gd name="connsiteY16" fmla="*/ 1859630 h 2486518"/>
              <a:gd name="connsiteX17" fmla="*/ 130394 w 2296010"/>
              <a:gd name="connsiteY17" fmla="*/ 1577331 h 2486518"/>
              <a:gd name="connsiteX18" fmla="*/ 248963 w 2296010"/>
              <a:gd name="connsiteY18" fmla="*/ 1341329 h 2486518"/>
              <a:gd name="connsiteX19" fmla="*/ 285401 w 2296010"/>
              <a:gd name="connsiteY19" fmla="*/ 1181133 h 2486518"/>
              <a:gd name="connsiteX20" fmla="*/ 147870 w 2296010"/>
              <a:gd name="connsiteY20" fmla="*/ 679690 h 2486518"/>
              <a:gd name="connsiteX21" fmla="*/ 178663 w 2296010"/>
              <a:gd name="connsiteY21" fmla="*/ 444214 h 2486518"/>
              <a:gd name="connsiteX22" fmla="*/ 272162 w 2296010"/>
              <a:gd name="connsiteY22" fmla="*/ 358471 h 2486518"/>
              <a:gd name="connsiteX23" fmla="*/ 870414 w 2296010"/>
              <a:gd name="connsiteY23" fmla="*/ 340863 h 2486518"/>
              <a:gd name="connsiteX24" fmla="*/ 1177257 w 2296010"/>
              <a:gd name="connsiteY24" fmla="*/ 233065 h 2486518"/>
              <a:gd name="connsiteX25" fmla="*/ 1466261 w 2296010"/>
              <a:gd name="connsiteY25" fmla="*/ 8508 h 2486518"/>
              <a:gd name="connsiteX26" fmla="*/ 1512352 w 2296010"/>
              <a:gd name="connsiteY26" fmla="*/ 84 h 248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96010" h="2486518">
                <a:moveTo>
                  <a:pt x="1512352" y="84"/>
                </a:moveTo>
                <a:cubicBezTo>
                  <a:pt x="1551972" y="1892"/>
                  <a:pt x="1574833" y="32920"/>
                  <a:pt x="1604851" y="79876"/>
                </a:cubicBezTo>
                <a:cubicBezTo>
                  <a:pt x="1644874" y="142484"/>
                  <a:pt x="1687982" y="286621"/>
                  <a:pt x="1706400" y="384160"/>
                </a:cubicBezTo>
                <a:cubicBezTo>
                  <a:pt x="1724817" y="481698"/>
                  <a:pt x="1673349" y="589523"/>
                  <a:pt x="1715355" y="665105"/>
                </a:cubicBezTo>
                <a:cubicBezTo>
                  <a:pt x="1757360" y="740687"/>
                  <a:pt x="1890618" y="774603"/>
                  <a:pt x="1958432" y="837651"/>
                </a:cubicBezTo>
                <a:cubicBezTo>
                  <a:pt x="2026246" y="900699"/>
                  <a:pt x="2067348" y="984424"/>
                  <a:pt x="2122239" y="1043394"/>
                </a:cubicBezTo>
                <a:cubicBezTo>
                  <a:pt x="2177130" y="1102364"/>
                  <a:pt x="2268633" y="1131335"/>
                  <a:pt x="2287779" y="1191472"/>
                </a:cubicBezTo>
                <a:cubicBezTo>
                  <a:pt x="2306924" y="1251609"/>
                  <a:pt x="2293724" y="1331330"/>
                  <a:pt x="2237112" y="1404213"/>
                </a:cubicBezTo>
                <a:cubicBezTo>
                  <a:pt x="2180500" y="1477096"/>
                  <a:pt x="2038420" y="1574557"/>
                  <a:pt x="1948109" y="1628770"/>
                </a:cubicBezTo>
                <a:cubicBezTo>
                  <a:pt x="1857797" y="1682984"/>
                  <a:pt x="1777963" y="1607715"/>
                  <a:pt x="1695241" y="1729492"/>
                </a:cubicBezTo>
                <a:cubicBezTo>
                  <a:pt x="1612519" y="1851269"/>
                  <a:pt x="1512580" y="2234758"/>
                  <a:pt x="1451777" y="2359434"/>
                </a:cubicBezTo>
                <a:cubicBezTo>
                  <a:pt x="1390975" y="2484110"/>
                  <a:pt x="1408389" y="2500972"/>
                  <a:pt x="1330424" y="2477547"/>
                </a:cubicBezTo>
                <a:cubicBezTo>
                  <a:pt x="1252459" y="2454122"/>
                  <a:pt x="1065478" y="2296043"/>
                  <a:pt x="983988" y="2218880"/>
                </a:cubicBezTo>
                <a:cubicBezTo>
                  <a:pt x="902498" y="2141717"/>
                  <a:pt x="927442" y="2057077"/>
                  <a:pt x="841485" y="2014568"/>
                </a:cubicBezTo>
                <a:cubicBezTo>
                  <a:pt x="755528" y="1972058"/>
                  <a:pt x="582296" y="1970412"/>
                  <a:pt x="468246" y="1963824"/>
                </a:cubicBezTo>
                <a:cubicBezTo>
                  <a:pt x="354197" y="1957236"/>
                  <a:pt x="235204" y="1992403"/>
                  <a:pt x="157188" y="1975037"/>
                </a:cubicBezTo>
                <a:cubicBezTo>
                  <a:pt x="79173" y="1957671"/>
                  <a:pt x="4621" y="1925914"/>
                  <a:pt x="155" y="1859630"/>
                </a:cubicBezTo>
                <a:cubicBezTo>
                  <a:pt x="-4310" y="1793346"/>
                  <a:pt x="88926" y="1663715"/>
                  <a:pt x="130394" y="1577331"/>
                </a:cubicBezTo>
                <a:cubicBezTo>
                  <a:pt x="171862" y="1490947"/>
                  <a:pt x="223129" y="1407362"/>
                  <a:pt x="248963" y="1341329"/>
                </a:cubicBezTo>
                <a:cubicBezTo>
                  <a:pt x="274797" y="1275296"/>
                  <a:pt x="302249" y="1291407"/>
                  <a:pt x="285401" y="1181133"/>
                </a:cubicBezTo>
                <a:cubicBezTo>
                  <a:pt x="268552" y="1070860"/>
                  <a:pt x="165660" y="802510"/>
                  <a:pt x="147870" y="679690"/>
                </a:cubicBezTo>
                <a:cubicBezTo>
                  <a:pt x="130081" y="556870"/>
                  <a:pt x="157948" y="497751"/>
                  <a:pt x="178663" y="444214"/>
                </a:cubicBezTo>
                <a:cubicBezTo>
                  <a:pt x="199378" y="390677"/>
                  <a:pt x="169279" y="366186"/>
                  <a:pt x="272162" y="358471"/>
                </a:cubicBezTo>
                <a:cubicBezTo>
                  <a:pt x="387453" y="341246"/>
                  <a:pt x="719565" y="361764"/>
                  <a:pt x="870414" y="340863"/>
                </a:cubicBezTo>
                <a:cubicBezTo>
                  <a:pt x="1021263" y="319962"/>
                  <a:pt x="1077949" y="288458"/>
                  <a:pt x="1177257" y="233065"/>
                </a:cubicBezTo>
                <a:cubicBezTo>
                  <a:pt x="1276565" y="177673"/>
                  <a:pt x="1394995" y="34040"/>
                  <a:pt x="1466261" y="8508"/>
                </a:cubicBezTo>
                <a:cubicBezTo>
                  <a:pt x="1484077" y="2126"/>
                  <a:pt x="1499146" y="-519"/>
                  <a:pt x="1512352" y="8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  <p:bldP spid="11" grpId="0" bldLvl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 rot="1337620">
            <a:off x="591743" y="952506"/>
            <a:ext cx="3640314" cy="351305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 rot="1337620">
            <a:off x="4148193" y="676466"/>
            <a:ext cx="2731654" cy="25979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 rot="1337620">
            <a:off x="5118461" y="3082705"/>
            <a:ext cx="3212235" cy="313857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 rot="1337620">
            <a:off x="7483398" y="1198059"/>
            <a:ext cx="3056882" cy="30181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 rot="1337620">
            <a:off x="9267605" y="4189024"/>
            <a:ext cx="2016194" cy="187856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9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6" grpId="0" bldLvl="0" animBg="1"/>
      <p:bldP spid="15" grpId="0" bldLvl="0" animBg="1"/>
      <p:bldP spid="17" grpId="0" bldLvl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 rot="1095684">
            <a:off x="7933972" y="382753"/>
            <a:ext cx="4008722" cy="293066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55111" y="422345"/>
            <a:ext cx="4242029" cy="294613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 rot="20064032">
            <a:off x="7043186" y="3518608"/>
            <a:ext cx="3646068" cy="297635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9"/>
          <p:cNvSpPr>
            <a:spLocks noGrp="1"/>
          </p:cNvSpPr>
          <p:nvPr>
            <p:ph type="pic" sz="quarter" idx="13"/>
          </p:nvPr>
        </p:nvSpPr>
        <p:spPr>
          <a:xfrm>
            <a:off x="555111" y="3368484"/>
            <a:ext cx="4242029" cy="294613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0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5" grpId="0" bldLvl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 rot="1019930">
            <a:off x="838392" y="765421"/>
            <a:ext cx="5218682" cy="503625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659740" y="3148013"/>
            <a:ext cx="3030530" cy="284177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666170" y="3118730"/>
            <a:ext cx="3030532" cy="284177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9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7B229EA-6419-4AE1-98F0-6FC7CF46D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8961965-FEC0-4AB4-A4A3-CF6839812930}"/>
              </a:ext>
            </a:extLst>
          </p:cNvPr>
          <p:cNvSpPr/>
          <p:nvPr userDrawn="1"/>
        </p:nvSpPr>
        <p:spPr>
          <a:xfrm>
            <a:off x="664583" y="274321"/>
            <a:ext cx="10932286" cy="630435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DE7C000-CCE8-4C5F-9140-C2325B8B08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-191695" y="455177"/>
            <a:ext cx="1838822" cy="13132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24479DC-8F16-4CF4-8752-BA7A740E51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 rot="20947063">
            <a:off x="404025" y="720350"/>
            <a:ext cx="3015430" cy="220287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 rot="20947063">
            <a:off x="3008864" y="1283570"/>
            <a:ext cx="5906237" cy="431471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 rot="20947063">
            <a:off x="8596337" y="3958621"/>
            <a:ext cx="3015430" cy="220287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24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84914" y="3416304"/>
            <a:ext cx="3008422" cy="287805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593337" y="3416304"/>
            <a:ext cx="3008422" cy="287805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6489539" y="572166"/>
            <a:ext cx="5215456" cy="551047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  <p:bldP spid="9" grpId="0" bldLvl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 rot="1589479">
            <a:off x="90891" y="3166786"/>
            <a:ext cx="4017582" cy="266560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 rot="1589479">
            <a:off x="2689128" y="2316619"/>
            <a:ext cx="4017582" cy="266560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 rot="1589479">
            <a:off x="5287366" y="1466453"/>
            <a:ext cx="4017580" cy="266560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 rot="1589479">
            <a:off x="7885601" y="616288"/>
            <a:ext cx="4017580" cy="266560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3" grpId="0" bldLvl="0" animBg="1"/>
      <p:bldP spid="12" grpId="0" bldLvl="0" animBg="1"/>
      <p:bldP spid="11" grpId="0" bldLvl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398473" y="377233"/>
            <a:ext cx="6171228" cy="617122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036401" y="309410"/>
            <a:ext cx="2864035" cy="286403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2208249" y="3193870"/>
            <a:ext cx="2864035" cy="286403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679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 rot="1343101">
            <a:off x="627705" y="2713550"/>
            <a:ext cx="3648658" cy="280073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170207" y="3092276"/>
            <a:ext cx="4167194" cy="301123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 rot="21064365">
            <a:off x="8089715" y="1359082"/>
            <a:ext cx="3698695" cy="35661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0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43196" y="285495"/>
            <a:ext cx="5213295" cy="3077692"/>
          </a:xfrm>
          <a:custGeom>
            <a:avLst/>
            <a:gdLst>
              <a:gd name="connsiteX0" fmla="*/ 2157571 w 4111839"/>
              <a:gd name="connsiteY0" fmla="*/ 17 h 2427445"/>
              <a:gd name="connsiteX1" fmla="*/ 3091578 w 4111839"/>
              <a:gd name="connsiteY1" fmla="*/ 62743 h 2427445"/>
              <a:gd name="connsiteX2" fmla="*/ 3795676 w 4111839"/>
              <a:gd name="connsiteY2" fmla="*/ 13956 h 2427445"/>
              <a:gd name="connsiteX3" fmla="*/ 4025586 w 4111839"/>
              <a:gd name="connsiteY3" fmla="*/ 202135 h 2427445"/>
              <a:gd name="connsiteX4" fmla="*/ 3968108 w 4111839"/>
              <a:gd name="connsiteY4" fmla="*/ 766671 h 2427445"/>
              <a:gd name="connsiteX5" fmla="*/ 4111802 w 4111839"/>
              <a:gd name="connsiteY5" fmla="*/ 1428781 h 2427445"/>
              <a:gd name="connsiteX6" fmla="*/ 3982478 w 4111839"/>
              <a:gd name="connsiteY6" fmla="*/ 1951499 h 2427445"/>
              <a:gd name="connsiteX7" fmla="*/ 3996847 w 4111839"/>
              <a:gd name="connsiteY7" fmla="*/ 2397552 h 2427445"/>
              <a:gd name="connsiteX8" fmla="*/ 2990993 w 4111839"/>
              <a:gd name="connsiteY8" fmla="*/ 2390583 h 2427445"/>
              <a:gd name="connsiteX9" fmla="*/ 1640274 w 4111839"/>
              <a:gd name="connsiteY9" fmla="*/ 2425431 h 2427445"/>
              <a:gd name="connsiteX10" fmla="*/ 533835 w 4111839"/>
              <a:gd name="connsiteY10" fmla="*/ 2376643 h 2427445"/>
              <a:gd name="connsiteX11" fmla="*/ 102754 w 4111839"/>
              <a:gd name="connsiteY11" fmla="*/ 2390583 h 2427445"/>
              <a:gd name="connsiteX12" fmla="*/ 45277 w 4111839"/>
              <a:gd name="connsiteY12" fmla="*/ 2209374 h 2427445"/>
              <a:gd name="connsiteX13" fmla="*/ 160232 w 4111839"/>
              <a:gd name="connsiteY13" fmla="*/ 1853925 h 2427445"/>
              <a:gd name="connsiteX14" fmla="*/ 88385 w 4111839"/>
              <a:gd name="connsiteY14" fmla="*/ 1352115 h 2427445"/>
              <a:gd name="connsiteX15" fmla="*/ 174601 w 4111839"/>
              <a:gd name="connsiteY15" fmla="*/ 683036 h 2427445"/>
              <a:gd name="connsiteX16" fmla="*/ 2169 w 4111839"/>
              <a:gd name="connsiteY16" fmla="*/ 167287 h 2427445"/>
              <a:gd name="connsiteX17" fmla="*/ 332664 w 4111839"/>
              <a:gd name="connsiteY17" fmla="*/ 6987 h 2427445"/>
              <a:gd name="connsiteX18" fmla="*/ 1252302 w 4111839"/>
              <a:gd name="connsiteY18" fmla="*/ 69713 h 2427445"/>
              <a:gd name="connsiteX19" fmla="*/ 2157571 w 4111839"/>
              <a:gd name="connsiteY19" fmla="*/ 17 h 242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1839" h="2427445">
                <a:moveTo>
                  <a:pt x="2157571" y="17"/>
                </a:moveTo>
                <a:cubicBezTo>
                  <a:pt x="2464116" y="-1145"/>
                  <a:pt x="2818561" y="60420"/>
                  <a:pt x="3091578" y="62743"/>
                </a:cubicBezTo>
                <a:cubicBezTo>
                  <a:pt x="3364596" y="65066"/>
                  <a:pt x="3640009" y="-9276"/>
                  <a:pt x="3795676" y="13956"/>
                </a:cubicBezTo>
                <a:cubicBezTo>
                  <a:pt x="3951344" y="37188"/>
                  <a:pt x="3996847" y="76682"/>
                  <a:pt x="4025586" y="202135"/>
                </a:cubicBezTo>
                <a:cubicBezTo>
                  <a:pt x="4054324" y="327587"/>
                  <a:pt x="3953739" y="562230"/>
                  <a:pt x="3968108" y="766671"/>
                </a:cubicBezTo>
                <a:cubicBezTo>
                  <a:pt x="3982478" y="971112"/>
                  <a:pt x="4109407" y="1231310"/>
                  <a:pt x="4111802" y="1428781"/>
                </a:cubicBezTo>
                <a:cubicBezTo>
                  <a:pt x="4114197" y="1626252"/>
                  <a:pt x="4001636" y="1790037"/>
                  <a:pt x="3982478" y="1951499"/>
                </a:cubicBezTo>
                <a:cubicBezTo>
                  <a:pt x="3963319" y="2112961"/>
                  <a:pt x="4162094" y="2324372"/>
                  <a:pt x="3996847" y="2397552"/>
                </a:cubicBezTo>
                <a:cubicBezTo>
                  <a:pt x="3831600" y="2470733"/>
                  <a:pt x="3383755" y="2385936"/>
                  <a:pt x="2990993" y="2390583"/>
                </a:cubicBezTo>
                <a:cubicBezTo>
                  <a:pt x="2598231" y="2395229"/>
                  <a:pt x="2049801" y="2427754"/>
                  <a:pt x="1640274" y="2425431"/>
                </a:cubicBezTo>
                <a:cubicBezTo>
                  <a:pt x="1230748" y="2423108"/>
                  <a:pt x="790088" y="2382451"/>
                  <a:pt x="533835" y="2376643"/>
                </a:cubicBezTo>
                <a:cubicBezTo>
                  <a:pt x="277582" y="2370836"/>
                  <a:pt x="184181" y="2418461"/>
                  <a:pt x="102754" y="2390583"/>
                </a:cubicBezTo>
                <a:cubicBezTo>
                  <a:pt x="21328" y="2362704"/>
                  <a:pt x="35697" y="2298816"/>
                  <a:pt x="45277" y="2209374"/>
                </a:cubicBezTo>
                <a:cubicBezTo>
                  <a:pt x="54857" y="2119931"/>
                  <a:pt x="153047" y="1996801"/>
                  <a:pt x="160232" y="1853925"/>
                </a:cubicBezTo>
                <a:cubicBezTo>
                  <a:pt x="167417" y="1711049"/>
                  <a:pt x="85990" y="1547264"/>
                  <a:pt x="88385" y="1352115"/>
                </a:cubicBezTo>
                <a:cubicBezTo>
                  <a:pt x="90780" y="1156967"/>
                  <a:pt x="188971" y="880507"/>
                  <a:pt x="174601" y="683036"/>
                </a:cubicBezTo>
                <a:cubicBezTo>
                  <a:pt x="160232" y="485565"/>
                  <a:pt x="-21780" y="278800"/>
                  <a:pt x="2169" y="167287"/>
                </a:cubicBezTo>
                <a:cubicBezTo>
                  <a:pt x="26118" y="55774"/>
                  <a:pt x="124308" y="23249"/>
                  <a:pt x="332664" y="6987"/>
                </a:cubicBezTo>
                <a:cubicBezTo>
                  <a:pt x="541019" y="-9276"/>
                  <a:pt x="948151" y="70875"/>
                  <a:pt x="1252302" y="69713"/>
                </a:cubicBezTo>
                <a:cubicBezTo>
                  <a:pt x="1556454" y="68551"/>
                  <a:pt x="1851025" y="1179"/>
                  <a:pt x="2157571" y="1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192632" y="287624"/>
            <a:ext cx="4615073" cy="3240851"/>
          </a:xfrm>
          <a:custGeom>
            <a:avLst/>
            <a:gdLst>
              <a:gd name="connsiteX0" fmla="*/ 1064523 w 3381949"/>
              <a:gd name="connsiteY0" fmla="*/ 1175 h 2374912"/>
              <a:gd name="connsiteX1" fmla="*/ 1765798 w 3381949"/>
              <a:gd name="connsiteY1" fmla="*/ 142080 h 2374912"/>
              <a:gd name="connsiteX2" fmla="*/ 2127288 w 3381949"/>
              <a:gd name="connsiteY2" fmla="*/ 17652 h 2374912"/>
              <a:gd name="connsiteX3" fmla="*/ 2603548 w 3381949"/>
              <a:gd name="connsiteY3" fmla="*/ 259861 h 2374912"/>
              <a:gd name="connsiteX4" fmla="*/ 3086926 w 3381949"/>
              <a:gd name="connsiteY4" fmla="*/ 399078 h 2374912"/>
              <a:gd name="connsiteX5" fmla="*/ 3248363 w 3381949"/>
              <a:gd name="connsiteY5" fmla="*/ 771847 h 2374912"/>
              <a:gd name="connsiteX6" fmla="*/ 3381814 w 3381949"/>
              <a:gd name="connsiteY6" fmla="*/ 1103729 h 2374912"/>
              <a:gd name="connsiteX7" fmla="*/ 3271636 w 3381949"/>
              <a:gd name="connsiteY7" fmla="*/ 1385636 h 2374912"/>
              <a:gd name="connsiteX8" fmla="*/ 3180707 w 3381949"/>
              <a:gd name="connsiteY8" fmla="*/ 1843283 h 2374912"/>
              <a:gd name="connsiteX9" fmla="*/ 2787003 w 3381949"/>
              <a:gd name="connsiteY9" fmla="*/ 2046876 h 2374912"/>
              <a:gd name="connsiteX10" fmla="*/ 2453148 w 3381949"/>
              <a:gd name="connsiteY10" fmla="*/ 2292975 h 2374912"/>
              <a:gd name="connsiteX11" fmla="*/ 1977807 w 3381949"/>
              <a:gd name="connsiteY11" fmla="*/ 2180475 h 2374912"/>
              <a:gd name="connsiteX12" fmla="*/ 1441846 w 3381949"/>
              <a:gd name="connsiteY12" fmla="*/ 2373073 h 2374912"/>
              <a:gd name="connsiteX13" fmla="*/ 911868 w 3381949"/>
              <a:gd name="connsiteY13" fmla="*/ 2041691 h 2374912"/>
              <a:gd name="connsiteX14" fmla="*/ 423060 w 3381949"/>
              <a:gd name="connsiteY14" fmla="*/ 1787569 h 2374912"/>
              <a:gd name="connsiteX15" fmla="*/ 323377 w 3381949"/>
              <a:gd name="connsiteY15" fmla="*/ 1530692 h 2374912"/>
              <a:gd name="connsiteX16" fmla="*/ 5163 w 3381949"/>
              <a:gd name="connsiteY16" fmla="*/ 1247664 h 2374912"/>
              <a:gd name="connsiteX17" fmla="*/ 128874 w 3381949"/>
              <a:gd name="connsiteY17" fmla="*/ 921346 h 2374912"/>
              <a:gd name="connsiteX18" fmla="*/ 163128 w 3381949"/>
              <a:gd name="connsiteY18" fmla="*/ 543499 h 2374912"/>
              <a:gd name="connsiteX19" fmla="*/ 595814 w 3381949"/>
              <a:gd name="connsiteY19" fmla="*/ 238536 h 2374912"/>
              <a:gd name="connsiteX20" fmla="*/ 1064523 w 3381949"/>
              <a:gd name="connsiteY20" fmla="*/ 1175 h 23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81949" h="2374912">
                <a:moveTo>
                  <a:pt x="1064523" y="1175"/>
                </a:moveTo>
                <a:cubicBezTo>
                  <a:pt x="1259520" y="-14901"/>
                  <a:pt x="1588670" y="139334"/>
                  <a:pt x="1765798" y="142080"/>
                </a:cubicBezTo>
                <a:cubicBezTo>
                  <a:pt x="1942925" y="144827"/>
                  <a:pt x="1987663" y="-1978"/>
                  <a:pt x="2127288" y="17652"/>
                </a:cubicBezTo>
                <a:cubicBezTo>
                  <a:pt x="2266913" y="37283"/>
                  <a:pt x="2443608" y="196290"/>
                  <a:pt x="2603548" y="259861"/>
                </a:cubicBezTo>
                <a:cubicBezTo>
                  <a:pt x="2763488" y="323432"/>
                  <a:pt x="2979457" y="313747"/>
                  <a:pt x="3086926" y="399078"/>
                </a:cubicBezTo>
                <a:cubicBezTo>
                  <a:pt x="3194395" y="484409"/>
                  <a:pt x="3199215" y="654404"/>
                  <a:pt x="3248363" y="771847"/>
                </a:cubicBezTo>
                <a:cubicBezTo>
                  <a:pt x="3297511" y="889289"/>
                  <a:pt x="3377935" y="1001431"/>
                  <a:pt x="3381814" y="1103729"/>
                </a:cubicBezTo>
                <a:cubicBezTo>
                  <a:pt x="3385692" y="1206027"/>
                  <a:pt x="3305154" y="1262377"/>
                  <a:pt x="3271636" y="1385636"/>
                </a:cubicBezTo>
                <a:cubicBezTo>
                  <a:pt x="3238119" y="1508895"/>
                  <a:pt x="3261479" y="1733076"/>
                  <a:pt x="3180707" y="1843283"/>
                </a:cubicBezTo>
                <a:cubicBezTo>
                  <a:pt x="3099935" y="1953490"/>
                  <a:pt x="2908263" y="1971927"/>
                  <a:pt x="2787003" y="2046876"/>
                </a:cubicBezTo>
                <a:cubicBezTo>
                  <a:pt x="2665743" y="2121824"/>
                  <a:pt x="2588014" y="2270709"/>
                  <a:pt x="2453148" y="2292975"/>
                </a:cubicBezTo>
                <a:cubicBezTo>
                  <a:pt x="2318283" y="2315242"/>
                  <a:pt x="2146357" y="2167126"/>
                  <a:pt x="1977807" y="2180475"/>
                </a:cubicBezTo>
                <a:cubicBezTo>
                  <a:pt x="1809257" y="2193825"/>
                  <a:pt x="1619502" y="2396204"/>
                  <a:pt x="1441846" y="2373073"/>
                </a:cubicBezTo>
                <a:cubicBezTo>
                  <a:pt x="1264190" y="2349943"/>
                  <a:pt x="1081666" y="2139275"/>
                  <a:pt x="911868" y="2041691"/>
                </a:cubicBezTo>
                <a:cubicBezTo>
                  <a:pt x="742070" y="1944107"/>
                  <a:pt x="521141" y="1872736"/>
                  <a:pt x="423060" y="1787569"/>
                </a:cubicBezTo>
                <a:cubicBezTo>
                  <a:pt x="324978" y="1702403"/>
                  <a:pt x="393026" y="1620676"/>
                  <a:pt x="323377" y="1530692"/>
                </a:cubicBezTo>
                <a:cubicBezTo>
                  <a:pt x="253728" y="1440707"/>
                  <a:pt x="37580" y="1349222"/>
                  <a:pt x="5163" y="1247664"/>
                </a:cubicBezTo>
                <a:cubicBezTo>
                  <a:pt x="-27254" y="1146107"/>
                  <a:pt x="102547" y="1038707"/>
                  <a:pt x="128874" y="921346"/>
                </a:cubicBezTo>
                <a:cubicBezTo>
                  <a:pt x="155202" y="803986"/>
                  <a:pt x="88148" y="656819"/>
                  <a:pt x="163128" y="543499"/>
                </a:cubicBezTo>
                <a:cubicBezTo>
                  <a:pt x="238108" y="430179"/>
                  <a:pt x="445581" y="328923"/>
                  <a:pt x="595814" y="238536"/>
                </a:cubicBezTo>
                <a:cubicBezTo>
                  <a:pt x="746046" y="148148"/>
                  <a:pt x="869526" y="17251"/>
                  <a:pt x="1064523" y="1175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5720344" y="3363189"/>
            <a:ext cx="5559640" cy="3003829"/>
          </a:xfrm>
          <a:custGeom>
            <a:avLst/>
            <a:gdLst>
              <a:gd name="connsiteX0" fmla="*/ 2357490 w 4492839"/>
              <a:gd name="connsiteY0" fmla="*/ 17 h 2427445"/>
              <a:gd name="connsiteX1" fmla="*/ 3378041 w 4492839"/>
              <a:gd name="connsiteY1" fmla="*/ 62743 h 2427445"/>
              <a:gd name="connsiteX2" fmla="*/ 4147381 w 4492839"/>
              <a:gd name="connsiteY2" fmla="*/ 13956 h 2427445"/>
              <a:gd name="connsiteX3" fmla="*/ 4398593 w 4492839"/>
              <a:gd name="connsiteY3" fmla="*/ 202135 h 2427445"/>
              <a:gd name="connsiteX4" fmla="*/ 4335790 w 4492839"/>
              <a:gd name="connsiteY4" fmla="*/ 766671 h 2427445"/>
              <a:gd name="connsiteX5" fmla="*/ 4492798 w 4492839"/>
              <a:gd name="connsiteY5" fmla="*/ 1428781 h 2427445"/>
              <a:gd name="connsiteX6" fmla="*/ 4351491 w 4492839"/>
              <a:gd name="connsiteY6" fmla="*/ 1951499 h 2427445"/>
              <a:gd name="connsiteX7" fmla="*/ 4367192 w 4492839"/>
              <a:gd name="connsiteY7" fmla="*/ 2397552 h 2427445"/>
              <a:gd name="connsiteX8" fmla="*/ 3268136 w 4492839"/>
              <a:gd name="connsiteY8" fmla="*/ 2390583 h 2427445"/>
              <a:gd name="connsiteX9" fmla="*/ 1792261 w 4492839"/>
              <a:gd name="connsiteY9" fmla="*/ 2425431 h 2427445"/>
              <a:gd name="connsiteX10" fmla="*/ 583299 w 4492839"/>
              <a:gd name="connsiteY10" fmla="*/ 2376643 h 2427445"/>
              <a:gd name="connsiteX11" fmla="*/ 112276 w 4492839"/>
              <a:gd name="connsiteY11" fmla="*/ 2390583 h 2427445"/>
              <a:gd name="connsiteX12" fmla="*/ 49472 w 4492839"/>
              <a:gd name="connsiteY12" fmla="*/ 2209374 h 2427445"/>
              <a:gd name="connsiteX13" fmla="*/ 175079 w 4492839"/>
              <a:gd name="connsiteY13" fmla="*/ 1853925 h 2427445"/>
              <a:gd name="connsiteX14" fmla="*/ 96575 w 4492839"/>
              <a:gd name="connsiteY14" fmla="*/ 1352115 h 2427445"/>
              <a:gd name="connsiteX15" fmla="*/ 190780 w 4492839"/>
              <a:gd name="connsiteY15" fmla="*/ 683036 h 2427445"/>
              <a:gd name="connsiteX16" fmla="*/ 2370 w 4492839"/>
              <a:gd name="connsiteY16" fmla="*/ 167287 h 2427445"/>
              <a:gd name="connsiteX17" fmla="*/ 363488 w 4492839"/>
              <a:gd name="connsiteY17" fmla="*/ 6987 h 2427445"/>
              <a:gd name="connsiteX18" fmla="*/ 1368339 w 4492839"/>
              <a:gd name="connsiteY18" fmla="*/ 69713 h 2427445"/>
              <a:gd name="connsiteX19" fmla="*/ 2357490 w 4492839"/>
              <a:gd name="connsiteY19" fmla="*/ 17 h 242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2839" h="2427445">
                <a:moveTo>
                  <a:pt x="2357490" y="17"/>
                </a:moveTo>
                <a:cubicBezTo>
                  <a:pt x="2692439" y="-1145"/>
                  <a:pt x="3079726" y="60420"/>
                  <a:pt x="3378041" y="62743"/>
                </a:cubicBezTo>
                <a:cubicBezTo>
                  <a:pt x="3676357" y="65066"/>
                  <a:pt x="3977289" y="-9276"/>
                  <a:pt x="4147381" y="13956"/>
                </a:cubicBezTo>
                <a:cubicBezTo>
                  <a:pt x="4317472" y="37188"/>
                  <a:pt x="4367192" y="76682"/>
                  <a:pt x="4398593" y="202135"/>
                </a:cubicBezTo>
                <a:cubicBezTo>
                  <a:pt x="4429995" y="327587"/>
                  <a:pt x="4320089" y="562230"/>
                  <a:pt x="4335790" y="766671"/>
                </a:cubicBezTo>
                <a:cubicBezTo>
                  <a:pt x="4351491" y="971112"/>
                  <a:pt x="4490181" y="1231310"/>
                  <a:pt x="4492798" y="1428781"/>
                </a:cubicBezTo>
                <a:cubicBezTo>
                  <a:pt x="4495415" y="1626252"/>
                  <a:pt x="4372425" y="1790037"/>
                  <a:pt x="4351491" y="1951499"/>
                </a:cubicBezTo>
                <a:cubicBezTo>
                  <a:pt x="4330557" y="2112961"/>
                  <a:pt x="4547751" y="2324372"/>
                  <a:pt x="4367192" y="2397552"/>
                </a:cubicBezTo>
                <a:cubicBezTo>
                  <a:pt x="4186633" y="2470733"/>
                  <a:pt x="3697291" y="2385936"/>
                  <a:pt x="3268136" y="2390583"/>
                </a:cubicBezTo>
                <a:cubicBezTo>
                  <a:pt x="2838981" y="2395229"/>
                  <a:pt x="2239734" y="2427754"/>
                  <a:pt x="1792261" y="2425431"/>
                </a:cubicBezTo>
                <a:cubicBezTo>
                  <a:pt x="1344788" y="2423108"/>
                  <a:pt x="863297" y="2382451"/>
                  <a:pt x="583299" y="2376643"/>
                </a:cubicBezTo>
                <a:cubicBezTo>
                  <a:pt x="303302" y="2370836"/>
                  <a:pt x="201247" y="2418461"/>
                  <a:pt x="112276" y="2390583"/>
                </a:cubicBezTo>
                <a:cubicBezTo>
                  <a:pt x="23304" y="2362704"/>
                  <a:pt x="39005" y="2298816"/>
                  <a:pt x="49472" y="2209374"/>
                </a:cubicBezTo>
                <a:cubicBezTo>
                  <a:pt x="59940" y="2119931"/>
                  <a:pt x="167228" y="1996801"/>
                  <a:pt x="175079" y="1853925"/>
                </a:cubicBezTo>
                <a:cubicBezTo>
                  <a:pt x="182929" y="1711049"/>
                  <a:pt x="93958" y="1547264"/>
                  <a:pt x="96575" y="1352115"/>
                </a:cubicBezTo>
                <a:cubicBezTo>
                  <a:pt x="99192" y="1156967"/>
                  <a:pt x="206480" y="880507"/>
                  <a:pt x="190780" y="683036"/>
                </a:cubicBezTo>
                <a:cubicBezTo>
                  <a:pt x="175079" y="485565"/>
                  <a:pt x="-23798" y="278800"/>
                  <a:pt x="2370" y="167287"/>
                </a:cubicBezTo>
                <a:cubicBezTo>
                  <a:pt x="28538" y="55774"/>
                  <a:pt x="135827" y="23249"/>
                  <a:pt x="363488" y="6987"/>
                </a:cubicBezTo>
                <a:cubicBezTo>
                  <a:pt x="591150" y="-9276"/>
                  <a:pt x="1036005" y="70875"/>
                  <a:pt x="1368339" y="69713"/>
                </a:cubicBezTo>
                <a:cubicBezTo>
                  <a:pt x="1700673" y="68551"/>
                  <a:pt x="2022540" y="1179"/>
                  <a:pt x="2357490" y="1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042304" y="3287987"/>
            <a:ext cx="4615073" cy="3240851"/>
          </a:xfrm>
          <a:custGeom>
            <a:avLst/>
            <a:gdLst>
              <a:gd name="connsiteX0" fmla="*/ 1064523 w 3381949"/>
              <a:gd name="connsiteY0" fmla="*/ 1175 h 2374912"/>
              <a:gd name="connsiteX1" fmla="*/ 1765798 w 3381949"/>
              <a:gd name="connsiteY1" fmla="*/ 142080 h 2374912"/>
              <a:gd name="connsiteX2" fmla="*/ 2127288 w 3381949"/>
              <a:gd name="connsiteY2" fmla="*/ 17652 h 2374912"/>
              <a:gd name="connsiteX3" fmla="*/ 2603548 w 3381949"/>
              <a:gd name="connsiteY3" fmla="*/ 259861 h 2374912"/>
              <a:gd name="connsiteX4" fmla="*/ 3086926 w 3381949"/>
              <a:gd name="connsiteY4" fmla="*/ 399078 h 2374912"/>
              <a:gd name="connsiteX5" fmla="*/ 3248363 w 3381949"/>
              <a:gd name="connsiteY5" fmla="*/ 771847 h 2374912"/>
              <a:gd name="connsiteX6" fmla="*/ 3381814 w 3381949"/>
              <a:gd name="connsiteY6" fmla="*/ 1103729 h 2374912"/>
              <a:gd name="connsiteX7" fmla="*/ 3271636 w 3381949"/>
              <a:gd name="connsiteY7" fmla="*/ 1385636 h 2374912"/>
              <a:gd name="connsiteX8" fmla="*/ 3180707 w 3381949"/>
              <a:gd name="connsiteY8" fmla="*/ 1843283 h 2374912"/>
              <a:gd name="connsiteX9" fmla="*/ 2787003 w 3381949"/>
              <a:gd name="connsiteY9" fmla="*/ 2046876 h 2374912"/>
              <a:gd name="connsiteX10" fmla="*/ 2453148 w 3381949"/>
              <a:gd name="connsiteY10" fmla="*/ 2292975 h 2374912"/>
              <a:gd name="connsiteX11" fmla="*/ 1977807 w 3381949"/>
              <a:gd name="connsiteY11" fmla="*/ 2180475 h 2374912"/>
              <a:gd name="connsiteX12" fmla="*/ 1441846 w 3381949"/>
              <a:gd name="connsiteY12" fmla="*/ 2373073 h 2374912"/>
              <a:gd name="connsiteX13" fmla="*/ 911868 w 3381949"/>
              <a:gd name="connsiteY13" fmla="*/ 2041691 h 2374912"/>
              <a:gd name="connsiteX14" fmla="*/ 423060 w 3381949"/>
              <a:gd name="connsiteY14" fmla="*/ 1787569 h 2374912"/>
              <a:gd name="connsiteX15" fmla="*/ 323377 w 3381949"/>
              <a:gd name="connsiteY15" fmla="*/ 1530692 h 2374912"/>
              <a:gd name="connsiteX16" fmla="*/ 5163 w 3381949"/>
              <a:gd name="connsiteY16" fmla="*/ 1247664 h 2374912"/>
              <a:gd name="connsiteX17" fmla="*/ 128874 w 3381949"/>
              <a:gd name="connsiteY17" fmla="*/ 921346 h 2374912"/>
              <a:gd name="connsiteX18" fmla="*/ 163128 w 3381949"/>
              <a:gd name="connsiteY18" fmla="*/ 543499 h 2374912"/>
              <a:gd name="connsiteX19" fmla="*/ 595814 w 3381949"/>
              <a:gd name="connsiteY19" fmla="*/ 238536 h 2374912"/>
              <a:gd name="connsiteX20" fmla="*/ 1064523 w 3381949"/>
              <a:gd name="connsiteY20" fmla="*/ 1175 h 23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81949" h="2374912">
                <a:moveTo>
                  <a:pt x="1064523" y="1175"/>
                </a:moveTo>
                <a:cubicBezTo>
                  <a:pt x="1259520" y="-14901"/>
                  <a:pt x="1588670" y="139334"/>
                  <a:pt x="1765798" y="142080"/>
                </a:cubicBezTo>
                <a:cubicBezTo>
                  <a:pt x="1942925" y="144827"/>
                  <a:pt x="1987663" y="-1978"/>
                  <a:pt x="2127288" y="17652"/>
                </a:cubicBezTo>
                <a:cubicBezTo>
                  <a:pt x="2266913" y="37283"/>
                  <a:pt x="2443608" y="196290"/>
                  <a:pt x="2603548" y="259861"/>
                </a:cubicBezTo>
                <a:cubicBezTo>
                  <a:pt x="2763488" y="323432"/>
                  <a:pt x="2979457" y="313747"/>
                  <a:pt x="3086926" y="399078"/>
                </a:cubicBezTo>
                <a:cubicBezTo>
                  <a:pt x="3194395" y="484409"/>
                  <a:pt x="3199215" y="654404"/>
                  <a:pt x="3248363" y="771847"/>
                </a:cubicBezTo>
                <a:cubicBezTo>
                  <a:pt x="3297511" y="889289"/>
                  <a:pt x="3377935" y="1001431"/>
                  <a:pt x="3381814" y="1103729"/>
                </a:cubicBezTo>
                <a:cubicBezTo>
                  <a:pt x="3385692" y="1206027"/>
                  <a:pt x="3305154" y="1262377"/>
                  <a:pt x="3271636" y="1385636"/>
                </a:cubicBezTo>
                <a:cubicBezTo>
                  <a:pt x="3238119" y="1508895"/>
                  <a:pt x="3261479" y="1733076"/>
                  <a:pt x="3180707" y="1843283"/>
                </a:cubicBezTo>
                <a:cubicBezTo>
                  <a:pt x="3099935" y="1953490"/>
                  <a:pt x="2908263" y="1971927"/>
                  <a:pt x="2787003" y="2046876"/>
                </a:cubicBezTo>
                <a:cubicBezTo>
                  <a:pt x="2665743" y="2121824"/>
                  <a:pt x="2588014" y="2270709"/>
                  <a:pt x="2453148" y="2292975"/>
                </a:cubicBezTo>
                <a:cubicBezTo>
                  <a:pt x="2318283" y="2315242"/>
                  <a:pt x="2146357" y="2167126"/>
                  <a:pt x="1977807" y="2180475"/>
                </a:cubicBezTo>
                <a:cubicBezTo>
                  <a:pt x="1809257" y="2193825"/>
                  <a:pt x="1619502" y="2396204"/>
                  <a:pt x="1441846" y="2373073"/>
                </a:cubicBezTo>
                <a:cubicBezTo>
                  <a:pt x="1264190" y="2349943"/>
                  <a:pt x="1081666" y="2139275"/>
                  <a:pt x="911868" y="2041691"/>
                </a:cubicBezTo>
                <a:cubicBezTo>
                  <a:pt x="742070" y="1944107"/>
                  <a:pt x="521141" y="1872736"/>
                  <a:pt x="423060" y="1787569"/>
                </a:cubicBezTo>
                <a:cubicBezTo>
                  <a:pt x="324978" y="1702403"/>
                  <a:pt x="393026" y="1620676"/>
                  <a:pt x="323377" y="1530692"/>
                </a:cubicBezTo>
                <a:cubicBezTo>
                  <a:pt x="253728" y="1440707"/>
                  <a:pt x="37580" y="1349222"/>
                  <a:pt x="5163" y="1247664"/>
                </a:cubicBezTo>
                <a:cubicBezTo>
                  <a:pt x="-27254" y="1146107"/>
                  <a:pt x="102547" y="1038707"/>
                  <a:pt x="128874" y="921346"/>
                </a:cubicBezTo>
                <a:cubicBezTo>
                  <a:pt x="155202" y="803986"/>
                  <a:pt x="88148" y="656819"/>
                  <a:pt x="163128" y="543499"/>
                </a:cubicBezTo>
                <a:cubicBezTo>
                  <a:pt x="238108" y="430179"/>
                  <a:pt x="445581" y="328923"/>
                  <a:pt x="595814" y="238536"/>
                </a:cubicBezTo>
                <a:cubicBezTo>
                  <a:pt x="746046" y="148148"/>
                  <a:pt x="869526" y="17251"/>
                  <a:pt x="1064523" y="1175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5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5" grpId="0" bldLvl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04605" y="308727"/>
            <a:ext cx="5174107" cy="5560565"/>
          </a:xfrm>
          <a:custGeom>
            <a:avLst/>
            <a:gdLst>
              <a:gd name="connsiteX0" fmla="*/ 3189767 w 4107937"/>
              <a:gd name="connsiteY0" fmla="*/ 699 h 4414761"/>
              <a:gd name="connsiteX1" fmla="*/ 3442073 w 4107937"/>
              <a:gd name="connsiteY1" fmla="*/ 266830 h 4414761"/>
              <a:gd name="connsiteX2" fmla="*/ 3561950 w 4107937"/>
              <a:gd name="connsiteY2" fmla="*/ 1183736 h 4414761"/>
              <a:gd name="connsiteX3" fmla="*/ 3882526 w 4107937"/>
              <a:gd name="connsiteY3" fmla="*/ 2225636 h 4414761"/>
              <a:gd name="connsiteX4" fmla="*/ 3928640 w 4107937"/>
              <a:gd name="connsiteY4" fmla="*/ 3086693 h 4414761"/>
              <a:gd name="connsiteX5" fmla="*/ 4074327 w 4107937"/>
              <a:gd name="connsiteY5" fmla="*/ 3801680 h 4414761"/>
              <a:gd name="connsiteX6" fmla="*/ 3214690 w 4107937"/>
              <a:gd name="connsiteY6" fmla="*/ 3950007 h 4414761"/>
              <a:gd name="connsiteX7" fmla="*/ 2073545 w 4107937"/>
              <a:gd name="connsiteY7" fmla="*/ 4220275 h 4414761"/>
              <a:gd name="connsiteX8" fmla="*/ 1115644 w 4107937"/>
              <a:gd name="connsiteY8" fmla="*/ 4317311 h 4414761"/>
              <a:gd name="connsiteX9" fmla="*/ 752291 w 4107937"/>
              <a:gd name="connsiteY9" fmla="*/ 4408098 h 4414761"/>
              <a:gd name="connsiteX10" fmla="*/ 649080 w 4107937"/>
              <a:gd name="connsiteY10" fmla="*/ 4125825 h 4414761"/>
              <a:gd name="connsiteX11" fmla="*/ 640754 w 4107937"/>
              <a:gd name="connsiteY11" fmla="*/ 3536021 h 4414761"/>
              <a:gd name="connsiteX12" fmla="*/ 429385 w 4107937"/>
              <a:gd name="connsiteY12" fmla="*/ 2740493 h 4414761"/>
              <a:gd name="connsiteX13" fmla="*/ 302735 w 4107937"/>
              <a:gd name="connsiteY13" fmla="*/ 1650920 h 4414761"/>
              <a:gd name="connsiteX14" fmla="*/ 1441 w 4107937"/>
              <a:gd name="connsiteY14" fmla="*/ 848931 h 4414761"/>
              <a:gd name="connsiteX15" fmla="*/ 235254 w 4107937"/>
              <a:gd name="connsiteY15" fmla="*/ 538745 h 4414761"/>
              <a:gd name="connsiteX16" fmla="*/ 1038066 w 4107937"/>
              <a:gd name="connsiteY16" fmla="*/ 493751 h 4414761"/>
              <a:gd name="connsiteX17" fmla="*/ 1789013 w 4107937"/>
              <a:gd name="connsiteY17" fmla="*/ 238097 h 4414761"/>
              <a:gd name="connsiteX18" fmla="*/ 2604076 w 4107937"/>
              <a:gd name="connsiteY18" fmla="*/ 190824 h 4414761"/>
              <a:gd name="connsiteX19" fmla="*/ 3189767 w 4107937"/>
              <a:gd name="connsiteY19" fmla="*/ 699 h 441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07937" h="4414761">
                <a:moveTo>
                  <a:pt x="3189767" y="699"/>
                </a:moveTo>
                <a:cubicBezTo>
                  <a:pt x="3329433" y="13366"/>
                  <a:pt x="3380042" y="69657"/>
                  <a:pt x="3442073" y="266830"/>
                </a:cubicBezTo>
                <a:cubicBezTo>
                  <a:pt x="3504103" y="464003"/>
                  <a:pt x="3488541" y="857268"/>
                  <a:pt x="3561950" y="1183736"/>
                </a:cubicBezTo>
                <a:cubicBezTo>
                  <a:pt x="3635359" y="1510203"/>
                  <a:pt x="3821411" y="1908477"/>
                  <a:pt x="3882526" y="2225636"/>
                </a:cubicBezTo>
                <a:cubicBezTo>
                  <a:pt x="3943642" y="2542795"/>
                  <a:pt x="3896673" y="2824019"/>
                  <a:pt x="3928640" y="3086693"/>
                </a:cubicBezTo>
                <a:cubicBezTo>
                  <a:pt x="3960607" y="3349368"/>
                  <a:pt x="4193319" y="3657794"/>
                  <a:pt x="4074327" y="3801680"/>
                </a:cubicBezTo>
                <a:cubicBezTo>
                  <a:pt x="3955335" y="3945565"/>
                  <a:pt x="3548154" y="3880241"/>
                  <a:pt x="3214690" y="3950007"/>
                </a:cubicBezTo>
                <a:cubicBezTo>
                  <a:pt x="2881227" y="4019773"/>
                  <a:pt x="2423386" y="4159057"/>
                  <a:pt x="2073545" y="4220275"/>
                </a:cubicBezTo>
                <a:cubicBezTo>
                  <a:pt x="1723704" y="4281492"/>
                  <a:pt x="1335852" y="4286007"/>
                  <a:pt x="1115644" y="4317311"/>
                </a:cubicBezTo>
                <a:cubicBezTo>
                  <a:pt x="895435" y="4348616"/>
                  <a:pt x="830052" y="4440012"/>
                  <a:pt x="752291" y="4408098"/>
                </a:cubicBezTo>
                <a:cubicBezTo>
                  <a:pt x="674531" y="4376183"/>
                  <a:pt x="667669" y="4271171"/>
                  <a:pt x="649080" y="4125825"/>
                </a:cubicBezTo>
                <a:cubicBezTo>
                  <a:pt x="630491" y="3980479"/>
                  <a:pt x="677370" y="3766910"/>
                  <a:pt x="640754" y="3536021"/>
                </a:cubicBezTo>
                <a:cubicBezTo>
                  <a:pt x="604138" y="3305133"/>
                  <a:pt x="485721" y="3054677"/>
                  <a:pt x="429385" y="2740493"/>
                </a:cubicBezTo>
                <a:cubicBezTo>
                  <a:pt x="373049" y="2426309"/>
                  <a:pt x="374059" y="1966180"/>
                  <a:pt x="302735" y="1650920"/>
                </a:cubicBezTo>
                <a:cubicBezTo>
                  <a:pt x="231411" y="1335660"/>
                  <a:pt x="14381" y="1032046"/>
                  <a:pt x="1441" y="848931"/>
                </a:cubicBezTo>
                <a:cubicBezTo>
                  <a:pt x="-11500" y="665816"/>
                  <a:pt x="62483" y="597941"/>
                  <a:pt x="235254" y="538745"/>
                </a:cubicBezTo>
                <a:cubicBezTo>
                  <a:pt x="408025" y="479549"/>
                  <a:pt x="779106" y="543859"/>
                  <a:pt x="1038066" y="493751"/>
                </a:cubicBezTo>
                <a:cubicBezTo>
                  <a:pt x="1297026" y="443642"/>
                  <a:pt x="1528012" y="288585"/>
                  <a:pt x="1789013" y="238097"/>
                </a:cubicBezTo>
                <a:cubicBezTo>
                  <a:pt x="2050014" y="187609"/>
                  <a:pt x="2370617" y="230390"/>
                  <a:pt x="2604076" y="190824"/>
                </a:cubicBezTo>
                <a:cubicBezTo>
                  <a:pt x="2837535" y="151257"/>
                  <a:pt x="3050101" y="-11969"/>
                  <a:pt x="3189767" y="69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050093" y="1202125"/>
            <a:ext cx="4142055" cy="4568162"/>
          </a:xfrm>
          <a:custGeom>
            <a:avLst/>
            <a:gdLst>
              <a:gd name="connsiteX0" fmla="*/ 760002 w 3288548"/>
              <a:gd name="connsiteY0" fmla="*/ 526 h 3626851"/>
              <a:gd name="connsiteX1" fmla="*/ 1385749 w 3288548"/>
              <a:gd name="connsiteY1" fmla="*/ 199813 h 3626851"/>
              <a:gd name="connsiteX2" fmla="*/ 2033219 w 3288548"/>
              <a:gd name="connsiteY2" fmla="*/ 223247 h 3626851"/>
              <a:gd name="connsiteX3" fmla="*/ 2668977 w 3288548"/>
              <a:gd name="connsiteY3" fmla="*/ 424360 h 3626851"/>
              <a:gd name="connsiteX4" fmla="*/ 3171266 w 3288548"/>
              <a:gd name="connsiteY4" fmla="*/ 449710 h 3626851"/>
              <a:gd name="connsiteX5" fmla="*/ 3286362 w 3288548"/>
              <a:gd name="connsiteY5" fmla="*/ 726226 h 3626851"/>
              <a:gd name="connsiteX6" fmla="*/ 3111018 w 3288548"/>
              <a:gd name="connsiteY6" fmla="*/ 1460832 h 3626851"/>
              <a:gd name="connsiteX7" fmla="*/ 3052461 w 3288548"/>
              <a:gd name="connsiteY7" fmla="*/ 2349232 h 3626851"/>
              <a:gd name="connsiteX8" fmla="*/ 2837078 w 3288548"/>
              <a:gd name="connsiteY8" fmla="*/ 3019753 h 3626851"/>
              <a:gd name="connsiteX9" fmla="*/ 2740190 w 3288548"/>
              <a:gd name="connsiteY9" fmla="*/ 3607779 h 3626851"/>
              <a:gd name="connsiteX10" fmla="*/ 2041008 w 3288548"/>
              <a:gd name="connsiteY10" fmla="*/ 3470811 h 3626851"/>
              <a:gd name="connsiteX11" fmla="*/ 1091512 w 3288548"/>
              <a:gd name="connsiteY11" fmla="*/ 3344981 h 3626851"/>
              <a:gd name="connsiteX12" fmla="*/ 332267 w 3288548"/>
              <a:gd name="connsiteY12" fmla="*/ 3140276 h 3626851"/>
              <a:gd name="connsiteX13" fmla="*/ 28561 w 3288548"/>
              <a:gd name="connsiteY13" fmla="*/ 3103820 h 3626851"/>
              <a:gd name="connsiteX14" fmla="*/ 31941 w 3288548"/>
              <a:gd name="connsiteY14" fmla="*/ 2858373 h 3626851"/>
              <a:gd name="connsiteX15" fmla="*/ 197224 w 3288548"/>
              <a:gd name="connsiteY15" fmla="*/ 2405851 h 3626851"/>
              <a:gd name="connsiteX16" fmla="*/ 267425 w 3288548"/>
              <a:gd name="connsiteY16" fmla="*/ 1737247 h 3626851"/>
              <a:gd name="connsiteX17" fmla="*/ 487848 w 3288548"/>
              <a:gd name="connsiteY17" fmla="*/ 868902 h 3626851"/>
              <a:gd name="connsiteX18" fmla="*/ 491305 w 3288548"/>
              <a:gd name="connsiteY18" fmla="*/ 169198 h 3626851"/>
              <a:gd name="connsiteX19" fmla="*/ 760002 w 3288548"/>
              <a:gd name="connsiteY19" fmla="*/ 526 h 362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88548" h="3626851">
                <a:moveTo>
                  <a:pt x="760002" y="526"/>
                </a:moveTo>
                <a:cubicBezTo>
                  <a:pt x="909076" y="5629"/>
                  <a:pt x="1173546" y="162693"/>
                  <a:pt x="1385749" y="199813"/>
                </a:cubicBezTo>
                <a:cubicBezTo>
                  <a:pt x="1597952" y="236933"/>
                  <a:pt x="1819348" y="185822"/>
                  <a:pt x="2033219" y="223247"/>
                </a:cubicBezTo>
                <a:cubicBezTo>
                  <a:pt x="2247090" y="260671"/>
                  <a:pt x="2479303" y="386616"/>
                  <a:pt x="2668977" y="424360"/>
                </a:cubicBezTo>
                <a:cubicBezTo>
                  <a:pt x="2858652" y="462103"/>
                  <a:pt x="3068369" y="399399"/>
                  <a:pt x="3171266" y="449710"/>
                </a:cubicBezTo>
                <a:cubicBezTo>
                  <a:pt x="3274163" y="500020"/>
                  <a:pt x="3296403" y="557706"/>
                  <a:pt x="3286362" y="726226"/>
                </a:cubicBezTo>
                <a:cubicBezTo>
                  <a:pt x="3276321" y="894747"/>
                  <a:pt x="3150002" y="1190332"/>
                  <a:pt x="3111018" y="1460832"/>
                </a:cubicBezTo>
                <a:cubicBezTo>
                  <a:pt x="3072035" y="1731333"/>
                  <a:pt x="3098117" y="2089412"/>
                  <a:pt x="3052461" y="2349232"/>
                </a:cubicBezTo>
                <a:cubicBezTo>
                  <a:pt x="3006804" y="2609052"/>
                  <a:pt x="2889123" y="2809995"/>
                  <a:pt x="2837078" y="3019753"/>
                </a:cubicBezTo>
                <a:cubicBezTo>
                  <a:pt x="2785033" y="3229511"/>
                  <a:pt x="2872868" y="3532602"/>
                  <a:pt x="2740190" y="3607779"/>
                </a:cubicBezTo>
                <a:cubicBezTo>
                  <a:pt x="2607512" y="3682955"/>
                  <a:pt x="2315788" y="3514611"/>
                  <a:pt x="2041008" y="3470811"/>
                </a:cubicBezTo>
                <a:cubicBezTo>
                  <a:pt x="1766229" y="3427012"/>
                  <a:pt x="1376303" y="3400070"/>
                  <a:pt x="1091512" y="3344981"/>
                </a:cubicBezTo>
                <a:cubicBezTo>
                  <a:pt x="806722" y="3289892"/>
                  <a:pt x="509425" y="3180470"/>
                  <a:pt x="332267" y="3140276"/>
                </a:cubicBezTo>
                <a:cubicBezTo>
                  <a:pt x="155109" y="3100083"/>
                  <a:pt x="78616" y="3150804"/>
                  <a:pt x="28561" y="3103820"/>
                </a:cubicBezTo>
                <a:cubicBezTo>
                  <a:pt x="-21493" y="3056837"/>
                  <a:pt x="3830" y="2974701"/>
                  <a:pt x="31941" y="2858373"/>
                </a:cubicBezTo>
                <a:cubicBezTo>
                  <a:pt x="60051" y="2742045"/>
                  <a:pt x="157977" y="2592706"/>
                  <a:pt x="197224" y="2405851"/>
                </a:cubicBezTo>
                <a:cubicBezTo>
                  <a:pt x="236472" y="2218997"/>
                  <a:pt x="218988" y="1993405"/>
                  <a:pt x="267425" y="1737247"/>
                </a:cubicBezTo>
                <a:cubicBezTo>
                  <a:pt x="315863" y="1481089"/>
                  <a:pt x="450535" y="1130243"/>
                  <a:pt x="487848" y="868902"/>
                </a:cubicBezTo>
                <a:cubicBezTo>
                  <a:pt x="525162" y="607560"/>
                  <a:pt x="447893" y="312705"/>
                  <a:pt x="491305" y="169198"/>
                </a:cubicBezTo>
                <a:cubicBezTo>
                  <a:pt x="534717" y="25691"/>
                  <a:pt x="610929" y="-4577"/>
                  <a:pt x="760002" y="526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5027999" y="2451144"/>
            <a:ext cx="3722307" cy="3904067"/>
          </a:xfrm>
          <a:custGeom>
            <a:avLst/>
            <a:gdLst>
              <a:gd name="connsiteX0" fmla="*/ 1192908 w 2955293"/>
              <a:gd name="connsiteY0" fmla="*/ 2753 h 3099599"/>
              <a:gd name="connsiteX1" fmla="*/ 1265318 w 2955293"/>
              <a:gd name="connsiteY1" fmla="*/ 23013 h 3099599"/>
              <a:gd name="connsiteX2" fmla="*/ 1671339 w 2955293"/>
              <a:gd name="connsiteY2" fmla="*/ 314004 h 3099599"/>
              <a:gd name="connsiteX3" fmla="*/ 2134333 w 2955293"/>
              <a:gd name="connsiteY3" fmla="*/ 482848 h 3099599"/>
              <a:gd name="connsiteX4" fmla="*/ 2547171 w 2955293"/>
              <a:gd name="connsiteY4" fmla="*/ 777508 h 3099599"/>
              <a:gd name="connsiteX5" fmla="*/ 2904666 w 2955293"/>
              <a:gd name="connsiteY5" fmla="*/ 913681 h 3099599"/>
              <a:gd name="connsiteX6" fmla="*/ 2923079 w 2955293"/>
              <a:gd name="connsiteY6" fmla="*/ 1140761 h 3099599"/>
              <a:gd name="connsiteX7" fmla="*/ 2623876 w 2955293"/>
              <a:gd name="connsiteY7" fmla="*/ 1631167 h 3099599"/>
              <a:gd name="connsiteX8" fmla="*/ 2373098 w 2955293"/>
              <a:gd name="connsiteY8" fmla="*/ 2260250 h 3099599"/>
              <a:gd name="connsiteX9" fmla="*/ 2059957 w 2955293"/>
              <a:gd name="connsiteY9" fmla="*/ 2694894 h 3099599"/>
              <a:gd name="connsiteX10" fmla="*/ 1851909 w 2955293"/>
              <a:gd name="connsiteY10" fmla="*/ 3097644 h 3099599"/>
              <a:gd name="connsiteX11" fmla="*/ 1378132 w 2955293"/>
              <a:gd name="connsiteY11" fmla="*/ 2834519 h 3099599"/>
              <a:gd name="connsiteX12" fmla="*/ 720622 w 2955293"/>
              <a:gd name="connsiteY12" fmla="*/ 2520732 h 3099599"/>
              <a:gd name="connsiteX13" fmla="*/ 219276 w 2955293"/>
              <a:gd name="connsiteY13" fmla="*/ 2194505 h 3099599"/>
              <a:gd name="connsiteX14" fmla="*/ 8075 w 2955293"/>
              <a:gd name="connsiteY14" fmla="*/ 2096881 h 3099599"/>
              <a:gd name="connsiteX15" fmla="*/ 68099 w 2955293"/>
              <a:gd name="connsiteY15" fmla="*/ 1920075 h 3099599"/>
              <a:gd name="connsiteX16" fmla="*/ 293849 w 2955293"/>
              <a:gd name="connsiteY16" fmla="*/ 1631417 h 3099599"/>
              <a:gd name="connsiteX17" fmla="*/ 501491 w 2955293"/>
              <a:gd name="connsiteY17" fmla="*/ 1164102 h 3099599"/>
              <a:gd name="connsiteX18" fmla="*/ 864685 w 2955293"/>
              <a:gd name="connsiteY18" fmla="*/ 587501 h 3099599"/>
              <a:gd name="connsiteX19" fmla="*/ 1031328 w 2955293"/>
              <a:gd name="connsiteY19" fmla="*/ 82026 h 3099599"/>
              <a:gd name="connsiteX20" fmla="*/ 1192908 w 2955293"/>
              <a:gd name="connsiteY20" fmla="*/ 2753 h 309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5293" h="3099599">
                <a:moveTo>
                  <a:pt x="1192908" y="2753"/>
                </a:moveTo>
                <a:cubicBezTo>
                  <a:pt x="1214760" y="6350"/>
                  <a:pt x="1238651" y="13347"/>
                  <a:pt x="1265318" y="23013"/>
                </a:cubicBezTo>
                <a:cubicBezTo>
                  <a:pt x="1371986" y="61676"/>
                  <a:pt x="1526503" y="237365"/>
                  <a:pt x="1671339" y="314004"/>
                </a:cubicBezTo>
                <a:cubicBezTo>
                  <a:pt x="1816176" y="390643"/>
                  <a:pt x="1988361" y="405597"/>
                  <a:pt x="2134333" y="482848"/>
                </a:cubicBezTo>
                <a:cubicBezTo>
                  <a:pt x="2280305" y="560098"/>
                  <a:pt x="2418782" y="705703"/>
                  <a:pt x="2547171" y="777508"/>
                </a:cubicBezTo>
                <a:cubicBezTo>
                  <a:pt x="2675560" y="849314"/>
                  <a:pt x="2842014" y="853139"/>
                  <a:pt x="2904666" y="913681"/>
                </a:cubicBezTo>
                <a:cubicBezTo>
                  <a:pt x="2967317" y="974223"/>
                  <a:pt x="2969877" y="1021180"/>
                  <a:pt x="2923079" y="1140761"/>
                </a:cubicBezTo>
                <a:cubicBezTo>
                  <a:pt x="2876280" y="1260342"/>
                  <a:pt x="2715539" y="1444586"/>
                  <a:pt x="2623876" y="1631167"/>
                </a:cubicBezTo>
                <a:cubicBezTo>
                  <a:pt x="2532212" y="1817749"/>
                  <a:pt x="2467084" y="2082963"/>
                  <a:pt x="2373098" y="2260250"/>
                </a:cubicBezTo>
                <a:cubicBezTo>
                  <a:pt x="2279112" y="2437538"/>
                  <a:pt x="2146822" y="2555328"/>
                  <a:pt x="2059957" y="2694894"/>
                </a:cubicBezTo>
                <a:cubicBezTo>
                  <a:pt x="1973093" y="2834460"/>
                  <a:pt x="1965546" y="3074373"/>
                  <a:pt x="1851909" y="3097644"/>
                </a:cubicBezTo>
                <a:cubicBezTo>
                  <a:pt x="1738271" y="3120915"/>
                  <a:pt x="1566680" y="2930671"/>
                  <a:pt x="1378132" y="2834519"/>
                </a:cubicBezTo>
                <a:cubicBezTo>
                  <a:pt x="1189584" y="2738367"/>
                  <a:pt x="913765" y="2627401"/>
                  <a:pt x="720622" y="2520732"/>
                </a:cubicBezTo>
                <a:cubicBezTo>
                  <a:pt x="527480" y="2414063"/>
                  <a:pt x="338034" y="2265146"/>
                  <a:pt x="219276" y="2194505"/>
                </a:cubicBezTo>
                <a:cubicBezTo>
                  <a:pt x="100518" y="2123863"/>
                  <a:pt x="33271" y="2142619"/>
                  <a:pt x="8075" y="2096881"/>
                </a:cubicBezTo>
                <a:cubicBezTo>
                  <a:pt x="-17121" y="2051142"/>
                  <a:pt x="20470" y="1997652"/>
                  <a:pt x="68099" y="1920075"/>
                </a:cubicBezTo>
                <a:cubicBezTo>
                  <a:pt x="115728" y="1842498"/>
                  <a:pt x="221617" y="1757412"/>
                  <a:pt x="293849" y="1631417"/>
                </a:cubicBezTo>
                <a:cubicBezTo>
                  <a:pt x="366081" y="1505421"/>
                  <a:pt x="406351" y="1338088"/>
                  <a:pt x="501491" y="1164102"/>
                </a:cubicBezTo>
                <a:cubicBezTo>
                  <a:pt x="596630" y="990116"/>
                  <a:pt x="776379" y="767847"/>
                  <a:pt x="864685" y="587501"/>
                </a:cubicBezTo>
                <a:cubicBezTo>
                  <a:pt x="952991" y="407155"/>
                  <a:pt x="966251" y="175680"/>
                  <a:pt x="1031328" y="82026"/>
                </a:cubicBezTo>
                <a:cubicBezTo>
                  <a:pt x="1080136" y="11786"/>
                  <a:pt x="1127350" y="-8037"/>
                  <a:pt x="1192908" y="27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6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69659" y="1144580"/>
            <a:ext cx="3971778" cy="4348341"/>
          </a:xfrm>
          <a:custGeom>
            <a:avLst/>
            <a:gdLst>
              <a:gd name="connsiteX0" fmla="*/ 1612697 w 2962766"/>
              <a:gd name="connsiteY0" fmla="*/ 1253 h 3243666"/>
              <a:gd name="connsiteX1" fmla="*/ 1753282 w 2962766"/>
              <a:gd name="connsiteY1" fmla="*/ 79209 h 3243666"/>
              <a:gd name="connsiteX2" fmla="*/ 1965799 w 2962766"/>
              <a:gd name="connsiteY2" fmla="*/ 443938 h 3243666"/>
              <a:gd name="connsiteX3" fmla="*/ 2052766 w 2962766"/>
              <a:gd name="connsiteY3" fmla="*/ 803462 h 3243666"/>
              <a:gd name="connsiteX4" fmla="*/ 2412237 w 2962766"/>
              <a:gd name="connsiteY4" fmla="*/ 960479 h 3243666"/>
              <a:gd name="connsiteX5" fmla="*/ 2678501 w 2962766"/>
              <a:gd name="connsiteY5" fmla="*/ 1181547 h 3243666"/>
              <a:gd name="connsiteX6" fmla="*/ 2931514 w 2962766"/>
              <a:gd name="connsiteY6" fmla="*/ 1327863 h 3243666"/>
              <a:gd name="connsiteX7" fmla="*/ 2923362 w 2962766"/>
              <a:gd name="connsiteY7" fmla="*/ 1615530 h 3243666"/>
              <a:gd name="connsiteX8" fmla="*/ 2611345 w 2962766"/>
              <a:gd name="connsiteY8" fmla="*/ 1982410 h 3243666"/>
              <a:gd name="connsiteX9" fmla="*/ 2312631 w 2962766"/>
              <a:gd name="connsiteY9" fmla="*/ 2180056 h 3243666"/>
              <a:gd name="connsiteX10" fmla="*/ 2168122 w 2962766"/>
              <a:gd name="connsiteY10" fmla="*/ 3056946 h 3243666"/>
              <a:gd name="connsiteX11" fmla="*/ 2043501 w 2962766"/>
              <a:gd name="connsiteY11" fmla="*/ 3241687 h 3243666"/>
              <a:gd name="connsiteX12" fmla="*/ 1527755 w 2962766"/>
              <a:gd name="connsiteY12" fmla="*/ 3001473 h 3243666"/>
              <a:gd name="connsiteX13" fmla="*/ 1289320 w 2962766"/>
              <a:gd name="connsiteY13" fmla="*/ 2776529 h 3243666"/>
              <a:gd name="connsiteX14" fmla="*/ 794872 w 2962766"/>
              <a:gd name="connsiteY14" fmla="*/ 2811369 h 3243666"/>
              <a:gd name="connsiteX15" fmla="*/ 397163 w 2962766"/>
              <a:gd name="connsiteY15" fmla="*/ 2909330 h 3243666"/>
              <a:gd name="connsiteX16" fmla="*/ 163880 w 2962766"/>
              <a:gd name="connsiteY16" fmla="*/ 2802819 h 3243666"/>
              <a:gd name="connsiteX17" fmla="*/ 255865 w 2962766"/>
              <a:gd name="connsiteY17" fmla="*/ 2404180 h 3243666"/>
              <a:gd name="connsiteX18" fmla="*/ 345248 w 2962766"/>
              <a:gd name="connsiteY18" fmla="*/ 2068316 h 3243666"/>
              <a:gd name="connsiteX19" fmla="*/ 349178 w 2962766"/>
              <a:gd name="connsiteY19" fmla="*/ 1852161 h 3243666"/>
              <a:gd name="connsiteX20" fmla="*/ 37372 w 2962766"/>
              <a:gd name="connsiteY20" fmla="*/ 1243103 h 3243666"/>
              <a:gd name="connsiteX21" fmla="*/ 13818 w 2962766"/>
              <a:gd name="connsiteY21" fmla="*/ 931484 h 3243666"/>
              <a:gd name="connsiteX22" fmla="*/ 111247 w 2962766"/>
              <a:gd name="connsiteY22" fmla="*/ 795922 h 3243666"/>
              <a:gd name="connsiteX23" fmla="*/ 877216 w 2962766"/>
              <a:gd name="connsiteY23" fmla="*/ 612614 h 3243666"/>
              <a:gd name="connsiteX24" fmla="*/ 1243565 w 2962766"/>
              <a:gd name="connsiteY24" fmla="*/ 391360 h 3243666"/>
              <a:gd name="connsiteX25" fmla="*/ 1555582 w 2962766"/>
              <a:gd name="connsiteY25" fmla="*/ 24480 h 3243666"/>
              <a:gd name="connsiteX26" fmla="*/ 1612697 w 2962766"/>
              <a:gd name="connsiteY26" fmla="*/ 1253 h 324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2766" h="3243666">
                <a:moveTo>
                  <a:pt x="1612697" y="1253"/>
                </a:moveTo>
                <a:cubicBezTo>
                  <a:pt x="1664223" y="-7056"/>
                  <a:pt x="1702005" y="26777"/>
                  <a:pt x="1753282" y="79209"/>
                </a:cubicBezTo>
                <a:cubicBezTo>
                  <a:pt x="1821652" y="149119"/>
                  <a:pt x="1915885" y="323229"/>
                  <a:pt x="1965799" y="443938"/>
                </a:cubicBezTo>
                <a:cubicBezTo>
                  <a:pt x="2015713" y="564646"/>
                  <a:pt x="1978360" y="717371"/>
                  <a:pt x="2052766" y="803462"/>
                </a:cubicBezTo>
                <a:cubicBezTo>
                  <a:pt x="2127173" y="889552"/>
                  <a:pt x="2307948" y="897465"/>
                  <a:pt x="2412237" y="960479"/>
                </a:cubicBezTo>
                <a:cubicBezTo>
                  <a:pt x="2516526" y="1023493"/>
                  <a:pt x="2591955" y="1120316"/>
                  <a:pt x="2678501" y="1181547"/>
                </a:cubicBezTo>
                <a:cubicBezTo>
                  <a:pt x="2765047" y="1242778"/>
                  <a:pt x="2890704" y="1255532"/>
                  <a:pt x="2931514" y="1327863"/>
                </a:cubicBezTo>
                <a:cubicBezTo>
                  <a:pt x="2972324" y="1400194"/>
                  <a:pt x="2976724" y="1506439"/>
                  <a:pt x="2923362" y="1615530"/>
                </a:cubicBezTo>
                <a:cubicBezTo>
                  <a:pt x="2870001" y="1724621"/>
                  <a:pt x="2713133" y="1888322"/>
                  <a:pt x="2611345" y="1982410"/>
                </a:cubicBezTo>
                <a:cubicBezTo>
                  <a:pt x="2509557" y="2076498"/>
                  <a:pt x="2386502" y="2000967"/>
                  <a:pt x="2312631" y="2180056"/>
                </a:cubicBezTo>
                <a:cubicBezTo>
                  <a:pt x="2238761" y="2359146"/>
                  <a:pt x="2212976" y="2880007"/>
                  <a:pt x="2168122" y="3056946"/>
                </a:cubicBezTo>
                <a:cubicBezTo>
                  <a:pt x="2123267" y="3233884"/>
                  <a:pt x="2150228" y="3250932"/>
                  <a:pt x="2043501" y="3241687"/>
                </a:cubicBezTo>
                <a:cubicBezTo>
                  <a:pt x="1936773" y="3232442"/>
                  <a:pt x="1653452" y="3079000"/>
                  <a:pt x="1527755" y="3001473"/>
                </a:cubicBezTo>
                <a:cubicBezTo>
                  <a:pt x="1402059" y="2923947"/>
                  <a:pt x="1411468" y="2808213"/>
                  <a:pt x="1289320" y="2776529"/>
                </a:cubicBezTo>
                <a:cubicBezTo>
                  <a:pt x="1167173" y="2744845"/>
                  <a:pt x="943565" y="2789236"/>
                  <a:pt x="794872" y="2811369"/>
                </a:cubicBezTo>
                <a:cubicBezTo>
                  <a:pt x="646179" y="2833503"/>
                  <a:pt x="502328" y="2910755"/>
                  <a:pt x="397163" y="2909330"/>
                </a:cubicBezTo>
                <a:cubicBezTo>
                  <a:pt x="291997" y="2907905"/>
                  <a:pt x="187429" y="2887010"/>
                  <a:pt x="163880" y="2802819"/>
                </a:cubicBezTo>
                <a:cubicBezTo>
                  <a:pt x="140330" y="2718628"/>
                  <a:pt x="225637" y="2526597"/>
                  <a:pt x="255865" y="2404180"/>
                </a:cubicBezTo>
                <a:cubicBezTo>
                  <a:pt x="286093" y="2281762"/>
                  <a:pt x="329696" y="2160319"/>
                  <a:pt x="345248" y="2068316"/>
                </a:cubicBezTo>
                <a:cubicBezTo>
                  <a:pt x="360800" y="1976313"/>
                  <a:pt x="400490" y="1989697"/>
                  <a:pt x="349178" y="1852161"/>
                </a:cubicBezTo>
                <a:cubicBezTo>
                  <a:pt x="297865" y="1714625"/>
                  <a:pt x="93265" y="1396549"/>
                  <a:pt x="37372" y="1243103"/>
                </a:cubicBezTo>
                <a:cubicBezTo>
                  <a:pt x="-18521" y="1089657"/>
                  <a:pt x="1505" y="1006014"/>
                  <a:pt x="13818" y="931484"/>
                </a:cubicBezTo>
                <a:cubicBezTo>
                  <a:pt x="26130" y="856953"/>
                  <a:pt x="-19221" y="833483"/>
                  <a:pt x="111247" y="795922"/>
                </a:cubicBezTo>
                <a:cubicBezTo>
                  <a:pt x="255146" y="742777"/>
                  <a:pt x="688497" y="680041"/>
                  <a:pt x="877216" y="612614"/>
                </a:cubicBezTo>
                <a:cubicBezTo>
                  <a:pt x="1065936" y="545187"/>
                  <a:pt x="1130504" y="489383"/>
                  <a:pt x="1243565" y="391360"/>
                </a:cubicBezTo>
                <a:cubicBezTo>
                  <a:pt x="1356626" y="293338"/>
                  <a:pt x="1470629" y="76505"/>
                  <a:pt x="1555582" y="24480"/>
                </a:cubicBezTo>
                <a:cubicBezTo>
                  <a:pt x="1576820" y="11474"/>
                  <a:pt x="1595522" y="4022"/>
                  <a:pt x="1612697" y="12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931821" y="1351906"/>
            <a:ext cx="3987090" cy="4301636"/>
          </a:xfrm>
          <a:custGeom>
            <a:avLst/>
            <a:gdLst>
              <a:gd name="connsiteX0" fmla="*/ 1058055 w 2974188"/>
              <a:gd name="connsiteY0" fmla="*/ 872 h 3208825"/>
              <a:gd name="connsiteX1" fmla="*/ 1174109 w 2974188"/>
              <a:gd name="connsiteY1" fmla="*/ 22179 h 3208825"/>
              <a:gd name="connsiteX2" fmla="*/ 1532482 w 2974188"/>
              <a:gd name="connsiteY2" fmla="*/ 245248 h 3208825"/>
              <a:gd name="connsiteX3" fmla="*/ 1777435 w 2974188"/>
              <a:gd name="connsiteY3" fmla="*/ 522409 h 3208825"/>
              <a:gd name="connsiteX4" fmla="*/ 2168611 w 2974188"/>
              <a:gd name="connsiteY4" fmla="*/ 493162 h 3208825"/>
              <a:gd name="connsiteX5" fmla="*/ 2507335 w 2974188"/>
              <a:gd name="connsiteY5" fmla="*/ 564109 h 3208825"/>
              <a:gd name="connsiteX6" fmla="*/ 2799400 w 2974188"/>
              <a:gd name="connsiteY6" fmla="*/ 575170 h 3208825"/>
              <a:gd name="connsiteX7" fmla="*/ 2926675 w 2974188"/>
              <a:gd name="connsiteY7" fmla="*/ 833278 h 3208825"/>
              <a:gd name="connsiteX8" fmla="*/ 2822366 w 2974188"/>
              <a:gd name="connsiteY8" fmla="*/ 1303464 h 3208825"/>
              <a:gd name="connsiteX9" fmla="*/ 2650703 w 2974188"/>
              <a:gd name="connsiteY9" fmla="*/ 1617830 h 3208825"/>
              <a:gd name="connsiteX10" fmla="*/ 2932896 w 2974188"/>
              <a:gd name="connsiteY10" fmla="*/ 2460555 h 3208825"/>
              <a:gd name="connsiteX11" fmla="*/ 2909096 w 2974188"/>
              <a:gd name="connsiteY11" fmla="*/ 2682125 h 3208825"/>
              <a:gd name="connsiteX12" fmla="*/ 2340881 w 2974188"/>
              <a:gd name="connsiteY12" fmla="*/ 2710884 h 3208825"/>
              <a:gd name="connsiteX13" fmla="*/ 2024945 w 2974188"/>
              <a:gd name="connsiteY13" fmla="*/ 2623500 h 3208825"/>
              <a:gd name="connsiteX14" fmla="*/ 1604142 w 2974188"/>
              <a:gd name="connsiteY14" fmla="*/ 2885449 h 3208825"/>
              <a:gd name="connsiteX15" fmla="*/ 1298364 w 2974188"/>
              <a:gd name="connsiteY15" fmla="*/ 3157972 h 3208825"/>
              <a:gd name="connsiteX16" fmla="*/ 1042350 w 2974188"/>
              <a:gd name="connsiteY16" fmla="*/ 3172875 h 3208825"/>
              <a:gd name="connsiteX17" fmla="*/ 937303 w 2974188"/>
              <a:gd name="connsiteY17" fmla="*/ 2777477 h 3208825"/>
              <a:gd name="connsiteX18" fmla="*/ 859304 w 2974188"/>
              <a:gd name="connsiteY18" fmla="*/ 2438789 h 3208825"/>
              <a:gd name="connsiteX19" fmla="*/ 761727 w 2974188"/>
              <a:gd name="connsiteY19" fmla="*/ 2245871 h 3208825"/>
              <a:gd name="connsiteX20" fmla="*/ 201361 w 2974188"/>
              <a:gd name="connsiteY20" fmla="*/ 1853232 h 3208825"/>
              <a:gd name="connsiteX21" fmla="*/ 34860 w 2974188"/>
              <a:gd name="connsiteY21" fmla="*/ 1588773 h 3208825"/>
              <a:gd name="connsiteX22" fmla="*/ 57613 w 2974188"/>
              <a:gd name="connsiteY22" fmla="*/ 1423390 h 3208825"/>
              <a:gd name="connsiteX23" fmla="*/ 649033 w 2974188"/>
              <a:gd name="connsiteY23" fmla="*/ 903261 h 3208825"/>
              <a:gd name="connsiteX24" fmla="*/ 869449 w 2974188"/>
              <a:gd name="connsiteY24" fmla="*/ 536408 h 3208825"/>
              <a:gd name="connsiteX25" fmla="*/ 973758 w 2974188"/>
              <a:gd name="connsiteY25" fmla="*/ 66222 h 3208825"/>
              <a:gd name="connsiteX26" fmla="*/ 1058055 w 2974188"/>
              <a:gd name="connsiteY26" fmla="*/ 872 h 320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74188" h="3208825">
                <a:moveTo>
                  <a:pt x="1058055" y="872"/>
                </a:moveTo>
                <a:cubicBezTo>
                  <a:pt x="1090155" y="-3155"/>
                  <a:pt x="1127549" y="7260"/>
                  <a:pt x="1174109" y="22179"/>
                </a:cubicBezTo>
                <a:cubicBezTo>
                  <a:pt x="1267230" y="52016"/>
                  <a:pt x="1431928" y="161876"/>
                  <a:pt x="1532482" y="245248"/>
                </a:cubicBezTo>
                <a:cubicBezTo>
                  <a:pt x="1633036" y="328619"/>
                  <a:pt x="1671414" y="481090"/>
                  <a:pt x="1777435" y="522409"/>
                </a:cubicBezTo>
                <a:cubicBezTo>
                  <a:pt x="1883457" y="563728"/>
                  <a:pt x="2046961" y="486213"/>
                  <a:pt x="2168611" y="493162"/>
                </a:cubicBezTo>
                <a:cubicBezTo>
                  <a:pt x="2290260" y="500112"/>
                  <a:pt x="2402204" y="550441"/>
                  <a:pt x="2507335" y="564109"/>
                </a:cubicBezTo>
                <a:cubicBezTo>
                  <a:pt x="2612466" y="577777"/>
                  <a:pt x="2729509" y="530309"/>
                  <a:pt x="2799400" y="575170"/>
                </a:cubicBezTo>
                <a:cubicBezTo>
                  <a:pt x="2869290" y="620032"/>
                  <a:pt x="2922848" y="711895"/>
                  <a:pt x="2926675" y="833278"/>
                </a:cubicBezTo>
                <a:cubicBezTo>
                  <a:pt x="2930503" y="954661"/>
                  <a:pt x="2868362" y="1172706"/>
                  <a:pt x="2822366" y="1303464"/>
                </a:cubicBezTo>
                <a:cubicBezTo>
                  <a:pt x="2776371" y="1434223"/>
                  <a:pt x="2632281" y="1424982"/>
                  <a:pt x="2650703" y="1617830"/>
                </a:cubicBezTo>
                <a:cubicBezTo>
                  <a:pt x="2669124" y="1810678"/>
                  <a:pt x="2889830" y="2283172"/>
                  <a:pt x="2932896" y="2460555"/>
                </a:cubicBezTo>
                <a:cubicBezTo>
                  <a:pt x="2975962" y="2637937"/>
                  <a:pt x="3007765" y="2640403"/>
                  <a:pt x="2909096" y="2682125"/>
                </a:cubicBezTo>
                <a:cubicBezTo>
                  <a:pt x="2810427" y="2723846"/>
                  <a:pt x="2488239" y="2720654"/>
                  <a:pt x="2340881" y="2710884"/>
                </a:cubicBezTo>
                <a:cubicBezTo>
                  <a:pt x="2193522" y="2701113"/>
                  <a:pt x="2147735" y="2594405"/>
                  <a:pt x="2024945" y="2623500"/>
                </a:cubicBezTo>
                <a:cubicBezTo>
                  <a:pt x="1902155" y="2652594"/>
                  <a:pt x="1725239" y="2796371"/>
                  <a:pt x="1604142" y="2885449"/>
                </a:cubicBezTo>
                <a:cubicBezTo>
                  <a:pt x="1483045" y="2974528"/>
                  <a:pt x="1391996" y="3110068"/>
                  <a:pt x="1298364" y="3157972"/>
                </a:cubicBezTo>
                <a:cubicBezTo>
                  <a:pt x="1204732" y="3205877"/>
                  <a:pt x="1102526" y="3236291"/>
                  <a:pt x="1042350" y="3172875"/>
                </a:cubicBezTo>
                <a:cubicBezTo>
                  <a:pt x="982173" y="3109460"/>
                  <a:pt x="967811" y="2899825"/>
                  <a:pt x="937303" y="2777477"/>
                </a:cubicBezTo>
                <a:cubicBezTo>
                  <a:pt x="906795" y="2655129"/>
                  <a:pt x="888567" y="2527390"/>
                  <a:pt x="859304" y="2438789"/>
                </a:cubicBezTo>
                <a:cubicBezTo>
                  <a:pt x="830041" y="2350188"/>
                  <a:pt x="871384" y="2343464"/>
                  <a:pt x="761727" y="2245871"/>
                </a:cubicBezTo>
                <a:cubicBezTo>
                  <a:pt x="652070" y="2148278"/>
                  <a:pt x="322506" y="1962748"/>
                  <a:pt x="201361" y="1853232"/>
                </a:cubicBezTo>
                <a:cubicBezTo>
                  <a:pt x="80217" y="1743716"/>
                  <a:pt x="58818" y="1660414"/>
                  <a:pt x="34860" y="1588773"/>
                </a:cubicBezTo>
                <a:cubicBezTo>
                  <a:pt x="10902" y="1517133"/>
                  <a:pt x="-40161" y="1517587"/>
                  <a:pt x="57613" y="1423390"/>
                </a:cubicBezTo>
                <a:cubicBezTo>
                  <a:pt x="159975" y="1309138"/>
                  <a:pt x="513727" y="1051091"/>
                  <a:pt x="649033" y="903261"/>
                </a:cubicBezTo>
                <a:cubicBezTo>
                  <a:pt x="784339" y="755431"/>
                  <a:pt x="815328" y="675915"/>
                  <a:pt x="869449" y="536408"/>
                </a:cubicBezTo>
                <a:cubicBezTo>
                  <a:pt x="923570" y="396901"/>
                  <a:pt x="922981" y="151927"/>
                  <a:pt x="973758" y="66222"/>
                </a:cubicBezTo>
                <a:cubicBezTo>
                  <a:pt x="999146" y="23369"/>
                  <a:pt x="1025954" y="4899"/>
                  <a:pt x="1058055" y="87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598696" y="1351663"/>
            <a:ext cx="4237709" cy="4160902"/>
          </a:xfrm>
          <a:custGeom>
            <a:avLst/>
            <a:gdLst>
              <a:gd name="connsiteX0" fmla="*/ 704001 w 3161139"/>
              <a:gd name="connsiteY0" fmla="*/ 368 h 3103844"/>
              <a:gd name="connsiteX1" fmla="*/ 769873 w 3161139"/>
              <a:gd name="connsiteY1" fmla="*/ 1820 h 3103844"/>
              <a:gd name="connsiteX2" fmla="*/ 1172401 w 3161139"/>
              <a:gd name="connsiteY2" fmla="*/ 128946 h 3103844"/>
              <a:gd name="connsiteX3" fmla="*/ 1478488 w 3161139"/>
              <a:gd name="connsiteY3" fmla="*/ 336627 h 3103844"/>
              <a:gd name="connsiteX4" fmla="*/ 1850160 w 3161139"/>
              <a:gd name="connsiteY4" fmla="*/ 211193 h 3103844"/>
              <a:gd name="connsiteX5" fmla="*/ 2195894 w 3161139"/>
              <a:gd name="connsiteY5" fmla="*/ 195836 h 3103844"/>
              <a:gd name="connsiteX6" fmla="*/ 2481563 w 3161139"/>
              <a:gd name="connsiteY6" fmla="*/ 134050 h 3103844"/>
              <a:gd name="connsiteX7" fmla="*/ 2668926 w 3161139"/>
              <a:gd name="connsiteY7" fmla="*/ 352485 h 3103844"/>
              <a:gd name="connsiteX8" fmla="*/ 2684598 w 3161139"/>
              <a:gd name="connsiteY8" fmla="*/ 833848 h 3103844"/>
              <a:gd name="connsiteX9" fmla="*/ 2596344 w 3161139"/>
              <a:gd name="connsiteY9" fmla="*/ 1180986 h 3103844"/>
              <a:gd name="connsiteX10" fmla="*/ 3078897 w 3161139"/>
              <a:gd name="connsiteY10" fmla="*/ 1927284 h 3103844"/>
              <a:gd name="connsiteX11" fmla="*/ 3110843 w 3161139"/>
              <a:gd name="connsiteY11" fmla="*/ 2147827 h 3103844"/>
              <a:gd name="connsiteX12" fmla="*/ 2567552 w 3161139"/>
              <a:gd name="connsiteY12" fmla="*/ 2316736 h 3103844"/>
              <a:gd name="connsiteX13" fmla="*/ 2239814 w 3161139"/>
              <a:gd name="connsiteY13" fmla="*/ 2310513 h 3103844"/>
              <a:gd name="connsiteX14" fmla="*/ 1897206 w 3161139"/>
              <a:gd name="connsiteY14" fmla="*/ 2668721 h 3103844"/>
              <a:gd name="connsiteX15" fmla="*/ 1668649 w 3161139"/>
              <a:gd name="connsiteY15" fmla="*/ 3008619 h 3103844"/>
              <a:gd name="connsiteX16" fmla="*/ 1424347 w 3161139"/>
              <a:gd name="connsiteY16" fmla="*/ 3086607 h 3103844"/>
              <a:gd name="connsiteX17" fmla="*/ 1224437 w 3161139"/>
              <a:gd name="connsiteY17" fmla="*/ 2729661 h 3103844"/>
              <a:gd name="connsiteX18" fmla="*/ 1064805 w 3161139"/>
              <a:gd name="connsiteY18" fmla="*/ 2420936 h 3103844"/>
              <a:gd name="connsiteX19" fmla="*/ 922394 w 3161139"/>
              <a:gd name="connsiteY19" fmla="*/ 2258278 h 3103844"/>
              <a:gd name="connsiteX20" fmla="*/ 282101 w 3161139"/>
              <a:gd name="connsiteY20" fmla="*/ 2017031 h 3103844"/>
              <a:gd name="connsiteX21" fmla="*/ 55164 w 3161139"/>
              <a:gd name="connsiteY21" fmla="*/ 1802180 h 3103844"/>
              <a:gd name="connsiteX22" fmla="*/ 36151 w 3161139"/>
              <a:gd name="connsiteY22" fmla="*/ 1636325 h 3103844"/>
              <a:gd name="connsiteX23" fmla="*/ 479946 w 3161139"/>
              <a:gd name="connsiteY23" fmla="*/ 985666 h 3103844"/>
              <a:gd name="connsiteX24" fmla="*/ 602397 w 3161139"/>
              <a:gd name="connsiteY24" fmla="*/ 575581 h 3103844"/>
              <a:gd name="connsiteX25" fmla="*/ 586725 w 3161139"/>
              <a:gd name="connsiteY25" fmla="*/ 94218 h 3103844"/>
              <a:gd name="connsiteX26" fmla="*/ 704001 w 3161139"/>
              <a:gd name="connsiteY26" fmla="*/ 368 h 310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61139" h="3103844">
                <a:moveTo>
                  <a:pt x="704001" y="368"/>
                </a:moveTo>
                <a:cubicBezTo>
                  <a:pt x="723566" y="-552"/>
                  <a:pt x="745470" y="373"/>
                  <a:pt x="769873" y="1820"/>
                </a:cubicBezTo>
                <a:cubicBezTo>
                  <a:pt x="867485" y="7608"/>
                  <a:pt x="1054299" y="73145"/>
                  <a:pt x="1172401" y="128946"/>
                </a:cubicBezTo>
                <a:cubicBezTo>
                  <a:pt x="1290504" y="184747"/>
                  <a:pt x="1365529" y="322919"/>
                  <a:pt x="1478488" y="336627"/>
                </a:cubicBezTo>
                <a:cubicBezTo>
                  <a:pt x="1591448" y="350335"/>
                  <a:pt x="1730593" y="234658"/>
                  <a:pt x="1850160" y="211193"/>
                </a:cubicBezTo>
                <a:cubicBezTo>
                  <a:pt x="1969728" y="187727"/>
                  <a:pt x="2090660" y="208693"/>
                  <a:pt x="2195894" y="195836"/>
                </a:cubicBezTo>
                <a:cubicBezTo>
                  <a:pt x="2301127" y="182979"/>
                  <a:pt x="2402724" y="107942"/>
                  <a:pt x="2481563" y="134050"/>
                </a:cubicBezTo>
                <a:cubicBezTo>
                  <a:pt x="2560401" y="160159"/>
                  <a:pt x="2635087" y="235852"/>
                  <a:pt x="2668926" y="352485"/>
                </a:cubicBezTo>
                <a:cubicBezTo>
                  <a:pt x="2702765" y="469118"/>
                  <a:pt x="2696695" y="695764"/>
                  <a:pt x="2684598" y="833848"/>
                </a:cubicBezTo>
                <a:cubicBezTo>
                  <a:pt x="2672501" y="971932"/>
                  <a:pt x="2530627" y="998747"/>
                  <a:pt x="2596344" y="1180986"/>
                </a:cubicBezTo>
                <a:cubicBezTo>
                  <a:pt x="2662060" y="1363226"/>
                  <a:pt x="2993147" y="1766144"/>
                  <a:pt x="3078897" y="1927284"/>
                </a:cubicBezTo>
                <a:cubicBezTo>
                  <a:pt x="3164647" y="2088424"/>
                  <a:pt x="3196067" y="2082918"/>
                  <a:pt x="3110843" y="2147827"/>
                </a:cubicBezTo>
                <a:cubicBezTo>
                  <a:pt x="3025619" y="2212736"/>
                  <a:pt x="2712724" y="2289622"/>
                  <a:pt x="2567552" y="2316736"/>
                </a:cubicBezTo>
                <a:cubicBezTo>
                  <a:pt x="2422381" y="2343851"/>
                  <a:pt x="2351538" y="2251849"/>
                  <a:pt x="2239814" y="2310513"/>
                </a:cubicBezTo>
                <a:cubicBezTo>
                  <a:pt x="2128089" y="2369178"/>
                  <a:pt x="1992401" y="2552371"/>
                  <a:pt x="1897206" y="2668721"/>
                </a:cubicBezTo>
                <a:cubicBezTo>
                  <a:pt x="1802012" y="2785073"/>
                  <a:pt x="1747459" y="2938971"/>
                  <a:pt x="1668649" y="3008619"/>
                </a:cubicBezTo>
                <a:cubicBezTo>
                  <a:pt x="1589838" y="3078267"/>
                  <a:pt x="1498382" y="3133100"/>
                  <a:pt x="1424347" y="3086607"/>
                </a:cubicBezTo>
                <a:cubicBezTo>
                  <a:pt x="1350312" y="3040114"/>
                  <a:pt x="1284361" y="2840606"/>
                  <a:pt x="1224437" y="2729661"/>
                </a:cubicBezTo>
                <a:cubicBezTo>
                  <a:pt x="1164513" y="2618716"/>
                  <a:pt x="1115146" y="2499499"/>
                  <a:pt x="1064805" y="2420936"/>
                </a:cubicBezTo>
                <a:cubicBezTo>
                  <a:pt x="1014464" y="2342372"/>
                  <a:pt x="1052844" y="2325596"/>
                  <a:pt x="922394" y="2258278"/>
                </a:cubicBezTo>
                <a:cubicBezTo>
                  <a:pt x="791943" y="2190960"/>
                  <a:pt x="426639" y="2093047"/>
                  <a:pt x="282101" y="2017031"/>
                </a:cubicBezTo>
                <a:cubicBezTo>
                  <a:pt x="137564" y="1941014"/>
                  <a:pt x="96156" y="1865631"/>
                  <a:pt x="55164" y="1802180"/>
                </a:cubicBezTo>
                <a:cubicBezTo>
                  <a:pt x="14172" y="1738730"/>
                  <a:pt x="-35180" y="1751845"/>
                  <a:pt x="36151" y="1636325"/>
                </a:cubicBezTo>
                <a:cubicBezTo>
                  <a:pt x="106948" y="1500240"/>
                  <a:pt x="385571" y="1162457"/>
                  <a:pt x="479946" y="985666"/>
                </a:cubicBezTo>
                <a:cubicBezTo>
                  <a:pt x="574320" y="808876"/>
                  <a:pt x="584601" y="724156"/>
                  <a:pt x="602397" y="575581"/>
                </a:cubicBezTo>
                <a:cubicBezTo>
                  <a:pt x="620194" y="427006"/>
                  <a:pt x="558813" y="189845"/>
                  <a:pt x="586725" y="94218"/>
                </a:cubicBezTo>
                <a:cubicBezTo>
                  <a:pt x="607659" y="22498"/>
                  <a:pt x="645306" y="3129"/>
                  <a:pt x="704001" y="36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3103" y="736603"/>
            <a:ext cx="6313937" cy="5207342"/>
          </a:xfrm>
          <a:prstGeom prst="cloud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6"/>
          <p:cNvSpPr>
            <a:spLocks noGrp="1"/>
          </p:cNvSpPr>
          <p:nvPr>
            <p:ph type="pic" sz="quarter" idx="11"/>
          </p:nvPr>
        </p:nvSpPr>
        <p:spPr>
          <a:xfrm>
            <a:off x="7094404" y="3163054"/>
            <a:ext cx="4394201" cy="3624062"/>
          </a:xfrm>
          <a:prstGeom prst="cloud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2"/>
          </p:nvPr>
        </p:nvSpPr>
        <p:spPr>
          <a:xfrm rot="1977394">
            <a:off x="7137404" y="215903"/>
            <a:ext cx="3803927" cy="3137242"/>
          </a:xfrm>
          <a:prstGeom prst="cloud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1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  <p:bldP spid="4" grpId="0" bldLvl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787399" y="217584"/>
            <a:ext cx="7543802" cy="6221658"/>
          </a:xfrm>
          <a:prstGeom prst="hear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ash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2" rIns="91422" bIns="45712" numCol="1" spcCol="0" rtlCol="0" fromWordArt="0" anchor="ctr" anchorCtr="0" forceAA="0" compatLnSpc="1">
            <a:noAutofit/>
          </a:bodyPr>
          <a:lstStyle>
            <a:lvl1pPr>
              <a:defRPr lang="zh-CN" altLang="en-US" sz="1425"/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7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C3AEAF3-27F4-467A-AF42-FA7B3E7A2D07}"/>
              </a:ext>
            </a:extLst>
          </p:cNvPr>
          <p:cNvGrpSpPr/>
          <p:nvPr userDrawn="1"/>
        </p:nvGrpSpPr>
        <p:grpSpPr>
          <a:xfrm>
            <a:off x="684452" y="1287863"/>
            <a:ext cx="3710568" cy="275466"/>
            <a:chOff x="1469042" y="1073970"/>
            <a:chExt cx="8924131" cy="3300801"/>
          </a:xfrm>
        </p:grpSpPr>
        <p:sp>
          <p:nvSpPr>
            <p:cNvPr id="12" name="标题 1">
              <a:extLst>
                <a:ext uri="{FF2B5EF4-FFF2-40B4-BE49-F238E27FC236}">
                  <a16:creationId xmlns:a16="http://schemas.microsoft.com/office/drawing/2014/main" id="{B693998D-6250-4CE6-8AE1-3262C69B8C3F}"/>
                </a:ext>
              </a:extLst>
            </p:cNvPr>
            <p:cNvSpPr txBox="1">
              <a:spLocks/>
            </p:cNvSpPr>
            <p:nvPr/>
          </p:nvSpPr>
          <p:spPr>
            <a:xfrm>
              <a:off x="1469042" y="1073970"/>
              <a:ext cx="8924131" cy="3300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                            </a:t>
              </a:r>
              <a:b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感谢您下载平台上提供的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作品，为了您和熊猫办公以及原创作者的利益，请勿复制、传播、销售，否则将承担法律责任！熊猫办公将对作品进行维权，按照传播下载次数进行十倍的索取赔偿！</a:t>
              </a:r>
              <a:b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1.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在熊猫办公出售的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模板是免版税类（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RF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：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Royalty-Free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）正版受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中国人民共和国著作法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和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世界版权公约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的保护，作品的所有权、版权和著作权归熊猫办公所有，您下载的是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模板素材的使用权。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2.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不得将熊猫办公的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素材，本身用于再出售，或者出租、出借、转让、分销、发布或者作为礼物供他人使用，不得转授权、出卖、转让本协议或者本协议中的权利。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zh-CN" altLang="en-US" sz="100" spc="120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5C467B7-187A-4594-AB6C-70DC1FCEFEC6}"/>
                </a:ext>
              </a:extLst>
            </p:cNvPr>
            <p:cNvSpPr/>
            <p:nvPr/>
          </p:nvSpPr>
          <p:spPr>
            <a:xfrm>
              <a:off x="4834812" y="1280107"/>
              <a:ext cx="2192590" cy="1290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版权声明</a:t>
              </a:r>
              <a:endParaRPr lang="zh-CN" altLang="en-US" sz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73A3B8-7F1E-4C2C-94BA-9E7AD4BC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36C068-6CCB-4A2A-833D-A3DAA3BD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57F-4074-443D-BBBE-B68519F75834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BEAC29-DCAF-4A41-9C70-B43E77F2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D094C0-04CE-44C5-8BBD-5641B21C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7C6766B-9F8C-413B-A44A-01432263D920}"/>
              </a:ext>
            </a:extLst>
          </p:cNvPr>
          <p:cNvSpPr/>
          <p:nvPr/>
        </p:nvSpPr>
        <p:spPr>
          <a:xfrm>
            <a:off x="3510708" y="2408664"/>
            <a:ext cx="1055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rPr>
              <a:t>  版权声明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27CB772-D10E-49DA-9719-849A371E3054}"/>
              </a:ext>
            </a:extLst>
          </p:cNvPr>
          <p:cNvGrpSpPr/>
          <p:nvPr userDrawn="1"/>
        </p:nvGrpSpPr>
        <p:grpSpPr>
          <a:xfrm>
            <a:off x="2209800" y="2841084"/>
            <a:ext cx="3710568" cy="275466"/>
            <a:chOff x="1469042" y="1073970"/>
            <a:chExt cx="8924131" cy="3300801"/>
          </a:xfrm>
        </p:grpSpPr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8153D0E5-54A9-4B4F-A430-679275F173B2}"/>
                </a:ext>
              </a:extLst>
            </p:cNvPr>
            <p:cNvSpPr txBox="1">
              <a:spLocks/>
            </p:cNvSpPr>
            <p:nvPr/>
          </p:nvSpPr>
          <p:spPr>
            <a:xfrm>
              <a:off x="1469042" y="1073970"/>
              <a:ext cx="8924131" cy="3300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                            </a:t>
              </a:r>
              <a:b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感谢您下载平台上提供的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作品，为了您和熊猫办公以及原创作者的利益，请勿复制、传播、销售，否则将承担法律责任！熊猫办公将对作品进行维权，按照传播下载次数进行十倍的索取赔偿！</a:t>
              </a:r>
              <a:b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1.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在熊猫办公出售的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模板是免版税类（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RF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：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Royalty-Free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）正版受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中国人民共和国著作法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和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世界版权公约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的保护，作品的所有权、版权和著作权归熊猫办公所有，您下载的是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模板素材的使用权。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2.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不得将熊猫办公的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素材，本身用于再出售，或者出租、出借、转让、分销、发布或者作为礼物供他人使用，不得转授权、出卖、转让本协议或者本协议中的权利。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zh-CN" altLang="en-US" sz="100" spc="120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F9DE8B-B4F4-4E07-ABDB-9208DBD28B4A}"/>
                </a:ext>
              </a:extLst>
            </p:cNvPr>
            <p:cNvSpPr/>
            <p:nvPr/>
          </p:nvSpPr>
          <p:spPr>
            <a:xfrm>
              <a:off x="4834812" y="1280107"/>
              <a:ext cx="2192590" cy="1290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版权声明</a:t>
              </a:r>
              <a:endParaRPr lang="zh-CN" altLang="en-US" sz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FC2264-B604-4505-BFB1-B69ABF12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57F-4074-443D-BBBE-B68519F75834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BE20086-C0BF-4FA3-9932-5E2F3D61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0FC46A-9EEC-4C9C-818C-94D300ED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5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85A8E8-F316-4D66-B4EA-85588AFE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F5ECFF-CACE-4A4B-A473-D61DB84F5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094ADD-5214-403B-B6EB-E5513124A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73E393-DA18-4385-A5D4-6977E408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57F-4074-443D-BBBE-B68519F75834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BA74E4-D87D-41EE-AA76-CB61D07B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8DBAE2-8A7A-4775-807C-50EC856F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2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996E92-7FEC-46B4-837C-20CE93D4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173D85-D27A-4994-BB43-9B9A6F1B9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EFB03F-0EE8-4D4C-9DAE-6710061D2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051401-1CE9-4BA6-95D4-FE4770D6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57F-4074-443D-BBBE-B68519F75834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89CFBB-B564-4292-89B5-96A955D3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53A4D0-0CE0-49EF-ACFF-7C3D4A0B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3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495B4-2DD9-47A9-812E-F8C28019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C47F77-1EC9-49E1-8887-CC86ABF00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5F7101-A2C0-4FB9-9148-FC6E299D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57F-4074-443D-BBBE-B68519F75834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9AA3-79D4-4554-9E6C-047577FD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45FB2F-5AB6-488C-8964-A912F734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3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image" Target="../media/image6.jpe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48FCD3B-0D89-422F-AE7D-A37514F6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F7768E-4032-4D65-BB5C-DEC7A2BCA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BADE5E-BEEF-4A50-99AF-8267337D9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757F-4074-443D-BBBE-B68519F75834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CAECC8-4977-4BDE-93A0-556B03396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AABBA-9D84-4FCB-9667-D045D604A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34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4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8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6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9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6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7" indent="-171417" algn="l" defTabSz="6856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0" indent="-171417" algn="l" defTabSz="6856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7" algn="l" defTabSz="6856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5" indent="-171417" algn="l" defTabSz="6856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6" indent="-171417" algn="l" defTabSz="6856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8" indent="-171417" algn="l" defTabSz="6856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412" indent="-171417" algn="l" defTabSz="6856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243" indent="-171417" algn="l" defTabSz="6856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8" indent="-171417" algn="l" defTabSz="6856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33" algn="l" defTabSz="6856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665" algn="l" defTabSz="6856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8" algn="l" defTabSz="6856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331" algn="l" defTabSz="6856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4" algn="l" defTabSz="6856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8" algn="l" defTabSz="6856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660" algn="l" defTabSz="6856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A73F782F-26BB-4F42-99C5-27D603DB3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" b="40405"/>
          <a:stretch/>
        </p:blipFill>
        <p:spPr>
          <a:xfrm>
            <a:off x="1470479" y="-40474"/>
            <a:ext cx="9251037" cy="66028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A09C7A-BD37-466B-BCE7-A88972C2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r="59461"/>
          <a:stretch/>
        </p:blipFill>
        <p:spPr>
          <a:xfrm rot="16200000">
            <a:off x="5169518" y="-105265"/>
            <a:ext cx="1852961" cy="12192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47C145-0785-47BC-8376-7A5B6FE044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30" y="19938"/>
            <a:ext cx="4571570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D7AF6D0-702D-4974-8BDD-F3A970915A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0" t="48233" b="34610"/>
          <a:stretch/>
        </p:blipFill>
        <p:spPr>
          <a:xfrm flipH="1">
            <a:off x="-3" y="1777930"/>
            <a:ext cx="2286170" cy="236027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0C15D7E-0064-4AD1-A576-B44888FC50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3" r="82768" b="34610"/>
          <a:stretch/>
        </p:blipFill>
        <p:spPr>
          <a:xfrm flipH="1">
            <a:off x="10529646" y="1730919"/>
            <a:ext cx="1357918" cy="2028168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D558DB9A-2DF0-4E3A-970B-93D433FE0FC6}"/>
              </a:ext>
            </a:extLst>
          </p:cNvPr>
          <p:cNvSpPr/>
          <p:nvPr/>
        </p:nvSpPr>
        <p:spPr>
          <a:xfrm>
            <a:off x="9448799" y="5822334"/>
            <a:ext cx="715617" cy="336802"/>
          </a:xfrm>
          <a:prstGeom prst="rect">
            <a:avLst/>
          </a:prstGeom>
          <a:solidFill>
            <a:srgbClr val="FF8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20F0502020204030204"/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D12108E-8D10-42DE-9757-B28142BFDA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9"/>
          <a:stretch/>
        </p:blipFill>
        <p:spPr>
          <a:xfrm>
            <a:off x="-408800" y="4300855"/>
            <a:ext cx="4571570" cy="3042957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B07D3780-2260-46BC-B3C6-30A20377408B}"/>
              </a:ext>
            </a:extLst>
          </p:cNvPr>
          <p:cNvSpPr txBox="1"/>
          <p:nvPr/>
        </p:nvSpPr>
        <p:spPr>
          <a:xfrm>
            <a:off x="2743163" y="1728987"/>
            <a:ext cx="6705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Thứ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sáu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ngày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21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tháng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1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năm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4A52AC-9912-4111-BEAC-F82902F5B00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4606"/>
          <a:stretch/>
        </p:blipFill>
        <p:spPr>
          <a:xfrm>
            <a:off x="3252974" y="2537415"/>
            <a:ext cx="5889246" cy="841308"/>
          </a:xfrm>
          <a:prstGeom prst="rect">
            <a:avLst/>
          </a:prstGeom>
        </p:spPr>
      </p:pic>
      <p:sp>
        <p:nvSpPr>
          <p:cNvPr id="14" name="文本框 7">
            <a:extLst>
              <a:ext uri="{FF2B5EF4-FFF2-40B4-BE49-F238E27FC236}">
                <a16:creationId xmlns:a16="http://schemas.microsoft.com/office/drawing/2014/main" id="{8D540D1D-4187-4CFE-ADB3-E1625EE97188}"/>
              </a:ext>
            </a:extLst>
          </p:cNvPr>
          <p:cNvSpPr txBox="1"/>
          <p:nvPr/>
        </p:nvSpPr>
        <p:spPr>
          <a:xfrm>
            <a:off x="2974350" y="3420902"/>
            <a:ext cx="6285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>
                <a:solidFill>
                  <a:srgbClr val="FF000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Đánh</a:t>
            </a:r>
            <a:r>
              <a:rPr lang="en-US" altLang="zh-CN" sz="5400" dirty="0">
                <a:solidFill>
                  <a:srgbClr val="FF000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giá</a:t>
            </a:r>
            <a:r>
              <a:rPr lang="en-US" altLang="zh-CN" sz="5400" dirty="0">
                <a:solidFill>
                  <a:srgbClr val="FF000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cuối</a:t>
            </a:r>
            <a:r>
              <a:rPr lang="en-US" altLang="zh-CN" sz="5400" dirty="0">
                <a:solidFill>
                  <a:srgbClr val="FF000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học</a:t>
            </a:r>
            <a:r>
              <a:rPr lang="en-US" altLang="zh-CN" sz="5400" dirty="0">
                <a:solidFill>
                  <a:srgbClr val="FF000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kỳ</a:t>
            </a:r>
            <a:r>
              <a:rPr lang="en-US" altLang="zh-CN" sz="5400" dirty="0">
                <a:solidFill>
                  <a:srgbClr val="FF000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I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6000" y="4360047"/>
            <a:ext cx="319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35"/>
            <a:ext cx="12192000" cy="6887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7" y="5163511"/>
            <a:ext cx="1875519" cy="1797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B4B027-EA12-4C6C-ACD5-D2D6ADA98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2510" flipH="1">
            <a:off x="-805116" y="-135035"/>
            <a:ext cx="4478123" cy="25189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4B027-EA12-4C6C-ACD5-D2D6ADA98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0453" flipH="1">
            <a:off x="9480972" y="-418421"/>
            <a:ext cx="3778418" cy="298541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9153320A-8DA9-42E2-8FD0-37E5DDC48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-191695" y="455177"/>
            <a:ext cx="1838822" cy="1313232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8E75CFE1-7F9D-4EE8-8AEF-94DE4348CA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grpSp>
        <p:nvGrpSpPr>
          <p:cNvPr id="16" name="组合 31">
            <a:extLst>
              <a:ext uri="{FF2B5EF4-FFF2-40B4-BE49-F238E27FC236}">
                <a16:creationId xmlns:a16="http://schemas.microsoft.com/office/drawing/2014/main" id="{48B61663-CCC4-438C-BD6F-5727ACB4695A}"/>
              </a:ext>
            </a:extLst>
          </p:cNvPr>
          <p:cNvGrpSpPr/>
          <p:nvPr/>
        </p:nvGrpSpPr>
        <p:grpSpPr>
          <a:xfrm>
            <a:off x="425245" y="228600"/>
            <a:ext cx="11341509" cy="6400800"/>
            <a:chOff x="1143796" y="12192"/>
            <a:chExt cx="2017160" cy="4419600"/>
          </a:xfrm>
        </p:grpSpPr>
        <p:sp>
          <p:nvSpPr>
            <p:cNvPr id="17" name="矩形 32">
              <a:extLst>
                <a:ext uri="{FF2B5EF4-FFF2-40B4-BE49-F238E27FC236}">
                  <a16:creationId xmlns:a16="http://schemas.microsoft.com/office/drawing/2014/main" id="{B4A02D78-2CA5-424A-9601-3EA92B45C6B5}"/>
                </a:ext>
              </a:extLst>
            </p:cNvPr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20F0502020204030204"/>
                <a:ea typeface="字魂107号-萌趣欢乐体"/>
                <a:cs typeface="+mn-ea"/>
                <a:sym typeface="+mn-lt"/>
              </a:endParaRPr>
            </a:p>
          </p:txBody>
        </p:sp>
        <p:sp>
          <p:nvSpPr>
            <p:cNvPr id="18" name="矩形 33">
              <a:extLst>
                <a:ext uri="{FF2B5EF4-FFF2-40B4-BE49-F238E27FC236}">
                  <a16:creationId xmlns:a16="http://schemas.microsoft.com/office/drawing/2014/main" id="{41A9539E-AD0B-4BF2-91FC-8B91FB659C4F}"/>
                </a:ext>
              </a:extLst>
            </p:cNvPr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 w="12700" cap="flat" cmpd="sng" algn="ctr">
              <a:solidFill>
                <a:srgbClr val="88CBB9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20F0502020204030204"/>
                <a:ea typeface="字魂107号-萌趣欢乐体"/>
                <a:cs typeface="+mn-ea"/>
                <a:sym typeface="+mn-lt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A7AF99D2-CC52-4A13-878B-3F680B4C7E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3" b="82011"/>
          <a:stretch/>
        </p:blipFill>
        <p:spPr>
          <a:xfrm>
            <a:off x="10694504" y="19938"/>
            <a:ext cx="1497496" cy="1233689"/>
          </a:xfrm>
          <a:prstGeom prst="rect">
            <a:avLst/>
          </a:prstGeom>
        </p:spPr>
      </p:pic>
      <p:sp>
        <p:nvSpPr>
          <p:cNvPr id="24" name="文本框 7">
            <a:extLst>
              <a:ext uri="{FF2B5EF4-FFF2-40B4-BE49-F238E27FC236}">
                <a16:creationId xmlns:a16="http://schemas.microsoft.com/office/drawing/2014/main" id="{650E6B72-17F1-49EA-A33D-36667D545922}"/>
              </a:ext>
            </a:extLst>
          </p:cNvPr>
          <p:cNvSpPr txBox="1"/>
          <p:nvPr/>
        </p:nvSpPr>
        <p:spPr>
          <a:xfrm>
            <a:off x="1220531" y="467029"/>
            <a:ext cx="5987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D. NGHE ĐỌC CÂU CHUYỆN SAU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: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7">
            <a:extLst>
              <a:ext uri="{FF2B5EF4-FFF2-40B4-BE49-F238E27FC236}">
                <a16:creationId xmlns:a16="http://schemas.microsoft.com/office/drawing/2014/main" id="{88B726B5-3F78-48F2-AF13-FE509FADA0C6}"/>
              </a:ext>
            </a:extLst>
          </p:cNvPr>
          <p:cNvSpPr txBox="1"/>
          <p:nvPr/>
        </p:nvSpPr>
        <p:spPr>
          <a:xfrm>
            <a:off x="2620551" y="960733"/>
            <a:ext cx="970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	</a:t>
            </a:r>
            <a:r>
              <a:rPr lang="vi-VN" altLang="zh-CN" sz="3200" dirty="0">
                <a:solidFill>
                  <a:srgbClr val="00B0F0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Dòng suối và viên nước đá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24A9226F-5EA1-4D46-8D88-32C6740E11AA}"/>
              </a:ext>
            </a:extLst>
          </p:cNvPr>
          <p:cNvSpPr txBox="1"/>
          <p:nvPr/>
        </p:nvSpPr>
        <p:spPr>
          <a:xfrm>
            <a:off x="885518" y="1545508"/>
            <a:ext cx="104887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3200" dirty="0">
                <a:solidFill>
                  <a:prstClr val="black"/>
                </a:solidFill>
                <a:ea typeface="字魂27号-布丁体" panose="00000500000000000000" pitchFamily="2" charset="-122"/>
                <a:cs typeface="Arial" panose="020B0604020202020204" pitchFamily="34" charset="0"/>
              </a:rPr>
              <a:t>	</a:t>
            </a:r>
            <a:r>
              <a:rPr lang="vi-VN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Trong cơn mưa đá, một viên nước đá lóng lánh như kim cương rơi xuống ven suối. Dòng suối trông thấy, liền vui vẻ nói: </a:t>
            </a:r>
            <a:endParaRPr lang="en-US" altLang="zh-CN" sz="3200" dirty="0">
              <a:solidFill>
                <a:prstClr val="black"/>
              </a:solidFill>
              <a:latin typeface="+mj-lt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vi-VN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–</a:t>
            </a:r>
            <a:r>
              <a:rPr lang="en-US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Chào bạn, mời bạn cùng đi với mình để ra sông, về biển!</a:t>
            </a:r>
            <a:r>
              <a:rPr lang="en-US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Viên nước đá khinh khỉnh đáp:</a:t>
            </a:r>
          </a:p>
          <a:p>
            <a:pPr lvl="0" algn="just">
              <a:defRPr/>
            </a:pPr>
            <a:r>
              <a:rPr lang="vi-VN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–</a:t>
            </a:r>
            <a:r>
              <a:rPr lang="en-US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Anh đục ngầu thế kia, tôi đi cùng sao được! Trời xanh kia mới</a:t>
            </a:r>
            <a:r>
              <a:rPr lang="en-US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là bạn của tôi!</a:t>
            </a:r>
          </a:p>
          <a:p>
            <a:pPr lvl="0" algn="just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	</a:t>
            </a:r>
            <a:r>
              <a:rPr lang="vi-VN" altLang="zh-CN" sz="3200" dirty="0">
                <a:solidFill>
                  <a:prstClr val="black"/>
                </a:solidFill>
                <a:latin typeface="+mj-lt"/>
                <a:ea typeface="字魂27号-布丁体" panose="00000500000000000000" pitchFamily="2" charset="-122"/>
                <a:cs typeface="Arial" panose="020B0604020202020204" pitchFamily="34" charset="0"/>
              </a:rPr>
              <a:t>Dòng suối cười xoà rồi ào ào chảy ra sông, xuôi về biển cả. Viên nước đá trơ lại một mình. Một lát sau, nó tan ra rồi biến mất. 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3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B4B027-EA12-4C6C-ACD5-D2D6ADA98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2510" flipH="1">
            <a:off x="-805116" y="-135035"/>
            <a:ext cx="4478123" cy="25189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4B027-EA12-4C6C-ACD5-D2D6ADA98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0453" flipH="1">
            <a:off x="9480972" y="-418421"/>
            <a:ext cx="3778418" cy="2985416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335"/>
            <a:ext cx="12192000" cy="6887210"/>
          </a:xfrm>
          <a:prstGeom prst="rect">
            <a:avLst/>
          </a:prstGeom>
        </p:spPr>
      </p:pic>
      <p:grpSp>
        <p:nvGrpSpPr>
          <p:cNvPr id="16" name="组合 31">
            <a:extLst>
              <a:ext uri="{FF2B5EF4-FFF2-40B4-BE49-F238E27FC236}">
                <a16:creationId xmlns:a16="http://schemas.microsoft.com/office/drawing/2014/main" id="{48B61663-CCC4-438C-BD6F-5727ACB4695A}"/>
              </a:ext>
            </a:extLst>
          </p:cNvPr>
          <p:cNvGrpSpPr/>
          <p:nvPr/>
        </p:nvGrpSpPr>
        <p:grpSpPr>
          <a:xfrm>
            <a:off x="425245" y="228600"/>
            <a:ext cx="11341509" cy="6400800"/>
            <a:chOff x="1143796" y="12192"/>
            <a:chExt cx="2017160" cy="4419600"/>
          </a:xfrm>
        </p:grpSpPr>
        <p:sp>
          <p:nvSpPr>
            <p:cNvPr id="17" name="矩形 32">
              <a:extLst>
                <a:ext uri="{FF2B5EF4-FFF2-40B4-BE49-F238E27FC236}">
                  <a16:creationId xmlns:a16="http://schemas.microsoft.com/office/drawing/2014/main" id="{B4A02D78-2CA5-424A-9601-3EA92B45C6B5}"/>
                </a:ext>
              </a:extLst>
            </p:cNvPr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20F0502020204030204"/>
                <a:ea typeface="字魂107号-萌趣欢乐体"/>
                <a:cs typeface="+mn-ea"/>
                <a:sym typeface="+mn-lt"/>
              </a:endParaRPr>
            </a:p>
          </p:txBody>
        </p:sp>
        <p:sp>
          <p:nvSpPr>
            <p:cNvPr id="18" name="矩形 33">
              <a:extLst>
                <a:ext uri="{FF2B5EF4-FFF2-40B4-BE49-F238E27FC236}">
                  <a16:creationId xmlns:a16="http://schemas.microsoft.com/office/drawing/2014/main" id="{41A9539E-AD0B-4BF2-91FC-8B91FB659C4F}"/>
                </a:ext>
              </a:extLst>
            </p:cNvPr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 w="12700" cap="flat" cmpd="sng" algn="ctr">
              <a:solidFill>
                <a:srgbClr val="88CBB9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20F0502020204030204"/>
                <a:ea typeface="字魂107号-萌趣欢乐体"/>
                <a:cs typeface="+mn-ea"/>
                <a:sym typeface="+mn-lt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3470483-FE9E-4099-8084-745CC5672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87" y="1966614"/>
            <a:ext cx="12192000" cy="4863230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8E75CFE1-7F9D-4EE8-8AEF-94DE4348C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sp>
        <p:nvSpPr>
          <p:cNvPr id="21" name="文本框 7">
            <a:extLst>
              <a:ext uri="{FF2B5EF4-FFF2-40B4-BE49-F238E27FC236}">
                <a16:creationId xmlns:a16="http://schemas.microsoft.com/office/drawing/2014/main" id="{A9208EC7-B856-48BF-8B36-8A86B17F9D33}"/>
              </a:ext>
            </a:extLst>
          </p:cNvPr>
          <p:cNvSpPr txBox="1"/>
          <p:nvPr/>
        </p:nvSpPr>
        <p:spPr>
          <a:xfrm>
            <a:off x="988575" y="535678"/>
            <a:ext cx="10122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	1. </a:t>
            </a:r>
            <a:r>
              <a:rPr lang="vi-VN" altLang="zh-CN" sz="3200" dirty="0">
                <a:solidFill>
                  <a:srgbClr val="7030A0"/>
                </a:solidFill>
                <a:ea typeface="字魂27号-布丁体" panose="00000500000000000000" pitchFamily="2" charset="-122"/>
                <a:cs typeface="Arial" panose="020B0604020202020204" pitchFamily="34" charset="0"/>
              </a:rPr>
              <a:t>Dựa vào câu chuyện vừa nghe, chọn ý trả lời đúng cho các câu hỏi dưới đây: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7">
            <a:extLst>
              <a:ext uri="{FF2B5EF4-FFF2-40B4-BE49-F238E27FC236}">
                <a16:creationId xmlns:a16="http://schemas.microsoft.com/office/drawing/2014/main" id="{3C93A22A-5DF8-4F36-8067-A1982F39F927}"/>
              </a:ext>
            </a:extLst>
          </p:cNvPr>
          <p:cNvSpPr txBox="1"/>
          <p:nvPr/>
        </p:nvSpPr>
        <p:spPr>
          <a:xfrm>
            <a:off x="1341025" y="1876677"/>
            <a:ext cx="933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	a) Hai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nhân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vật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chuyện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?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069F3-7E71-40D9-B860-689F4F273B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38" y="2618180"/>
            <a:ext cx="6147279" cy="773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E0751-C664-412C-B912-E44746D0CA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56" y="3624500"/>
            <a:ext cx="6147279" cy="773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15B7D6-F13C-4A31-B3B3-878C8147E1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51" y="4689112"/>
            <a:ext cx="6146924" cy="7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3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B4B027-EA12-4C6C-ACD5-D2D6ADA98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2510" flipH="1">
            <a:off x="-805116" y="-135035"/>
            <a:ext cx="4478123" cy="25189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4B027-EA12-4C6C-ACD5-D2D6ADA98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0453" flipH="1">
            <a:off x="9480972" y="-418421"/>
            <a:ext cx="3778418" cy="2985416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335"/>
            <a:ext cx="12192000" cy="6887210"/>
          </a:xfrm>
          <a:prstGeom prst="rect">
            <a:avLst/>
          </a:prstGeom>
        </p:spPr>
      </p:pic>
      <p:grpSp>
        <p:nvGrpSpPr>
          <p:cNvPr id="16" name="组合 31">
            <a:extLst>
              <a:ext uri="{FF2B5EF4-FFF2-40B4-BE49-F238E27FC236}">
                <a16:creationId xmlns:a16="http://schemas.microsoft.com/office/drawing/2014/main" id="{48B61663-CCC4-438C-BD6F-5727ACB4695A}"/>
              </a:ext>
            </a:extLst>
          </p:cNvPr>
          <p:cNvGrpSpPr/>
          <p:nvPr/>
        </p:nvGrpSpPr>
        <p:grpSpPr>
          <a:xfrm>
            <a:off x="425245" y="228600"/>
            <a:ext cx="11341509" cy="6400800"/>
            <a:chOff x="1143796" y="12192"/>
            <a:chExt cx="2017160" cy="4419600"/>
          </a:xfrm>
        </p:grpSpPr>
        <p:sp>
          <p:nvSpPr>
            <p:cNvPr id="17" name="矩形 32">
              <a:extLst>
                <a:ext uri="{FF2B5EF4-FFF2-40B4-BE49-F238E27FC236}">
                  <a16:creationId xmlns:a16="http://schemas.microsoft.com/office/drawing/2014/main" id="{B4A02D78-2CA5-424A-9601-3EA92B45C6B5}"/>
                </a:ext>
              </a:extLst>
            </p:cNvPr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20F0502020204030204"/>
                <a:ea typeface="字魂107号-萌趣欢乐体"/>
                <a:cs typeface="+mn-ea"/>
                <a:sym typeface="+mn-lt"/>
              </a:endParaRPr>
            </a:p>
          </p:txBody>
        </p:sp>
        <p:sp>
          <p:nvSpPr>
            <p:cNvPr id="18" name="矩形 33">
              <a:extLst>
                <a:ext uri="{FF2B5EF4-FFF2-40B4-BE49-F238E27FC236}">
                  <a16:creationId xmlns:a16="http://schemas.microsoft.com/office/drawing/2014/main" id="{41A9539E-AD0B-4BF2-91FC-8B91FB659C4F}"/>
                </a:ext>
              </a:extLst>
            </p:cNvPr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 w="12700" cap="flat" cmpd="sng" algn="ctr">
              <a:solidFill>
                <a:srgbClr val="88CBB9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20F0502020204030204"/>
                <a:ea typeface="字魂107号-萌趣欢乐体"/>
                <a:cs typeface="+mn-ea"/>
                <a:sym typeface="+mn-lt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3470483-FE9E-4099-8084-745CC5672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" y="1959972"/>
            <a:ext cx="12192000" cy="4863230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8E75CFE1-7F9D-4EE8-8AEF-94DE4348C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sp>
        <p:nvSpPr>
          <p:cNvPr id="21" name="文本框 7">
            <a:extLst>
              <a:ext uri="{FF2B5EF4-FFF2-40B4-BE49-F238E27FC236}">
                <a16:creationId xmlns:a16="http://schemas.microsoft.com/office/drawing/2014/main" id="{A9208EC7-B856-48BF-8B36-8A86B17F9D33}"/>
              </a:ext>
            </a:extLst>
          </p:cNvPr>
          <p:cNvSpPr txBox="1"/>
          <p:nvPr/>
        </p:nvSpPr>
        <p:spPr>
          <a:xfrm>
            <a:off x="988575" y="535678"/>
            <a:ext cx="10122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	1. </a:t>
            </a: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Dựa vào câu chuyện vừa nghe, chọn ý trả lời đúng cho các câu hỏi dưới đây:</a:t>
            </a:r>
          </a:p>
        </p:txBody>
      </p:sp>
      <p:sp>
        <p:nvSpPr>
          <p:cNvPr id="24" name="文本框 7">
            <a:extLst>
              <a:ext uri="{FF2B5EF4-FFF2-40B4-BE49-F238E27FC236}">
                <a16:creationId xmlns:a16="http://schemas.microsoft.com/office/drawing/2014/main" id="{3C93A22A-5DF8-4F36-8067-A1982F39F927}"/>
              </a:ext>
            </a:extLst>
          </p:cNvPr>
          <p:cNvSpPr txBox="1"/>
          <p:nvPr/>
        </p:nvSpPr>
        <p:spPr>
          <a:xfrm>
            <a:off x="1381224" y="1950930"/>
            <a:ext cx="9336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) </a:t>
            </a:r>
            <a:r>
              <a:rPr lang="vi-VN" altLang="zh-CN" sz="3200" dirty="0">
                <a:solidFill>
                  <a:prstClr val="black"/>
                </a:solidFill>
                <a:ea typeface="字魂27号-布丁体" panose="00000500000000000000" pitchFamily="2" charset="-122"/>
                <a:cs typeface="Arial" panose="020B0604020202020204" pitchFamily="34" charset="0"/>
              </a:rPr>
              <a:t>Viên nước đá có thái độ thế nào khi dòng suối mời nó cùng đi?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A0211-540B-4845-AC85-ED5CEFE0B8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3" y="3459600"/>
            <a:ext cx="3761041" cy="848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B047A-8DBB-425D-B90F-59824B18AE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40" y="3429000"/>
            <a:ext cx="3841694" cy="848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9C6D3-8A94-4693-9DDC-8B46900F3A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69" y="3431841"/>
            <a:ext cx="3030908" cy="8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3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B4B027-EA12-4C6C-ACD5-D2D6ADA98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2510" flipH="1">
            <a:off x="-805116" y="-135035"/>
            <a:ext cx="4478123" cy="25189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4B027-EA12-4C6C-ACD5-D2D6ADA98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0453" flipH="1">
            <a:off x="9480972" y="-418421"/>
            <a:ext cx="3778418" cy="2985416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335"/>
            <a:ext cx="12192000" cy="6887210"/>
          </a:xfrm>
          <a:prstGeom prst="rect">
            <a:avLst/>
          </a:prstGeom>
        </p:spPr>
      </p:pic>
      <p:grpSp>
        <p:nvGrpSpPr>
          <p:cNvPr id="16" name="组合 31">
            <a:extLst>
              <a:ext uri="{FF2B5EF4-FFF2-40B4-BE49-F238E27FC236}">
                <a16:creationId xmlns:a16="http://schemas.microsoft.com/office/drawing/2014/main" id="{48B61663-CCC4-438C-BD6F-5727ACB4695A}"/>
              </a:ext>
            </a:extLst>
          </p:cNvPr>
          <p:cNvGrpSpPr/>
          <p:nvPr/>
        </p:nvGrpSpPr>
        <p:grpSpPr>
          <a:xfrm>
            <a:off x="425245" y="228600"/>
            <a:ext cx="11341509" cy="6400800"/>
            <a:chOff x="1143796" y="12192"/>
            <a:chExt cx="2017160" cy="4419600"/>
          </a:xfrm>
        </p:grpSpPr>
        <p:sp>
          <p:nvSpPr>
            <p:cNvPr id="17" name="矩形 32">
              <a:extLst>
                <a:ext uri="{FF2B5EF4-FFF2-40B4-BE49-F238E27FC236}">
                  <a16:creationId xmlns:a16="http://schemas.microsoft.com/office/drawing/2014/main" id="{B4A02D78-2CA5-424A-9601-3EA92B45C6B5}"/>
                </a:ext>
              </a:extLst>
            </p:cNvPr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20F0502020204030204"/>
                <a:ea typeface="字魂107号-萌趣欢乐体"/>
                <a:cs typeface="+mn-ea"/>
                <a:sym typeface="+mn-lt"/>
              </a:endParaRPr>
            </a:p>
          </p:txBody>
        </p:sp>
        <p:sp>
          <p:nvSpPr>
            <p:cNvPr id="18" name="矩形 33">
              <a:extLst>
                <a:ext uri="{FF2B5EF4-FFF2-40B4-BE49-F238E27FC236}">
                  <a16:creationId xmlns:a16="http://schemas.microsoft.com/office/drawing/2014/main" id="{41A9539E-AD0B-4BF2-91FC-8B91FB659C4F}"/>
                </a:ext>
              </a:extLst>
            </p:cNvPr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 w="12700" cap="flat" cmpd="sng" algn="ctr">
              <a:solidFill>
                <a:srgbClr val="88CBB9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20F0502020204030204"/>
                <a:ea typeface="字魂107号-萌趣欢乐体"/>
                <a:cs typeface="+mn-ea"/>
                <a:sym typeface="+mn-lt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3470483-FE9E-4099-8084-745CC5672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59972"/>
            <a:ext cx="12192000" cy="4863230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8E75CFE1-7F9D-4EE8-8AEF-94DE4348C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sp>
        <p:nvSpPr>
          <p:cNvPr id="21" name="文本框 7">
            <a:extLst>
              <a:ext uri="{FF2B5EF4-FFF2-40B4-BE49-F238E27FC236}">
                <a16:creationId xmlns:a16="http://schemas.microsoft.com/office/drawing/2014/main" id="{A9208EC7-B856-48BF-8B36-8A86B17F9D33}"/>
              </a:ext>
            </a:extLst>
          </p:cNvPr>
          <p:cNvSpPr txBox="1"/>
          <p:nvPr/>
        </p:nvSpPr>
        <p:spPr>
          <a:xfrm>
            <a:off x="988575" y="535678"/>
            <a:ext cx="10122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	1. </a:t>
            </a: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Dựa vào câu chuyện vừa nghe, chọn ý trả lời đúng cho các câu hỏi dưới đây:</a:t>
            </a:r>
          </a:p>
        </p:txBody>
      </p:sp>
      <p:sp>
        <p:nvSpPr>
          <p:cNvPr id="24" name="文本框 7">
            <a:extLst>
              <a:ext uri="{FF2B5EF4-FFF2-40B4-BE49-F238E27FC236}">
                <a16:creationId xmlns:a16="http://schemas.microsoft.com/office/drawing/2014/main" id="{3C93A22A-5DF8-4F36-8067-A1982F39F927}"/>
              </a:ext>
            </a:extLst>
          </p:cNvPr>
          <p:cNvSpPr txBox="1"/>
          <p:nvPr/>
        </p:nvSpPr>
        <p:spPr>
          <a:xfrm>
            <a:off x="1188625" y="1595851"/>
            <a:ext cx="933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) </a:t>
            </a:r>
            <a:r>
              <a:rPr lang="vi-VN" altLang="zh-CN" sz="3200" dirty="0">
                <a:solidFill>
                  <a:prstClr val="black"/>
                </a:solidFill>
                <a:ea typeface="字魂27号-布丁体" panose="00000500000000000000" pitchFamily="2" charset="-122"/>
                <a:cs typeface="Arial" panose="020B0604020202020204" pitchFamily="34" charset="0"/>
              </a:rPr>
              <a:t>Câu chuyện kết thúc như thế nào?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CE272-7BB4-42C6-8B98-9F2D59C8C1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44" y="2626968"/>
            <a:ext cx="9191443" cy="607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49993-A1E9-46C7-B3BE-992D5FF241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95" y="3718545"/>
            <a:ext cx="9191443" cy="607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B8718-42AA-4501-B3E5-30B30A9D7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89" y="4616542"/>
            <a:ext cx="9336778" cy="5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3" objId="9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B4B027-EA12-4C6C-ACD5-D2D6ADA98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2510" flipH="1">
            <a:off x="-805116" y="-135035"/>
            <a:ext cx="4478123" cy="25189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4B027-EA12-4C6C-ACD5-D2D6ADA98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0453" flipH="1">
            <a:off x="9480972" y="-418421"/>
            <a:ext cx="3778418" cy="2985416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335"/>
            <a:ext cx="12192000" cy="6887210"/>
          </a:xfrm>
          <a:prstGeom prst="rect">
            <a:avLst/>
          </a:prstGeom>
        </p:spPr>
      </p:pic>
      <p:grpSp>
        <p:nvGrpSpPr>
          <p:cNvPr id="16" name="组合 31">
            <a:extLst>
              <a:ext uri="{FF2B5EF4-FFF2-40B4-BE49-F238E27FC236}">
                <a16:creationId xmlns:a16="http://schemas.microsoft.com/office/drawing/2014/main" id="{48B61663-CCC4-438C-BD6F-5727ACB4695A}"/>
              </a:ext>
            </a:extLst>
          </p:cNvPr>
          <p:cNvGrpSpPr/>
          <p:nvPr/>
        </p:nvGrpSpPr>
        <p:grpSpPr>
          <a:xfrm>
            <a:off x="425245" y="228600"/>
            <a:ext cx="11341509" cy="6400800"/>
            <a:chOff x="1143796" y="12192"/>
            <a:chExt cx="2017160" cy="4419600"/>
          </a:xfrm>
        </p:grpSpPr>
        <p:sp>
          <p:nvSpPr>
            <p:cNvPr id="17" name="矩形 32">
              <a:extLst>
                <a:ext uri="{FF2B5EF4-FFF2-40B4-BE49-F238E27FC236}">
                  <a16:creationId xmlns:a16="http://schemas.microsoft.com/office/drawing/2014/main" id="{B4A02D78-2CA5-424A-9601-3EA92B45C6B5}"/>
                </a:ext>
              </a:extLst>
            </p:cNvPr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20F0502020204030204"/>
                <a:ea typeface="字魂107号-萌趣欢乐体"/>
                <a:cs typeface="+mn-ea"/>
                <a:sym typeface="+mn-lt"/>
              </a:endParaRPr>
            </a:p>
          </p:txBody>
        </p:sp>
        <p:sp>
          <p:nvSpPr>
            <p:cNvPr id="18" name="矩形 33">
              <a:extLst>
                <a:ext uri="{FF2B5EF4-FFF2-40B4-BE49-F238E27FC236}">
                  <a16:creationId xmlns:a16="http://schemas.microsoft.com/office/drawing/2014/main" id="{41A9539E-AD0B-4BF2-91FC-8B91FB659C4F}"/>
                </a:ext>
              </a:extLst>
            </p:cNvPr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 w="12700" cap="flat" cmpd="sng" algn="ctr">
              <a:solidFill>
                <a:srgbClr val="88CBB9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20F0502020204030204"/>
                <a:ea typeface="字魂107号-萌趣欢乐体"/>
                <a:cs typeface="+mn-ea"/>
                <a:sym typeface="+mn-lt"/>
              </a:endParaRPr>
            </a:p>
          </p:txBody>
        </p:sp>
      </p:grpSp>
      <p:pic>
        <p:nvPicPr>
          <p:cNvPr id="15" name="图片 6">
            <a:extLst>
              <a:ext uri="{FF2B5EF4-FFF2-40B4-BE49-F238E27FC236}">
                <a16:creationId xmlns:a16="http://schemas.microsoft.com/office/drawing/2014/main" id="{8E75CFE1-7F9D-4EE8-8AEF-94DE4348C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sp>
        <p:nvSpPr>
          <p:cNvPr id="21" name="文本框 7">
            <a:extLst>
              <a:ext uri="{FF2B5EF4-FFF2-40B4-BE49-F238E27FC236}">
                <a16:creationId xmlns:a16="http://schemas.microsoft.com/office/drawing/2014/main" id="{A9208EC7-B856-48BF-8B36-8A86B17F9D33}"/>
              </a:ext>
            </a:extLst>
          </p:cNvPr>
          <p:cNvSpPr txBox="1"/>
          <p:nvPr/>
        </p:nvSpPr>
        <p:spPr>
          <a:xfrm>
            <a:off x="988575" y="535678"/>
            <a:ext cx="101220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	</a:t>
            </a:r>
            <a:r>
              <a:rPr kumimoji="0" lang="en-US" altLang="zh-CN" sz="5400" b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2.</a:t>
            </a:r>
            <a:r>
              <a:rPr kumimoji="0" lang="en-US" altLang="zh-CN" sz="5400" b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5400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Nói về điều em học được từ câu chuyện Dòng suối và viên nước đá.</a:t>
            </a:r>
            <a:endParaRPr kumimoji="0" lang="vi-VN" altLang="zh-CN" sz="5400" b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4EEA0-203B-4F5F-AA22-26C758DDB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71" y="1439245"/>
            <a:ext cx="8933206" cy="49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3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A73F782F-26BB-4F42-99C5-27D603DB3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" b="40405"/>
          <a:stretch/>
        </p:blipFill>
        <p:spPr>
          <a:xfrm>
            <a:off x="1470479" y="-40474"/>
            <a:ext cx="9251037" cy="66028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A09C7A-BD37-466B-BCE7-A88972C2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r="59461"/>
          <a:stretch/>
        </p:blipFill>
        <p:spPr>
          <a:xfrm rot="16200000">
            <a:off x="5169518" y="-105265"/>
            <a:ext cx="1852961" cy="12192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47C145-0785-47BC-8376-7A5B6FE044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30" y="19938"/>
            <a:ext cx="4571570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D7AF6D0-702D-4974-8BDD-F3A970915A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0" t="48233" b="34610"/>
          <a:stretch/>
        </p:blipFill>
        <p:spPr>
          <a:xfrm flipH="1">
            <a:off x="-3" y="1777930"/>
            <a:ext cx="2286170" cy="236027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0C15D7E-0064-4AD1-A576-B44888FC50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3" r="82768" b="34610"/>
          <a:stretch/>
        </p:blipFill>
        <p:spPr>
          <a:xfrm flipH="1">
            <a:off x="10529646" y="1730919"/>
            <a:ext cx="1357918" cy="2028168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D558DB9A-2DF0-4E3A-970B-93D433FE0FC6}"/>
              </a:ext>
            </a:extLst>
          </p:cNvPr>
          <p:cNvSpPr/>
          <p:nvPr/>
        </p:nvSpPr>
        <p:spPr>
          <a:xfrm>
            <a:off x="9448799" y="5822334"/>
            <a:ext cx="715617" cy="336802"/>
          </a:xfrm>
          <a:prstGeom prst="rect">
            <a:avLst/>
          </a:prstGeom>
          <a:solidFill>
            <a:srgbClr val="FF8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D12108E-8D10-42DE-9757-B28142BFDA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9"/>
          <a:stretch/>
        </p:blipFill>
        <p:spPr>
          <a:xfrm>
            <a:off x="-408800" y="4300855"/>
            <a:ext cx="4571570" cy="3042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68" y="2007232"/>
            <a:ext cx="6956977" cy="301774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901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cxreb2x">
      <a:majorFont>
        <a:latin typeface="字魂107号-萌趣欢乐体"/>
        <a:ea typeface="字魂107号-萌趣欢乐体"/>
        <a:cs typeface=""/>
      </a:majorFont>
      <a:minorFont>
        <a:latin typeface="字魂107号-萌趣欢乐体"/>
        <a:ea typeface="字魂107号-萌趣欢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280</Words>
  <Application>Microsoft Office PowerPoint</Application>
  <PresentationFormat>Widescreen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字魂107号-萌趣欢乐体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Hà</cp:lastModifiedBy>
  <cp:revision>108</cp:revision>
  <dcterms:created xsi:type="dcterms:W3CDTF">2019-05-22T06:34:20Z</dcterms:created>
  <dcterms:modified xsi:type="dcterms:W3CDTF">2022-01-14T14:14:15Z</dcterms:modified>
</cp:coreProperties>
</file>