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-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CDF-D3E4-41EE-A8C4-0906AB87961A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F7A-FFAA-43E8-BF35-62C23448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1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CDF-D3E4-41EE-A8C4-0906AB87961A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F7A-FFAA-43E8-BF35-62C23448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CDF-D3E4-41EE-A8C4-0906AB87961A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F7A-FFAA-43E8-BF35-62C23448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1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CDF-D3E4-41EE-A8C4-0906AB87961A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F7A-FFAA-43E8-BF35-62C23448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7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CDF-D3E4-41EE-A8C4-0906AB87961A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F7A-FFAA-43E8-BF35-62C23448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1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CDF-D3E4-41EE-A8C4-0906AB87961A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F7A-FFAA-43E8-BF35-62C23448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CDF-D3E4-41EE-A8C4-0906AB87961A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F7A-FFAA-43E8-BF35-62C23448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2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CDF-D3E4-41EE-A8C4-0906AB87961A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F7A-FFAA-43E8-BF35-62C23448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2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CDF-D3E4-41EE-A8C4-0906AB87961A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F7A-FFAA-43E8-BF35-62C23448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54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CDF-D3E4-41EE-A8C4-0906AB87961A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F7A-FFAA-43E8-BF35-62C23448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7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CDF-D3E4-41EE-A8C4-0906AB87961A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F7A-FFAA-43E8-BF35-62C23448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4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21CDF-D3E4-41EE-A8C4-0906AB87961A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E0F7A-FFAA-43E8-BF35-62C23448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5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464852"/>
              </p:ext>
            </p:extLst>
          </p:nvPr>
        </p:nvGraphicFramePr>
        <p:xfrm>
          <a:off x="1865759" y="178753"/>
          <a:ext cx="8128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Monday</a:t>
                      </a:r>
                      <a:r>
                        <a:rPr lang="en-US" sz="4000" dirty="0" smtClean="0"/>
                        <a:t>,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smtClean="0"/>
                        <a:t>January 17</a:t>
                      </a:r>
                      <a:r>
                        <a:rPr lang="en-US" sz="4000" baseline="30000" dirty="0" smtClean="0"/>
                        <a:t>th</a:t>
                      </a:r>
                      <a:r>
                        <a:rPr lang="en-US" sz="4000" baseline="0" dirty="0" smtClean="0"/>
                        <a:t> 2022</a:t>
                      </a:r>
                      <a:endParaRPr lang="en-US" sz="4000" baseline="0" dirty="0" smtClean="0"/>
                    </a:p>
                    <a:p>
                      <a:pPr algn="ctr"/>
                      <a:r>
                        <a:rPr lang="en-US" sz="4000" baseline="0" dirty="0" smtClean="0"/>
                        <a:t>Unit 6</a:t>
                      </a:r>
                      <a:endParaRPr lang="en-US" sz="4000" baseline="0" dirty="0" smtClean="0"/>
                    </a:p>
                    <a:p>
                      <a:pPr algn="ctr"/>
                      <a:r>
                        <a:rPr lang="en-US" sz="4000" baseline="0" dirty="0" smtClean="0"/>
                        <a:t>Lesson </a:t>
                      </a:r>
                      <a:r>
                        <a:rPr lang="en-US" sz="4000" baseline="0" dirty="0" smtClean="0"/>
                        <a:t>1</a:t>
                      </a:r>
                      <a:endParaRPr lang="en-US" sz="40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4034" y="2407207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OpenSansBold"/>
              </a:rPr>
              <a:t>1. Listen, point, and repeat.</a:t>
            </a:r>
            <a:endParaRPr lang="en-US" dirty="0"/>
          </a:p>
        </p:txBody>
      </p:sp>
      <p:pic>
        <p:nvPicPr>
          <p:cNvPr id="1026" name="Picture 2" descr="https://img.loigiaihay.com/picture/2018/0305/hinh-2-unit-7-f-f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92" y="3145129"/>
            <a:ext cx="10868741" cy="355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6l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07121" y="19822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6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354" y="230677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OpenSansBold"/>
              </a:rPr>
              <a:t>2. Listen and read.</a:t>
            </a:r>
            <a:endParaRPr lang="en-US" dirty="0"/>
          </a:p>
        </p:txBody>
      </p:sp>
      <p:pic>
        <p:nvPicPr>
          <p:cNvPr id="5" name="3l1.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06343" y="110543"/>
            <a:ext cx="609600" cy="609600"/>
          </a:xfrm>
          <a:prstGeom prst="rect">
            <a:avLst/>
          </a:prstGeom>
        </p:spPr>
      </p:pic>
      <p:pic>
        <p:nvPicPr>
          <p:cNvPr id="2050" name="Picture 2" descr="https://img.loigiaihay.com/picture/2018/0305/hinh-3-unit-7-f-f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27" y="963119"/>
            <a:ext cx="11654352" cy="572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9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4850" y="322967"/>
            <a:ext cx="1141068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1. Mom: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OpenSans"/>
              </a:rPr>
              <a:t>Mmm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, I don't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OpenSans"/>
              </a:rPr>
              <a:t>thinh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 the movie theater is near here. Are we lost?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Max: I think so, but I thought the movie theater was near the gas station.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2. Mom: No, I said it's near the strain station. Let's look at the map again.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Here's the movie theater next to the station.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Max: Oh no! Sorry, Mom.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Mom: We have to go back to the traffic lights.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3. Mom: Then we turn right.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Holly: But the movie starts in five minutes. We're going to be late!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Mom: Yes, come on. We have to walk fast!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4. Uncle: Hello. Are you going to the movie theater? We can take you!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Max: Thank you! We were lost.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Holly: Now we won't be late.</a:t>
            </a:r>
          </a:p>
          <a:p>
            <a:r>
              <a:rPr lang="en-US" b="0" i="0" dirty="0" smtClean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OpenSan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094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187</Words>
  <Application>Microsoft Office PowerPoint</Application>
  <PresentationFormat>Widescreen</PresentationFormat>
  <Paragraphs>18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OpenSans</vt:lpstr>
      <vt:lpstr>OpenSansBold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2</cp:revision>
  <dcterms:created xsi:type="dcterms:W3CDTF">2022-01-16T16:46:14Z</dcterms:created>
  <dcterms:modified xsi:type="dcterms:W3CDTF">2022-01-16T16:50:24Z</dcterms:modified>
</cp:coreProperties>
</file>