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9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6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993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3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2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5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4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772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7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6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E1E6A-6ED9-43D4-BD6E-4EDEA2B2EA85}" type="datetimeFigureOut">
              <a:rPr lang="en-US" smtClean="0"/>
              <a:t>1/16/2022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A1F37-CEBD-43FB-A110-5ED616D97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44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675788"/>
              </p:ext>
            </p:extLst>
          </p:nvPr>
        </p:nvGraphicFramePr>
        <p:xfrm>
          <a:off x="1865759" y="178753"/>
          <a:ext cx="8128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Thursday</a:t>
                      </a:r>
                      <a:r>
                        <a:rPr lang="en-US" sz="4000" dirty="0" smtClean="0"/>
                        <a:t>,</a:t>
                      </a:r>
                      <a:r>
                        <a:rPr lang="en-US" sz="4000" baseline="0" dirty="0" smtClean="0"/>
                        <a:t> </a:t>
                      </a:r>
                      <a:r>
                        <a:rPr lang="en-US" sz="4000" baseline="0" dirty="0" smtClean="0"/>
                        <a:t>January 19</a:t>
                      </a:r>
                      <a:r>
                        <a:rPr lang="en-US" sz="4000" baseline="30000" dirty="0" smtClean="0"/>
                        <a:t>th</a:t>
                      </a:r>
                      <a:r>
                        <a:rPr lang="en-US" sz="4000" baseline="0" dirty="0" smtClean="0"/>
                        <a:t> 2022</a:t>
                      </a:r>
                      <a:endParaRPr lang="en-US" sz="4000" baseline="0" dirty="0" smtClean="0"/>
                    </a:p>
                    <a:p>
                      <a:pPr algn="ctr"/>
                      <a:r>
                        <a:rPr lang="en-US" sz="4000" baseline="0" dirty="0" smtClean="0"/>
                        <a:t>Fluency Time</a:t>
                      </a:r>
                      <a:endParaRPr lang="en-US" sz="4000" baseline="0" dirty="0" smtClean="0"/>
                    </a:p>
                    <a:p>
                      <a:pPr algn="ctr"/>
                      <a:r>
                        <a:rPr lang="en-US" sz="4000" baseline="0" dirty="0" smtClean="0"/>
                        <a:t>Lesson </a:t>
                      </a:r>
                      <a:r>
                        <a:rPr lang="en-US" sz="4000" baseline="0" dirty="0" smtClean="0"/>
                        <a:t>1</a:t>
                      </a:r>
                      <a:endParaRPr lang="en-US" sz="4000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69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738" y="489397"/>
            <a:ext cx="9118242" cy="462351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075537"/>
              </p:ext>
            </p:extLst>
          </p:nvPr>
        </p:nvGraphicFramePr>
        <p:xfrm>
          <a:off x="5380507" y="5484850"/>
          <a:ext cx="184454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541"/>
              </a:tblGrid>
              <a:tr h="825798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sing </a:t>
                      </a:r>
                      <a:endParaRPr lang="en-US" sz="6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57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493" y="200708"/>
            <a:ext cx="9491729" cy="5156903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42149"/>
              </p:ext>
            </p:extLst>
          </p:nvPr>
        </p:nvGraphicFramePr>
        <p:xfrm>
          <a:off x="5071414" y="5484850"/>
          <a:ext cx="25400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</a:tblGrid>
              <a:tr h="825798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jump </a:t>
                      </a:r>
                      <a:endParaRPr lang="en-US" sz="6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23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46" y="487396"/>
            <a:ext cx="9401578" cy="463839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86951"/>
              </p:ext>
            </p:extLst>
          </p:nvPr>
        </p:nvGraphicFramePr>
        <p:xfrm>
          <a:off x="2766095" y="5394698"/>
          <a:ext cx="5411989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1989"/>
              </a:tblGrid>
              <a:tr h="825798">
                <a:tc>
                  <a:txBody>
                    <a:bodyPr/>
                    <a:lstStyle/>
                    <a:p>
                      <a:pPr algn="ctr"/>
                      <a:r>
                        <a:rPr lang="en-US" sz="6600" dirty="0" smtClean="0"/>
                        <a:t>Count</a:t>
                      </a:r>
                      <a:r>
                        <a:rPr lang="en-US" sz="6600" baseline="0" dirty="0" smtClean="0"/>
                        <a:t> to four.</a:t>
                      </a:r>
                      <a:endParaRPr lang="en-US" sz="6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7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796" y="0"/>
            <a:ext cx="9362941" cy="490603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238857"/>
              </p:ext>
            </p:extLst>
          </p:nvPr>
        </p:nvGraphicFramePr>
        <p:xfrm>
          <a:off x="2766095" y="5394698"/>
          <a:ext cx="658396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967"/>
              </a:tblGrid>
              <a:tr h="825798">
                <a:tc>
                  <a:txBody>
                    <a:bodyPr/>
                    <a:lstStyle/>
                    <a:p>
                      <a:pPr algn="ctr"/>
                      <a:r>
                        <a:rPr lang="en-US" sz="6600" baseline="0" dirty="0" smtClean="0"/>
                        <a:t>Write your name.</a:t>
                      </a:r>
                      <a:endParaRPr lang="en-US" sz="6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034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2</cp:revision>
  <dcterms:created xsi:type="dcterms:W3CDTF">2022-01-16T16:17:10Z</dcterms:created>
  <dcterms:modified xsi:type="dcterms:W3CDTF">2022-01-16T16:18:52Z</dcterms:modified>
</cp:coreProperties>
</file>