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96" r:id="rId2"/>
    <p:sldId id="442" r:id="rId3"/>
    <p:sldId id="443" r:id="rId4"/>
    <p:sldId id="444" r:id="rId5"/>
    <p:sldId id="258" r:id="rId6"/>
    <p:sldId id="592" r:id="rId7"/>
    <p:sldId id="593" r:id="rId8"/>
    <p:sldId id="446" r:id="rId9"/>
    <p:sldId id="595" r:id="rId10"/>
    <p:sldId id="594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16C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81883" autoAdjust="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482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B63EF-47BB-4BFA-B076-A39969013F9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D4F93-07DA-4F00-8C4E-B03E4DB30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49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62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7958-1253-4AF0-B421-C307B4F63AF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F29E-DE98-4DD1-A0B3-B4F9F3629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0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7958-1253-4AF0-B421-C307B4F63AF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F29E-DE98-4DD1-A0B3-B4F9F3629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9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7958-1253-4AF0-B421-C307B4F63AF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F29E-DE98-4DD1-A0B3-B4F9F3629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11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7958-1253-4AF0-B421-C307B4F63AF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F29E-DE98-4DD1-A0B3-B4F9F3629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7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7958-1253-4AF0-B421-C307B4F63AF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F29E-DE98-4DD1-A0B3-B4F9F3629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0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7958-1253-4AF0-B421-C307B4F63AF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F29E-DE98-4DD1-A0B3-B4F9F3629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7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7958-1253-4AF0-B421-C307B4F63AF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F29E-DE98-4DD1-A0B3-B4F9F3629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24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7958-1253-4AF0-B421-C307B4F63AF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F29E-DE98-4DD1-A0B3-B4F9F3629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90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7958-1253-4AF0-B421-C307B4F63AF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F29E-DE98-4DD1-A0B3-B4F9F3629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2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7958-1253-4AF0-B421-C307B4F63AF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F29E-DE98-4DD1-A0B3-B4F9F3629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40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7958-1253-4AF0-B421-C307B4F63AF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F29E-DE98-4DD1-A0B3-B4F9F3629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6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57958-1253-4AF0-B421-C307B4F63AF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0F29E-DE98-4DD1-A0B3-B4F9F3629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685800" y="36576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Moân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Töï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nhieân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xaõ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hoäi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838200"/>
            <a:ext cx="89694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BÀI GIẢNG TRỰC TUYẾN </a:t>
            </a:r>
            <a:r>
              <a:rPr lang="vi-VN" sz="4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KHỐI  1</a:t>
            </a:r>
            <a:endParaRPr lang="vi-VN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CHÀO MỪNG CÁC CON ĐẾN </a:t>
            </a:r>
            <a:r>
              <a:rPr lang="vi-VN" sz="4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VỚI </a:t>
            </a: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TIẾT HỌC - TUẦN 18 (</a:t>
            </a:r>
            <a:r>
              <a:rPr lang="vi-VN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  <a:r>
              <a:rPr lang="vi-VN" sz="4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76200"/>
            <a:ext cx="5867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latin typeface="VNI-Avo" pitchFamily="2" charset="0"/>
              </a:rPr>
              <a:t> </a:t>
            </a:r>
            <a:r>
              <a:rPr lang="vi-VN" sz="2000" b="1" dirty="0">
                <a:latin typeface="+mj-lt"/>
              </a:rPr>
              <a:t>TRƯỜNG TIỂU HỌC TRUNG </a:t>
            </a:r>
            <a:r>
              <a:rPr lang="vi-VN" sz="2000" b="1">
                <a:latin typeface="+mj-lt"/>
              </a:rPr>
              <a:t>LẬP  HẠ</a:t>
            </a:r>
            <a:endParaRPr lang="en-US" sz="20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973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A9EB4F-1E5F-49A0-9FEA-B49120CEDDCF}"/>
              </a:ext>
            </a:extLst>
          </p:cNvPr>
          <p:cNvSpPr/>
          <p:nvPr/>
        </p:nvSpPr>
        <p:spPr>
          <a:xfrm>
            <a:off x="152400" y="914400"/>
            <a:ext cx="8839200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Để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trồng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tươi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tốt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chúng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ta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phải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chăm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sóc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chúng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mỗi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ngày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bằng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những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việc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làm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phù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hợp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như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tưới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nước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nhổ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cỏ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bón phân...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cây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5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676CFB-E6DD-4C81-A4F0-C33D0D0CD42D}"/>
              </a:ext>
            </a:extLst>
          </p:cNvPr>
          <p:cNvSpPr/>
          <p:nvPr/>
        </p:nvSpPr>
        <p:spPr>
          <a:xfrm>
            <a:off x="380999" y="0"/>
            <a:ext cx="30748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600" u="sng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Kết luận</a:t>
            </a:r>
            <a:endParaRPr lang="en-US" sz="6600" u="sng" dirty="0"/>
          </a:p>
        </p:txBody>
      </p:sp>
    </p:spTree>
    <p:extLst>
      <p:ext uri="{BB962C8B-B14F-4D97-AF65-F5344CB8AC3E}">
        <p14:creationId xmlns:p14="http://schemas.microsoft.com/office/powerpoint/2010/main" val="3321824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91311"/>
            <a:ext cx="9144000" cy="52753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77907" y="2842846"/>
            <a:ext cx="5019988" cy="1633632"/>
          </a:xfrm>
          <a:prstGeom prst="rect">
            <a:avLst/>
          </a:prstGeom>
          <a:noFill/>
        </p:spPr>
        <p:txBody>
          <a:bodyPr wrap="none" lIns="70338" tIns="35169" rIns="70338" bIns="3516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077" b="1" dirty="0">
                <a:ln/>
                <a:solidFill>
                  <a:srgbClr val="002060"/>
                </a:solidFill>
                <a:latin typeface="VNI-Avo" pitchFamily="2" charset="0"/>
              </a:rPr>
              <a:t>Ch</a:t>
            </a:r>
            <a:r>
              <a:rPr lang="vi-VN" sz="5077" b="1" dirty="0">
                <a:ln/>
                <a:solidFill>
                  <a:srgbClr val="002060"/>
                </a:solidFill>
                <a:latin typeface="VNI-Avo" pitchFamily="2" charset="0"/>
              </a:rPr>
              <a:t>aøo taïm bieät</a:t>
            </a:r>
            <a:r>
              <a:rPr lang="en-US" sz="5077" b="1" dirty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endParaRPr lang="vi-VN" sz="5077" b="1" dirty="0">
              <a:ln/>
              <a:solidFill>
                <a:srgbClr val="002060"/>
              </a:solidFill>
              <a:latin typeface="VNI-Avo" pitchFamily="2" charset="0"/>
            </a:endParaRPr>
          </a:p>
          <a:p>
            <a:pPr algn="ctr"/>
            <a:r>
              <a:rPr lang="en-US" sz="5077" b="1" dirty="0" err="1">
                <a:ln/>
                <a:solidFill>
                  <a:srgbClr val="002060"/>
                </a:solidFill>
                <a:latin typeface="VNI-Avo" pitchFamily="2" charset="0"/>
              </a:rPr>
              <a:t>caùc</a:t>
            </a:r>
            <a:r>
              <a:rPr lang="en-US" sz="5077" b="1" dirty="0">
                <a:ln/>
                <a:solidFill>
                  <a:srgbClr val="002060"/>
                </a:solidFill>
                <a:latin typeface="VNI-Avo" pitchFamily="2" charset="0"/>
              </a:rPr>
              <a:t> con</a:t>
            </a:r>
            <a:r>
              <a:rPr lang="vi-VN" sz="5077" b="1" dirty="0">
                <a:ln/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en-US" sz="5077" b="1" dirty="0">
              <a:ln/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469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30628" y="3096381"/>
            <a:ext cx="9062813" cy="3493104"/>
            <a:chOff x="0" y="3860800"/>
            <a:chExt cx="12192000" cy="2997200"/>
          </a:xfrm>
        </p:grpSpPr>
        <p:pic>
          <p:nvPicPr>
            <p:cNvPr id="2" name="그림 6" descr="배경바닥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49"/>
            <a:stretch>
              <a:fillRect/>
            </a:stretch>
          </p:blipFill>
          <p:spPr bwMode="auto">
            <a:xfrm>
              <a:off x="0" y="5373688"/>
              <a:ext cx="12192000" cy="148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그림 7" descr="집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050" b="4851"/>
            <a:stretch>
              <a:fillRect/>
            </a:stretch>
          </p:blipFill>
          <p:spPr bwMode="auto">
            <a:xfrm>
              <a:off x="0" y="4941888"/>
              <a:ext cx="12192000" cy="158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그림 8" descr="새싹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401"/>
            <a:stretch>
              <a:fillRect/>
            </a:stretch>
          </p:blipFill>
          <p:spPr bwMode="auto">
            <a:xfrm>
              <a:off x="0" y="5445125"/>
              <a:ext cx="12192000" cy="141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그림 9" descr="작은나무가지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6" t="59450" r="73625" b="4851"/>
            <a:stretch>
              <a:fillRect/>
            </a:stretch>
          </p:blipFill>
          <p:spPr bwMode="auto">
            <a:xfrm>
              <a:off x="527050" y="4076700"/>
              <a:ext cx="2687638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그림 10" descr="하트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1" t="69949" r="71262" b="13251"/>
            <a:stretch>
              <a:fillRect/>
            </a:stretch>
          </p:blipFill>
          <p:spPr bwMode="auto">
            <a:xfrm>
              <a:off x="719138" y="4797425"/>
              <a:ext cx="27844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그림 11" descr="하트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9" t="56300" r="76775" b="18500"/>
            <a:stretch>
              <a:fillRect/>
            </a:stretch>
          </p:blipFill>
          <p:spPr bwMode="auto">
            <a:xfrm>
              <a:off x="1487488" y="3860800"/>
              <a:ext cx="1344612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그림 12" descr="하트3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601" r="70474" b="13251"/>
            <a:stretch>
              <a:fillRect/>
            </a:stretch>
          </p:blipFill>
          <p:spPr bwMode="auto">
            <a:xfrm>
              <a:off x="0" y="4292600"/>
              <a:ext cx="360045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그림 13" descr="하트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6" t="56300" r="83862" b="22701"/>
            <a:stretch>
              <a:fillRect/>
            </a:stretch>
          </p:blipFill>
          <p:spPr bwMode="auto">
            <a:xfrm>
              <a:off x="527050" y="3860800"/>
              <a:ext cx="144145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5"/>
          <p:cNvSpPr txBox="1"/>
          <p:nvPr/>
        </p:nvSpPr>
        <p:spPr>
          <a:xfrm>
            <a:off x="2735006" y="1993786"/>
            <a:ext cx="5503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i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8000" b="1" i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i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8000" b="1" i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en-US" sz="8000" b="1" i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92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ƯỜN CÂY CỦA B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04800"/>
            <a:ext cx="8669866" cy="58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gocgiau\Desktop\cay xanh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3" y="76200"/>
            <a:ext cx="9144000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1" y="1752600"/>
            <a:ext cx="80771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10">
                <a:ln w="9525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EM </a:t>
            </a:r>
            <a:r>
              <a:rPr lang="vi-VN" sz="4400" b="1" kern="10" dirty="0">
                <a:ln w="9525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CHĂM SÓC VÀ BẢO VỆ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kern="10" dirty="0">
                <a:ln w="9525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CÂY TRỒNG</a:t>
            </a:r>
            <a:endParaRPr lang="en-US" sz="4400" b="1" kern="10" dirty="0">
              <a:ln w="9525">
                <a:solidFill>
                  <a:srgbClr val="C0504D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762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Moân: Töï nhieân vaø xaõ hoäi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0AA41-126D-4510-BE2E-AFBBF066B669}"/>
              </a:ext>
            </a:extLst>
          </p:cNvPr>
          <p:cNvSpPr txBox="1"/>
          <p:nvPr/>
        </p:nvSpPr>
        <p:spPr>
          <a:xfrm>
            <a:off x="3657600" y="827314"/>
            <a:ext cx="156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u="sng" dirty="0">
                <a:solidFill>
                  <a:srgbClr val="FF0000"/>
                </a:solidFill>
              </a:rPr>
              <a:t>TIẾT 1</a:t>
            </a:r>
            <a:endParaRPr lang="en-US" sz="36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10"/>
          <p:cNvSpPr>
            <a:spLocks noChangeArrowheads="1"/>
          </p:cNvSpPr>
          <p:nvPr/>
        </p:nvSpPr>
        <p:spPr bwMode="auto">
          <a:xfrm>
            <a:off x="-9284" y="2015423"/>
            <a:ext cx="9065795" cy="3188117"/>
          </a:xfrm>
          <a:prstGeom prst="ribbon">
            <a:avLst>
              <a:gd name="adj1" fmla="val 12500"/>
              <a:gd name="adj2" fmla="val 50000"/>
            </a:avLst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7200" u="sng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60419" name="Picture 11" descr="!bell_0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81938" y="5421314"/>
            <a:ext cx="12382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2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0"/>
            <a:ext cx="11874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13" descr="47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9067">
            <a:off x="219075" y="3175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WordArt 9"/>
          <p:cNvSpPr>
            <a:spLocks noChangeArrowheads="1" noChangeShapeType="1" noTextEdit="1"/>
          </p:cNvSpPr>
          <p:nvPr/>
        </p:nvSpPr>
        <p:spPr bwMode="auto">
          <a:xfrm rot="232770">
            <a:off x="1454662" y="2591903"/>
            <a:ext cx="6492017" cy="205260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7903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KHÁM PHÁ</a:t>
            </a:r>
          </a:p>
        </p:txBody>
      </p:sp>
      <p:pic>
        <p:nvPicPr>
          <p:cNvPr id="9" name="Picture 11" descr="!bell_0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9549" y="5445128"/>
            <a:ext cx="12382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376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B351B3-9ACA-43B2-B50F-6B4EA6B99FCC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5" t="44176" r="38509" b="16633"/>
          <a:stretch/>
        </p:blipFill>
        <p:spPr bwMode="auto">
          <a:xfrm>
            <a:off x="686362" y="990600"/>
            <a:ext cx="7771274" cy="541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831F9-E4A5-445F-ACF9-AD25DB35730D}"/>
              </a:ext>
            </a:extLst>
          </p:cNvPr>
          <p:cNvSpPr txBox="1"/>
          <p:nvPr/>
        </p:nvSpPr>
        <p:spPr>
          <a:xfrm>
            <a:off x="115491" y="228600"/>
            <a:ext cx="8913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Các bạn trong tranh đang làm gì để vườn cây tươi tốt?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94811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B10C3-1D4C-4D70-BF28-28988C043323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47" t="20217" r="38162" b="57136"/>
          <a:stretch/>
        </p:blipFill>
        <p:spPr bwMode="auto">
          <a:xfrm>
            <a:off x="381000" y="0"/>
            <a:ext cx="8458200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314565-E469-4915-91C9-9383F3C99CD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47" t="43068" r="38162" b="31341"/>
          <a:stretch/>
        </p:blipFill>
        <p:spPr bwMode="auto">
          <a:xfrm>
            <a:off x="381000" y="3657600"/>
            <a:ext cx="8458200" cy="3352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1393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30628" y="3096381"/>
            <a:ext cx="9062813" cy="3493104"/>
            <a:chOff x="0" y="3860800"/>
            <a:chExt cx="12192000" cy="2997200"/>
          </a:xfrm>
        </p:grpSpPr>
        <p:pic>
          <p:nvPicPr>
            <p:cNvPr id="2" name="그림 6" descr="배경바닥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49"/>
            <a:stretch>
              <a:fillRect/>
            </a:stretch>
          </p:blipFill>
          <p:spPr bwMode="auto">
            <a:xfrm>
              <a:off x="0" y="5373688"/>
              <a:ext cx="12192000" cy="148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그림 7" descr="집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050" b="4851"/>
            <a:stretch>
              <a:fillRect/>
            </a:stretch>
          </p:blipFill>
          <p:spPr bwMode="auto">
            <a:xfrm>
              <a:off x="0" y="4941888"/>
              <a:ext cx="12192000" cy="158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그림 8" descr="새싹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401"/>
            <a:stretch>
              <a:fillRect/>
            </a:stretch>
          </p:blipFill>
          <p:spPr bwMode="auto">
            <a:xfrm>
              <a:off x="0" y="5445125"/>
              <a:ext cx="12192000" cy="141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그림 9" descr="작은나무가지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6" t="59450" r="73625" b="4851"/>
            <a:stretch>
              <a:fillRect/>
            </a:stretch>
          </p:blipFill>
          <p:spPr bwMode="auto">
            <a:xfrm>
              <a:off x="527050" y="4076700"/>
              <a:ext cx="2687638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그림 10" descr="하트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1" t="69949" r="71262" b="13251"/>
            <a:stretch>
              <a:fillRect/>
            </a:stretch>
          </p:blipFill>
          <p:spPr bwMode="auto">
            <a:xfrm>
              <a:off x="719138" y="4797425"/>
              <a:ext cx="27844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그림 11" descr="하트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9" t="56300" r="76775" b="18500"/>
            <a:stretch>
              <a:fillRect/>
            </a:stretch>
          </p:blipFill>
          <p:spPr bwMode="auto">
            <a:xfrm>
              <a:off x="1487488" y="3860800"/>
              <a:ext cx="1344612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그림 12" descr="하트3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601" r="70474" b="13251"/>
            <a:stretch>
              <a:fillRect/>
            </a:stretch>
          </p:blipFill>
          <p:spPr bwMode="auto">
            <a:xfrm>
              <a:off x="0" y="4292600"/>
              <a:ext cx="360045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그림 13" descr="하트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6" t="56300" r="83862" b="22701"/>
            <a:stretch>
              <a:fillRect/>
            </a:stretch>
          </p:blipFill>
          <p:spPr bwMode="auto">
            <a:xfrm>
              <a:off x="527050" y="3860800"/>
              <a:ext cx="144145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5"/>
          <p:cNvSpPr txBox="1"/>
          <p:nvPr/>
        </p:nvSpPr>
        <p:spPr>
          <a:xfrm>
            <a:off x="1236339" y="1295400"/>
            <a:ext cx="66243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pc="-225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 giãn</a:t>
            </a:r>
            <a:endParaRPr lang="en-US" sz="115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63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C6C954-3E41-457A-AC51-87AA3C11BAD5}"/>
              </a:ext>
            </a:extLst>
          </p:cNvPr>
          <p:cNvSpPr/>
          <p:nvPr/>
        </p:nvSpPr>
        <p:spPr>
          <a:xfrm>
            <a:off x="0" y="1143000"/>
            <a:ext cx="91440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    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Cho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HS chia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sẻ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thêm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những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việc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đã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làm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để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chăm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sóc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cây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ở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em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0527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2531</TotalTime>
  <Words>137</Words>
  <Application>Microsoft Office PowerPoint</Application>
  <PresentationFormat>On-screen Show (4:3)</PresentationFormat>
  <Paragraphs>20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.VnTime</vt:lpstr>
      <vt:lpstr>Arial</vt:lpstr>
      <vt:lpstr>Calibri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ngocgiau</dc:creator>
  <cp:lastModifiedBy>my ducument</cp:lastModifiedBy>
  <cp:revision>126</cp:revision>
  <dcterms:created xsi:type="dcterms:W3CDTF">2020-04-04T16:21:08Z</dcterms:created>
  <dcterms:modified xsi:type="dcterms:W3CDTF">2022-01-16T09:24:24Z</dcterms:modified>
</cp:coreProperties>
</file>