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5" r:id="rId3"/>
  </p:sldMasterIdLst>
  <p:notesMasterIdLst>
    <p:notesMasterId r:id="rId12"/>
  </p:notesMasterIdLst>
  <p:sldIdLst>
    <p:sldId id="257" r:id="rId4"/>
    <p:sldId id="265" r:id="rId5"/>
    <p:sldId id="266" r:id="rId6"/>
    <p:sldId id="258" r:id="rId7"/>
    <p:sldId id="259" r:id="rId8"/>
    <p:sldId id="260" r:id="rId9"/>
    <p:sldId id="261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4212F-D8CC-4C5E-85C2-C05128BE4B4B}" type="datetimeFigureOut">
              <a:rPr lang="en-US" smtClean="0"/>
              <a:t>1/21/2022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F7B4A7-0832-4D14-832B-CF8CDAC85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67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697DEA-6438-456F-8C36-8D27512EE62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49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1D47D4B-8F02-41CD-B7AA-CBBFB83B4A6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7FC80BD-83E0-4F86-99BD-5CB4A107F977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95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6C0E6CF-E316-44EA-B09E-2669DEF5D1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D1DCEDF-986F-48CB-9EDB-396BE3C893FF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45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799" y="274640"/>
            <a:ext cx="2971801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402" y="274640"/>
            <a:ext cx="8712201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62DDE62-AA06-46B1-AB05-861AAC5BD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9F7AF3D-6696-4700-9625-6720187D7B21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030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Home 1">
            <a:hlinkClick r:id="" action="ppaction://noaction" highlightClick="1"/>
          </p:cNvPr>
          <p:cNvSpPr/>
          <p:nvPr userDrawn="1"/>
        </p:nvSpPr>
        <p:spPr>
          <a:xfrm>
            <a:off x="33867" y="-25400"/>
            <a:ext cx="508000" cy="381000"/>
          </a:xfrm>
          <a:prstGeom prst="actionButtonHom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9E2-A2C9-46E6-9C82-753E705CBA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946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E849B-1FB3-473A-977B-A5F5AB85495C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1/21/2022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83051-2B5C-426C-91A3-9E5F06E2F4E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33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ction Button: Home 1">
            <a:hlinkClick r:id="" action="ppaction://noaction" highlightClick="1"/>
          </p:cNvPr>
          <p:cNvSpPr/>
          <p:nvPr userDrawn="1"/>
        </p:nvSpPr>
        <p:spPr>
          <a:xfrm>
            <a:off x="33867" y="-25400"/>
            <a:ext cx="508000" cy="381000"/>
          </a:xfrm>
          <a:prstGeom prst="actionButtonHom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9E2-A2C9-46E6-9C82-753E705CBA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30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E849B-1FB3-473A-977B-A5F5AB85495C}" type="datetimeFigureOut">
              <a:rPr lang="en-US" smtClean="0">
                <a:solidFill>
                  <a:srgbClr val="000000"/>
                </a:solidFill>
              </a:rPr>
              <a:pPr>
                <a:defRPr/>
              </a:pPr>
              <a:t>1/21/2022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83051-2B5C-426C-91A3-9E5F06E2F4E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12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21B476A-3847-4FE0-9560-0C1D3CA4CEE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6F55F9F-DC3C-4D59-AAAA-7EB47692A18C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657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01CB5F7-E386-48FC-8502-848AF836E24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BA92627-4C85-4B9D-A574-03F3D377E7E9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95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1600204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1" y="1600204"/>
            <a:ext cx="5842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3E6925-9994-4C8F-A9FF-9F4C5E2C15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B9469C5-B83B-45FC-9A43-042F1DF4B2A7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6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1BB67BE-2C03-4931-86D1-23F70263B90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D95CCFF-0C82-4751-B120-2399EB619F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67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6334C78-6D75-4D53-963C-BDE35A5627F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C871478-576B-475D-A562-239073ABDE90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B7AFE277-FB63-4223-8294-9AD9483795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E78E8B9-985C-49B4-A48A-728C4AC5DC5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39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273053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6F0A39EE-D873-47DC-AE75-69DEA8642D1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6B74829-1E2A-45A5-B6F1-548C6EE7A5D9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334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22A8110-F125-49C7-A3E8-D653B43FBD8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1D840A9A-BE14-4EE6-ADD7-574AC1EC73D5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97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937735-1E86-4B1C-A925-348C788A601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4AE34E4-3F65-47B6-94A0-554E994D2FC3}" type="slidenum">
              <a:rPr lang="en-US" altLang="en-US" smtClean="0">
                <a:latin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62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b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02CFD3-5FB7-4EFB-B523-C93A770AB240}" type="slidenum">
              <a:rPr lang="en-US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62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slow">
    <p:sndAc>
      <p:endSnd/>
    </p:sndAc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 b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b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02CFD3-5FB7-4EFB-B523-C93A770AB240}" type="slidenum">
              <a:rPr lang="en-US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58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ransition spd="slow">
    <p:sndAc>
      <p:endSnd/>
    </p:sndAc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1371600" y="76200"/>
            <a:ext cx="9080500" cy="827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 LẬP HẠ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WordArt 20"/>
          <p:cNvSpPr>
            <a:spLocks noChangeArrowheads="1" noChangeShapeType="1" noTextEdit="1"/>
          </p:cNvSpPr>
          <p:nvPr/>
        </p:nvSpPr>
        <p:spPr bwMode="auto">
          <a:xfrm>
            <a:off x="3530600" y="2572485"/>
            <a:ext cx="5011738" cy="568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1709738" y="3681413"/>
            <a:ext cx="8653462" cy="1724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11968" y="1066800"/>
            <a:ext cx="3141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 19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735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99C44C8-CCBB-44E2-8FB5-BD6778AF6A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" t="3032" r="2273" b="3030"/>
          <a:stretch/>
        </p:blipFill>
        <p:spPr>
          <a:xfrm>
            <a:off x="1112521" y="1188720"/>
            <a:ext cx="10028903" cy="5181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53640" y="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ĐỨC</a:t>
            </a:r>
          </a:p>
          <a:p>
            <a:pPr lvl="0" algn="ctr"/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6200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ý thuyết tập đọc: dế mèn bênh vực kẻ yếu (tiếp theo) tiếng việt 4">
            <a:extLst>
              <a:ext uri="{FF2B5EF4-FFF2-40B4-BE49-F238E27FC236}">
                <a16:creationId xmlns:a16="http://schemas.microsoft.com/office/drawing/2014/main" xmlns="" id="{86260447-C97E-4C02-881F-848667C71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43894"/>
            <a:ext cx="91440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47416" y="13769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lvl="0"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lvl="0" algn="ctr"/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41636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2848" y="83234"/>
            <a:ext cx="7735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920" y="2847327"/>
            <a:ext cx="6958584" cy="483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Mèn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gặp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" y="2351904"/>
            <a:ext cx="602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" y="3959454"/>
            <a:ext cx="8485632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Mèn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5439610"/>
            <a:ext cx="7443216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Mèn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gì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6696" y="6332658"/>
            <a:ext cx="990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Dế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Mèn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65760" y="1817121"/>
            <a:ext cx="7232904" cy="58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nl-NL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Hoạt động 1: Nhận biết cái đúng, cái tốt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6696" y="3221292"/>
            <a:ext cx="1072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xước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gục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6696" y="4353904"/>
            <a:ext cx="1119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phắt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hèn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9264" y="5855848"/>
            <a:ext cx="1090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4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9440" y="16614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lvl="0"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lvl="0" algn="ctr"/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" y="4259550"/>
            <a:ext cx="7726680" cy="548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1752600" algn="l"/>
              </a:tabLst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2: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6384" y="4855464"/>
            <a:ext cx="9784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ài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1 :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20040" y="5712347"/>
            <a:ext cx="10835640" cy="941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a. Lan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bênh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xấu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xuyên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nhặt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cỏ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sóc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vườn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hoa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" y="1908687"/>
            <a:ext cx="10835640" cy="247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  <a:tabLst>
                <a:tab pos="1752600" algn="l"/>
              </a:tabLst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ết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</a:p>
          <a:p>
            <a:pPr marL="457200" lvl="0">
              <a:lnSpc>
                <a:spcPct val="115000"/>
              </a:lnSpc>
              <a:tabLst>
                <a:tab pos="1752600" algn="l"/>
              </a:tabLst>
            </a:pP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Dế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Mèn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Trò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bắt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ta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lvl="0">
              <a:tabLst>
                <a:tab pos="1752600" algn="l"/>
              </a:tabLst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Qua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mực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phù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sống,chúng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5712347"/>
            <a:ext cx="1113129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a. Lan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Mai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xấu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xuyên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nhặt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cỏ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chăm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sóc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vườn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hoa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trường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Đ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5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6288" y="157002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lvl="0"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lvl="0" algn="ctr"/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3" name="Rectangle 2"/>
          <p:cNvSpPr/>
          <p:nvPr/>
        </p:nvSpPr>
        <p:spPr>
          <a:xfrm>
            <a:off x="557784" y="4090227"/>
            <a:ext cx="1120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mũ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ngồi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752600" algn="l"/>
              </a:tabLst>
            </a:pP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trợn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“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phút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!”.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dạn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" y="5610828"/>
            <a:ext cx="11629644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ết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tốt.Những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hành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vi,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việc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ý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kiến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ủng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đồng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bênh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vực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cao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…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chỉ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trích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phê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phán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đe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dọa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kì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thị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…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4568" y="3661161"/>
            <a:ext cx="9479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ủng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miền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734568" y="2759630"/>
            <a:ext cx="1102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nhặt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cương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92608" y="1817834"/>
            <a:ext cx="1101852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Mọi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ủng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quần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sĩ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dịch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phòng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dịch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bệnh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Covid-19.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2608" y="1830962"/>
            <a:ext cx="1137513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Mọi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ủng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quần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sĩ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dịch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phòng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457200" lvl="0">
              <a:lnSpc>
                <a:spcPct val="115000"/>
              </a:lnSpc>
            </a:pP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dịch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bệnh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Covid-19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Đ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4568" y="2753066"/>
            <a:ext cx="10375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dù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nhặt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vẫn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mất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Đ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4568" y="3680589"/>
            <a:ext cx="9738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ủng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hộ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miền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lũ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lụt.Đ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2235" y="4090227"/>
            <a:ext cx="111724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1752600" algn="l"/>
              </a:tabLst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mũ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ngồi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gắn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tabLst>
                <a:tab pos="1752600" algn="l"/>
              </a:tabLst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trợn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“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đội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!”.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trưởng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phê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Cường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103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7144" y="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lvl="0" algn="ctr"/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</a:p>
          <a:p>
            <a:pPr lvl="0" algn="ctr"/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4173" y="4741637"/>
            <a:ext cx="9281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8445" y="2393239"/>
            <a:ext cx="9488424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ết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bị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xấu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lấn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át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huy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rộng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lvl="0">
              <a:lnSpc>
                <a:spcPct val="115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đẹp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4632" y="1739941"/>
            <a:ext cx="6885218" cy="483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>
              <a:lnSpc>
                <a:spcPct val="115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-Theo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sao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cần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phải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bảo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vệ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đúng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cái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27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/>
          <p:cNvSpPr>
            <a:spLocks noChangeArrowheads="1" noChangeShapeType="1" noTextEdit="1"/>
          </p:cNvSpPr>
          <p:nvPr/>
        </p:nvSpPr>
        <p:spPr bwMode="auto">
          <a:xfrm>
            <a:off x="1016001" y="1600200"/>
            <a:ext cx="9715500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BIỆT!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GIỎI. 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17463"/>
            <a:ext cx="12192000" cy="6858000"/>
          </a:xfrm>
          <a:prstGeom prst="rect">
            <a:avLst/>
          </a:prstGeom>
          <a:noFill/>
          <a:ln w="57150">
            <a:pattFill prst="wdUpDiag">
              <a:fgClr>
                <a:srgbClr val="00FF00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vi-VN" altLang="en-US" sz="1800" b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8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2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2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1006</Words>
  <Application>Microsoft Office PowerPoint</Application>
  <PresentationFormat>Custom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dungfriend@outlook.com</dc:creator>
  <cp:lastModifiedBy>my ducument</cp:lastModifiedBy>
  <cp:revision>20</cp:revision>
  <dcterms:created xsi:type="dcterms:W3CDTF">2021-03-27T11:15:18Z</dcterms:created>
  <dcterms:modified xsi:type="dcterms:W3CDTF">2022-01-21T07:30:45Z</dcterms:modified>
</cp:coreProperties>
</file>