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0" r:id="rId4"/>
    <p:sldId id="259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>
      <p:cViewPr varScale="1">
        <p:scale>
          <a:sx n="73" d="100"/>
          <a:sy n="73" d="100"/>
        </p:scale>
        <p:origin x="11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F94F-AE01-49A6-B819-527CC8C56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1FE6B-B0ED-4DE8-9573-4B5BBB222A1B}" type="datetimeFigureOut">
              <a:rPr lang="en-US" smtClean="0"/>
              <a:pPr/>
              <a:t>22-Jan-22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04D77-A11F-4C15-ACC7-323167843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ImageX[49]"/>
          <p:cNvPicPr>
            <a:picLocks noChangeAspect="1" noChangeArrowheads="1" noCrop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 rot="3801980">
            <a:off x="7581899" y="5926623"/>
            <a:ext cx="91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WordArt 9"/>
          <p:cNvSpPr>
            <a:spLocks noChangeArrowheads="1" noChangeShapeType="1" noTextEdit="1"/>
          </p:cNvSpPr>
          <p:nvPr/>
        </p:nvSpPr>
        <p:spPr bwMode="auto">
          <a:xfrm>
            <a:off x="685800" y="1866900"/>
            <a:ext cx="8077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chương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II: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Cắt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dán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đơn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" name="Rectangle 3"/>
          <p:cNvSpPr/>
          <p:nvPr/>
        </p:nvSpPr>
        <p:spPr>
          <a:xfrm>
            <a:off x="1066800" y="32657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en-MY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1148235"/>
            <a:ext cx="19736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MY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Box 5"/>
          <p:cNvSpPr txBox="1">
            <a:spLocks noChangeArrowheads="1"/>
          </p:cNvSpPr>
          <p:nvPr/>
        </p:nvSpPr>
        <p:spPr bwMode="auto">
          <a:xfrm>
            <a:off x="228600" y="3048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</a:rPr>
              <a:t>CẮT CHỮ  T</a:t>
            </a:r>
            <a:endParaRPr lang="en-MY" sz="3600" b="1" dirty="0">
              <a:solidFill>
                <a:srgbClr val="FF0000"/>
              </a:solidFill>
            </a:endParaRPr>
          </a:p>
        </p:txBody>
      </p:sp>
      <p:grpSp>
        <p:nvGrpSpPr>
          <p:cNvPr id="81997" name="Group 7"/>
          <p:cNvGrpSpPr>
            <a:grpSpLocks/>
          </p:cNvGrpSpPr>
          <p:nvPr/>
        </p:nvGrpSpPr>
        <p:grpSpPr bwMode="auto">
          <a:xfrm>
            <a:off x="533400" y="990600"/>
            <a:ext cx="1921164" cy="4191000"/>
            <a:chOff x="2688" y="336"/>
            <a:chExt cx="1872" cy="3792"/>
          </a:xfrm>
        </p:grpSpPr>
        <p:grpSp>
          <p:nvGrpSpPr>
            <p:cNvPr id="82002" name="Group 8"/>
            <p:cNvGrpSpPr>
              <a:grpSpLocks/>
            </p:cNvGrpSpPr>
            <p:nvPr/>
          </p:nvGrpSpPr>
          <p:grpSpPr bwMode="auto">
            <a:xfrm>
              <a:off x="2688" y="768"/>
              <a:ext cx="1872" cy="3120"/>
              <a:chOff x="1872" y="864"/>
              <a:chExt cx="1872" cy="3120"/>
            </a:xfrm>
          </p:grpSpPr>
          <p:sp>
            <p:nvSpPr>
              <p:cNvPr id="2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6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7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0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2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3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4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5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6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1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2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3" name="Rectangle 16"/>
              <p:cNvSpPr/>
              <p:nvPr/>
            </p:nvSpPr>
            <p:spPr>
              <a:xfrm>
                <a:off x="1872" y="86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4" name="Rectangle 17"/>
              <p:cNvSpPr/>
              <p:nvPr/>
            </p:nvSpPr>
            <p:spPr>
              <a:xfrm>
                <a:off x="3648" y="86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2496" y="3889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7" name="Rectangle 19"/>
              <p:cNvSpPr/>
              <p:nvPr/>
            </p:nvSpPr>
            <p:spPr>
              <a:xfrm>
                <a:off x="3024" y="3889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8" name="Rectangle 17"/>
              <p:cNvSpPr/>
              <p:nvPr/>
            </p:nvSpPr>
            <p:spPr>
              <a:xfrm>
                <a:off x="1872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9" name="Rectangle 18"/>
              <p:cNvSpPr/>
              <p:nvPr/>
            </p:nvSpPr>
            <p:spPr>
              <a:xfrm>
                <a:off x="2496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30" name="Rectangle 18"/>
              <p:cNvSpPr/>
              <p:nvPr/>
            </p:nvSpPr>
            <p:spPr>
              <a:xfrm>
                <a:off x="3024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31" name="Rectangle 17"/>
              <p:cNvSpPr/>
              <p:nvPr/>
            </p:nvSpPr>
            <p:spPr>
              <a:xfrm>
                <a:off x="3648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52" name="Line 32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3" name="Line 33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4" name="Line 34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5" name="Line 35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81984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85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0" name="Straight Connector 51"/>
              <p:cNvCxnSpPr/>
              <p:nvPr/>
            </p:nvCxnSpPr>
            <p:spPr>
              <a:xfrm>
                <a:off x="1872" y="863"/>
                <a:ext cx="0" cy="62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1" name="Straight Connector 51"/>
              <p:cNvCxnSpPr/>
              <p:nvPr/>
            </p:nvCxnSpPr>
            <p:spPr>
              <a:xfrm>
                <a:off x="3744" y="863"/>
                <a:ext cx="0" cy="62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960" name="Line 40"/>
            <p:cNvSpPr>
              <a:spLocks noChangeShapeType="1"/>
            </p:cNvSpPr>
            <p:nvPr/>
          </p:nvSpPr>
          <p:spPr bwMode="auto">
            <a:xfrm>
              <a:off x="3600" y="336"/>
              <a:ext cx="0" cy="37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82003" name="Group 77"/>
          <p:cNvGrpSpPr>
            <a:grpSpLocks/>
          </p:cNvGrpSpPr>
          <p:nvPr/>
        </p:nvGrpSpPr>
        <p:grpSpPr bwMode="auto">
          <a:xfrm>
            <a:off x="3657600" y="1066800"/>
            <a:ext cx="1981200" cy="4191000"/>
            <a:chOff x="3792" y="768"/>
            <a:chExt cx="1584" cy="3120"/>
          </a:xfrm>
        </p:grpSpPr>
        <p:grpSp>
          <p:nvGrpSpPr>
            <p:cNvPr id="82004" name="Group 42"/>
            <p:cNvGrpSpPr>
              <a:grpSpLocks/>
            </p:cNvGrpSpPr>
            <p:nvPr/>
          </p:nvGrpSpPr>
          <p:grpSpPr bwMode="auto">
            <a:xfrm>
              <a:off x="3840" y="1075"/>
              <a:ext cx="1536" cy="2568"/>
              <a:chOff x="1872" y="864"/>
              <a:chExt cx="1872" cy="3120"/>
            </a:xfrm>
          </p:grpSpPr>
          <p:sp>
            <p:nvSpPr>
              <p:cNvPr id="83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5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7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3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4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5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6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7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872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648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496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024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2" name="Rectangle 17"/>
              <p:cNvSpPr/>
              <p:nvPr/>
            </p:nvSpPr>
            <p:spPr>
              <a:xfrm>
                <a:off x="1872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3" name="Rectangle 18"/>
              <p:cNvSpPr/>
              <p:nvPr/>
            </p:nvSpPr>
            <p:spPr>
              <a:xfrm>
                <a:off x="2496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4" name="Rectangle 18"/>
              <p:cNvSpPr/>
              <p:nvPr/>
            </p:nvSpPr>
            <p:spPr>
              <a:xfrm>
                <a:off x="3024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9" name="Rectangle 17"/>
              <p:cNvSpPr/>
              <p:nvPr/>
            </p:nvSpPr>
            <p:spPr>
              <a:xfrm>
                <a:off x="3648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86" name="Line 66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7" name="Line 67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8" name="Line 68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9" name="Line 69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0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872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1" name="Straight Connector 51"/>
              <p:cNvCxnSpPr/>
              <p:nvPr/>
            </p:nvCxnSpPr>
            <p:spPr>
              <a:xfrm>
                <a:off x="3744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1995" name="Picture 77" descr="2237692503_fa5ceed6e2_o"/>
            <p:cNvPicPr>
              <a:picLocks noChangeAspect="1" noChangeArrowheads="1"/>
            </p:cNvPicPr>
            <p:nvPr/>
          </p:nvPicPr>
          <p:blipFill>
            <a:blip r:embed="rId2"/>
            <a:srcRect l="66667" t="24490" r="20000" b="15399"/>
            <a:stretch>
              <a:fillRect/>
            </a:stretch>
          </p:blipFill>
          <p:spPr bwMode="auto">
            <a:xfrm>
              <a:off x="3792" y="1056"/>
              <a:ext cx="816" cy="26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81996" name="Line 76"/>
            <p:cNvSpPr>
              <a:spLocks noChangeShapeType="1"/>
            </p:cNvSpPr>
            <p:nvPr/>
          </p:nvSpPr>
          <p:spPr bwMode="auto">
            <a:xfrm flipH="1">
              <a:off x="4588" y="768"/>
              <a:ext cx="20" cy="31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81998" name="AutoShape 78"/>
          <p:cNvSpPr>
            <a:spLocks noChangeArrowheads="1"/>
          </p:cNvSpPr>
          <p:nvPr/>
        </p:nvSpPr>
        <p:spPr bwMode="auto">
          <a:xfrm>
            <a:off x="2590800" y="32766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AutoShape 78"/>
          <p:cNvSpPr>
            <a:spLocks noChangeArrowheads="1"/>
          </p:cNvSpPr>
          <p:nvPr/>
        </p:nvSpPr>
        <p:spPr bwMode="auto">
          <a:xfrm>
            <a:off x="5791200" y="3276600"/>
            <a:ext cx="609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" name="Group 9"/>
          <p:cNvGrpSpPr>
            <a:grpSpLocks/>
          </p:cNvGrpSpPr>
          <p:nvPr/>
        </p:nvGrpSpPr>
        <p:grpSpPr bwMode="auto">
          <a:xfrm>
            <a:off x="6629400" y="1524000"/>
            <a:ext cx="2057400" cy="3581400"/>
            <a:chOff x="4655544" y="1968033"/>
            <a:chExt cx="2577947" cy="3214665"/>
          </a:xfrm>
        </p:grpSpPr>
        <p:sp>
          <p:nvSpPr>
            <p:cNvPr id="78" name="Rectangle 77"/>
            <p:cNvSpPr/>
            <p:nvPr/>
          </p:nvSpPr>
          <p:spPr bwMode="auto">
            <a:xfrm>
              <a:off x="5581287" y="1968033"/>
              <a:ext cx="792888" cy="32146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 rot="-5400000">
              <a:off x="5629355" y="994223"/>
              <a:ext cx="630326" cy="2577947"/>
            </a:xfrm>
            <a:prstGeom prst="rect">
              <a:avLst/>
            </a:prstGeom>
            <a:solidFill>
              <a:srgbClr val="FF0000"/>
            </a:solidFill>
            <a:ln w="11429" algn="ctr">
              <a:noFill/>
              <a:prstDash val="sysDash"/>
              <a:miter lim="800000"/>
              <a:headEnd/>
              <a:tailEnd/>
            </a:ln>
          </p:spPr>
          <p:txBody>
            <a:bodyPr vert="eaVert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8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8" grpId="0" animBg="1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Group 4"/>
          <p:cNvGraphicFramePr>
            <a:graphicFrameLocks noGrp="1"/>
          </p:cNvGraphicFramePr>
          <p:nvPr/>
        </p:nvGraphicFramePr>
        <p:xfrm>
          <a:off x="5241925" y="509588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5214937" y="471488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748337" y="479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6286500" y="479425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6811962" y="479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5214937" y="30575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5754687" y="306546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6286500" y="306546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6810375" y="306546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5757862" y="151130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6281737" y="151130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5753100" y="2028825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6281737" y="20288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26" name="Group 42"/>
          <p:cNvGraphicFramePr>
            <a:graphicFrameLocks noGrp="1"/>
          </p:cNvGraphicFramePr>
          <p:nvPr/>
        </p:nvGraphicFramePr>
        <p:xfrm>
          <a:off x="5233987" y="511175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5227637" y="520700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3" name="Line 69"/>
          <p:cNvSpPr>
            <a:spLocks noChangeShapeType="1"/>
          </p:cNvSpPr>
          <p:nvPr/>
        </p:nvSpPr>
        <p:spPr bwMode="auto">
          <a:xfrm>
            <a:off x="6834187" y="504825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4" name="Line 70"/>
          <p:cNvSpPr>
            <a:spLocks noChangeShapeType="1"/>
          </p:cNvSpPr>
          <p:nvPr/>
        </p:nvSpPr>
        <p:spPr bwMode="auto">
          <a:xfrm>
            <a:off x="5233987" y="5048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5" name="Line 71"/>
          <p:cNvSpPr>
            <a:spLocks noChangeShapeType="1"/>
          </p:cNvSpPr>
          <p:nvPr/>
        </p:nvSpPr>
        <p:spPr bwMode="auto">
          <a:xfrm>
            <a:off x="6300787" y="5048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72"/>
          <p:cNvSpPr>
            <a:spLocks noChangeShapeType="1"/>
          </p:cNvSpPr>
          <p:nvPr/>
        </p:nvSpPr>
        <p:spPr bwMode="auto">
          <a:xfrm>
            <a:off x="5233987" y="30956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Line 73"/>
          <p:cNvSpPr>
            <a:spLocks noChangeShapeType="1"/>
          </p:cNvSpPr>
          <p:nvPr/>
        </p:nvSpPr>
        <p:spPr bwMode="auto">
          <a:xfrm>
            <a:off x="6300787" y="30956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8" name="Line 74"/>
          <p:cNvSpPr>
            <a:spLocks noChangeShapeType="1"/>
          </p:cNvSpPr>
          <p:nvPr/>
        </p:nvSpPr>
        <p:spPr bwMode="auto">
          <a:xfrm>
            <a:off x="5767387" y="20288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Line 75"/>
          <p:cNvSpPr>
            <a:spLocks noChangeShapeType="1"/>
          </p:cNvSpPr>
          <p:nvPr/>
        </p:nvSpPr>
        <p:spPr bwMode="auto">
          <a:xfrm>
            <a:off x="6300787" y="20288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0" name="Line 76"/>
          <p:cNvSpPr>
            <a:spLocks noChangeShapeType="1"/>
          </p:cNvSpPr>
          <p:nvPr/>
        </p:nvSpPr>
        <p:spPr bwMode="auto">
          <a:xfrm>
            <a:off x="5767387" y="4921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77"/>
          <p:cNvSpPr>
            <a:spLocks noChangeShapeType="1"/>
          </p:cNvSpPr>
          <p:nvPr/>
        </p:nvSpPr>
        <p:spPr bwMode="auto">
          <a:xfrm>
            <a:off x="6300787" y="4921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Line 78"/>
          <p:cNvSpPr>
            <a:spLocks noChangeShapeType="1"/>
          </p:cNvSpPr>
          <p:nvPr/>
        </p:nvSpPr>
        <p:spPr bwMode="auto">
          <a:xfrm>
            <a:off x="5767387" y="1527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3" name="Line 79"/>
          <p:cNvSpPr>
            <a:spLocks noChangeShapeType="1"/>
          </p:cNvSpPr>
          <p:nvPr/>
        </p:nvSpPr>
        <p:spPr bwMode="auto">
          <a:xfrm>
            <a:off x="5767387" y="20415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Line 80"/>
          <p:cNvSpPr>
            <a:spLocks noChangeShapeType="1"/>
          </p:cNvSpPr>
          <p:nvPr/>
        </p:nvSpPr>
        <p:spPr bwMode="auto">
          <a:xfrm>
            <a:off x="6032500" y="393700"/>
            <a:ext cx="0" cy="2844800"/>
          </a:xfrm>
          <a:prstGeom prst="line">
            <a:avLst/>
          </a:prstGeom>
          <a:noFill/>
          <a:ln w="9525">
            <a:solidFill>
              <a:srgbClr val="F71919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99" name="Group 215"/>
          <p:cNvGraphicFramePr>
            <a:graphicFrameLocks noGrp="1"/>
          </p:cNvGraphicFramePr>
          <p:nvPr/>
        </p:nvGraphicFramePr>
        <p:xfrm>
          <a:off x="1925638" y="3813175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625" name="Oval 241"/>
          <p:cNvSpPr>
            <a:spLocks noChangeArrowheads="1"/>
          </p:cNvSpPr>
          <p:nvPr/>
        </p:nvSpPr>
        <p:spPr bwMode="auto">
          <a:xfrm>
            <a:off x="1905000" y="3781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6" name="Oval 242"/>
          <p:cNvSpPr>
            <a:spLocks noChangeArrowheads="1"/>
          </p:cNvSpPr>
          <p:nvPr/>
        </p:nvSpPr>
        <p:spPr bwMode="auto">
          <a:xfrm>
            <a:off x="2435225" y="378301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7" name="Oval 243"/>
          <p:cNvSpPr>
            <a:spLocks noChangeArrowheads="1"/>
          </p:cNvSpPr>
          <p:nvPr/>
        </p:nvSpPr>
        <p:spPr bwMode="auto">
          <a:xfrm>
            <a:off x="2970213" y="378301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9" name="Oval 245"/>
          <p:cNvSpPr>
            <a:spLocks noChangeArrowheads="1"/>
          </p:cNvSpPr>
          <p:nvPr/>
        </p:nvSpPr>
        <p:spPr bwMode="auto">
          <a:xfrm>
            <a:off x="1905000" y="637381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0" name="Oval 246"/>
          <p:cNvSpPr>
            <a:spLocks noChangeArrowheads="1"/>
          </p:cNvSpPr>
          <p:nvPr/>
        </p:nvSpPr>
        <p:spPr bwMode="auto">
          <a:xfrm>
            <a:off x="2438400" y="636905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1" name="Oval 247"/>
          <p:cNvSpPr>
            <a:spLocks noChangeArrowheads="1"/>
          </p:cNvSpPr>
          <p:nvPr/>
        </p:nvSpPr>
        <p:spPr bwMode="auto">
          <a:xfrm>
            <a:off x="2970213" y="6369050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3" name="Oval 249"/>
          <p:cNvSpPr>
            <a:spLocks noChangeArrowheads="1"/>
          </p:cNvSpPr>
          <p:nvPr/>
        </p:nvSpPr>
        <p:spPr bwMode="auto">
          <a:xfrm>
            <a:off x="2441575" y="4814888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4" name="Oval 250"/>
          <p:cNvSpPr>
            <a:spLocks noChangeArrowheads="1"/>
          </p:cNvSpPr>
          <p:nvPr/>
        </p:nvSpPr>
        <p:spPr bwMode="auto">
          <a:xfrm>
            <a:off x="2965450" y="4814888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5" name="Oval 251"/>
          <p:cNvSpPr>
            <a:spLocks noChangeArrowheads="1"/>
          </p:cNvSpPr>
          <p:nvPr/>
        </p:nvSpPr>
        <p:spPr bwMode="auto">
          <a:xfrm>
            <a:off x="2436813" y="533241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6" name="Oval 252"/>
          <p:cNvSpPr>
            <a:spLocks noChangeArrowheads="1"/>
          </p:cNvSpPr>
          <p:nvPr/>
        </p:nvSpPr>
        <p:spPr bwMode="auto">
          <a:xfrm>
            <a:off x="2965450" y="533241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7" name="Line 253"/>
          <p:cNvSpPr>
            <a:spLocks noChangeShapeType="1"/>
          </p:cNvSpPr>
          <p:nvPr/>
        </p:nvSpPr>
        <p:spPr bwMode="auto">
          <a:xfrm>
            <a:off x="1925638" y="3813175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39" name="Line 255"/>
          <p:cNvSpPr>
            <a:spLocks noChangeShapeType="1"/>
          </p:cNvSpPr>
          <p:nvPr/>
        </p:nvSpPr>
        <p:spPr bwMode="auto">
          <a:xfrm>
            <a:off x="1925638" y="3813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0" name="Line 256"/>
          <p:cNvSpPr>
            <a:spLocks noChangeShapeType="1"/>
          </p:cNvSpPr>
          <p:nvPr/>
        </p:nvSpPr>
        <p:spPr bwMode="auto">
          <a:xfrm>
            <a:off x="2992438" y="3813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1" name="Line 257"/>
          <p:cNvSpPr>
            <a:spLocks noChangeShapeType="1"/>
          </p:cNvSpPr>
          <p:nvPr/>
        </p:nvSpPr>
        <p:spPr bwMode="auto">
          <a:xfrm>
            <a:off x="1925638" y="64039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2" name="Line 258"/>
          <p:cNvSpPr>
            <a:spLocks noChangeShapeType="1"/>
          </p:cNvSpPr>
          <p:nvPr/>
        </p:nvSpPr>
        <p:spPr bwMode="auto">
          <a:xfrm>
            <a:off x="2992438" y="64039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3" name="Line 259"/>
          <p:cNvSpPr>
            <a:spLocks noChangeShapeType="1"/>
          </p:cNvSpPr>
          <p:nvPr/>
        </p:nvSpPr>
        <p:spPr bwMode="auto">
          <a:xfrm>
            <a:off x="2459038" y="53371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4" name="Line 260"/>
          <p:cNvSpPr>
            <a:spLocks noChangeShapeType="1"/>
          </p:cNvSpPr>
          <p:nvPr/>
        </p:nvSpPr>
        <p:spPr bwMode="auto">
          <a:xfrm>
            <a:off x="2992438" y="53371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5" name="Line 261"/>
          <p:cNvSpPr>
            <a:spLocks noChangeShapeType="1"/>
          </p:cNvSpPr>
          <p:nvPr/>
        </p:nvSpPr>
        <p:spPr bwMode="auto">
          <a:xfrm>
            <a:off x="2459038" y="38004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6" name="Line 262"/>
          <p:cNvSpPr>
            <a:spLocks noChangeShapeType="1"/>
          </p:cNvSpPr>
          <p:nvPr/>
        </p:nvSpPr>
        <p:spPr bwMode="auto">
          <a:xfrm>
            <a:off x="2992438" y="38004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7" name="Line 263"/>
          <p:cNvSpPr>
            <a:spLocks noChangeShapeType="1"/>
          </p:cNvSpPr>
          <p:nvPr/>
        </p:nvSpPr>
        <p:spPr bwMode="auto">
          <a:xfrm>
            <a:off x="2459038" y="48355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8" name="Line 264"/>
          <p:cNvSpPr>
            <a:spLocks noChangeShapeType="1"/>
          </p:cNvSpPr>
          <p:nvPr/>
        </p:nvSpPr>
        <p:spPr bwMode="auto">
          <a:xfrm>
            <a:off x="2459038" y="53498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9" name="Line 265"/>
          <p:cNvSpPr>
            <a:spLocks noChangeShapeType="1"/>
          </p:cNvSpPr>
          <p:nvPr/>
        </p:nvSpPr>
        <p:spPr bwMode="auto">
          <a:xfrm>
            <a:off x="2725738" y="3609975"/>
            <a:ext cx="0" cy="3111500"/>
          </a:xfrm>
          <a:prstGeom prst="line">
            <a:avLst/>
          </a:prstGeom>
          <a:noFill/>
          <a:ln w="9525">
            <a:solidFill>
              <a:srgbClr val="CC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50" name="Rectangle 266"/>
          <p:cNvSpPr>
            <a:spLocks noChangeArrowheads="1"/>
          </p:cNvSpPr>
          <p:nvPr/>
        </p:nvSpPr>
        <p:spPr bwMode="auto">
          <a:xfrm>
            <a:off x="2733675" y="3584575"/>
            <a:ext cx="884238" cy="290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720" name="Picture 336"/>
          <p:cNvPicPr>
            <a:picLocks noChangeAspect="1" noChangeArrowheads="1"/>
          </p:cNvPicPr>
          <p:nvPr/>
        </p:nvPicPr>
        <p:blipFill>
          <a:blip r:embed="rId2"/>
          <a:srcRect r="56250" b="16667"/>
          <a:stretch>
            <a:fillRect/>
          </a:stretch>
        </p:blipFill>
        <p:spPr bwMode="auto">
          <a:xfrm>
            <a:off x="6248400" y="3810000"/>
            <a:ext cx="2133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21" name="Line 337"/>
          <p:cNvSpPr>
            <a:spLocks noChangeShapeType="1"/>
          </p:cNvSpPr>
          <p:nvPr/>
        </p:nvSpPr>
        <p:spPr bwMode="auto">
          <a:xfrm>
            <a:off x="3810000" y="6464300"/>
            <a:ext cx="525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2" name="Text Box 338"/>
          <p:cNvSpPr txBox="1">
            <a:spLocks noChangeArrowheads="1"/>
          </p:cNvSpPr>
          <p:nvPr/>
        </p:nvSpPr>
        <p:spPr bwMode="auto">
          <a:xfrm>
            <a:off x="2362200" y="762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CC3300"/>
                </a:solidFill>
                <a:latin typeface=".VnArial Narrow" pitchFamily="34" charset="0"/>
              </a:rPr>
              <a:t>B­ước</a:t>
            </a:r>
            <a:r>
              <a:rPr lang="en-US" sz="2000" b="1" u="sng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1: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  <a:latin typeface=".VnArial Narrow" pitchFamily="34" charset="0"/>
              </a:rPr>
              <a:t>Vẽ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  <a:latin typeface=".VnArial Narrow" pitchFamily="34" charset="0"/>
              </a:rPr>
              <a:t>chữ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, </a:t>
            </a:r>
          </a:p>
        </p:txBody>
      </p:sp>
      <p:sp>
        <p:nvSpPr>
          <p:cNvPr id="16723" name="Text Box 339"/>
          <p:cNvSpPr txBox="1">
            <a:spLocks noChangeArrowheads="1"/>
          </p:cNvSpPr>
          <p:nvPr/>
        </p:nvSpPr>
        <p:spPr bwMode="auto">
          <a:xfrm>
            <a:off x="444500" y="3276600"/>
            <a:ext cx="2832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CC3300"/>
                </a:solidFill>
                <a:latin typeface=".VnArial Narrow" pitchFamily="34" charset="0"/>
              </a:rPr>
              <a:t>B­ước</a:t>
            </a:r>
            <a:r>
              <a:rPr lang="en-US" sz="2000" b="1" u="sng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2: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  <a:latin typeface=".VnArial Narrow" pitchFamily="34" charset="0"/>
              </a:rPr>
              <a:t>Cắt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  <a:latin typeface=".VnArial Narrow" pitchFamily="34" charset="0"/>
              </a:rPr>
              <a:t>chữ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H</a:t>
            </a:r>
            <a:endParaRPr lang="en-US" sz="2000" dirty="0">
              <a:solidFill>
                <a:srgbClr val="CC3300"/>
              </a:solidFill>
              <a:latin typeface=".VnArial Narrow" pitchFamily="34" charset="0"/>
            </a:endParaRPr>
          </a:p>
        </p:txBody>
      </p:sp>
      <p:sp>
        <p:nvSpPr>
          <p:cNvPr id="16724" name="Text Box 340"/>
          <p:cNvSpPr txBox="1">
            <a:spLocks noChangeArrowheads="1"/>
          </p:cNvSpPr>
          <p:nvPr/>
        </p:nvSpPr>
        <p:spPr bwMode="auto">
          <a:xfrm>
            <a:off x="4495800" y="32766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CC3300"/>
                </a:solidFill>
                <a:latin typeface=".VnArial Narrow" pitchFamily="34" charset="0"/>
              </a:rPr>
              <a:t>B­ước</a:t>
            </a:r>
            <a:r>
              <a:rPr lang="en-US" sz="2000" b="1" u="sng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3: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  <a:latin typeface=".VnArial Narrow" pitchFamily="34" charset="0"/>
              </a:rPr>
              <a:t>dán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 smtClean="0">
                <a:solidFill>
                  <a:srgbClr val="CC3300"/>
                </a:solidFill>
                <a:latin typeface=".VnArial Narrow" pitchFamily="34" charset="0"/>
              </a:rPr>
              <a:t>chữ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 H</a:t>
            </a:r>
            <a:endParaRPr lang="en-US" sz="2000" dirty="0">
              <a:solidFill>
                <a:srgbClr val="CC3300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1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1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1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1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1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1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1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1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1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1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" grpId="0" animBg="1"/>
      <p:bldP spid="16415" grpId="0" animBg="1"/>
      <p:bldP spid="16416" grpId="0" animBg="1"/>
      <p:bldP spid="16417" grpId="0" animBg="1"/>
      <p:bldP spid="16418" grpId="0" animBg="1"/>
      <p:bldP spid="16419" grpId="0" animBg="1"/>
      <p:bldP spid="16420" grpId="0" animBg="1"/>
      <p:bldP spid="16421" grpId="0" animBg="1"/>
      <p:bldP spid="16422" grpId="0" animBg="1"/>
      <p:bldP spid="16423" grpId="0" animBg="1"/>
      <p:bldP spid="16424" grpId="0" animBg="1"/>
      <p:bldP spid="16425" grpId="0" animBg="1"/>
      <p:bldP spid="16452" grpId="0" animBg="1"/>
      <p:bldP spid="16453" grpId="0" animBg="1"/>
      <p:bldP spid="16454" grpId="0" animBg="1"/>
      <p:bldP spid="16455" grpId="0" animBg="1"/>
      <p:bldP spid="16456" grpId="0" animBg="1"/>
      <p:bldP spid="16457" grpId="0" animBg="1"/>
      <p:bldP spid="16458" grpId="0" animBg="1"/>
      <p:bldP spid="16459" grpId="0" animBg="1"/>
      <p:bldP spid="16460" grpId="0" animBg="1"/>
      <p:bldP spid="16461" grpId="0" animBg="1"/>
      <p:bldP spid="16462" grpId="0" animBg="1"/>
      <p:bldP spid="16463" grpId="0" animBg="1"/>
      <p:bldP spid="16464" grpId="0" animBg="1"/>
      <p:bldP spid="16625" grpId="0" animBg="1"/>
      <p:bldP spid="16626" grpId="0" animBg="1"/>
      <p:bldP spid="16627" grpId="0" animBg="1"/>
      <p:bldP spid="16629" grpId="0" animBg="1"/>
      <p:bldP spid="16630" grpId="0" animBg="1"/>
      <p:bldP spid="16631" grpId="0" animBg="1"/>
      <p:bldP spid="16633" grpId="0" animBg="1"/>
      <p:bldP spid="16634" grpId="0" animBg="1"/>
      <p:bldP spid="16635" grpId="0" animBg="1"/>
      <p:bldP spid="16636" grpId="0" animBg="1"/>
      <p:bldP spid="16637" grpId="0" animBg="1"/>
      <p:bldP spid="16639" grpId="0" animBg="1"/>
      <p:bldP spid="16640" grpId="0" animBg="1"/>
      <p:bldP spid="16641" grpId="0" animBg="1"/>
      <p:bldP spid="16642" grpId="0" animBg="1"/>
      <p:bldP spid="16643" grpId="0" animBg="1"/>
      <p:bldP spid="16644" grpId="0" animBg="1"/>
      <p:bldP spid="16645" grpId="0" animBg="1"/>
      <p:bldP spid="16646" grpId="0" animBg="1"/>
      <p:bldP spid="16647" grpId="0" animBg="1"/>
      <p:bldP spid="16648" grpId="0" animBg="1"/>
      <p:bldP spid="16649" grpId="0" animBg="1"/>
      <p:bldP spid="16650" grpId="0" animBg="1"/>
      <p:bldP spid="16721" grpId="0" animBg="1"/>
      <p:bldP spid="16722" grpId="0"/>
      <p:bldP spid="16723" grpId="0"/>
      <p:bldP spid="167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1" name="Picture 19" descr="scan000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71600"/>
            <a:ext cx="914400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7" name="Picture 13" descr="scan000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143000"/>
            <a:ext cx="9144000" cy="5715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scan0009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19200"/>
            <a:ext cx="9144000" cy="5638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45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.VnArial Narrow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11</cp:revision>
  <dcterms:created xsi:type="dcterms:W3CDTF">2017-01-18T22:03:39Z</dcterms:created>
  <dcterms:modified xsi:type="dcterms:W3CDTF">2022-01-22T15:13:59Z</dcterms:modified>
</cp:coreProperties>
</file>