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pn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media/image24.jpg" ContentType="image/jpe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8" r:id="rId2"/>
    <p:sldMasterId id="2147483990" r:id="rId3"/>
    <p:sldMasterId id="2147484063" r:id="rId4"/>
    <p:sldMasterId id="2147484091" r:id="rId5"/>
    <p:sldMasterId id="2147484103" r:id="rId6"/>
    <p:sldMasterId id="2147484115" r:id="rId7"/>
  </p:sldMasterIdLst>
  <p:notesMasterIdLst>
    <p:notesMasterId r:id="rId23"/>
  </p:notesMasterIdLst>
  <p:sldIdLst>
    <p:sldId id="442" r:id="rId8"/>
    <p:sldId id="381" r:id="rId9"/>
    <p:sldId id="404" r:id="rId10"/>
    <p:sldId id="405" r:id="rId11"/>
    <p:sldId id="406" r:id="rId12"/>
    <p:sldId id="407" r:id="rId13"/>
    <p:sldId id="408" r:id="rId14"/>
    <p:sldId id="409" r:id="rId15"/>
    <p:sldId id="401" r:id="rId16"/>
    <p:sldId id="403" r:id="rId17"/>
    <p:sldId id="397" r:id="rId18"/>
    <p:sldId id="410" r:id="rId19"/>
    <p:sldId id="411" r:id="rId20"/>
    <p:sldId id="298" r:id="rId21"/>
    <p:sldId id="27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81" d="100"/>
          <a:sy n="81" d="100"/>
        </p:scale>
        <p:origin x="120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3338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3338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41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4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8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72" y="-154516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0" y="4445069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4038036"/>
            <a:ext cx="2031856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2" y="-154516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725275"/>
            <a:ext cx="2031856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23634" y="1432044"/>
            <a:ext cx="10783455" cy="2307844"/>
          </a:xfrm>
          <a:prstGeom prst="rect">
            <a:avLst/>
          </a:prstGeom>
          <a:noFill/>
        </p:spPr>
        <p:txBody>
          <a:bodyPr wrap="square" lIns="90856" tIns="45482" rIns="90856" bIns="454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8431"/>
            <a:r>
              <a:rPr lang="vi-VN" sz="4800" b="1">
                <a:ln/>
                <a:solidFill>
                  <a:srgbClr val="FF0000"/>
                </a:solidFill>
                <a:latin typeface="+mj-lt"/>
              </a:rPr>
              <a:t>BÀI GIẢNG TRỰC TUYẾN KHỐI 1</a:t>
            </a:r>
          </a:p>
          <a:p>
            <a:pPr algn="ctr" defTabSz="908431"/>
            <a:r>
              <a:rPr lang="vi-VN" sz="4800" b="1">
                <a:ln/>
                <a:solidFill>
                  <a:srgbClr val="FF0000"/>
                </a:solidFill>
                <a:latin typeface="+mj-lt"/>
              </a:rPr>
              <a:t>MÔN TOÁN</a:t>
            </a:r>
          </a:p>
          <a:p>
            <a:pPr algn="ctr" defTabSz="908431"/>
            <a:endParaRPr lang="en-US" sz="48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1322" y="338544"/>
            <a:ext cx="9326233" cy="861044"/>
          </a:xfrm>
          <a:prstGeom prst="rect">
            <a:avLst/>
          </a:prstGeom>
          <a:noFill/>
        </p:spPr>
        <p:txBody>
          <a:bodyPr wrap="square" lIns="121140" tIns="60569" rIns="121140" bIns="60569" rtlCol="0">
            <a:spAutoFit/>
          </a:bodyPr>
          <a:lstStyle/>
          <a:p>
            <a:pPr algn="ctr" defTabSz="90843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CỦ CHI </a:t>
            </a:r>
          </a:p>
          <a:p>
            <a:pPr algn="ctr" defTabSz="90843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LẬP HẠ</a:t>
            </a:r>
            <a:endParaRPr lang="en-US" sz="2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43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ết Đến Rồi Ngày Tết Quê Em - Mùa Xuân Ơi Xuân Đã Về - Nhạc thiếu nhi tết Happy lunar new year (online-video-cutter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9313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1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92" y="396241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3" y="4537587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2829344" y="642274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0" y="636813"/>
            <a:ext cx="2230455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627554" y="31335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424823" y="155312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1879022" y="1039358"/>
            <a:ext cx="1905358" cy="190535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435612" y="287772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210618" y="585733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9625110" y="4268686"/>
            <a:ext cx="577447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1573159" y="2053828"/>
            <a:ext cx="933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>
                <a:ln/>
                <a:solidFill>
                  <a:srgbClr val="FF0000"/>
                </a:solidFill>
                <a:latin typeface="VNI-Avo" pitchFamily="2" charset="0"/>
              </a:rPr>
              <a:t>Caùc soá töø 10 ñeán 20</a:t>
            </a:r>
            <a:endParaRPr lang="en-US" sz="72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2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2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4613569"/>
            <a:ext cx="950640" cy="1031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4097623"/>
            <a:ext cx="950640" cy="1031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3581677"/>
            <a:ext cx="950640" cy="1031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3065731"/>
            <a:ext cx="950640" cy="1031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2549786"/>
            <a:ext cx="950640" cy="1031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2033840"/>
            <a:ext cx="950640" cy="1031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1517894"/>
            <a:ext cx="950640" cy="1031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1001948"/>
            <a:ext cx="950640" cy="1031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486003"/>
            <a:ext cx="950640" cy="10318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6" y="-29943"/>
            <a:ext cx="950640" cy="10318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9396" y="5593343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</a:t>
            </a: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841" y="6215277"/>
            <a:ext cx="148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möôøi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4658459"/>
            <a:ext cx="950640" cy="10318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4142513"/>
            <a:ext cx="950640" cy="10318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3626567"/>
            <a:ext cx="950640" cy="1031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3110621"/>
            <a:ext cx="950640" cy="1031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2594676"/>
            <a:ext cx="950640" cy="10318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2078730"/>
            <a:ext cx="950640" cy="10318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1562784"/>
            <a:ext cx="950640" cy="10318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1046838"/>
            <a:ext cx="950640" cy="10318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530893"/>
            <a:ext cx="950640" cy="1031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14947"/>
            <a:ext cx="950640" cy="1031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61" y="4673405"/>
            <a:ext cx="950640" cy="103189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449049" y="5589735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11</a:t>
            </a: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58814" y="6211669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öôøi moät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4678975"/>
            <a:ext cx="950640" cy="1031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4163029"/>
            <a:ext cx="950640" cy="10318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3647083"/>
            <a:ext cx="950640" cy="10318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3131137"/>
            <a:ext cx="950640" cy="10318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2615192"/>
            <a:ext cx="950640" cy="10318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2099246"/>
            <a:ext cx="950640" cy="10318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1583300"/>
            <a:ext cx="950640" cy="10318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1067354"/>
            <a:ext cx="950640" cy="10318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551409"/>
            <a:ext cx="950640" cy="10318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0" y="35463"/>
            <a:ext cx="950640" cy="10318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47" y="4693921"/>
            <a:ext cx="950640" cy="103189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632735" y="5610251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42500" y="6232185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öôøi hai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4678975"/>
            <a:ext cx="950640" cy="103189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4163029"/>
            <a:ext cx="950640" cy="10318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3647083"/>
            <a:ext cx="950640" cy="10318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3131137"/>
            <a:ext cx="950640" cy="10318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2615192"/>
            <a:ext cx="950640" cy="10318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2099246"/>
            <a:ext cx="950640" cy="10318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1583300"/>
            <a:ext cx="950640" cy="103189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1067354"/>
            <a:ext cx="950640" cy="10318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551409"/>
            <a:ext cx="950640" cy="10318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9" y="35463"/>
            <a:ext cx="950640" cy="103189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26" y="4693921"/>
            <a:ext cx="950640" cy="103189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710914" y="5610251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13</a:t>
            </a: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92969" y="6246040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öôøi ba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4693922"/>
            <a:ext cx="950640" cy="103189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4177976"/>
            <a:ext cx="950640" cy="103189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3662030"/>
            <a:ext cx="950640" cy="10318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3146084"/>
            <a:ext cx="950640" cy="103189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2630139"/>
            <a:ext cx="950640" cy="103189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2114193"/>
            <a:ext cx="950640" cy="103189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1598247"/>
            <a:ext cx="950640" cy="103189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1082301"/>
            <a:ext cx="950640" cy="103189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566356"/>
            <a:ext cx="950640" cy="103189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8" y="50410"/>
            <a:ext cx="950640" cy="103189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35" y="4708868"/>
            <a:ext cx="950640" cy="1031891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8872223" y="5625198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14</a:t>
            </a: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298858" y="6274842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öôøi boán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4707772"/>
            <a:ext cx="950640" cy="10318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4191826"/>
            <a:ext cx="950640" cy="103189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3675880"/>
            <a:ext cx="950640" cy="103189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3159934"/>
            <a:ext cx="950640" cy="103189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2643989"/>
            <a:ext cx="950640" cy="103189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2128043"/>
            <a:ext cx="950640" cy="103189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1612097"/>
            <a:ext cx="950640" cy="103189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1096151"/>
            <a:ext cx="950640" cy="103189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580206"/>
            <a:ext cx="950640" cy="103189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4" y="64260"/>
            <a:ext cx="950640" cy="103189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1" y="4722718"/>
            <a:ext cx="950640" cy="1031891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0857689" y="5666758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15</a:t>
            </a: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367454" y="6288692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öôøi laêm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47" y="4208422"/>
            <a:ext cx="950640" cy="103189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26" y="4156368"/>
            <a:ext cx="950640" cy="10318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35" y="4170223"/>
            <a:ext cx="950640" cy="103189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26" y="3670869"/>
            <a:ext cx="950640" cy="103189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35" y="3628215"/>
            <a:ext cx="950640" cy="10318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35" y="3090662"/>
            <a:ext cx="950640" cy="103189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1" y="4222279"/>
            <a:ext cx="950640" cy="103189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1" y="3683634"/>
            <a:ext cx="950640" cy="103189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1" y="3141626"/>
            <a:ext cx="950640" cy="103189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1" y="2604073"/>
            <a:ext cx="950640" cy="10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40" grpId="0"/>
      <p:bldP spid="41" grpId="0"/>
      <p:bldP spid="53" grpId="0"/>
      <p:bldP spid="54" grpId="0"/>
      <p:bldP spid="66" grpId="0"/>
      <p:bldP spid="67" grpId="0"/>
      <p:bldP spid="79" grpId="0"/>
      <p:bldP spid="80" grpId="0"/>
      <p:bldP spid="92" grpId="0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4613569"/>
            <a:ext cx="950640" cy="1031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4097623"/>
            <a:ext cx="950640" cy="1031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3581677"/>
            <a:ext cx="950640" cy="1031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3065731"/>
            <a:ext cx="950640" cy="1031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2549786"/>
            <a:ext cx="950640" cy="1031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2033840"/>
            <a:ext cx="950640" cy="1031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1517894"/>
            <a:ext cx="950640" cy="1031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1001948"/>
            <a:ext cx="950640" cy="1031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486003"/>
            <a:ext cx="950640" cy="10318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1" y="-29943"/>
            <a:ext cx="950640" cy="10318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16726" y="5593343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400" b="1" kern="0">
                <a:solidFill>
                  <a:srgbClr val="FF0000"/>
                </a:solidFill>
              </a:rPr>
              <a:t>16</a:t>
            </a:r>
            <a:endParaRPr lang="vi-VN" sz="4400" b="1" kern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8171" y="6215277"/>
            <a:ext cx="205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möôøi saùu</a:t>
            </a:r>
            <a:endParaRPr lang="vi-VN" sz="2800" b="1" kern="0">
              <a:solidFill>
                <a:srgbClr val="7030A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4658459"/>
            <a:ext cx="950640" cy="10318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4142513"/>
            <a:ext cx="950640" cy="10318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3626567"/>
            <a:ext cx="950640" cy="1031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3110621"/>
            <a:ext cx="950640" cy="1031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2594676"/>
            <a:ext cx="950640" cy="10318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2078730"/>
            <a:ext cx="950640" cy="10318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1562784"/>
            <a:ext cx="950640" cy="10318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1046838"/>
            <a:ext cx="950640" cy="10318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530893"/>
            <a:ext cx="950640" cy="1031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4" y="14947"/>
            <a:ext cx="950640" cy="1031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11" y="4673405"/>
            <a:ext cx="950640" cy="103189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418899" y="5589735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400" b="1" kern="0">
                <a:solidFill>
                  <a:srgbClr val="FF0000"/>
                </a:solidFill>
              </a:rPr>
              <a:t>17</a:t>
            </a:r>
            <a:endParaRPr lang="vi-VN" sz="4400" b="1" ker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28664" y="6211669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möôøi baûy</a:t>
            </a:r>
            <a:endParaRPr lang="vi-VN" sz="2800" b="1" kern="0">
              <a:solidFill>
                <a:srgbClr val="7030A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4678975"/>
            <a:ext cx="950640" cy="1031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4163029"/>
            <a:ext cx="950640" cy="10318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3647083"/>
            <a:ext cx="950640" cy="10318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3131137"/>
            <a:ext cx="950640" cy="10318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2615192"/>
            <a:ext cx="950640" cy="10318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2099246"/>
            <a:ext cx="950640" cy="10318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1583300"/>
            <a:ext cx="950640" cy="10318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1067354"/>
            <a:ext cx="950640" cy="10318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551409"/>
            <a:ext cx="950640" cy="10318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35463"/>
            <a:ext cx="950640" cy="10318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97" y="4693921"/>
            <a:ext cx="950640" cy="103189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602585" y="5610251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400" b="1" kern="0">
                <a:solidFill>
                  <a:srgbClr val="FF0000"/>
                </a:solidFill>
              </a:rPr>
              <a:t>18</a:t>
            </a:r>
            <a:endParaRPr lang="vi-VN" sz="4400" b="1" kern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2350" y="6232185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möôøi taùm</a:t>
            </a:r>
            <a:endParaRPr lang="vi-VN" sz="2800" b="1" kern="0">
              <a:solidFill>
                <a:srgbClr val="7030A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4678975"/>
            <a:ext cx="950640" cy="103189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4163029"/>
            <a:ext cx="950640" cy="10318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3647083"/>
            <a:ext cx="950640" cy="10318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3131137"/>
            <a:ext cx="950640" cy="10318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2615192"/>
            <a:ext cx="950640" cy="10318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2099246"/>
            <a:ext cx="950640" cy="10318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1583300"/>
            <a:ext cx="950640" cy="103189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1067354"/>
            <a:ext cx="950640" cy="10318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551409"/>
            <a:ext cx="950640" cy="10318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9" y="35463"/>
            <a:ext cx="950640" cy="103189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4693921"/>
            <a:ext cx="950640" cy="103189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7680764" y="5610251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400" b="1" kern="0">
                <a:solidFill>
                  <a:srgbClr val="FF0000"/>
                </a:solidFill>
              </a:rPr>
              <a:t>19</a:t>
            </a:r>
            <a:endParaRPr lang="vi-VN" sz="4400" b="1" kern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162819" y="6246040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möôøi chín</a:t>
            </a:r>
            <a:endParaRPr lang="vi-VN" sz="2800" b="1" kern="0">
              <a:solidFill>
                <a:srgbClr val="7030A0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4693922"/>
            <a:ext cx="950640" cy="103189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4177976"/>
            <a:ext cx="950640" cy="103189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3662030"/>
            <a:ext cx="950640" cy="10318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3146084"/>
            <a:ext cx="950640" cy="103189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2630139"/>
            <a:ext cx="950640" cy="103189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2114193"/>
            <a:ext cx="950640" cy="103189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1598247"/>
            <a:ext cx="950640" cy="103189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1082301"/>
            <a:ext cx="950640" cy="103189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566356"/>
            <a:ext cx="950640" cy="103189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8" y="50410"/>
            <a:ext cx="950640" cy="1031891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9842073" y="5625198"/>
            <a:ext cx="870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400" b="1" kern="0">
                <a:solidFill>
                  <a:srgbClr val="FF0000"/>
                </a:solidFill>
              </a:rPr>
              <a:t>20</a:t>
            </a:r>
            <a:endParaRPr lang="vi-VN" sz="4400" b="1" kern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268708" y="6274842"/>
            <a:ext cx="246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2800" b="1" kern="0">
                <a:solidFill>
                  <a:srgbClr val="7030A0"/>
                </a:solidFill>
                <a:latin typeface="VNI-Avo" pitchFamily="2" charset="0"/>
              </a:rPr>
              <a:t>hai möôi</a:t>
            </a:r>
            <a:endParaRPr lang="vi-VN" sz="2800" b="1" kern="0">
              <a:solidFill>
                <a:srgbClr val="7030A0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97" y="4208422"/>
            <a:ext cx="950640" cy="103189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4156368"/>
            <a:ext cx="950640" cy="103189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3670869"/>
            <a:ext cx="950640" cy="103189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1" y="4668947"/>
            <a:ext cx="950640" cy="103189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1" y="4130302"/>
            <a:ext cx="950640" cy="103189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1" y="3588294"/>
            <a:ext cx="950640" cy="1031891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1" y="3050741"/>
            <a:ext cx="950640" cy="103189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1" y="2526469"/>
            <a:ext cx="950640" cy="103189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1" y="1988916"/>
            <a:ext cx="950640" cy="103189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1" y="4130851"/>
            <a:ext cx="950640" cy="103189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1" y="3592206"/>
            <a:ext cx="950640" cy="103189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1" y="3050198"/>
            <a:ext cx="950640" cy="103189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1" y="2512645"/>
            <a:ext cx="950640" cy="103189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1" y="1988373"/>
            <a:ext cx="950640" cy="10318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1" y="1450820"/>
            <a:ext cx="950640" cy="103189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32" y="3695254"/>
            <a:ext cx="950640" cy="103189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42" y="3152700"/>
            <a:ext cx="950640" cy="103189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42" y="2614055"/>
            <a:ext cx="950640" cy="103189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42" y="2072047"/>
            <a:ext cx="950640" cy="103189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42" y="1534494"/>
            <a:ext cx="950640" cy="103189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42" y="1010222"/>
            <a:ext cx="950640" cy="103189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56" y="3154923"/>
            <a:ext cx="950640" cy="103189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2612369"/>
            <a:ext cx="950640" cy="103189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2073724"/>
            <a:ext cx="950640" cy="103189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1531716"/>
            <a:ext cx="950640" cy="103189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994163"/>
            <a:ext cx="950640" cy="10318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6" y="469891"/>
            <a:ext cx="950640" cy="103189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4790903"/>
            <a:ext cx="950640" cy="103189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4274957"/>
            <a:ext cx="950640" cy="1031891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3759011"/>
            <a:ext cx="950640" cy="1031891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3243065"/>
            <a:ext cx="950640" cy="103189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2727120"/>
            <a:ext cx="950640" cy="10318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2211174"/>
            <a:ext cx="950640" cy="103189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1695228"/>
            <a:ext cx="950640" cy="103189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1179282"/>
            <a:ext cx="950640" cy="103189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663337"/>
            <a:ext cx="950640" cy="103189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44" y="147391"/>
            <a:ext cx="950640" cy="10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800" decel="100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0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5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>
                      <p:stCondLst>
                        <p:cond delay="indefinite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9" fill="hold">
                      <p:stCondLst>
                        <p:cond delay="indefinite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40" grpId="0"/>
      <p:bldP spid="41" grpId="0"/>
      <p:bldP spid="53" grpId="0"/>
      <p:bldP spid="66" grpId="0"/>
      <p:bldP spid="67" grpId="0"/>
      <p:bldP spid="79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3455" y="947266"/>
            <a:ext cx="11055927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ln/>
                <a:solidFill>
                  <a:srgbClr val="002060"/>
                </a:solidFill>
                <a:latin typeface="VNI-Avo" pitchFamily="2" charset="0"/>
              </a:rPr>
              <a:t>THÖÏC HAØNH</a:t>
            </a:r>
          </a:p>
          <a:p>
            <a:pPr algn="ctr"/>
            <a:r>
              <a:rPr lang="en-US" sz="8000" b="1" cap="none" spc="0">
                <a:ln/>
                <a:solidFill>
                  <a:srgbClr val="002060"/>
                </a:solidFill>
                <a:effectLst/>
                <a:latin typeface="VNI-Avo" pitchFamily="2" charset="0"/>
              </a:rPr>
              <a:t>Troø chôi </a:t>
            </a:r>
          </a:p>
          <a:p>
            <a:pPr algn="ctr"/>
            <a:r>
              <a:rPr lang="en-US" sz="8000" b="1" cap="none" spc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“ Toâi laø soá maáy?</a:t>
            </a:r>
            <a:r>
              <a:rPr lang="en-US" sz="8800" b="1" cap="none" spc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”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Green nature border with grass and flower Vector Image">
            <a:extLst>
              <a:ext uri="{FF2B5EF4-FFF2-40B4-BE49-F238E27FC236}">
                <a16:creationId xmlns:a16="http://schemas.microsoft.com/office/drawing/2014/main" id="{0056731A-0889-4B83-AC67-AE18D9908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72" y="-154516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图片 2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13" y="-269024"/>
            <a:ext cx="4380067" cy="2177375"/>
          </a:xfrm>
          <a:prstGeom prst="rect">
            <a:avLst/>
          </a:prstGeom>
          <a:noFill/>
        </p:spPr>
      </p:pic>
      <p:sp>
        <p:nvSpPr>
          <p:cNvPr id="346" name="椭圆 345"/>
          <p:cNvSpPr/>
          <p:nvPr/>
        </p:nvSpPr>
        <p:spPr>
          <a:xfrm>
            <a:off x="9020273" y="1758428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8" tIns="45359" rIns="90528" bIns="45359" rtlCol="0" anchor="ctr"/>
          <a:lstStyle/>
          <a:p>
            <a:pPr marL="0" marR="0" lvl="0" indent="0" algn="ctr" defTabSz="905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831921" y="1929357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8" tIns="45359" rIns="90528" bIns="45359" rtlCol="0" anchor="ctr"/>
          <a:lstStyle/>
          <a:p>
            <a:pPr marL="0" marR="0" lvl="0" indent="0" algn="ctr" defTabSz="905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254032" y="1153666"/>
            <a:ext cx="7176296" cy="2576247"/>
          </a:xfrm>
          <a:prstGeom prst="rect">
            <a:avLst/>
          </a:prstGeom>
          <a:noFill/>
        </p:spPr>
        <p:txBody>
          <a:bodyPr wrap="square" lIns="112933" tIns="56466" rIns="112933" bIns="5646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883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94">
        <p:split orient="vert"/>
      </p:transition>
    </mc:Choice>
    <mc:Fallback xmlns="">
      <p:transition spd="slow" advTm="89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6" grpId="0" animBg="1"/>
      <p:bldP spid="349" grpId="0" animBg="1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6022" y="2017779"/>
            <a:ext cx="59218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Dạy Bé Học Đếm Số Từ 1 Đến 20 - Bé Ngoan - Chữ Số Tiếng Việt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4370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9" y="276708"/>
            <a:ext cx="11153044" cy="3658501"/>
          </a:xfrm>
          <a:prstGeom prst="rect">
            <a:avLst/>
          </a:prstGeom>
        </p:spPr>
      </p:pic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607219" y="671795"/>
            <a:ext cx="10977563" cy="6186205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75" y="157413"/>
            <a:ext cx="1360988" cy="129916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996551" y="3923244"/>
            <a:ext cx="8198898" cy="3302830"/>
            <a:chOff x="1548265" y="3628625"/>
            <a:chExt cx="8930255" cy="359744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8265" y="3628625"/>
              <a:ext cx="1549862" cy="3597449"/>
            </a:xfrm>
            <a:prstGeom prst="rect">
              <a:avLst/>
            </a:prstGeom>
          </p:spPr>
        </p:pic>
        <p:pic>
          <p:nvPicPr>
            <p:cNvPr id="52" name="图形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5565" y="3845153"/>
              <a:ext cx="1304450" cy="338092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7453" y="3628625"/>
              <a:ext cx="1307437" cy="355469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2328" y="4022292"/>
              <a:ext cx="1158635" cy="320378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8400" y="3845153"/>
              <a:ext cx="1940120" cy="3359542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1821763" y="1456573"/>
            <a:ext cx="8503630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72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CÁC SỐ ĐẾN 20</a:t>
            </a:r>
          </a:p>
          <a:p>
            <a:pPr algn="ctr">
              <a:defRPr/>
            </a:pPr>
            <a:r>
              <a:rPr lang="en-US" altLang="zh-CN" sz="72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(Tiết 1) </a:t>
            </a:r>
            <a:endParaRPr lang="zh-CN" altLang="en-US" sz="7200" b="1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7"/>
            <a:ext cx="2689135" cy="3629604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58190" y="1897874"/>
            <a:ext cx="1853184" cy="5055616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9733481" y="128571"/>
            <a:ext cx="1983232" cy="1926336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345001" y="1174497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10505" r="28209" b="40202"/>
          <a:stretch/>
        </p:blipFill>
        <p:spPr>
          <a:xfrm>
            <a:off x="0" y="37676"/>
            <a:ext cx="7869382" cy="6820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5" y="3526230"/>
            <a:ext cx="752575" cy="81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4" y="3117781"/>
            <a:ext cx="752575" cy="816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4" y="2695477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2293693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1871389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5" y="1462940"/>
            <a:ext cx="752575" cy="81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5" y="1040636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617815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195511"/>
            <a:ext cx="752575" cy="816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03" y="3526229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02" y="3103925"/>
            <a:ext cx="752575" cy="8168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204799" y="4343127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74851" y="4308224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và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97308" y="4287706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98200" y="5118703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7791" y="5949700"/>
            <a:ext cx="4146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möôøi hai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992" y="1446892"/>
            <a:ext cx="5482063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7030A0"/>
                </a:solidFill>
                <a:latin typeface="VNI-Avo" pitchFamily="2" charset="0"/>
              </a:rPr>
              <a:t>Coù 12 chieác xe</a:t>
            </a:r>
          </a:p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Goäp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10 vaø 2 ñöôïc 12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21" name="Oval 20"/>
          <p:cNvSpPr/>
          <p:nvPr/>
        </p:nvSpPr>
        <p:spPr>
          <a:xfrm rot="10800000" flipV="1">
            <a:off x="8125219" y="1156958"/>
            <a:ext cx="1427851" cy="140128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7537743" y="1207272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rot="10800000" flipH="1">
            <a:off x="7537743" y="2254909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28" name="Oval 27"/>
          <p:cNvSpPr/>
          <p:nvPr/>
        </p:nvSpPr>
        <p:spPr>
          <a:xfrm rot="10800000" flipV="1">
            <a:off x="6298498" y="2098673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 rot="10800000" flipV="1">
            <a:off x="6298498" y="468980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83094" y="699894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5499" y="2303124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04118" y="1472127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6067" y="3165454"/>
            <a:ext cx="50817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vi-VN" sz="13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79418" y="5326245"/>
            <a:ext cx="797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>
                <a:solidFill>
                  <a:srgbClr val="7030A0"/>
                </a:solidFill>
                <a:latin typeface="VNI-Avo" pitchFamily="2" charset="0"/>
              </a:rPr>
              <a:t>möôøi hai</a:t>
            </a:r>
            <a:endParaRPr kumimoji="0" lang="vi-VN" sz="7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39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5" y="3526230"/>
            <a:ext cx="752575" cy="81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4" y="3117781"/>
            <a:ext cx="752575" cy="816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4" y="2695477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2293693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1871389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5" y="1462940"/>
            <a:ext cx="752575" cy="81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5" y="1040636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617815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195511"/>
            <a:ext cx="752575" cy="816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03" y="3526229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02" y="3103925"/>
            <a:ext cx="752575" cy="8168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204799" y="4343127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</a:rPr>
              <a:t>10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74851" y="4308224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</a:rPr>
              <a:t>và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97308" y="4287706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</a:rPr>
              <a:t>7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98200" y="5118703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FF0000"/>
                </a:solidFill>
              </a:rPr>
              <a:t>17</a:t>
            </a:r>
            <a:endParaRPr lang="vi-VN" sz="4800" b="1" kern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7791" y="5949700"/>
            <a:ext cx="4146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möôøi baûy</a:t>
            </a:r>
            <a:endParaRPr lang="vi-VN" sz="4800" b="1" kern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8808" r="23739" b="42625"/>
          <a:stretch/>
        </p:blipFill>
        <p:spPr>
          <a:xfrm>
            <a:off x="0" y="0"/>
            <a:ext cx="7523018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03" y="2709314"/>
            <a:ext cx="752575" cy="8168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02" y="2287010"/>
            <a:ext cx="752575" cy="8168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97" y="1857033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98" y="1462422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97" y="1040118"/>
            <a:ext cx="752575" cy="8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992" y="1446892"/>
            <a:ext cx="5482063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 kern="0">
                <a:solidFill>
                  <a:srgbClr val="7030A0"/>
                </a:solidFill>
                <a:latin typeface="VNI-Avo" pitchFamily="2" charset="0"/>
              </a:rPr>
              <a:t>Coù 17 con thoû</a:t>
            </a:r>
          </a:p>
          <a:p>
            <a:pPr defTabSz="914218"/>
            <a:r>
              <a:rPr lang="en-US" sz="4000" b="1" kern="0">
                <a:solidFill>
                  <a:srgbClr val="7030A0"/>
                </a:solidFill>
                <a:latin typeface="VNI-Avo" pitchFamily="2" charset="0"/>
              </a:rPr>
              <a:t>Goäp 10 vaø 7 ñöôïc 17</a:t>
            </a:r>
            <a:endParaRPr lang="vi-VN" sz="4000" b="1" kern="0">
              <a:solidFill>
                <a:srgbClr val="7030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0800000" flipV="1">
            <a:off x="8125219" y="1156958"/>
            <a:ext cx="1427851" cy="140128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7537743" y="1207272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rot="10800000" flipH="1">
            <a:off x="7537743" y="2254909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28" name="Oval 27"/>
          <p:cNvSpPr/>
          <p:nvPr/>
        </p:nvSpPr>
        <p:spPr>
          <a:xfrm rot="10800000" flipV="1">
            <a:off x="6298498" y="2098673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 rot="10800000" flipV="1">
            <a:off x="6298498" y="468980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83094" y="699894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</a:rPr>
              <a:t>10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5499" y="2303124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</a:rPr>
              <a:t>7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04118" y="1472127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FF0000"/>
                </a:solidFill>
              </a:rPr>
              <a:t>17</a:t>
            </a:r>
            <a:endParaRPr lang="vi-VN" sz="4800" b="1" kern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6067" y="3165454"/>
            <a:ext cx="50817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13800" b="1" kern="0">
                <a:solidFill>
                  <a:srgbClr val="FF0000"/>
                </a:solidFill>
              </a:rPr>
              <a:t>17</a:t>
            </a:r>
            <a:endParaRPr lang="vi-VN" sz="13800" b="1" kern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79418" y="5326245"/>
            <a:ext cx="797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7200" b="1" kern="0">
                <a:solidFill>
                  <a:srgbClr val="7030A0"/>
                </a:solidFill>
                <a:latin typeface="VNI-Avo" pitchFamily="2" charset="0"/>
              </a:rPr>
              <a:t>möôøi baûy</a:t>
            </a:r>
            <a:endParaRPr lang="vi-VN" sz="7200" b="1" ker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0058" y="1579367"/>
            <a:ext cx="4730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GIAÛI LAO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56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14&quot;/&gt;&lt;property id=&quot;20307&quot; value=&quot;298&quot;/&gt;&lt;/object&gt;&lt;object type=&quot;3&quot; unique_id=&quot;22089&quot;&gt;&lt;property id=&quot;20148&quot; value=&quot;5&quot;/&gt;&lt;property id=&quot;20300&quot; value=&quot;Slide 1&quot;/&gt;&lt;property id=&quot;20307&quot; value=&quot;380&quot;/&gt;&lt;/object&gt;&lt;object type=&quot;3&quot; unique_id=&quot;22336&quot;&gt;&lt;property id=&quot;20148&quot; value=&quot;5&quot;/&gt;&lt;property id=&quot;20300&quot; value=&quot;Slide 2&quot;/&gt;&lt;property id=&quot;20307&quot; value=&quot;381&quot;/&gt;&lt;/object&gt;&lt;object type=&quot;3&quot; unique_id=&quot;445484&quot;&gt;&lt;property id=&quot;20148&quot; value=&quot;5&quot;/&gt;&lt;property id=&quot;20300&quot; value=&quot;Slide 11&quot;/&gt;&lt;property id=&quot;20307&quot; value=&quot;397&quot;/&gt;&lt;/object&gt;&lt;object type=&quot;3&quot; unique_id=&quot;446106&quot;&gt;&lt;property id=&quot;20148&quot; value=&quot;5&quot;/&gt;&lt;property id=&quot;20300&quot; value=&quot;Slide 9&quot;/&gt;&lt;property id=&quot;20307&quot; value=&quot;401&quot;/&gt;&lt;/object&gt;&lt;object type=&quot;3&quot; unique_id=&quot;446238&quot;&gt;&lt;property id=&quot;20148&quot; value=&quot;5&quot;/&gt;&lt;property id=&quot;20300&quot; value=&quot;Slide 10&quot;/&gt;&lt;property id=&quot;20307&quot; value=&quot;403&quot;/&gt;&lt;/object&gt;&lt;object type=&quot;3&quot; unique_id=&quot;446324&quot;&gt;&lt;property id=&quot;20148&quot; value=&quot;5&quot;/&gt;&lt;property id=&quot;20300&quot; value=&quot;Slide 3&quot;/&gt;&lt;property id=&quot;20307&quot; value=&quot;404&quot;/&gt;&lt;/object&gt;&lt;object type=&quot;3&quot; unique_id=&quot;446476&quot;&gt;&lt;property id=&quot;20148&quot; value=&quot;5&quot;/&gt;&lt;property id=&quot;20300&quot; value=&quot;Slide 4&quot;/&gt;&lt;property id=&quot;20307&quot; value=&quot;405&quot;/&gt;&lt;/object&gt;&lt;object type=&quot;3&quot; unique_id=&quot;446629&quot;&gt;&lt;property id=&quot;20148&quot; value=&quot;5&quot;/&gt;&lt;property id=&quot;20300&quot; value=&quot;Slide 5&quot;/&gt;&lt;property id=&quot;20307&quot; value=&quot;406&quot;/&gt;&lt;/object&gt;&lt;object type=&quot;3&quot; unique_id=&quot;447100&quot;&gt;&lt;property id=&quot;20148&quot; value=&quot;5&quot;/&gt;&lt;property id=&quot;20300&quot; value=&quot;Slide 6&quot;/&gt;&lt;property id=&quot;20307&quot; value=&quot;407&quot;/&gt;&lt;/object&gt;&lt;object type=&quot;3&quot; unique_id=&quot;447209&quot;&gt;&lt;property id=&quot;20148&quot; value=&quot;5&quot;/&gt;&lt;property id=&quot;20300&quot; value=&quot;Slide 7&quot;/&gt;&lt;property id=&quot;20307&quot; value=&quot;408&quot;/&gt;&lt;/object&gt;&lt;object type=&quot;3&quot; unique_id=&quot;447350&quot;&gt;&lt;property id=&quot;20148&quot; value=&quot;5&quot;/&gt;&lt;property id=&quot;20300&quot; value=&quot;Slide 8&quot;/&gt;&lt;property id=&quot;20307&quot; value=&quot;409&quot;/&gt;&lt;/object&gt;&lt;object type=&quot;3&quot; unique_id=&quot;447438&quot;&gt;&lt;property id=&quot;20148&quot; value=&quot;5&quot;/&gt;&lt;property id=&quot;20300&quot; value=&quot;Slide 12&quot;/&gt;&lt;property id=&quot;20307&quot; value=&quot;410&quot;/&gt;&lt;/object&gt;&lt;object type=&quot;3&quot; unique_id=&quot;447565&quot;&gt;&lt;property id=&quot;20148&quot; value=&quot;5&quot;/&gt;&lt;property id=&quot;20300&quot; value=&quot;Slide 13&quot;/&gt;&lt;property id=&quot;20307&quot; value=&quot;411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169</Words>
  <Application>Microsoft Office PowerPoint</Application>
  <PresentationFormat>Widescreen</PresentationFormat>
  <Paragraphs>67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VNI-Avo</vt:lpstr>
      <vt:lpstr>3_Office Theme</vt:lpstr>
      <vt:lpstr>4_Office Theme</vt:lpstr>
      <vt:lpstr>3_Office 主题</vt:lpstr>
      <vt:lpstr>2_Office 主题</vt:lpstr>
      <vt:lpstr>6_Office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my ducument</cp:lastModifiedBy>
  <cp:revision>407</cp:revision>
  <dcterms:created xsi:type="dcterms:W3CDTF">2020-10-14T03:32:31Z</dcterms:created>
  <dcterms:modified xsi:type="dcterms:W3CDTF">2022-01-14T14:51:03Z</dcterms:modified>
</cp:coreProperties>
</file>