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image20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131" r:id="rId2"/>
    <p:sldMasterId id="2147484144" r:id="rId3"/>
    <p:sldMasterId id="2147484148" r:id="rId4"/>
    <p:sldMasterId id="2147484160" r:id="rId5"/>
    <p:sldMasterId id="2147484172" r:id="rId6"/>
  </p:sldMasterIdLst>
  <p:notesMasterIdLst>
    <p:notesMasterId r:id="rId28"/>
  </p:notesMasterIdLst>
  <p:sldIdLst>
    <p:sldId id="591" r:id="rId7"/>
    <p:sldId id="592" r:id="rId8"/>
    <p:sldId id="636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637" r:id="rId18"/>
    <p:sldId id="638" r:id="rId19"/>
    <p:sldId id="584" r:id="rId20"/>
    <p:sldId id="599" r:id="rId21"/>
    <p:sldId id="606" r:id="rId22"/>
    <p:sldId id="639" r:id="rId23"/>
    <p:sldId id="608" r:id="rId24"/>
    <p:sldId id="607" r:id="rId25"/>
    <p:sldId id="604" r:id="rId26"/>
    <p:sldId id="560" r:id="rId27"/>
  </p:sldIdLst>
  <p:sldSz cx="12033250" cy="6769100"/>
  <p:notesSz cx="6858000" cy="9144000"/>
  <p:custDataLst>
    <p:tags r:id="rId29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FB9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2" d="100"/>
          <a:sy n="82" d="100"/>
        </p:scale>
        <p:origin x="120" y="456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83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Bam</a:t>
            </a:r>
            <a:r>
              <a:rPr lang="en-US" baseline="0" dirty="0"/>
              <a:t> </a:t>
            </a:r>
            <a:r>
              <a:rPr lang="en-US" baseline="0" dirty="0" err="1"/>
              <a:t>vao</a:t>
            </a:r>
            <a:r>
              <a:rPr lang="en-US" baseline="0" dirty="0"/>
              <a:t> be </a:t>
            </a:r>
            <a:r>
              <a:rPr lang="en-US" baseline="0" dirty="0" err="1"/>
              <a:t>gai</a:t>
            </a:r>
            <a:r>
              <a:rPr lang="en-US" baseline="0" dirty="0"/>
              <a:t> se sang slide </a:t>
            </a:r>
            <a:r>
              <a:rPr lang="en-US" baseline="0" dirty="0" err="1"/>
              <a:t>tiep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4" y="1107814"/>
            <a:ext cx="10228263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5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7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3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925992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54340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8127772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7508914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1406076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473708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73399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8471590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8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8434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7810722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0809309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7932845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5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0" y="-11774"/>
            <a:ext cx="12016627" cy="685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880804" y="584124"/>
            <a:ext cx="276642" cy="198231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3059" y="1164335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55098" y="-142931"/>
            <a:ext cx="398938" cy="28586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1896" y="381432"/>
            <a:ext cx="885724" cy="634673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232978" y="1018533"/>
            <a:ext cx="400090" cy="286688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2944" y="-100930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60950" y="141608"/>
            <a:ext cx="658765" cy="472044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04809" y="10884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050912" y="142406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864243" y="189512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0013" y="5112986"/>
            <a:ext cx="12621419" cy="17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5533774"/>
            <a:ext cx="12203263" cy="1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834910" y="448125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2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7882" y="0"/>
            <a:ext cx="12042249" cy="67691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821631" y="-241709"/>
            <a:ext cx="674640" cy="483419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9983112" y="282557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479696" y="689440"/>
            <a:ext cx="507620" cy="363740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465270" y="113920"/>
            <a:ext cx="623114" cy="446498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496328" y="-141865"/>
            <a:ext cx="507620" cy="363740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801501" y="-245740"/>
            <a:ext cx="1183859" cy="848304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7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6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2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4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56" indent="0" algn="ctr">
              <a:buNone/>
              <a:defRPr sz="2000"/>
            </a:lvl2pPr>
            <a:lvl3pPr marL="902513" indent="0" algn="ctr">
              <a:buNone/>
              <a:defRPr sz="1800"/>
            </a:lvl3pPr>
            <a:lvl4pPr marL="1353769" indent="0" algn="ctr">
              <a:buNone/>
              <a:defRPr sz="1600"/>
            </a:lvl4pPr>
            <a:lvl5pPr marL="1805026" indent="0" algn="ctr">
              <a:buNone/>
              <a:defRPr sz="1600"/>
            </a:lvl5pPr>
            <a:lvl6pPr marL="2256282" indent="0" algn="ctr">
              <a:buNone/>
              <a:defRPr sz="1600"/>
            </a:lvl6pPr>
            <a:lvl7pPr marL="2707538" indent="0" algn="ctr">
              <a:buNone/>
              <a:defRPr sz="1600"/>
            </a:lvl7pPr>
            <a:lvl8pPr marL="3158795" indent="0" algn="ctr">
              <a:buNone/>
              <a:defRPr sz="1600"/>
            </a:lvl8pPr>
            <a:lvl9pPr marL="3610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3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5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5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96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6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5"/>
            <a:ext cx="10378678" cy="281575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1"/>
            <a:ext cx="10378678" cy="1480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6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2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2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4" y="1659370"/>
            <a:ext cx="5090628" cy="813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56" indent="0">
              <a:buNone/>
              <a:defRPr sz="2000" b="1"/>
            </a:lvl2pPr>
            <a:lvl3pPr marL="902513" indent="0">
              <a:buNone/>
              <a:defRPr sz="1800" b="1"/>
            </a:lvl3pPr>
            <a:lvl4pPr marL="1353769" indent="0">
              <a:buNone/>
              <a:defRPr sz="1600" b="1"/>
            </a:lvl4pPr>
            <a:lvl5pPr marL="1805026" indent="0">
              <a:buNone/>
              <a:defRPr sz="1600" b="1"/>
            </a:lvl5pPr>
            <a:lvl6pPr marL="2256282" indent="0">
              <a:buNone/>
              <a:defRPr sz="1600" b="1"/>
            </a:lvl6pPr>
            <a:lvl7pPr marL="2707538" indent="0">
              <a:buNone/>
              <a:defRPr sz="1600" b="1"/>
            </a:lvl7pPr>
            <a:lvl8pPr marL="3158795" indent="0">
              <a:buNone/>
              <a:defRPr sz="1600" b="1"/>
            </a:lvl8pPr>
            <a:lvl9pPr marL="3610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4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56" indent="0">
              <a:buNone/>
              <a:defRPr sz="2000" b="1"/>
            </a:lvl2pPr>
            <a:lvl3pPr marL="902513" indent="0">
              <a:buNone/>
              <a:defRPr sz="1800" b="1"/>
            </a:lvl3pPr>
            <a:lvl4pPr marL="1353769" indent="0">
              <a:buNone/>
              <a:defRPr sz="1600" b="1"/>
            </a:lvl4pPr>
            <a:lvl5pPr marL="1805026" indent="0">
              <a:buNone/>
              <a:defRPr sz="1600" b="1"/>
            </a:lvl5pPr>
            <a:lvl6pPr marL="2256282" indent="0">
              <a:buNone/>
              <a:defRPr sz="1600" b="1"/>
            </a:lvl6pPr>
            <a:lvl7pPr marL="2707538" indent="0">
              <a:buNone/>
              <a:defRPr sz="1600" b="1"/>
            </a:lvl7pPr>
            <a:lvl8pPr marL="3158795" indent="0">
              <a:buNone/>
              <a:defRPr sz="1600" b="1"/>
            </a:lvl8pPr>
            <a:lvl9pPr marL="3610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4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28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80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600"/>
            </a:lvl1pPr>
            <a:lvl2pPr marL="451256" indent="0">
              <a:buNone/>
              <a:defRPr sz="1400"/>
            </a:lvl2pPr>
            <a:lvl3pPr marL="902513" indent="0">
              <a:buNone/>
              <a:defRPr sz="1200"/>
            </a:lvl3pPr>
            <a:lvl4pPr marL="1353769" indent="0">
              <a:buNone/>
              <a:defRPr sz="1000"/>
            </a:lvl4pPr>
            <a:lvl5pPr marL="1805026" indent="0">
              <a:buNone/>
              <a:defRPr sz="1000"/>
            </a:lvl5pPr>
            <a:lvl6pPr marL="2256282" indent="0">
              <a:buNone/>
              <a:defRPr sz="1000"/>
            </a:lvl6pPr>
            <a:lvl7pPr marL="2707538" indent="0">
              <a:buNone/>
              <a:defRPr sz="1000"/>
            </a:lvl7pPr>
            <a:lvl8pPr marL="3158795" indent="0">
              <a:buNone/>
              <a:defRPr sz="1000"/>
            </a:lvl8pPr>
            <a:lvl9pPr marL="36100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01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 marL="0" indent="0">
              <a:buNone/>
              <a:defRPr sz="3200"/>
            </a:lvl1pPr>
            <a:lvl2pPr marL="451256" indent="0">
              <a:buNone/>
              <a:defRPr sz="2800"/>
            </a:lvl2pPr>
            <a:lvl3pPr marL="902513" indent="0">
              <a:buNone/>
              <a:defRPr sz="2400"/>
            </a:lvl3pPr>
            <a:lvl4pPr marL="1353769" indent="0">
              <a:buNone/>
              <a:defRPr sz="2000"/>
            </a:lvl4pPr>
            <a:lvl5pPr marL="1805026" indent="0">
              <a:buNone/>
              <a:defRPr sz="2000"/>
            </a:lvl5pPr>
            <a:lvl6pPr marL="2256282" indent="0">
              <a:buNone/>
              <a:defRPr sz="2000"/>
            </a:lvl6pPr>
            <a:lvl7pPr marL="2707538" indent="0">
              <a:buNone/>
              <a:defRPr sz="2000"/>
            </a:lvl7pPr>
            <a:lvl8pPr marL="3158795" indent="0">
              <a:buNone/>
              <a:defRPr sz="2000"/>
            </a:lvl8pPr>
            <a:lvl9pPr marL="3610051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600"/>
            </a:lvl1pPr>
            <a:lvl2pPr marL="451256" indent="0">
              <a:buNone/>
              <a:defRPr sz="1400"/>
            </a:lvl2pPr>
            <a:lvl3pPr marL="902513" indent="0">
              <a:buNone/>
              <a:defRPr sz="1200"/>
            </a:lvl3pPr>
            <a:lvl4pPr marL="1353769" indent="0">
              <a:buNone/>
              <a:defRPr sz="1000"/>
            </a:lvl4pPr>
            <a:lvl5pPr marL="1805026" indent="0">
              <a:buNone/>
              <a:defRPr sz="1000"/>
            </a:lvl5pPr>
            <a:lvl6pPr marL="2256282" indent="0">
              <a:buNone/>
              <a:defRPr sz="1000"/>
            </a:lvl6pPr>
            <a:lvl7pPr marL="2707538" indent="0">
              <a:buNone/>
              <a:defRPr sz="1000"/>
            </a:lvl7pPr>
            <a:lvl8pPr marL="3158795" indent="0">
              <a:buNone/>
              <a:defRPr sz="1000"/>
            </a:lvl8pPr>
            <a:lvl9pPr marL="36100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3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4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6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7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7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3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3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4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4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05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5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2"/>
            <a:ext cx="10378678" cy="1308380"/>
          </a:xfrm>
          <a:prstGeom prst="rect">
            <a:avLst/>
          </a:prstGeom>
        </p:spPr>
        <p:txBody>
          <a:bodyPr vert="horz" lIns="90251" tIns="45126" rIns="90251" bIns="451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0251" tIns="45126" rIns="90251" bIns="451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3"/>
            <a:ext cx="2707481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C40EBAAF-6729-4446-9545-F0F2E36E9D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02513"/>
              <a:t>14/01/2022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3"/>
            <a:ext cx="4061222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3"/>
            <a:ext cx="2707481" cy="360392"/>
          </a:xfrm>
          <a:prstGeom prst="rect">
            <a:avLst/>
          </a:prstGeom>
        </p:spPr>
        <p:txBody>
          <a:bodyPr vert="horz" lIns="90251" tIns="45126" rIns="90251" bIns="451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AC29D5B3-ACFE-445E-A65B-118304112DB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02513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12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gif"/><Relationship Id="rId11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22.png"/><Relationship Id="rId9" Type="http://schemas.openxmlformats.org/officeDocument/2006/relationships/slide" Target="slide11.xml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9304960" y="217497"/>
            <a:ext cx="497889" cy="4756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224523" y="266248"/>
            <a:ext cx="494103" cy="4720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997595" y="297107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068749" y="1202305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744519" y="797992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371387" y="1086428"/>
            <a:ext cx="696588" cy="6654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631254" y="1750371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8" y="-265611"/>
            <a:ext cx="4323288" cy="2149149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569487" y="287407"/>
            <a:ext cx="590974" cy="56459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56461" y="184543"/>
            <a:ext cx="380738" cy="363740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 rot="616736" flipH="1">
            <a:off x="2628164" y="952094"/>
            <a:ext cx="541493" cy="517319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362086" y="1175667"/>
            <a:ext cx="1591363" cy="1569212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8902992" y="1735452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07818" y="1904048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35051" y="3342314"/>
            <a:ext cx="7904221" cy="258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TUAÀN 19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806113-CCEB-49D7-AB38-204DDBEDB2A6}"/>
              </a:ext>
            </a:extLst>
          </p:cNvPr>
          <p:cNvSpPr txBox="1"/>
          <p:nvPr/>
        </p:nvSpPr>
        <p:spPr>
          <a:xfrm>
            <a:off x="1593187" y="333447"/>
            <a:ext cx="9514121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HUYEÄN CUÛ CHI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TRUNG LAÄP HAÏ </a:t>
            </a:r>
          </a:p>
        </p:txBody>
      </p:sp>
    </p:spTree>
    <p:extLst>
      <p:ext uri="{BB962C8B-B14F-4D97-AF65-F5344CB8AC3E}">
        <p14:creationId xmlns:p14="http://schemas.microsoft.com/office/powerpoint/2010/main" val="3591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778E-6 -2.1576E-6 L -3.95778E-6 -0.07223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4602" y="1524523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2089" y="1916103"/>
            <a:ext cx="10657184" cy="2400425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defTabSz="900194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khoai</a:t>
            </a:r>
            <a:r>
              <a:rPr lang="en-US" sz="15000" b="1" dirty="0">
                <a:solidFill>
                  <a:prstClr val="white"/>
                </a:solidFill>
                <a:latin typeface="VNI-Avo" pitchFamily="2" charset="0"/>
              </a:rPr>
              <a:t> lang</a:t>
            </a: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8616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00600" y="1311400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19" y="1322083"/>
            <a:ext cx="10887482" cy="1938760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algn="ctr" defTabSz="900194"/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loay</a:t>
            </a:r>
            <a:r>
              <a:rPr lang="en-US" sz="12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hoay</a:t>
            </a:r>
            <a:endParaRPr lang="en-US" sz="12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00600" y="1311400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0033" y="1864154"/>
            <a:ext cx="10887482" cy="1938760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algn="ctr" defTabSz="900194"/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ñoaøn</a:t>
            </a:r>
            <a:r>
              <a:rPr lang="en-US" sz="12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taøu</a:t>
            </a:r>
            <a:endParaRPr lang="en-US" sz="12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4564" y="1296318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886" y="2073698"/>
            <a:ext cx="10887482" cy="1938760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algn="ctr" defTabSz="900194"/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löu</a:t>
            </a:r>
            <a:r>
              <a:rPr lang="en-US" sz="12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VNI-Avo" pitchFamily="2" charset="0"/>
              </a:rPr>
              <a:t>loaùt</a:t>
            </a:r>
            <a:endParaRPr lang="en-US" sz="12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b="1">
                <a:ln/>
                <a:solidFill>
                  <a:srgbClr val="FF0000"/>
                </a:solidFill>
                <a:latin typeface="VNI-Avo" pitchFamily="2" charset="0"/>
              </a:rPr>
              <a:t>VBT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7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6338" r="6604" b="22056"/>
          <a:stretch/>
        </p:blipFill>
        <p:spPr>
          <a:xfrm>
            <a:off x="1" y="0"/>
            <a:ext cx="12033250" cy="67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0601" y="3171473"/>
            <a:ext cx="1544343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huy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337" y="4392662"/>
            <a:ext cx="1440160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huệ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1207" y="3171472"/>
            <a:ext cx="1653810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khoai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2303" y="4383201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khoang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5179" y="438320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khoan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177" y="554479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khuy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011" y="5544789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đoàn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4769" y="5537280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loài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7645" y="5537279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loát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72303" y="2575038"/>
            <a:ext cx="67801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7601521" y="1003008"/>
            <a:ext cx="144843" cy="1373429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931169" y="2724019"/>
            <a:ext cx="965776" cy="44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195561" y="1003009"/>
            <a:ext cx="103899" cy="797366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99460" y="2164461"/>
            <a:ext cx="1556925" cy="23722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2776265" y="1000449"/>
            <a:ext cx="2736304" cy="1375988"/>
          </a:xfrm>
          <a:custGeom>
            <a:avLst/>
            <a:gdLst>
              <a:gd name="connsiteX0" fmla="*/ 0 w 2893326"/>
              <a:gd name="connsiteY0" fmla="*/ 0 h 1241946"/>
              <a:gd name="connsiteX1" fmla="*/ 109183 w 2893326"/>
              <a:gd name="connsiteY1" fmla="*/ 13648 h 1241946"/>
              <a:gd name="connsiteX2" fmla="*/ 163774 w 2893326"/>
              <a:gd name="connsiteY2" fmla="*/ 40943 h 1241946"/>
              <a:gd name="connsiteX3" fmla="*/ 272956 w 2893326"/>
              <a:gd name="connsiteY3" fmla="*/ 68239 h 1241946"/>
              <a:gd name="connsiteX4" fmla="*/ 327547 w 2893326"/>
              <a:gd name="connsiteY4" fmla="*/ 81886 h 1241946"/>
              <a:gd name="connsiteX5" fmla="*/ 368490 w 2893326"/>
              <a:gd name="connsiteY5" fmla="*/ 95534 h 1241946"/>
              <a:gd name="connsiteX6" fmla="*/ 696036 w 2893326"/>
              <a:gd name="connsiteY6" fmla="*/ 136477 h 1241946"/>
              <a:gd name="connsiteX7" fmla="*/ 1064526 w 2893326"/>
              <a:gd name="connsiteY7" fmla="*/ 163773 h 1241946"/>
              <a:gd name="connsiteX8" fmla="*/ 1187356 w 2893326"/>
              <a:gd name="connsiteY8" fmla="*/ 191068 h 1241946"/>
              <a:gd name="connsiteX9" fmla="*/ 1337481 w 2893326"/>
              <a:gd name="connsiteY9" fmla="*/ 204716 h 1241946"/>
              <a:gd name="connsiteX10" fmla="*/ 1637732 w 2893326"/>
              <a:gd name="connsiteY10" fmla="*/ 232012 h 1241946"/>
              <a:gd name="connsiteX11" fmla="*/ 1692323 w 2893326"/>
              <a:gd name="connsiteY11" fmla="*/ 245660 h 1241946"/>
              <a:gd name="connsiteX12" fmla="*/ 1733266 w 2893326"/>
              <a:gd name="connsiteY12" fmla="*/ 259307 h 1241946"/>
              <a:gd name="connsiteX13" fmla="*/ 1883391 w 2893326"/>
              <a:gd name="connsiteY13" fmla="*/ 272955 h 1241946"/>
              <a:gd name="connsiteX14" fmla="*/ 2088108 w 2893326"/>
              <a:gd name="connsiteY14" fmla="*/ 327546 h 1241946"/>
              <a:gd name="connsiteX15" fmla="*/ 2197290 w 2893326"/>
              <a:gd name="connsiteY15" fmla="*/ 368489 h 1241946"/>
              <a:gd name="connsiteX16" fmla="*/ 2320120 w 2893326"/>
              <a:gd name="connsiteY16" fmla="*/ 395785 h 1241946"/>
              <a:gd name="connsiteX17" fmla="*/ 2524836 w 2893326"/>
              <a:gd name="connsiteY17" fmla="*/ 423080 h 1241946"/>
              <a:gd name="connsiteX18" fmla="*/ 2606723 w 2893326"/>
              <a:gd name="connsiteY18" fmla="*/ 450376 h 1241946"/>
              <a:gd name="connsiteX19" fmla="*/ 2661314 w 2893326"/>
              <a:gd name="connsiteY19" fmla="*/ 491319 h 1241946"/>
              <a:gd name="connsiteX20" fmla="*/ 2743200 w 2893326"/>
              <a:gd name="connsiteY20" fmla="*/ 518615 h 1241946"/>
              <a:gd name="connsiteX21" fmla="*/ 2784144 w 2893326"/>
              <a:gd name="connsiteY21" fmla="*/ 573206 h 1241946"/>
              <a:gd name="connsiteX22" fmla="*/ 2825087 w 2893326"/>
              <a:gd name="connsiteY22" fmla="*/ 600501 h 1241946"/>
              <a:gd name="connsiteX23" fmla="*/ 2838735 w 2893326"/>
              <a:gd name="connsiteY23" fmla="*/ 641445 h 1241946"/>
              <a:gd name="connsiteX24" fmla="*/ 2866030 w 2893326"/>
              <a:gd name="connsiteY24" fmla="*/ 696036 h 1241946"/>
              <a:gd name="connsiteX25" fmla="*/ 2893326 w 2893326"/>
              <a:gd name="connsiteY25" fmla="*/ 791570 h 1241946"/>
              <a:gd name="connsiteX26" fmla="*/ 2879678 w 2893326"/>
              <a:gd name="connsiteY26" fmla="*/ 1037230 h 1241946"/>
              <a:gd name="connsiteX27" fmla="*/ 2852383 w 2893326"/>
              <a:gd name="connsiteY27" fmla="*/ 1119116 h 1241946"/>
              <a:gd name="connsiteX28" fmla="*/ 2838735 w 2893326"/>
              <a:gd name="connsiteY28" fmla="*/ 1187355 h 1241946"/>
              <a:gd name="connsiteX29" fmla="*/ 2825087 w 2893326"/>
              <a:gd name="connsiteY29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3326" h="1241946">
                <a:moveTo>
                  <a:pt x="0" y="0"/>
                </a:moveTo>
                <a:cubicBezTo>
                  <a:pt x="36394" y="4549"/>
                  <a:pt x="73601" y="4752"/>
                  <a:pt x="109183" y="13648"/>
                </a:cubicBezTo>
                <a:cubicBezTo>
                  <a:pt x="128920" y="18582"/>
                  <a:pt x="144473" y="34509"/>
                  <a:pt x="163774" y="40943"/>
                </a:cubicBezTo>
                <a:cubicBezTo>
                  <a:pt x="199363" y="52806"/>
                  <a:pt x="236562" y="59141"/>
                  <a:pt x="272956" y="68239"/>
                </a:cubicBezTo>
                <a:cubicBezTo>
                  <a:pt x="291153" y="72788"/>
                  <a:pt x="309753" y="75954"/>
                  <a:pt x="327547" y="81886"/>
                </a:cubicBezTo>
                <a:cubicBezTo>
                  <a:pt x="341195" y="86435"/>
                  <a:pt x="354447" y="92413"/>
                  <a:pt x="368490" y="95534"/>
                </a:cubicBezTo>
                <a:cubicBezTo>
                  <a:pt x="450070" y="113663"/>
                  <a:pt x="665757" y="133113"/>
                  <a:pt x="696036" y="136477"/>
                </a:cubicBezTo>
                <a:cubicBezTo>
                  <a:pt x="849792" y="187729"/>
                  <a:pt x="653156" y="126376"/>
                  <a:pt x="1064526" y="163773"/>
                </a:cubicBezTo>
                <a:cubicBezTo>
                  <a:pt x="1106296" y="167570"/>
                  <a:pt x="1145878" y="184846"/>
                  <a:pt x="1187356" y="191068"/>
                </a:cubicBezTo>
                <a:cubicBezTo>
                  <a:pt x="1237048" y="198522"/>
                  <a:pt x="1287482" y="199716"/>
                  <a:pt x="1337481" y="204716"/>
                </a:cubicBezTo>
                <a:cubicBezTo>
                  <a:pt x="1606786" y="231647"/>
                  <a:pt x="1293218" y="205510"/>
                  <a:pt x="1637732" y="232012"/>
                </a:cubicBezTo>
                <a:cubicBezTo>
                  <a:pt x="1655929" y="236561"/>
                  <a:pt x="1674288" y="240507"/>
                  <a:pt x="1692323" y="245660"/>
                </a:cubicBezTo>
                <a:cubicBezTo>
                  <a:pt x="1706155" y="249612"/>
                  <a:pt x="1719025" y="257273"/>
                  <a:pt x="1733266" y="259307"/>
                </a:cubicBezTo>
                <a:cubicBezTo>
                  <a:pt x="1783009" y="266413"/>
                  <a:pt x="1833349" y="268406"/>
                  <a:pt x="1883391" y="272955"/>
                </a:cubicBezTo>
                <a:cubicBezTo>
                  <a:pt x="1987601" y="325060"/>
                  <a:pt x="1907653" y="291455"/>
                  <a:pt x="2088108" y="327546"/>
                </a:cubicBezTo>
                <a:cubicBezTo>
                  <a:pt x="2245414" y="359007"/>
                  <a:pt x="2035921" y="318837"/>
                  <a:pt x="2197290" y="368489"/>
                </a:cubicBezTo>
                <a:cubicBezTo>
                  <a:pt x="2237377" y="380824"/>
                  <a:pt x="2278896" y="388055"/>
                  <a:pt x="2320120" y="395785"/>
                </a:cubicBezTo>
                <a:cubicBezTo>
                  <a:pt x="2357804" y="402851"/>
                  <a:pt x="2491092" y="418862"/>
                  <a:pt x="2524836" y="423080"/>
                </a:cubicBezTo>
                <a:cubicBezTo>
                  <a:pt x="2552132" y="432179"/>
                  <a:pt x="2583705" y="433113"/>
                  <a:pt x="2606723" y="450376"/>
                </a:cubicBezTo>
                <a:cubicBezTo>
                  <a:pt x="2624920" y="464024"/>
                  <a:pt x="2640969" y="481147"/>
                  <a:pt x="2661314" y="491319"/>
                </a:cubicBezTo>
                <a:cubicBezTo>
                  <a:pt x="2687048" y="504186"/>
                  <a:pt x="2743200" y="518615"/>
                  <a:pt x="2743200" y="518615"/>
                </a:cubicBezTo>
                <a:cubicBezTo>
                  <a:pt x="2756848" y="536812"/>
                  <a:pt x="2768060" y="557122"/>
                  <a:pt x="2784144" y="573206"/>
                </a:cubicBezTo>
                <a:cubicBezTo>
                  <a:pt x="2795742" y="584804"/>
                  <a:pt x="2814841" y="587693"/>
                  <a:pt x="2825087" y="600501"/>
                </a:cubicBezTo>
                <a:cubicBezTo>
                  <a:pt x="2834074" y="611735"/>
                  <a:pt x="2833068" y="628222"/>
                  <a:pt x="2838735" y="641445"/>
                </a:cubicBezTo>
                <a:cubicBezTo>
                  <a:pt x="2846749" y="660145"/>
                  <a:pt x="2858016" y="677336"/>
                  <a:pt x="2866030" y="696036"/>
                </a:cubicBezTo>
                <a:cubicBezTo>
                  <a:pt x="2877778" y="723449"/>
                  <a:pt x="2886400" y="763865"/>
                  <a:pt x="2893326" y="791570"/>
                </a:cubicBezTo>
                <a:cubicBezTo>
                  <a:pt x="2888777" y="873457"/>
                  <a:pt x="2889850" y="955850"/>
                  <a:pt x="2879678" y="1037230"/>
                </a:cubicBezTo>
                <a:cubicBezTo>
                  <a:pt x="2876109" y="1065780"/>
                  <a:pt x="2858026" y="1090903"/>
                  <a:pt x="2852383" y="1119116"/>
                </a:cubicBezTo>
                <a:cubicBezTo>
                  <a:pt x="2847834" y="1141862"/>
                  <a:pt x="2844361" y="1164851"/>
                  <a:pt x="2838735" y="1187355"/>
                </a:cubicBezTo>
                <a:cubicBezTo>
                  <a:pt x="2823648" y="1247701"/>
                  <a:pt x="2825087" y="1209141"/>
                  <a:pt x="2825087" y="12419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4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2" grpId="0" animBg="1"/>
      <p:bldP spid="31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7987" r="6300" b="36289"/>
          <a:stretch/>
        </p:blipFill>
        <p:spPr>
          <a:xfrm>
            <a:off x="74529" y="-143842"/>
            <a:ext cx="11630727" cy="670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6345" y="2739425"/>
            <a:ext cx="792089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2769" y="2739425"/>
            <a:ext cx="864098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k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256" y="6010960"/>
            <a:ext cx="792089" cy="583570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 gi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7531" y="6010960"/>
            <a:ext cx="864098" cy="583570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d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0531F-B906-483C-A091-BD3B1F4D2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45364" r="5197" b="30643"/>
          <a:stretch/>
        </p:blipFill>
        <p:spPr>
          <a:xfrm>
            <a:off x="255985" y="216198"/>
            <a:ext cx="11017224" cy="6408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5681B-5E46-4C7E-AEA2-14E6BDFA78C4}"/>
              </a:ext>
            </a:extLst>
          </p:cNvPr>
          <p:cNvSpPr txBox="1"/>
          <p:nvPr/>
        </p:nvSpPr>
        <p:spPr>
          <a:xfrm>
            <a:off x="1912169" y="4873220"/>
            <a:ext cx="720080" cy="1199123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6CF02-7B72-4634-8F87-C38F66E634CD}"/>
              </a:ext>
            </a:extLst>
          </p:cNvPr>
          <p:cNvSpPr txBox="1"/>
          <p:nvPr/>
        </p:nvSpPr>
        <p:spPr>
          <a:xfrm>
            <a:off x="5116525" y="4898225"/>
            <a:ext cx="648072" cy="1199123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tr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4D3E1-4240-4A91-BA09-4BD697680713}"/>
              </a:ext>
            </a:extLst>
          </p:cNvPr>
          <p:cNvSpPr txBox="1"/>
          <p:nvPr/>
        </p:nvSpPr>
        <p:spPr>
          <a:xfrm>
            <a:off x="9112969" y="4873219"/>
            <a:ext cx="648072" cy="1199123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27475"/>
            <a:ext cx="12033249" cy="676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8273" y="1152302"/>
            <a:ext cx="6689343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ñoïc</a:t>
            </a:r>
            <a:endParaRPr lang="en-US" sz="9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05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0" r="4312" b="48280"/>
          <a:stretch/>
        </p:blipFill>
        <p:spPr>
          <a:xfrm>
            <a:off x="111969" y="154500"/>
            <a:ext cx="7900282" cy="6614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6865" y="1728366"/>
            <a:ext cx="2736304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hoa phượng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5643" y="4968726"/>
            <a:ext cx="2332876" cy="645131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hoa gạo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1908" t="16713" b="14111"/>
          <a:stretch>
            <a:fillRect/>
          </a:stretch>
        </p:blipFill>
        <p:spPr>
          <a:xfrm>
            <a:off x="1872318" y="227493"/>
            <a:ext cx="7729570" cy="59402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93" y="0"/>
            <a:ext cx="1283753" cy="2140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3370" y="3720866"/>
            <a:ext cx="6035318" cy="1354542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>
                <a:ln/>
                <a:solidFill>
                  <a:srgbClr val="FF0000"/>
                </a:solidFill>
                <a:latin typeface="VNI-Avo" pitchFamily="2" charset="0"/>
                <a:ea typeface="宋体"/>
              </a:rPr>
              <a:t>VÖÔØN ÖÔM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  <a:ea typeface="宋体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8433" y="1152302"/>
            <a:ext cx="2765065" cy="2804209"/>
            <a:chOff x="5993559" y="1343370"/>
            <a:chExt cx="3034657" cy="30346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559" y="1343370"/>
              <a:ext cx="3034657" cy="30346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58960" y="2131068"/>
              <a:ext cx="1610106" cy="1565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8800" b="1" kern="0">
                  <a:solidFill>
                    <a:srgbClr val="FFFFFF"/>
                  </a:solidFill>
                  <a:latin typeface="VNI-Avo" pitchFamily="2" charset="0"/>
                  <a:ea typeface="宋体"/>
                </a:rPr>
                <a:t>17</a:t>
              </a:r>
              <a:endParaRPr lang="en-US" sz="8800" kern="0" dirty="0">
                <a:solidFill>
                  <a:srgbClr val="FFFFFF"/>
                </a:solidFill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2" t="51460" r="7783" b="24374"/>
          <a:stretch/>
        </p:blipFill>
        <p:spPr>
          <a:xfrm>
            <a:off x="0" y="154501"/>
            <a:ext cx="11239286" cy="661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2489" y="2232422"/>
            <a:ext cx="6092001" cy="645125"/>
          </a:xfrm>
          <a:prstGeom prst="rect">
            <a:avLst/>
          </a:prstGeom>
          <a:noFill/>
        </p:spPr>
        <p:txBody>
          <a:bodyPr wrap="square" lIns="90244" tIns="45123" rIns="90244" bIns="45123" rtlCol="0">
            <a:spAutoFit/>
          </a:bodyPr>
          <a:lstStyle/>
          <a:p>
            <a:pPr defTabSz="902450"/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 ........................................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" y="-1"/>
            <a:ext cx="12033179" cy="6769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65325" y="2016398"/>
            <a:ext cx="13163968" cy="2585648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ạnh Phúc đọc Phim Hoạt Hình Tối Giản Cỏ Xanh Banner, đọc Sao, Trẻ Em đọc  Sách, Sách Cho Trẻ Em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39" y="-1"/>
            <a:ext cx="12058944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6302" y="1787336"/>
            <a:ext cx="6506601" cy="1600763"/>
          </a:xfrm>
          <a:prstGeom prst="rect">
            <a:avLst/>
          </a:prstGeom>
          <a:noFill/>
        </p:spPr>
        <p:txBody>
          <a:bodyPr wrap="none" lIns="121931" tIns="60965" rIns="121931" bIns="6096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9600" b="1" dirty="0">
                <a:ln/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0070C0"/>
                </a:solidFill>
                <a:latin typeface="VNI-Avo" pitchFamily="2" charset="0"/>
              </a:rPr>
              <a:t>ñoäng</a:t>
            </a:r>
            <a:endParaRPr lang="en-US" sz="9600" b="1" dirty="0">
              <a:ln/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-102330" y="427"/>
            <a:ext cx="12033250" cy="67687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19" y="2190619"/>
            <a:ext cx="939691" cy="8666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37" y="23492"/>
            <a:ext cx="1353741" cy="1353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7" y="700340"/>
            <a:ext cx="1353741" cy="13537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1" y="1104126"/>
            <a:ext cx="1353741" cy="1353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907" y="2498591"/>
            <a:ext cx="1413092" cy="135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8796" y="64912"/>
            <a:ext cx="5667118" cy="1323439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algn="ctr" defTabSz="900194"/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BAÉT BÖÔÙM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515" y="3586830"/>
            <a:ext cx="12068799" cy="31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51" y="1339681"/>
            <a:ext cx="939691" cy="866604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73" y="209737"/>
            <a:ext cx="1353741" cy="1353741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7" y="700340"/>
            <a:ext cx="1353741" cy="135374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0" y="291471"/>
            <a:ext cx="1353741" cy="1353741"/>
          </a:xfrm>
          <a:prstGeom prst="rect">
            <a:avLst/>
          </a:prstGeom>
        </p:spPr>
      </p:pic>
      <p:pic>
        <p:nvPicPr>
          <p:cNvPr id="31" name="Picture 3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7281" y="1883590"/>
            <a:ext cx="1413092" cy="1353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526" y="4287953"/>
            <a:ext cx="12068799" cy="31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3.95833E-6 0.00023 C -0.00547 -0.0074 -0.01081 -0.01412 -0.01563 -0.02129 C -0.01901 -0.02615 -0.02188 -0.03194 -0.02539 -0.03634 C -0.02735 -0.03912 -0.02969 -0.04028 -0.03112 -0.04236 C -0.0336 -0.04629 -0.03464 -0.05139 -0.03698 -0.0544 C -0.03946 -0.0574 -0.04258 -0.05833 -0.0448 -0.06041 C -0.04727 -0.06319 -0.0487 -0.0669 -0.05065 -0.06944 C -0.05261 -0.07222 -0.05456 -0.07361 -0.05651 -0.07546 C -0.05795 -0.07847 -0.05886 -0.0824 -0.06029 -0.08449 C -0.06381 -0.08981 -0.07032 -0.09328 -0.07396 -0.09653 C -0.07813 -0.10046 -0.08555 -0.10856 -0.08555 -0.10833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-0.10833 L -0.08555 -0.10833 C -0.08946 -0.10555 -0.09323 -0.10231 -0.09675 -0.09907 C -0.10079 -0.0949 -0.10261 -0.09143 -0.10743 -0.08796 C -0.10951 -0.08657 -0.11185 -0.08541 -0.11394 -0.08403 C -0.11472 -0.0824 -0.11472 -0.08078 -0.11589 -0.07916 C -0.11836 -0.07708 -0.12175 -0.075 -0.12461 -0.07315 C -0.12618 -0.07176 -0.12787 -0.07083 -0.12878 -0.06944 C -0.1323 -0.0662 -0.13568 -0.06319 -0.13763 -0.05949 C -0.13855 -0.05833 -0.13881 -0.05694 -0.13972 -0.05578 C -0.14102 -0.05463 -0.14297 -0.05347 -0.14375 -0.05208 C -0.14571 -0.05046 -0.14662 -0.04791 -0.14818 -0.04583 C -0.15196 -0.04213 -0.15873 -0.03727 -0.16329 -0.03356 C -0.16407 -0.03171 -0.1642 -0.0294 -0.16563 -0.02731 C -0.16654 -0.02615 -0.16901 -0.02546 -0.16993 -0.02361 C -0.17214 -0.0206 -0.17149 -0.01643 -0.17396 -0.01273 C -0.17592 -0.01065 -0.18217 -0.00555 -0.18477 -0.00301 C -0.18568 -0.00023 -0.18633 0.00278 -0.18698 0.00579 C -0.18763 0.00695 -0.18881 0.0081 -0.18907 0.00949 C -0.1905 0.01366 -0.1905 0.01736 -0.19141 0.02176 C -0.19193 0.02292 -0.1931 0.02547 -0.1931 0.02593 " pathEditMode="relative" rAng="0" ptsTypes="AAAAAAAAAAAAAAAAA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1 0.02593 L -0.1931 0.03449 C -0.24636 -0.15509 -0.22344 -0.11227 -0.31732 0.02593 C -0.32019 0.02593 -0.32461 0.09908 -0.32461 0.1136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7 0.11088 L -0.33737 0.11134 C -0.33737 0.10926 -0.33737 0.07292 -0.33581 0.06644 L -0.33425 0.05903 C -0.33412 0.05648 -0.33399 0.05394 -0.3336 0.05162 C -0.33099 0.03171 -0.3323 0.04653 -0.3293 0.02963 C -0.32865 0.02546 -0.32839 0.0206 -0.32761 0.01736 C -0.32722 0.01482 -0.32657 0.01412 -0.32605 0.01227 C -0.32526 0.00903 -0.32461 0.00533 -0.32383 0.00255 C -0.32331 0.00023 -0.32266 -0.00069 -0.32214 -0.00255 C -0.32149 -0.00555 -0.32084 -0.00995 -0.31993 -0.01227 C -0.31927 -0.01481 -0.3181 -0.01528 -0.31719 -0.01736 C -0.31342 -0.02685 -0.31667 -0.02268 -0.31276 -0.03472 C -0.3125 -0.03588 -0.31172 -0.03634 -0.3112 -0.03704 C -0.30964 -0.04259 -0.30873 -0.04491 -0.30743 -0.05185 C -0.3056 -0.06157 -0.30717 -0.05764 -0.30469 -0.06412 C -0.30209 -0.07083 -0.30261 -0.06805 -0.29974 -0.07384 C -0.29857 -0.07639 -0.29766 -0.07963 -0.29649 -0.08125 C -0.29584 -0.08264 -0.29493 -0.08287 -0.29427 -0.0838 C -0.2931 -0.08542 -0.29167 -0.0875 -0.29037 -0.08866 L -0.28607 -0.09375 C -0.28503 -0.10116 -0.28516 -0.10185 -0.28334 -0.10602 C -0.28282 -0.10717 -0.2823 -0.10717 -0.28164 -0.10856 C -0.2806 -0.11134 -0.27956 -0.11551 -0.27839 -0.11829 C -0.278 -0.11967 -0.27735 -0.11991 -0.2767 -0.12083 C -0.27149 -0.13241 -0.28034 -0.11805 -0.27175 -0.13079 C -0.27032 -0.1331 -0.2698 -0.13403 -0.26797 -0.13565 C -0.26784 -0.13565 -0.26771 -0.13565 -0.26732 -0.13565 " pathEditMode="relative" rAng="0" ptsTypes="AAAAAAAAAAA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2 -0.13565 L -0.26732 -0.13541 C -0.27891 -0.13518 -0.29011 -0.13472 -0.30131 -0.1331 C -0.31224 -0.13194 -0.31107 -0.12963 -0.32123 -0.12477 C -0.32605 -0.12268 -0.33073 -0.12129 -0.33529 -0.11921 C -0.3487 -0.10069 -0.34206 -0.10532 -0.35326 -0.1 C -0.35599 -0.09722 -0.35899 -0.09514 -0.3612 -0.09166 C -0.36302 -0.08958 -0.36315 -0.08541 -0.36524 -0.08333 C -0.36771 -0.08125 -0.37071 -0.08125 -0.37318 -0.08055 C -0.37917 -0.07963 -0.38516 -0.07893 -0.39115 -0.07778 C -0.39688 -0.07546 -0.40092 -0.07291 -0.40717 -0.07222 C -0.41263 -0.07199 -0.41784 -0.07222 -0.42305 -0.07222 " pathEditMode="relative" rAng="0" ptsTypes="AAA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7938" y="2610946"/>
            <a:ext cx="2798205" cy="338522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34406" y="1035408"/>
            <a:ext cx="2798205" cy="4960732"/>
          </a:xfrm>
          <a:prstGeom prst="rect">
            <a:avLst/>
          </a:prstGeom>
        </p:spPr>
      </p:pic>
      <p:pic>
        <p:nvPicPr>
          <p:cNvPr id="12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16" y="309503"/>
            <a:ext cx="4403206" cy="44032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526" y="4287953"/>
            <a:ext cx="12068799" cy="31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85662" y="1318562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69591" y="1788963"/>
            <a:ext cx="9180191" cy="2400425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defTabSz="900194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hoa</a:t>
            </a:r>
            <a:r>
              <a:rPr lang="en-US" sz="15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giaáy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10490" y="1646504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0121" y="2184337"/>
            <a:ext cx="9730684" cy="2400425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defTabSz="900194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khoe</a:t>
            </a:r>
            <a:r>
              <a:rPr lang="en-US" sz="15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saéc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199"/>
            <a:ext cx="12033250" cy="6768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690" y="2623918"/>
            <a:ext cx="2798205" cy="33852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709" y="1065421"/>
            <a:ext cx="2798205" cy="4960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4602" y="1738512"/>
            <a:ext cx="10364121" cy="36682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206" tIns="45605" rIns="91206" bIns="45605" rtlCol="0" anchor="ctr"/>
          <a:lstStyle/>
          <a:p>
            <a:pPr algn="ctr" defTabSz="900194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438" y="2331112"/>
            <a:ext cx="10043882" cy="2400657"/>
          </a:xfrm>
          <a:prstGeom prst="rect">
            <a:avLst/>
          </a:prstGeom>
          <a:noFill/>
        </p:spPr>
        <p:txBody>
          <a:bodyPr wrap="square" lIns="91206" tIns="45605" rIns="91206" bIns="45605" rtlCol="0">
            <a:spAutoFit/>
          </a:bodyPr>
          <a:lstStyle/>
          <a:p>
            <a:pPr defTabSz="900194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aùo</a:t>
            </a:r>
            <a:r>
              <a:rPr lang="en-US" sz="15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</a:rPr>
              <a:t>khoaùc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3058"/>
            <a:ext cx="1010484" cy="1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91&quot;/&gt;&lt;/object&gt;&lt;object type=&quot;3&quot; unique_id=&quot;10004&quot;&gt;&lt;property id=&quot;20148&quot; value=&quot;5&quot;/&gt;&lt;property id=&quot;20300&quot; value=&quot;Slide 2&quot;/&gt;&lt;property id=&quot;20307&quot; value=&quot;592&quot;/&gt;&lt;/object&gt;&lt;object type=&quot;3&quot; unique_id=&quot;10005&quot;&gt;&lt;property id=&quot;20148&quot; value=&quot;5&quot;/&gt;&lt;property id=&quot;20300&quot; value=&quot;Slide 3&quot;/&gt;&lt;property id=&quot;20307&quot; value=&quot;584&quot;/&gt;&lt;/object&gt;&lt;object type=&quot;3&quot; unique_id=&quot;10012&quot;&gt;&lt;property id=&quot;20148&quot; value=&quot;5&quot;/&gt;&lt;property id=&quot;20300&quot; value=&quot;Slide 9&quot;/&gt;&lt;property id=&quot;20307&quot; value=&quot;560&quot;/&gt;&lt;/object&gt;&lt;object type=&quot;3&quot; unique_id=&quot;10154&quot;&gt;&lt;property id=&quot;20148&quot; value=&quot;5&quot;/&gt;&lt;property id=&quot;20300&quot; value=&quot;Slide 4&quot;/&gt;&lt;property id=&quot;20307&quot; value=&quot;599&quot;/&gt;&lt;/object&gt;&lt;object type=&quot;3&quot; unique_id=&quot;10160&quot;&gt;&lt;property id=&quot;20148&quot; value=&quot;5&quot;/&gt;&lt;property id=&quot;20300&quot; value=&quot;Slide 8&quot;/&gt;&lt;property id=&quot;20307&quot; value=&quot;604&quot;/&gt;&lt;/object&gt;&lt;object type=&quot;3&quot; unique_id=&quot;10214&quot;&gt;&lt;property id=&quot;20148&quot; value=&quot;5&quot;/&gt;&lt;property id=&quot;20300&quot; value=&quot;Slide 5&quot;/&gt;&lt;property id=&quot;20307&quot; value=&quot;606&quot;/&gt;&lt;/object&gt;&lt;object type=&quot;3&quot; unique_id=&quot;10215&quot;&gt;&lt;property id=&quot;20148&quot; value=&quot;5&quot;/&gt;&lt;property id=&quot;20300&quot; value=&quot;Slide 7&quot;/&gt;&lt;property id=&quot;20307&quot; value=&quot;607&quot;/&gt;&lt;/object&gt;&lt;object type=&quot;3&quot; unique_id=&quot;10396&quot;&gt;&lt;property id=&quot;20148&quot; value=&quot;5&quot;/&gt;&lt;property id=&quot;20300&quot; value=&quot;Slide 6&quot;/&gt;&lt;property id=&quot;20307&quot; value=&quot;608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B80006"/>
    </a:accent1>
    <a:accent2>
      <a:srgbClr val="F55050"/>
    </a:accent2>
    <a:accent3>
      <a:srgbClr val="FB7B7B"/>
    </a:accent3>
    <a:accent4>
      <a:srgbClr val="FD6666"/>
    </a:accent4>
    <a:accent5>
      <a:srgbClr val="ED2221"/>
    </a:accent5>
    <a:accent6>
      <a:srgbClr val="D22828"/>
    </a:accent6>
    <a:hlink>
      <a:srgbClr val="B800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3426</TotalTime>
  <Words>112</Words>
  <Application>Microsoft Office PowerPoint</Application>
  <PresentationFormat>Custom</PresentationFormat>
  <Paragraphs>50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HP001 4 hàng</vt:lpstr>
      <vt:lpstr>Times New Roman</vt:lpstr>
      <vt:lpstr>VNI-Avo</vt:lpstr>
      <vt:lpstr>3_Office 主题​​</vt:lpstr>
      <vt:lpstr>1_默认设计模板</vt:lpstr>
      <vt:lpstr>Office 主题​​</vt:lpstr>
      <vt:lpstr>自定义设计方案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ducument</cp:lastModifiedBy>
  <cp:revision>498</cp:revision>
  <dcterms:created xsi:type="dcterms:W3CDTF">2020-08-29T13:29:14Z</dcterms:created>
  <dcterms:modified xsi:type="dcterms:W3CDTF">2022-01-14T14:45:12Z</dcterms:modified>
</cp:coreProperties>
</file>