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09" r:id="rId2"/>
    <p:sldId id="326" r:id="rId3"/>
    <p:sldId id="373" r:id="rId4"/>
    <p:sldId id="385" r:id="rId5"/>
    <p:sldId id="410" r:id="rId6"/>
    <p:sldId id="388" r:id="rId7"/>
    <p:sldId id="380" r:id="rId8"/>
    <p:sldId id="379" r:id="rId9"/>
    <p:sldId id="389" r:id="rId10"/>
    <p:sldId id="390" r:id="rId11"/>
    <p:sldId id="393" r:id="rId12"/>
    <p:sldId id="391" r:id="rId13"/>
    <p:sldId id="392" r:id="rId14"/>
    <p:sldId id="394" r:id="rId15"/>
    <p:sldId id="395" r:id="rId16"/>
    <p:sldId id="396" r:id="rId17"/>
    <p:sldId id="397" r:id="rId18"/>
    <p:sldId id="354" r:id="rId19"/>
    <p:sldId id="398" r:id="rId20"/>
    <p:sldId id="399" r:id="rId21"/>
    <p:sldId id="265" r:id="rId22"/>
    <p:sldId id="400" r:id="rId23"/>
    <p:sldId id="302" r:id="rId24"/>
    <p:sldId id="402" r:id="rId25"/>
  </p:sldIdLst>
  <p:sldSz cx="12190413" cy="6859588"/>
  <p:notesSz cx="6858000" cy="9144000"/>
  <p:embeddedFontLst>
    <p:embeddedFont>
      <p:font typeface="宋体" pitchFamily="2" charset="-122"/>
      <p:regular r:id="rId28"/>
    </p:embeddedFont>
    <p:embeddedFont>
      <p:font typeface="Wingdings 3" pitchFamily="18" charset="2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黑体" pitchFamily="49" charset="-122"/>
      <p:regular r:id="rId34"/>
    </p:embeddedFont>
    <p:embeddedFont>
      <p:font typeface="微软雅黑" pitchFamily="34" charset="-122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xmlns="" userId="cb737aaf3c2a40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5FD"/>
    <a:srgbClr val="00747D"/>
    <a:srgbClr val="00939A"/>
    <a:srgbClr val="BEF0CC"/>
    <a:srgbClr val="4AD571"/>
    <a:srgbClr val="A8E0E6"/>
    <a:srgbClr val="049AD4"/>
    <a:srgbClr val="C2985C"/>
    <a:srgbClr val="F5DF7F"/>
    <a:srgbClr val="1C1B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70" autoAdjust="0"/>
    <p:restoredTop sz="94660"/>
  </p:normalViewPr>
  <p:slideViewPr>
    <p:cSldViewPr>
      <p:cViewPr varScale="1">
        <p:scale>
          <a:sx n="55" d="100"/>
          <a:sy n="55" d="100"/>
        </p:scale>
        <p:origin x="-96" y="-360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-38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C15E6-6BD2-4E4B-B1D4-218C26E1B228}" type="datetimeFigureOut">
              <a:rPr lang="zh-CN" altLang="en-US" smtClean="0"/>
              <a:t>2013/1/1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5EDCA-2189-4435-B38B-6F3C2C0443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569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7430C-5A66-4BD0-A971-34190B6C6019}" type="datetimeFigureOut">
              <a:rPr lang="zh-CN" altLang="en-US" smtClean="0"/>
              <a:t>2013/1/1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C173A-3DA8-4893-B28A-1E15F55C3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74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627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985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186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5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54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57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50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93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355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99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4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9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1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6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AA666-8B71-4593-9E7C-6B27FA0934D5}" type="datetimeFigureOut">
              <a:rPr lang="zh-CN" altLang="en-US"/>
              <a:pPr>
                <a:defRPr/>
              </a:pPr>
              <a:t>2013/1/1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1ADE-6C70-478D-AF10-ECD509C709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78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3BA4E24-E647-42BB-BCF6-100202554B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412" y="-2665414"/>
            <a:ext cx="6859588" cy="121904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B0888AF-9003-45B9-81D2-EFB1D7E6532E}"/>
              </a:ext>
            </a:extLst>
          </p:cNvPr>
          <p:cNvSpPr/>
          <p:nvPr userDrawn="1"/>
        </p:nvSpPr>
        <p:spPr>
          <a:xfrm>
            <a:off x="298562" y="261441"/>
            <a:ext cx="11593288" cy="633670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E7597D5-AC91-4F98-8BB6-22A5D4ABDA4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77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43F7671-C3C1-4347-B765-4BE6C302E7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10096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04FDDFF-68AB-4116-BED7-6136AB10AAE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4343273-0189-482A-B6D3-0351FCF458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2071" y="-12334095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62D1E18-B06E-4324-AAC2-50E83C55490E}"/>
              </a:ext>
            </a:extLst>
          </p:cNvPr>
          <p:cNvSpPr txBox="1"/>
          <p:nvPr userDrawn="1"/>
        </p:nvSpPr>
        <p:spPr>
          <a:xfrm>
            <a:off x="2880780" y="10551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61A49F12-06A9-458C-9CD6-773A0B1010D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3" r:id="rId2"/>
    <p:sldLayoutId id="2147483707" r:id="rId3"/>
    <p:sldLayoutId id="2147483715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8" descr="Thu Dong Nam 50">
            <a:extLst>
              <a:ext uri="{FF2B5EF4-FFF2-40B4-BE49-F238E27FC236}">
                <a16:creationId xmlns:a16="http://schemas.microsoft.com/office/drawing/2014/main" xmlns="" id="{E59F28FF-E2E2-4AAB-9AEA-EEA3F0399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831" y="284229"/>
            <a:ext cx="10107884" cy="17161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</p:spPr>
        <p:txBody>
          <a:bodyPr lIns="61225" tIns="30612" rIns="61225" bIns="3061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None/>
              <a:defRPr/>
            </a:pP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3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vi-VN" sz="43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3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</a:t>
            </a: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None/>
              <a:defRPr/>
            </a:pP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Khoa </a:t>
            </a: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altLang="vi-VN" sz="43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81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26" y="693490"/>
            <a:ext cx="6286500" cy="418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36"/>
          <p:cNvSpPr/>
          <p:nvPr/>
        </p:nvSpPr>
        <p:spPr>
          <a:xfrm>
            <a:off x="478582" y="660948"/>
            <a:ext cx="4752528" cy="2123279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6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572" y="924030"/>
            <a:ext cx="4932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đậy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thối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19" y="2746747"/>
            <a:ext cx="5222081" cy="3897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5554" y="2018845"/>
            <a:ext cx="6270567" cy="50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3358" y="549474"/>
            <a:ext cx="4111425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36"/>
          <p:cNvSpPr/>
          <p:nvPr/>
        </p:nvSpPr>
        <p:spPr>
          <a:xfrm>
            <a:off x="557559" y="546702"/>
            <a:ext cx="6640006" cy="3168352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6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559" y="621482"/>
            <a:ext cx="66400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Nhóm bếp than tổ ong gây ra nhiều khói và khí độc hại, làm cho mọi người sống xung quanh trực tiếp hít phải.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16" y="2929806"/>
            <a:ext cx="3481064" cy="34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6"/>
          <p:cNvSpPr/>
          <p:nvPr/>
        </p:nvSpPr>
        <p:spPr>
          <a:xfrm>
            <a:off x="6733874" y="549474"/>
            <a:ext cx="4983822" cy="3168352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6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5148" y="765498"/>
            <a:ext cx="49325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Nấu ăn bằng bếp cải tiến tiết kiệm củi; khói và khí thải theo ống bay lên cao, tránh cho người đun bếp hít phải.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549474"/>
            <a:ext cx="595199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09" y="3209835"/>
            <a:ext cx="4555257" cy="339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50" y="2947651"/>
            <a:ext cx="4903586" cy="39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b="11563"/>
          <a:stretch/>
        </p:blipFill>
        <p:spPr>
          <a:xfrm>
            <a:off x="2104675" y="549474"/>
            <a:ext cx="338437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18" y="2997746"/>
            <a:ext cx="4764933" cy="3323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66" y="549474"/>
            <a:ext cx="5631786" cy="3754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66" y="4509914"/>
            <a:ext cx="4417088" cy="1811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97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6"/>
          <p:cNvSpPr/>
          <p:nvPr/>
        </p:nvSpPr>
        <p:spPr>
          <a:xfrm>
            <a:off x="4078982" y="477466"/>
            <a:ext cx="7560840" cy="3027753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6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549474"/>
            <a:ext cx="3168352" cy="2959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186994" y="837180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3789834"/>
            <a:ext cx="4405048" cy="267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14" y="3203701"/>
            <a:ext cx="4555257" cy="3399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42" y="2947651"/>
            <a:ext cx="4903586" cy="39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6"/>
          <p:cNvSpPr/>
          <p:nvPr/>
        </p:nvSpPr>
        <p:spPr>
          <a:xfrm>
            <a:off x="478582" y="449001"/>
            <a:ext cx="5328592" cy="3027753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6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594" y="808715"/>
            <a:ext cx="51763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600" b="1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>
                <a:solidFill>
                  <a:srgbClr val="002060"/>
                </a:solidFill>
                <a:cs typeface="Arial" panose="020B0604020202020204" pitchFamily="34" charset="0"/>
              </a:rPr>
              <a:t>gom </a:t>
            </a:r>
            <a:r>
              <a:rPr lang="vi-VN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rác ở thành phố làm đường phố sạch đẹp, tránh bị ô nhiễm môi trường.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9490" y="2927219"/>
            <a:ext cx="4903586" cy="3911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34" y="3717826"/>
            <a:ext cx="4046561" cy="2687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02" y="463260"/>
            <a:ext cx="4579917" cy="3050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4" y="3201936"/>
            <a:ext cx="4555257" cy="339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549474"/>
            <a:ext cx="4902020" cy="3264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9" y="4035737"/>
            <a:ext cx="3094026" cy="235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26" y="3213770"/>
            <a:ext cx="4555257" cy="3399835"/>
          </a:xfrm>
          <a:prstGeom prst="rect">
            <a:avLst/>
          </a:prstGeom>
        </p:spPr>
      </p:pic>
      <p:sp>
        <p:nvSpPr>
          <p:cNvPr id="6" name="矩形 36"/>
          <p:cNvSpPr/>
          <p:nvPr/>
        </p:nvSpPr>
        <p:spPr>
          <a:xfrm>
            <a:off x="5663158" y="477467"/>
            <a:ext cx="5976664" cy="2304256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6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4887" y="693357"/>
            <a:ext cx="6133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14" y="1989634"/>
            <a:ext cx="6216081" cy="49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3790950" y="501268"/>
            <a:ext cx="810655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bầu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lành</a:t>
            </a:r>
            <a:endParaRPr lang="en-US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1" name="组合 2"/>
          <p:cNvGrpSpPr/>
          <p:nvPr/>
        </p:nvGrpSpPr>
        <p:grpSpPr>
          <a:xfrm>
            <a:off x="653186" y="549472"/>
            <a:ext cx="2995300" cy="2920907"/>
            <a:chOff x="3459946" y="1135369"/>
            <a:chExt cx="854394" cy="893174"/>
          </a:xfrm>
        </p:grpSpPr>
        <p:sp>
          <p:nvSpPr>
            <p:cNvPr id="52" name="等腰三角形 59"/>
            <p:cNvSpPr/>
            <p:nvPr/>
          </p:nvSpPr>
          <p:spPr>
            <a:xfrm flipV="1">
              <a:off x="3459946" y="1207397"/>
              <a:ext cx="854394" cy="821146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31861" y="1135369"/>
              <a:ext cx="310563" cy="677620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3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  <a:ea typeface="黑体" panose="02010609060101010101" pitchFamily="49" charset="-122"/>
                  <a:cs typeface="Arial" pitchFamily="34" charset="0"/>
                </a:rPr>
                <a:t>2</a:t>
              </a:r>
              <a:endParaRPr lang="zh-CN" altLang="en-US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endParaRPr>
            </a:p>
          </p:txBody>
        </p:sp>
      </p:grpSp>
      <p:pic>
        <p:nvPicPr>
          <p:cNvPr id="10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2205658"/>
            <a:ext cx="43204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"/>
          <p:cNvSpPr>
            <a:spLocks noChangeArrowheads="1"/>
          </p:cNvSpPr>
          <p:nvPr/>
        </p:nvSpPr>
        <p:spPr bwMode="auto">
          <a:xfrm>
            <a:off x="1270670" y="405458"/>
            <a:ext cx="990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2" descr="F:\hinh chup\P_20150106_093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1768942"/>
            <a:ext cx="3865500" cy="2616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1" name="Picture 2" descr="F:\hinh chup\P_20150106_093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22" y="1758899"/>
            <a:ext cx="4043907" cy="2616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" name="Picture 4" descr="F:\hinh chup\P_20150106_0939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61" y="1758899"/>
            <a:ext cx="2616646" cy="2616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" name="Picture 2" descr="F:\hinh chup\P_20150106_0938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42" y="4582621"/>
            <a:ext cx="2232248" cy="1852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6" name="Picture 6" descr="https://encrypted-tbn3.gstatic.com/images?q=tbn:ANd9GcRg5uMhrZYHl9sgqRuBggwCiO76rpSsvh4uePBU3pQEa1SDMnqhJ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14" y="4583979"/>
            <a:ext cx="2232248" cy="185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69" y="4581922"/>
            <a:ext cx="2646813" cy="1766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03" y="4581922"/>
            <a:ext cx="2682907" cy="1790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"/>
          <p:cNvSpPr>
            <a:spLocks noChangeArrowheads="1"/>
          </p:cNvSpPr>
          <p:nvPr/>
        </p:nvSpPr>
        <p:spPr bwMode="auto">
          <a:xfrm>
            <a:off x="1198662" y="333450"/>
            <a:ext cx="990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4" y="1845617"/>
            <a:ext cx="5328592" cy="410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39" y="1845618"/>
            <a:ext cx="5474383" cy="410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07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7B62E43-5543-4489-9167-4E74C2B61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11160" r="18504" b="44751"/>
          <a:stretch/>
        </p:blipFill>
        <p:spPr>
          <a:xfrm>
            <a:off x="5659597" y="359005"/>
            <a:ext cx="5760640" cy="576064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5122" y="117426"/>
            <a:ext cx="1368152" cy="160959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1022350" y="2558236"/>
            <a:ext cx="987538" cy="864096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06EA3F66-368D-4DE7-8164-2D069CE68A95}"/>
              </a:ext>
            </a:extLst>
          </p:cNvPr>
          <p:cNvSpPr/>
          <p:nvPr/>
        </p:nvSpPr>
        <p:spPr>
          <a:xfrm>
            <a:off x="353489" y="1237098"/>
            <a:ext cx="5688634" cy="4370468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ctr">
              <a:defRPr/>
            </a:pPr>
            <a:r>
              <a:rPr lang="en-US" altLang="zh-CN" sz="13800" b="1" kern="100" spc="300" dirty="0">
                <a:solidFill>
                  <a:srgbClr val="F5D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KHỞI </a:t>
            </a:r>
          </a:p>
          <a:p>
            <a:pPr algn="ctr">
              <a:defRPr/>
            </a:pPr>
            <a:r>
              <a:rPr lang="en-US" altLang="zh-CN" sz="13800" b="1" kern="100" spc="300" dirty="0">
                <a:solidFill>
                  <a:srgbClr val="F5D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ĐỘNG</a:t>
            </a:r>
            <a:endParaRPr lang="zh-CN" altLang="zh-CN" sz="13800" b="1" kern="100" spc="300" dirty="0">
              <a:solidFill>
                <a:srgbClr val="F5DF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字魂39号-快乐肥宅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879182" y="5086525"/>
            <a:ext cx="1504745" cy="13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598" y="458302"/>
            <a:ext cx="11161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F:\hinh chu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02" y="1299663"/>
            <a:ext cx="2640545" cy="2439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an xa hoi hoa rong rai cong tac bao ve moi tr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30" y="1278726"/>
            <a:ext cx="2638939" cy="243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http://cetac.gov.vn/files/editor/images/IMG_00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52" y="1278726"/>
            <a:ext cx="27119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2" y="3933850"/>
            <a:ext cx="3810000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915697"/>
            <a:ext cx="3770555" cy="2513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8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2"/>
          <p:cNvSpPr>
            <a:spLocks noChangeArrowheads="1"/>
          </p:cNvSpPr>
          <p:nvPr/>
        </p:nvSpPr>
        <p:spPr bwMode="auto">
          <a:xfrm>
            <a:off x="9551590" y="765498"/>
            <a:ext cx="2026765" cy="5400600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txBody>
          <a:bodyPr lIns="121912" tIns="60956" rIns="121912" bIns="6095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 sz="24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561131" y="765498"/>
            <a:ext cx="8868222" cy="54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912" tIns="60956" rIns="121912" bIns="60956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zh-CN" altLang="zh-CN" sz="2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pitchFamily="2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5400000">
            <a:off x="6511695" y="2680968"/>
            <a:ext cx="81065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96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GHI NHỚ</a:t>
            </a:r>
            <a:endParaRPr lang="en-US" altLang="en-US" sz="9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2774" y="957419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5122" y="117426"/>
            <a:ext cx="1368152" cy="160959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179943" y="862921"/>
            <a:ext cx="987538" cy="864096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06EA3F66-368D-4DE7-8164-2D069CE68A95}"/>
              </a:ext>
            </a:extLst>
          </p:cNvPr>
          <p:cNvSpPr/>
          <p:nvPr/>
        </p:nvSpPr>
        <p:spPr>
          <a:xfrm>
            <a:off x="240648" y="1354044"/>
            <a:ext cx="5688634" cy="4370468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ctr">
              <a:defRPr/>
            </a:pPr>
            <a:r>
              <a:rPr lang="en-US" altLang="zh-CN" sz="13800" b="1" kern="100" spc="300" dirty="0">
                <a:solidFill>
                  <a:srgbClr val="BEF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VẬN</a:t>
            </a:r>
          </a:p>
          <a:p>
            <a:pPr algn="ctr">
              <a:defRPr/>
            </a:pPr>
            <a:r>
              <a:rPr lang="en-US" altLang="zh-CN" sz="13800" b="1" kern="100" spc="300" dirty="0">
                <a:solidFill>
                  <a:srgbClr val="BEF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DỤNG</a:t>
            </a:r>
            <a:endParaRPr lang="zh-CN" altLang="zh-CN" sz="13800" b="1" kern="100" spc="300" dirty="0">
              <a:solidFill>
                <a:srgbClr val="BEF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字魂39号-快乐肥宅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859207" y="5446018"/>
            <a:ext cx="1504745" cy="1316652"/>
          </a:xfrm>
          <a:prstGeom prst="rect">
            <a:avLst/>
          </a:prstGeom>
        </p:spPr>
      </p:pic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244410" y="5282733"/>
            <a:ext cx="1504745" cy="1316652"/>
          </a:xfrm>
          <a:prstGeom prst="rect">
            <a:avLst/>
          </a:prstGeom>
        </p:spPr>
      </p:pic>
      <p:pic>
        <p:nvPicPr>
          <p:cNvPr id="9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746523" y="384883"/>
            <a:ext cx="865057" cy="756925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4846566" y="5013970"/>
            <a:ext cx="869955" cy="761211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77" y="228924"/>
            <a:ext cx="6070575" cy="60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126654" y="333450"/>
            <a:ext cx="11305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41" y="3559730"/>
            <a:ext cx="2976703" cy="2234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22" y="3573810"/>
            <a:ext cx="4034878" cy="2843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6" y="1351848"/>
            <a:ext cx="3376127" cy="2534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22" y="1135824"/>
            <a:ext cx="2987155" cy="224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6" y="4130429"/>
            <a:ext cx="3780819" cy="212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74" y="1126131"/>
            <a:ext cx="3786457" cy="2250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25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rot="10800000" flipH="1" flipV="1">
            <a:off x="334566" y="405458"/>
            <a:ext cx="11593288" cy="6187341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02" y="189434"/>
            <a:ext cx="6553634" cy="6264696"/>
          </a:xfrm>
          <a:prstGeom prst="rect">
            <a:avLst/>
          </a:prstGeom>
        </p:spPr>
      </p:pic>
      <p:sp>
        <p:nvSpPr>
          <p:cNvPr id="4" name="矩形 36"/>
          <p:cNvSpPr/>
          <p:nvPr/>
        </p:nvSpPr>
        <p:spPr>
          <a:xfrm>
            <a:off x="190550" y="549474"/>
            <a:ext cx="5688634" cy="5663129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ctr">
              <a:defRPr/>
            </a:pPr>
            <a:r>
              <a:rPr lang="en-US" altLang="zh-CN" sz="12000" b="1" kern="1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CHÀO</a:t>
            </a:r>
          </a:p>
          <a:p>
            <a:pPr algn="ctr">
              <a:defRPr/>
            </a:pPr>
            <a:r>
              <a:rPr lang="en-US" altLang="zh-CN" sz="12000" b="1" kern="1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TẠM</a:t>
            </a:r>
          </a:p>
          <a:p>
            <a:pPr algn="ctr">
              <a:defRPr/>
            </a:pPr>
            <a:r>
              <a:rPr lang="en-US" altLang="zh-CN" sz="12000" b="1" kern="1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BIỆT</a:t>
            </a:r>
          </a:p>
        </p:txBody>
      </p:sp>
    </p:spTree>
    <p:extLst>
      <p:ext uri="{BB962C8B-B14F-4D97-AF65-F5344CB8AC3E}">
        <p14:creationId xmlns:p14="http://schemas.microsoft.com/office/powerpoint/2010/main" val="34247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0590" y="405458"/>
            <a:ext cx="11089232" cy="792088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200" dirty="0">
              <a:solidFill>
                <a:srgbClr val="00747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15580" y="509114"/>
            <a:ext cx="11152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2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" y="117426"/>
            <a:ext cx="6451868" cy="6451868"/>
          </a:xfrm>
          <a:prstGeom prst="rect">
            <a:avLst/>
          </a:prstGeom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696407" y="4884470"/>
            <a:ext cx="72275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Do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bụi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nhà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máy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cộ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bụi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than,…)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Do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độc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dầu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mỏ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khói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tàu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xe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khói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thuốc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lá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chất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độc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hóa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,…)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74" y="1197546"/>
            <a:ext cx="6106941" cy="404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0590" y="405458"/>
            <a:ext cx="11089232" cy="1180874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200" dirty="0">
              <a:solidFill>
                <a:srgbClr val="00747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623743" y="457286"/>
            <a:ext cx="69429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00747D"/>
                </a:solidFill>
                <a:cs typeface="Arial" panose="020B0604020202020204" pitchFamily="34" charset="0"/>
              </a:rPr>
              <a:t>Không khí bị ô nhiễm có tác hại gì </a:t>
            </a:r>
            <a:endParaRPr lang="en-US" sz="3200" b="1" dirty="0">
              <a:solidFill>
                <a:srgbClr val="00747D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3200" b="1" dirty="0">
                <a:solidFill>
                  <a:srgbClr val="00747D"/>
                </a:solidFill>
                <a:cs typeface="Arial" panose="020B0604020202020204" pitchFamily="34" charset="0"/>
              </a:rPr>
              <a:t>đến sức khỏe của con người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30" y="1586332"/>
            <a:ext cx="5579867" cy="5004932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8582" y="2277666"/>
            <a:ext cx="576064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Gây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thở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người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dễ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mắc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bệnh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về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phổi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mắt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thực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chậm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phát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triển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8" descr="Thu Dong Nam 50">
            <a:extLst>
              <a:ext uri="{FF2B5EF4-FFF2-40B4-BE49-F238E27FC236}">
                <a16:creationId xmlns:a16="http://schemas.microsoft.com/office/drawing/2014/main" xmlns="" id="{E59F28FF-E2E2-4AAB-9AEA-EEA3F0399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831" y="284229"/>
            <a:ext cx="10107884" cy="17161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</p:spPr>
        <p:txBody>
          <a:bodyPr lIns="61225" tIns="30612" rIns="61225" bIns="3061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None/>
              <a:defRPr/>
            </a:pP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3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vi-VN" sz="43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3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</a:t>
            </a: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None/>
              <a:defRPr/>
            </a:pPr>
            <a:r>
              <a:rPr lang="en-US" altLang="vi-VN" sz="43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Khoa </a:t>
            </a:r>
            <a:r>
              <a:rPr lang="en-US" altLang="vi-VN" sz="43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altLang="vi-VN" sz="43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7B4F3A-ED1A-4EEA-91BA-D6CE74087019}"/>
              </a:ext>
            </a:extLst>
          </p:cNvPr>
          <p:cNvSpPr txBox="1"/>
          <p:nvPr/>
        </p:nvSpPr>
        <p:spPr>
          <a:xfrm>
            <a:off x="1015868" y="1759893"/>
            <a:ext cx="10666611" cy="84857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altLang="vi-VN" sz="4800" kern="0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Bảo</a:t>
            </a:r>
            <a:r>
              <a:rPr lang="en-US" altLang="vi-VN" sz="4800" kern="0" dirty="0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vệ</a:t>
            </a:r>
            <a:r>
              <a:rPr lang="en-US" altLang="vi-VN" sz="4800" kern="0" dirty="0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bầu</a:t>
            </a:r>
            <a:r>
              <a:rPr lang="en-US" altLang="vi-VN" sz="4800" kern="0" dirty="0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vi-VN" sz="4800" kern="0" dirty="0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khí</a:t>
            </a:r>
            <a:r>
              <a:rPr lang="en-US" altLang="vi-VN" sz="4800" kern="0" dirty="0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vi-VN" sz="4800" kern="0" dirty="0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4800" kern="0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sạch</a:t>
            </a:r>
            <a:endParaRPr lang="en-US" altLang="vi-VN" sz="4800" kern="0" dirty="0">
              <a:solidFill>
                <a:srgbClr val="FF0000"/>
              </a:solidFill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81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80" y="448557"/>
            <a:ext cx="5743403" cy="5743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5122" y="117426"/>
            <a:ext cx="1368152" cy="160959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179943" y="862921"/>
            <a:ext cx="987538" cy="864096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06EA3F66-368D-4DE7-8164-2D069CE68A95}"/>
              </a:ext>
            </a:extLst>
          </p:cNvPr>
          <p:cNvSpPr/>
          <p:nvPr/>
        </p:nvSpPr>
        <p:spPr>
          <a:xfrm>
            <a:off x="240648" y="1354044"/>
            <a:ext cx="5688634" cy="3662581"/>
          </a:xfrm>
          <a:prstGeom prst="rect">
            <a:avLst/>
          </a:prstGeom>
        </p:spPr>
        <p:txBody>
          <a:bodyPr wrap="square" lIns="121960" tIns="60980" rIns="121960" bIns="60980">
            <a:spAutoFit/>
          </a:bodyPr>
          <a:lstStyle/>
          <a:p>
            <a:pPr algn="ctr">
              <a:defRPr/>
            </a:pPr>
            <a:r>
              <a:rPr lang="en-US" altLang="zh-CN" sz="11500" b="1" kern="10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KHÁM</a:t>
            </a:r>
          </a:p>
          <a:p>
            <a:pPr algn="ctr">
              <a:defRPr/>
            </a:pPr>
            <a:r>
              <a:rPr lang="en-US" altLang="zh-CN" sz="11500" b="1" kern="100" spc="3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PHÁ</a:t>
            </a:r>
            <a:endParaRPr lang="zh-CN" altLang="zh-CN" sz="11500" b="1" kern="100" spc="3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字魂39号-快乐肥宅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859207" y="5446018"/>
            <a:ext cx="1504745" cy="1316652"/>
          </a:xfrm>
          <a:prstGeom prst="rect">
            <a:avLst/>
          </a:prstGeom>
        </p:spPr>
      </p:pic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244410" y="5282733"/>
            <a:ext cx="1504745" cy="1316652"/>
          </a:xfrm>
          <a:prstGeom prst="rect">
            <a:avLst/>
          </a:prstGeom>
        </p:spPr>
      </p:pic>
      <p:pic>
        <p:nvPicPr>
          <p:cNvPr id="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746523" y="384883"/>
            <a:ext cx="865057" cy="756925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4846566" y="5013970"/>
            <a:ext cx="869955" cy="7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2494806" y="549474"/>
            <a:ext cx="9906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biện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pháp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vệ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bầu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sạch</a:t>
            </a:r>
            <a:endParaRPr lang="en-US" alt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1" name="组合 2"/>
          <p:cNvGrpSpPr/>
          <p:nvPr/>
        </p:nvGrpSpPr>
        <p:grpSpPr>
          <a:xfrm>
            <a:off x="653186" y="518052"/>
            <a:ext cx="2995300" cy="2952328"/>
            <a:chOff x="3459946" y="1125761"/>
            <a:chExt cx="854394" cy="902782"/>
          </a:xfrm>
        </p:grpSpPr>
        <p:sp>
          <p:nvSpPr>
            <p:cNvPr id="52" name="等腰三角形 59"/>
            <p:cNvSpPr/>
            <p:nvPr/>
          </p:nvSpPr>
          <p:spPr>
            <a:xfrm flipV="1">
              <a:off x="3459946" y="1207397"/>
              <a:ext cx="854394" cy="821146"/>
            </a:xfrm>
            <a:prstGeom prst="triangle">
              <a:avLst/>
            </a:prstGeom>
            <a:solidFill>
              <a:srgbClr val="4AD571"/>
            </a:solidFill>
            <a:ln w="762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0330" y="1125761"/>
              <a:ext cx="213626" cy="809380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  <a:ea typeface="黑体" panose="02010609060101010101" pitchFamily="49" charset="-122"/>
                  <a:cs typeface="Arial" pitchFamily="34" charset="0"/>
                </a:rPr>
                <a:t>1</a:t>
              </a:r>
              <a:endParaRPr lang="zh-CN" altLang="en-US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endParaRPr>
            </a:p>
          </p:txBody>
        </p:sp>
      </p:grpSp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158" y="3164932"/>
            <a:ext cx="3924672" cy="3924672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4566" y="3141762"/>
            <a:ext cx="3913386" cy="3913386"/>
          </a:xfrm>
          <a:prstGeom prst="rect">
            <a:avLst/>
          </a:prstGeom>
        </p:spPr>
      </p:pic>
      <p:pic>
        <p:nvPicPr>
          <p:cNvPr id="58" name="图片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030" y="3573810"/>
            <a:ext cx="3312368" cy="34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198662" y="1053530"/>
            <a:ext cx="979308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80, 81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LÀM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NÊN LÀM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alt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9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255386" y="384883"/>
            <a:ext cx="987538" cy="864096"/>
          </a:xfrm>
          <a:prstGeom prst="rect">
            <a:avLst/>
          </a:prstGeom>
        </p:spPr>
      </p:pic>
      <p:pic>
        <p:nvPicPr>
          <p:cNvPr id="30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50590" y="4426497"/>
            <a:ext cx="1998514" cy="1748700"/>
          </a:xfrm>
          <a:prstGeom prst="rect">
            <a:avLst/>
          </a:prstGeom>
        </p:spPr>
      </p:pic>
      <p:pic>
        <p:nvPicPr>
          <p:cNvPr id="31" name="图片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8615486" y="384883"/>
            <a:ext cx="865057" cy="756925"/>
          </a:xfrm>
          <a:prstGeom prst="rect">
            <a:avLst/>
          </a:prstGeom>
        </p:spPr>
      </p:pic>
      <p:pic>
        <p:nvPicPr>
          <p:cNvPr id="32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0415686" y="5357416"/>
            <a:ext cx="869955" cy="761211"/>
          </a:xfrm>
          <a:prstGeom prst="rect">
            <a:avLst/>
          </a:prstGeom>
        </p:spPr>
      </p:pic>
      <p:pic>
        <p:nvPicPr>
          <p:cNvPr id="41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663158" y="5969494"/>
            <a:ext cx="693893" cy="6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1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621482"/>
            <a:ext cx="5109567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36"/>
          <p:cNvSpPr/>
          <p:nvPr/>
        </p:nvSpPr>
        <p:spPr>
          <a:xfrm>
            <a:off x="5879181" y="586432"/>
            <a:ext cx="5760640" cy="2123279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sz="16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3089" y="1047908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46" y="2571321"/>
            <a:ext cx="5222081" cy="3897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86" y="1857114"/>
            <a:ext cx="6270567" cy="50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2019炫酷黑金风工作总结PPT模板"/>
</p:tagLst>
</file>

<file path=ppt/theme/theme1.xml><?xml version="1.0" encoding="utf-8"?>
<a:theme xmlns:a="http://schemas.openxmlformats.org/drawingml/2006/main" name="千库网">
  <a:themeElements>
    <a:clrScheme name="自定义 8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F7768"/>
      </a:accent1>
      <a:accent2>
        <a:srgbClr val="C7C7C7"/>
      </a:accent2>
      <a:accent3>
        <a:srgbClr val="38B1BF"/>
      </a:accent3>
      <a:accent4>
        <a:srgbClr val="FF9933"/>
      </a:accent4>
      <a:accent5>
        <a:srgbClr val="7F7F7F"/>
      </a:accent5>
      <a:accent6>
        <a:srgbClr val="878787"/>
      </a:accent6>
      <a:hlink>
        <a:srgbClr val="006387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399</Words>
  <Application>Microsoft Office PowerPoint</Application>
  <PresentationFormat>Custom</PresentationFormat>
  <Paragraphs>56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字魂39号-快乐肥宅体</vt:lpstr>
      <vt:lpstr>UTM American Sans</vt:lpstr>
      <vt:lpstr>宋体</vt:lpstr>
      <vt:lpstr>Wingdings 3</vt:lpstr>
      <vt:lpstr>Calibri</vt:lpstr>
      <vt:lpstr>黑体</vt:lpstr>
      <vt:lpstr>Times New Roman</vt:lpstr>
      <vt:lpstr>微软雅黑</vt:lpstr>
      <vt:lpstr>Wingdings</vt:lpstr>
      <vt:lpstr>方正兰亭黑_GBK</vt:lpstr>
      <vt:lpstr>千库网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Bao ve khong khi trong sach</dc:title>
  <dc:subject>Khoa hoc 4</dc:subject>
  <dc:creator>KTUTS</dc:creator>
  <cp:keywords>VIETBAO</cp:keywords>
  <cp:lastModifiedBy>Amin</cp:lastModifiedBy>
  <cp:revision>73</cp:revision>
  <dcterms:created xsi:type="dcterms:W3CDTF">2015-04-23T03:04:04Z</dcterms:created>
  <dcterms:modified xsi:type="dcterms:W3CDTF">2013-01-01T06:33:10Z</dcterms:modified>
  <cp:version>X011</cp:version>
</cp:coreProperties>
</file>