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70" r:id="rId5"/>
    <p:sldId id="271" r:id="rId6"/>
    <p:sldId id="339" r:id="rId7"/>
    <p:sldId id="340" r:id="rId8"/>
    <p:sldId id="284" r:id="rId9"/>
    <p:sldId id="350" r:id="rId10"/>
    <p:sldId id="355" r:id="rId11"/>
    <p:sldId id="351" r:id="rId12"/>
    <p:sldId id="352" r:id="rId13"/>
    <p:sldId id="353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B81A-67ED-4D04-91EC-A9913DA0832E}" type="datetimeFigureOut">
              <a:rPr lang="en-US" smtClean="0"/>
              <a:t>05-Feb-22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156B-8C3B-4403-A57C-653CEE85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38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B81A-67ED-4D04-91EC-A9913DA0832E}" type="datetimeFigureOut">
              <a:rPr lang="en-US" smtClean="0"/>
              <a:t>05-Feb-22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156B-8C3B-4403-A57C-653CEE85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7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B81A-67ED-4D04-91EC-A9913DA0832E}" type="datetimeFigureOut">
              <a:rPr lang="en-US" smtClean="0"/>
              <a:t>05-Feb-22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156B-8C3B-4403-A57C-653CEE85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06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B81A-67ED-4D04-91EC-A9913DA0832E}" type="datetimeFigureOut">
              <a:rPr lang="en-US" smtClean="0"/>
              <a:t>05-Feb-22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156B-8C3B-4403-A57C-653CEE85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5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B81A-67ED-4D04-91EC-A9913DA0832E}" type="datetimeFigureOut">
              <a:rPr lang="en-US" smtClean="0"/>
              <a:t>05-Feb-22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156B-8C3B-4403-A57C-653CEE85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94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B81A-67ED-4D04-91EC-A9913DA0832E}" type="datetimeFigureOut">
              <a:rPr lang="en-US" smtClean="0"/>
              <a:t>05-Feb-22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156B-8C3B-4403-A57C-653CEE85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5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B81A-67ED-4D04-91EC-A9913DA0832E}" type="datetimeFigureOut">
              <a:rPr lang="en-US" smtClean="0"/>
              <a:t>05-Feb-22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156B-8C3B-4403-A57C-653CEE85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3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B81A-67ED-4D04-91EC-A9913DA0832E}" type="datetimeFigureOut">
              <a:rPr lang="en-US" smtClean="0"/>
              <a:t>05-Feb-22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156B-8C3B-4403-A57C-653CEE85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7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B81A-67ED-4D04-91EC-A9913DA0832E}" type="datetimeFigureOut">
              <a:rPr lang="en-US" smtClean="0"/>
              <a:t>05-Feb-22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156B-8C3B-4403-A57C-653CEE85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19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B81A-67ED-4D04-91EC-A9913DA0832E}" type="datetimeFigureOut">
              <a:rPr lang="en-US" smtClean="0"/>
              <a:t>05-Feb-22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156B-8C3B-4403-A57C-653CEE85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4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B81A-67ED-4D04-91EC-A9913DA0832E}" type="datetimeFigureOut">
              <a:rPr lang="en-US" smtClean="0"/>
              <a:t>05-Feb-22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156B-8C3B-4403-A57C-653CEE85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7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CB81A-67ED-4D04-91EC-A9913DA0832E}" type="datetimeFigureOut">
              <a:rPr lang="en-US" smtClean="0"/>
              <a:t>05-Feb-22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56B-8C3B-4403-A57C-653CEE85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2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100+ hình nền powerpoint học sinh - hinhanhsieudep.net">
            <a:extLst>
              <a:ext uri="{FF2B5EF4-FFF2-40B4-BE49-F238E27FC236}">
                <a16:creationId xmlns:a16="http://schemas.microsoft.com/office/drawing/2014/main" id="{B519225C-3A60-451C-AC04-CD5D5C942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5EB2B8-8CAF-46BB-A24C-AB254DA7169D}"/>
              </a:ext>
            </a:extLst>
          </p:cNvPr>
          <p:cNvSpPr txBox="1"/>
          <p:nvPr/>
        </p:nvSpPr>
        <p:spPr>
          <a:xfrm>
            <a:off x="457200" y="1959439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 CỘNG CÁC SỐ TRONG PHẠM VI 10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39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ọn Bộ 11 Chủ Đề Hình Nền Powerpoint 2010 Đẹp, 100+ Hình Nền Slide Đẹp  2021 - luxury-inside.vn">
            <a:extLst>
              <a:ext uri="{FF2B5EF4-FFF2-40B4-BE49-F238E27FC236}">
                <a16:creationId xmlns:a16="http://schemas.microsoft.com/office/drawing/2014/main" id="{71A4C740-318C-4C35-A5E8-86B263418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D4D697-C674-42EF-8A30-28F1A62D44CB}"/>
              </a:ext>
            </a:extLst>
          </p:cNvPr>
          <p:cNvSpPr txBox="1"/>
          <p:nvPr/>
        </p:nvSpPr>
        <p:spPr>
          <a:xfrm>
            <a:off x="2050472" y="2396836"/>
            <a:ext cx="43503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38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*">
            <a:extLst>
              <a:ext uri="{FF2B5EF4-FFF2-40B4-BE49-F238E27FC236}">
                <a16:creationId xmlns:a16="http://schemas.microsoft.com/office/drawing/2014/main" id="{2233A65D-915D-49C4-9B3E-63FD31CCA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597"/>
            <a:ext cx="9144000" cy="698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2392720D-2FAD-46D7-9FA0-564A25724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618" y="1658175"/>
            <a:ext cx="525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C7F3681F-FB4D-49B2-B3E3-B4B23A5ED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491" y="2431057"/>
            <a:ext cx="1447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5341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1488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39DA90DF-CA53-498F-84C0-4FE2ADEBD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172" y="2754222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CE39834D-5688-40D9-8FF6-C4B4E0C566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918" y="3584733"/>
            <a:ext cx="10668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7943F499-2CBB-4470-B8CB-8489B245E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218" y="2419192"/>
            <a:ext cx="1447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7915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1346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604299A2-C60A-4AF0-A769-7D4917075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618" y="2360070"/>
            <a:ext cx="1447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4507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2568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FBDBD9C7-4944-4B8D-A67A-3803EB8F4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5638" y="2415182"/>
            <a:ext cx="1447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8425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618</a:t>
            </a: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BFF32493-B6F0-472B-B52F-416CFB0B9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9454" y="2723957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1" name="Line 16">
            <a:extLst>
              <a:ext uri="{FF2B5EF4-FFF2-40B4-BE49-F238E27FC236}">
                <a16:creationId xmlns:a16="http://schemas.microsoft.com/office/drawing/2014/main" id="{1D8238B3-955D-44CB-8DBE-36E9F9DBBB2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0328" y="3564225"/>
            <a:ext cx="10668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17">
            <a:extLst>
              <a:ext uri="{FF2B5EF4-FFF2-40B4-BE49-F238E27FC236}">
                <a16:creationId xmlns:a16="http://schemas.microsoft.com/office/drawing/2014/main" id="{93124EFB-7B44-4AAC-965F-372D4B7D4B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6890" y="3521120"/>
            <a:ext cx="10668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18">
            <a:extLst>
              <a:ext uri="{FF2B5EF4-FFF2-40B4-BE49-F238E27FC236}">
                <a16:creationId xmlns:a16="http://schemas.microsoft.com/office/drawing/2014/main" id="{3A8A05CF-C7B1-4E86-BC57-C89C8B870DB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5873" y="3558872"/>
            <a:ext cx="10668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611BD67B-16C8-412B-AA63-302AA067A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383" y="2704468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570CE06B-02A7-48A4-B2B0-CF3AE4956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6390" y="2661151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6" name="Text Box 27">
            <a:extLst>
              <a:ext uri="{FF2B5EF4-FFF2-40B4-BE49-F238E27FC236}">
                <a16:creationId xmlns:a16="http://schemas.microsoft.com/office/drawing/2014/main" id="{B781CDE0-924E-44EB-845B-E0A85EC68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208" y="3518433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6829</a:t>
            </a:r>
          </a:p>
        </p:txBody>
      </p:sp>
      <p:sp>
        <p:nvSpPr>
          <p:cNvPr id="17" name="Text Box 27">
            <a:extLst>
              <a:ext uri="{FF2B5EF4-FFF2-40B4-BE49-F238E27FC236}">
                <a16:creationId xmlns:a16="http://schemas.microsoft.com/office/drawing/2014/main" id="{034E091B-82B6-4FF2-A16B-7A339D8C5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3272" y="3539664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9261</a:t>
            </a:r>
          </a:p>
        </p:txBody>
      </p:sp>
      <p:sp>
        <p:nvSpPr>
          <p:cNvPr id="18" name="Text Box 27">
            <a:extLst>
              <a:ext uri="{FF2B5EF4-FFF2-40B4-BE49-F238E27FC236}">
                <a16:creationId xmlns:a16="http://schemas.microsoft.com/office/drawing/2014/main" id="{BFEA71A7-0E50-471A-B036-B4B9F5E8F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873" y="3460994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7075</a:t>
            </a:r>
          </a:p>
        </p:txBody>
      </p:sp>
      <p:sp>
        <p:nvSpPr>
          <p:cNvPr id="19" name="Text Box 27">
            <a:extLst>
              <a:ext uri="{FF2B5EF4-FFF2-40B4-BE49-F238E27FC236}">
                <a16:creationId xmlns:a16="http://schemas.microsoft.com/office/drawing/2014/main" id="{7CF398E7-C44E-4EDA-A254-43D075D8E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0328" y="3545017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9043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A9C0B5-A19B-478E-82A1-AB8CAE06FED5}"/>
              </a:ext>
            </a:extLst>
          </p:cNvPr>
          <p:cNvSpPr txBox="1"/>
          <p:nvPr/>
        </p:nvSpPr>
        <p:spPr>
          <a:xfrm>
            <a:off x="1160318" y="208887"/>
            <a:ext cx="6934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10 000</a:t>
            </a:r>
          </a:p>
        </p:txBody>
      </p:sp>
    </p:spTree>
    <p:extLst>
      <p:ext uri="{BB962C8B-B14F-4D97-AF65-F5344CB8AC3E}">
        <p14:creationId xmlns:p14="http://schemas.microsoft.com/office/powerpoint/2010/main" val="205296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*">
            <a:extLst>
              <a:ext uri="{FF2B5EF4-FFF2-40B4-BE49-F238E27FC236}">
                <a16:creationId xmlns:a16="http://schemas.microsoft.com/office/drawing/2014/main" id="{48D2DB3D-EBCF-4289-9680-EF3CE881D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9144000" cy="698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FBC10B-F2FD-4625-817C-E0F3003E268F}"/>
              </a:ext>
            </a:extLst>
          </p:cNvPr>
          <p:cNvSpPr txBox="1"/>
          <p:nvPr/>
        </p:nvSpPr>
        <p:spPr>
          <a:xfrm>
            <a:off x="1160318" y="208887"/>
            <a:ext cx="6934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10 000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669FEDA2-8032-466C-922D-D0BF17C2F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74" y="3400337"/>
            <a:ext cx="10858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5716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1749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BAA61DCA-81D1-4768-813D-93F0D8FAD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836" y="3657653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30224B91-43FB-48B3-A267-2D96E0CDCB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2986" y="4576815"/>
            <a:ext cx="8001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5FE41B5E-6A8C-45AD-AE59-EDD06A0D5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9236" y="3429000"/>
            <a:ext cx="10858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707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5857</a:t>
            </a:r>
          </a:p>
        </p:txBody>
      </p:sp>
      <p:sp>
        <p:nvSpPr>
          <p:cNvPr id="8" name="Line 17">
            <a:extLst>
              <a:ext uri="{FF2B5EF4-FFF2-40B4-BE49-F238E27FC236}">
                <a16:creationId xmlns:a16="http://schemas.microsoft.com/office/drawing/2014/main" id="{314264A1-FEAE-4C95-82A9-D9A0AC9CBF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2615" y="4656940"/>
            <a:ext cx="8001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0">
            <a:extLst>
              <a:ext uri="{FF2B5EF4-FFF2-40B4-BE49-F238E27FC236}">
                <a16:creationId xmlns:a16="http://schemas.microsoft.com/office/drawing/2014/main" id="{53FB656E-012A-4FBD-93A3-8C86C7448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5987" y="3723502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0" name="Text Box 26">
            <a:extLst>
              <a:ext uri="{FF2B5EF4-FFF2-40B4-BE49-F238E27FC236}">
                <a16:creationId xmlns:a16="http://schemas.microsoft.com/office/drawing/2014/main" id="{45E2CFE9-82A5-4C82-AC2D-FEAF86662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036" y="1828256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7">
            <a:extLst>
              <a:ext uri="{FF2B5EF4-FFF2-40B4-BE49-F238E27FC236}">
                <a16:creationId xmlns:a16="http://schemas.microsoft.com/office/drawing/2014/main" id="{FD968D08-1A8C-4C35-A4CE-048FD5870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836" y="2542309"/>
            <a:ext cx="265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5716 + 1749</a:t>
            </a:r>
          </a:p>
        </p:txBody>
      </p:sp>
      <p:sp>
        <p:nvSpPr>
          <p:cNvPr id="12" name="Text Box 28">
            <a:extLst>
              <a:ext uri="{FF2B5EF4-FFF2-40B4-BE49-F238E27FC236}">
                <a16:creationId xmlns:a16="http://schemas.microsoft.com/office/drawing/2014/main" id="{2CA7C3D8-6C52-4626-BAA9-FD7D37BB6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6286" y="2631878"/>
            <a:ext cx="2247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707 + 5857</a:t>
            </a:r>
          </a:p>
        </p:txBody>
      </p:sp>
      <p:sp>
        <p:nvSpPr>
          <p:cNvPr id="13" name="Text Box 26">
            <a:extLst>
              <a:ext uri="{FF2B5EF4-FFF2-40B4-BE49-F238E27FC236}">
                <a16:creationId xmlns:a16="http://schemas.microsoft.com/office/drawing/2014/main" id="{5DA9B6AB-19E0-41D9-B69A-0B9DE3B24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036" y="2504209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4" name="Text Box 27">
            <a:extLst>
              <a:ext uri="{FF2B5EF4-FFF2-40B4-BE49-F238E27FC236}">
                <a16:creationId xmlns:a16="http://schemas.microsoft.com/office/drawing/2014/main" id="{6C4EFDEA-2822-4F4A-9C02-42CE7199E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036" y="5514109"/>
            <a:ext cx="97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27">
            <a:extLst>
              <a:ext uri="{FF2B5EF4-FFF2-40B4-BE49-F238E27FC236}">
                <a16:creationId xmlns:a16="http://schemas.microsoft.com/office/drawing/2014/main" id="{85A6F129-08CE-4C1E-BBC5-0564332C9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9236" y="4656940"/>
            <a:ext cx="97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6564</a:t>
            </a:r>
          </a:p>
        </p:txBody>
      </p:sp>
      <p:sp>
        <p:nvSpPr>
          <p:cNvPr id="16" name="Text Box 27">
            <a:extLst>
              <a:ext uri="{FF2B5EF4-FFF2-40B4-BE49-F238E27FC236}">
                <a16:creationId xmlns:a16="http://schemas.microsoft.com/office/drawing/2014/main" id="{EEEA6C10-6041-4C99-BA8E-807526A52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2986" y="4538446"/>
            <a:ext cx="97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7465</a:t>
            </a:r>
          </a:p>
        </p:txBody>
      </p:sp>
    </p:spTree>
    <p:extLst>
      <p:ext uri="{BB962C8B-B14F-4D97-AF65-F5344CB8AC3E}">
        <p14:creationId xmlns:p14="http://schemas.microsoft.com/office/powerpoint/2010/main" val="1796205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*">
            <a:extLst>
              <a:ext uri="{FF2B5EF4-FFF2-40B4-BE49-F238E27FC236}">
                <a16:creationId xmlns:a16="http://schemas.microsoft.com/office/drawing/2014/main" id="{9E38218D-9D73-4124-8BBA-5F5E5578D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-1141"/>
            <a:ext cx="9144000" cy="698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63C6DC-95CA-4109-83BD-A15AE05D0002}"/>
              </a:ext>
            </a:extLst>
          </p:cNvPr>
          <p:cNvSpPr txBox="1"/>
          <p:nvPr/>
        </p:nvSpPr>
        <p:spPr>
          <a:xfrm>
            <a:off x="1160318" y="208887"/>
            <a:ext cx="69342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10 000</a:t>
            </a:r>
          </a:p>
        </p:txBody>
      </p:sp>
      <p:sp>
        <p:nvSpPr>
          <p:cNvPr id="34" name="Rectangle 4">
            <a:extLst>
              <a:ext uri="{FF2B5EF4-FFF2-40B4-BE49-F238E27FC236}">
                <a16:creationId xmlns:a16="http://schemas.microsoft.com/office/drawing/2014/main" id="{269963F2-07B7-4FEF-9B06-A982B8B1B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" y="1428750"/>
            <a:ext cx="8458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3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3680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Hai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4220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5" name="Text Box 17">
            <a:extLst>
              <a:ext uri="{FF2B5EF4-FFF2-40B4-BE49-F238E27FC236}">
                <a16:creationId xmlns:a16="http://schemas.microsoft.com/office/drawing/2014/main" id="{AF6D24AF-7827-4D09-A8C0-74E5A3674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87" y="2840068"/>
            <a:ext cx="2228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36" name="Rectangle 12">
            <a:extLst>
              <a:ext uri="{FF2B5EF4-FFF2-40B4-BE49-F238E27FC236}">
                <a16:creationId xmlns:a16="http://schemas.microsoft.com/office/drawing/2014/main" id="{4723975B-BF24-47B7-9E0E-3790E5128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58" y="3363288"/>
            <a:ext cx="1670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 :</a:t>
            </a:r>
          </a:p>
        </p:txBody>
      </p:sp>
      <p:sp>
        <p:nvSpPr>
          <p:cNvPr id="37" name="Rectangle 13">
            <a:extLst>
              <a:ext uri="{FF2B5EF4-FFF2-40B4-BE49-F238E27FC236}">
                <a16:creationId xmlns:a16="http://schemas.microsoft.com/office/drawing/2014/main" id="{E62B8AE3-5686-49D4-87B9-95DFD3CCB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58" y="3801601"/>
            <a:ext cx="1590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Hai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 :</a:t>
            </a:r>
          </a:p>
        </p:txBody>
      </p:sp>
      <p:sp>
        <p:nvSpPr>
          <p:cNvPr id="38" name="Rectangle 14">
            <a:extLst>
              <a:ext uri="{FF2B5EF4-FFF2-40B4-BE49-F238E27FC236}">
                <a16:creationId xmlns:a16="http://schemas.microsoft.com/office/drawing/2014/main" id="{A9B8EAE6-52D5-4CE0-9271-579401852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2841" y="3633207"/>
            <a:ext cx="7024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cây</a:t>
            </a:r>
            <a:endParaRPr lang="en-US" altLang="en-US" sz="28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" name="Text Box 21">
            <a:extLst>
              <a:ext uri="{FF2B5EF4-FFF2-40B4-BE49-F238E27FC236}">
                <a16:creationId xmlns:a16="http://schemas.microsoft.com/office/drawing/2014/main" id="{308098BF-B2B5-459F-BDCC-DA2263DB4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531" y="3363288"/>
            <a:ext cx="1670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3 680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Text Box 24">
            <a:extLst>
              <a:ext uri="{FF2B5EF4-FFF2-40B4-BE49-F238E27FC236}">
                <a16:creationId xmlns:a16="http://schemas.microsoft.com/office/drawing/2014/main" id="{41BFE07D-8832-427C-BC9E-BBBC23AB7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531" y="3801601"/>
            <a:ext cx="19388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4 220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AutoShape 15">
            <a:extLst>
              <a:ext uri="{FF2B5EF4-FFF2-40B4-BE49-F238E27FC236}">
                <a16:creationId xmlns:a16="http://schemas.microsoft.com/office/drawing/2014/main" id="{BE9C38FB-7CB3-445D-A97D-F08A1E99B739}"/>
              </a:ext>
            </a:extLst>
          </p:cNvPr>
          <p:cNvSpPr>
            <a:spLocks/>
          </p:cNvSpPr>
          <p:nvPr/>
        </p:nvSpPr>
        <p:spPr bwMode="auto">
          <a:xfrm>
            <a:off x="3697593" y="3439020"/>
            <a:ext cx="57150" cy="930743"/>
          </a:xfrm>
          <a:prstGeom prst="rightBrace">
            <a:avLst>
              <a:gd name="adj1" fmla="val 100000"/>
              <a:gd name="adj2" fmla="val 50000"/>
            </a:avLst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vi-VN" altLang="en-US" sz="2800" b="1">
              <a:latin typeface=".VnGothicH" panose="020B7200000000000000" pitchFamily="34" charset="0"/>
            </a:endParaRPr>
          </a:p>
        </p:txBody>
      </p:sp>
      <p:sp>
        <p:nvSpPr>
          <p:cNvPr id="42" name="Rectangle 16">
            <a:extLst>
              <a:ext uri="{FF2B5EF4-FFF2-40B4-BE49-F238E27FC236}">
                <a16:creationId xmlns:a16="http://schemas.microsoft.com/office/drawing/2014/main" id="{AE58CFC4-F624-4D43-AA75-1A0C08FFF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1483" y="3633207"/>
            <a:ext cx="308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66"/>
                </a:solidFill>
                <a:latin typeface=".VnGothicH" panose="020B7200000000000000" pitchFamily="34" charset="0"/>
              </a:rPr>
              <a:t>?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B1D8A49E-5D1E-4412-A796-485C68918E2C}"/>
              </a:ext>
            </a:extLst>
          </p:cNvPr>
          <p:cNvSpPr txBox="1">
            <a:spLocks/>
          </p:cNvSpPr>
          <p:nvPr/>
        </p:nvSpPr>
        <p:spPr bwMode="auto">
          <a:xfrm>
            <a:off x="1565480" y="4328032"/>
            <a:ext cx="6013040" cy="199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  <a:p>
            <a:pPr algn="ctr">
              <a:spcBef>
                <a:spcPct val="2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4220 + 3680 = 7900 (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  <a:p>
            <a:pPr algn="ctr">
              <a:spcBef>
                <a:spcPct val="2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 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7900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774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5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 Art ý tưởng | hình ảnh, hình nền, stuffed animals">
            <a:extLst>
              <a:ext uri="{FF2B5EF4-FFF2-40B4-BE49-F238E27FC236}">
                <a16:creationId xmlns:a16="http://schemas.microsoft.com/office/drawing/2014/main" id="{E345C72A-83BA-4C8B-AE80-8FA5FAD0C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3E3B9A74-B862-4FE1-A29D-E3C19059F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72" y="2344090"/>
            <a:ext cx="7308201" cy="108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1" tIns="34289" rIns="68541" bIns="34289">
            <a:spAutoFit/>
          </a:bodyPr>
          <a:lstStyle>
            <a:lvl1pPr marL="427038" indent="-427038" defTabSz="6842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33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Về</a:t>
            </a:r>
            <a:r>
              <a:rPr lang="en-US" altLang="en-US" sz="33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nhà</a:t>
            </a:r>
            <a:r>
              <a:rPr lang="en-US" altLang="en-US" sz="33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xem</a:t>
            </a:r>
            <a:r>
              <a:rPr lang="en-US" altLang="en-US" sz="33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lại</a:t>
            </a:r>
            <a:r>
              <a:rPr lang="en-US" altLang="en-US" sz="33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3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Char char="•"/>
            </a:pPr>
            <a:r>
              <a:rPr lang="en-US" altLang="en-US" sz="33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Chuẩn</a:t>
            </a:r>
            <a:r>
              <a:rPr lang="en-US" altLang="en-US" sz="33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bị</a:t>
            </a:r>
            <a:r>
              <a:rPr lang="en-US" altLang="en-US" sz="33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300" dirty="0">
                <a:solidFill>
                  <a:srgbClr val="00206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33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Luyện</a:t>
            </a:r>
            <a:r>
              <a:rPr lang="en-US" altLang="en-US" sz="33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tập</a:t>
            </a:r>
            <a:endParaRPr lang="en-US" altLang="en-US" sz="33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3CEEECD5-A479-4A11-BD72-244B3FD5D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0125" y="1532668"/>
            <a:ext cx="15430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1" tIns="34289" rIns="68541" bIns="34289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3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Dặn</a:t>
            </a:r>
            <a:r>
              <a:rPr lang="en-US" altLang="en-US" sz="33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dò</a:t>
            </a:r>
            <a:endParaRPr lang="en-US" altLang="en-US" sz="33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41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legant Lines Png - Thin Colorful Border Design , Transparent Cartoon -  Jing.fm">
            <a:extLst>
              <a:ext uri="{FF2B5EF4-FFF2-40B4-BE49-F238E27FC236}">
                <a16:creationId xmlns:a16="http://schemas.microsoft.com/office/drawing/2014/main" id="{3C75BE84-6F81-467A-A68D-DB42CA691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78D83C-F58E-42D2-8D07-1D50A53E21AC}"/>
              </a:ext>
            </a:extLst>
          </p:cNvPr>
          <p:cNvSpPr txBox="1"/>
          <p:nvPr/>
        </p:nvSpPr>
        <p:spPr>
          <a:xfrm>
            <a:off x="372960" y="829073"/>
            <a:ext cx="8175295" cy="531973"/>
          </a:xfrm>
          <a:prstGeom prst="rect">
            <a:avLst/>
          </a:prstGeom>
          <a:noFill/>
        </p:spPr>
        <p:txBody>
          <a:bodyPr wrap="square" lIns="100109" tIns="50054" rIns="100109" bIns="50054" rtlCol="0">
            <a:spAutoFit/>
          </a:bodyPr>
          <a:lstStyle/>
          <a:p>
            <a:r>
              <a:rPr lang="en-US" sz="28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1. Kiến thức, kỹ năng: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ACAA99-FF21-441A-946E-ED1854651175}"/>
              </a:ext>
            </a:extLst>
          </p:cNvPr>
          <p:cNvSpPr txBox="1"/>
          <p:nvPr/>
        </p:nvSpPr>
        <p:spPr>
          <a:xfrm>
            <a:off x="372960" y="1253069"/>
            <a:ext cx="8313840" cy="2538932"/>
          </a:xfrm>
          <a:prstGeom prst="rect">
            <a:avLst/>
          </a:prstGeom>
          <a:noFill/>
        </p:spPr>
        <p:txBody>
          <a:bodyPr wrap="square" lIns="100109" tIns="50054" rIns="100109" bIns="50054" rtlCol="0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10000 (bao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10 000).</a:t>
            </a:r>
          </a:p>
          <a:p>
            <a:pPr indent="180340" algn="just">
              <a:lnSpc>
                <a:spcPct val="115000"/>
              </a:lnSpc>
            </a:pP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     </a:t>
            </a:r>
          </a:p>
        </p:txBody>
      </p:sp>
      <p:sp>
        <p:nvSpPr>
          <p:cNvPr id="9" name="Horizontal Scroll 6">
            <a:extLst>
              <a:ext uri="{FF2B5EF4-FFF2-40B4-BE49-F238E27FC236}">
                <a16:creationId xmlns:a16="http://schemas.microsoft.com/office/drawing/2014/main" id="{3DF922D6-E03A-4E9B-8A8F-471576DA330F}"/>
              </a:ext>
            </a:extLst>
          </p:cNvPr>
          <p:cNvSpPr/>
          <p:nvPr/>
        </p:nvSpPr>
        <p:spPr>
          <a:xfrm>
            <a:off x="869463" y="140397"/>
            <a:ext cx="6712347" cy="531973"/>
          </a:xfrm>
          <a:prstGeom prst="horizontalScroll">
            <a:avLst/>
          </a:prstGeom>
          <a:solidFill>
            <a:srgbClr val="FFFF00"/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109" tIns="50054" rIns="100109" bIns="50054" rtlCol="0" anchor="ctr"/>
          <a:lstStyle/>
          <a:p>
            <a:pPr lvl="0" algn="ctr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I. YÊU CẦU CẦN ĐẠT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1B9B53-CA9A-4CF1-8826-22F139C3960E}"/>
              </a:ext>
            </a:extLst>
          </p:cNvPr>
          <p:cNvSpPr txBox="1"/>
          <p:nvPr/>
        </p:nvSpPr>
        <p:spPr>
          <a:xfrm>
            <a:off x="457200" y="3637539"/>
            <a:ext cx="6197478" cy="531973"/>
          </a:xfrm>
          <a:prstGeom prst="rect">
            <a:avLst/>
          </a:prstGeom>
          <a:noFill/>
        </p:spPr>
        <p:txBody>
          <a:bodyPr wrap="square" lIns="100109" tIns="50054" rIns="100109" bIns="50054" rtlCol="0">
            <a:spAutoFit/>
          </a:bodyPr>
          <a:lstStyle/>
          <a:p>
            <a:r>
              <a:rPr lang="en-US" sz="28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2. Phẩm chất, năng lực: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103D03-E759-43F6-8D4A-0604B0786913}"/>
              </a:ext>
            </a:extLst>
          </p:cNvPr>
          <p:cNvSpPr txBox="1"/>
          <p:nvPr/>
        </p:nvSpPr>
        <p:spPr>
          <a:xfrm>
            <a:off x="372960" y="4041944"/>
            <a:ext cx="8313840" cy="3117296"/>
          </a:xfrm>
          <a:prstGeom prst="rect">
            <a:avLst/>
          </a:prstGeom>
          <a:noFill/>
        </p:spPr>
        <p:txBody>
          <a:bodyPr wrap="square" lIns="100109" tIns="50054" rIns="100109" bIns="50054" rtlCol="0"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HS có cơ hội phát triển phẩm chất: chăm chỉ: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thực: ngay thẳng trong học tập.</a:t>
            </a:r>
          </a:p>
          <a:p>
            <a:pPr algn="just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HS có cơ hội hình thành và phát triển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như: năng lực tự chủ và tự học, giao tiếp và hợp tác, giải quyết vấn đề và sáng tạo, năng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9275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Elegant Lines Png - Thin Colorful Border Design , Transparent Cartoon -  Jing.fm">
            <a:extLst>
              <a:ext uri="{FF2B5EF4-FFF2-40B4-BE49-F238E27FC236}">
                <a16:creationId xmlns:a16="http://schemas.microsoft.com/office/drawing/2014/main" id="{5F4F1E3A-BB46-4E22-9459-811865095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0">
            <a:extLst>
              <a:ext uri="{FF2B5EF4-FFF2-40B4-BE49-F238E27FC236}">
                <a16:creationId xmlns:a16="http://schemas.microsoft.com/office/drawing/2014/main" id="{6860FBEB-09D7-4609-BEB9-999B1C974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180" y="1298260"/>
            <a:ext cx="2423685" cy="57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063" tIns="50031" rIns="100063" bIns="50031" numCol="1" anchor="t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ts val="547"/>
              </a:spcBef>
              <a:spcAft>
                <a:spcPts val="547"/>
              </a:spcAft>
            </a:pP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1. Giáo viên: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19E5B7AA-5A0A-48EF-85A6-6C9C4AE3D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263" y="1989397"/>
            <a:ext cx="8104909" cy="96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063" tIns="50031" rIns="100063" bIns="50031" numCol="1" anchor="t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ts val="547"/>
              </a:spcBef>
              <a:spcAft>
                <a:spcPts val="547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   - SGK Toán lớp 3,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giảng power point, máy tính, phần mềm zavi.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AC7E3C-7663-43A5-84FA-DEC84C765448}"/>
              </a:ext>
            </a:extLst>
          </p:cNvPr>
          <p:cNvSpPr txBox="1"/>
          <p:nvPr/>
        </p:nvSpPr>
        <p:spPr>
          <a:xfrm>
            <a:off x="554180" y="3185547"/>
            <a:ext cx="2701637" cy="578139"/>
          </a:xfrm>
          <a:prstGeom prst="rect">
            <a:avLst/>
          </a:prstGeom>
          <a:noFill/>
        </p:spPr>
        <p:txBody>
          <a:bodyPr wrap="square" lIns="100109" tIns="50054" rIns="100109" bIns="50054" rtlCol="0">
            <a:spAutoFit/>
          </a:bodyPr>
          <a:lstStyle/>
          <a:p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Học sinh: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62DEB3-6549-4C84-8163-F61F4DABC6FB}"/>
              </a:ext>
            </a:extLst>
          </p:cNvPr>
          <p:cNvSpPr txBox="1"/>
          <p:nvPr/>
        </p:nvSpPr>
        <p:spPr>
          <a:xfrm>
            <a:off x="554180" y="3857400"/>
            <a:ext cx="8215747" cy="962860"/>
          </a:xfrm>
          <a:prstGeom prst="rect">
            <a:avLst/>
          </a:prstGeom>
          <a:noFill/>
        </p:spPr>
        <p:txBody>
          <a:bodyPr wrap="square" lIns="100109" tIns="50054" rIns="100109" bIns="50054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- SGK Toán lớp 3, Vở Toán,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 mực, bút chì, thước kẻ, điện thoại hoặc máy tính.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Horizontal Scroll 6">
            <a:extLst>
              <a:ext uri="{FF2B5EF4-FFF2-40B4-BE49-F238E27FC236}">
                <a16:creationId xmlns:a16="http://schemas.microsoft.com/office/drawing/2014/main" id="{A29AE15C-3C96-4264-A1EC-11448A78720D}"/>
              </a:ext>
            </a:extLst>
          </p:cNvPr>
          <p:cNvSpPr/>
          <p:nvPr/>
        </p:nvSpPr>
        <p:spPr>
          <a:xfrm>
            <a:off x="2577930" y="174204"/>
            <a:ext cx="4776093" cy="578093"/>
          </a:xfrm>
          <a:prstGeom prst="horizontalScroll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0" scaled="1"/>
            <a:tileRect/>
          </a:gra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109" tIns="50054" rIns="100109" bIns="50054" rtlCol="0" anchor="ctr"/>
          <a:lstStyle/>
          <a:p>
            <a:pPr lvl="0" algn="ctr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II. ĐỒ DÙNG DẠY HỌC</a:t>
            </a:r>
          </a:p>
        </p:txBody>
      </p:sp>
    </p:spTree>
    <p:extLst>
      <p:ext uri="{BB962C8B-B14F-4D97-AF65-F5344CB8AC3E}">
        <p14:creationId xmlns:p14="http://schemas.microsoft.com/office/powerpoint/2010/main" val="3410340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hung hình đẹp">
            <a:extLst>
              <a:ext uri="{FF2B5EF4-FFF2-40B4-BE49-F238E27FC236}">
                <a16:creationId xmlns:a16="http://schemas.microsoft.com/office/drawing/2014/main" id="{AD5C824B-63DE-43A1-A344-5681787FB8C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39B3E29-BA94-4121-80A2-5CD06F6A4457}"/>
              </a:ext>
            </a:extLst>
          </p:cNvPr>
          <p:cNvSpPr/>
          <p:nvPr/>
        </p:nvSpPr>
        <p:spPr>
          <a:xfrm>
            <a:off x="534743" y="2477577"/>
            <a:ext cx="8110493" cy="1578413"/>
          </a:xfrm>
          <a:prstGeom prst="rect">
            <a:avLst/>
          </a:prstGeom>
          <a:noFill/>
        </p:spPr>
        <p:txBody>
          <a:bodyPr wrap="square" lIns="100109" tIns="50054" rIns="100109" bIns="5005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III. CÁC HOẠT ĐỘNG </a:t>
            </a:r>
          </a:p>
          <a:p>
            <a:pPr algn="ctr"/>
            <a:r>
              <a:rPr lang="en-US" sz="4800" b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DẠY HỌC</a:t>
            </a:r>
          </a:p>
        </p:txBody>
      </p:sp>
    </p:spTree>
    <p:extLst>
      <p:ext uri="{BB962C8B-B14F-4D97-AF65-F5344CB8AC3E}">
        <p14:creationId xmlns:p14="http://schemas.microsoft.com/office/powerpoint/2010/main" val="1931882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ọn Bộ 11 Chủ Đề Hình Nền Powerpoint 2010 Đẹp, 100+ Hình Nền Slide Đẹp  2021 - luxury-inside.vn">
            <a:extLst>
              <a:ext uri="{FF2B5EF4-FFF2-40B4-BE49-F238E27FC236}">
                <a16:creationId xmlns:a16="http://schemas.microsoft.com/office/drawing/2014/main" id="{9C3BC4E1-2A4C-4B89-81E9-29D9B5A81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2063F5-982B-4B86-88D2-16223D981EA4}"/>
              </a:ext>
            </a:extLst>
          </p:cNvPr>
          <p:cNvSpPr txBox="1"/>
          <p:nvPr/>
        </p:nvSpPr>
        <p:spPr>
          <a:xfrm>
            <a:off x="147916" y="3054452"/>
            <a:ext cx="7636933" cy="1069081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lIns="52886" tIns="26451" rIns="52886" bIns="26451"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 </a:t>
            </a:r>
          </a:p>
        </p:txBody>
      </p:sp>
    </p:spTree>
    <p:extLst>
      <p:ext uri="{BB962C8B-B14F-4D97-AF65-F5344CB8AC3E}">
        <p14:creationId xmlns:p14="http://schemas.microsoft.com/office/powerpoint/2010/main" val="1889816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hình nền &amp;quot;Hoạt hình siêu dễ thương&amp;quot; chất lượng cao cho Powerpoint">
            <a:extLst>
              <a:ext uri="{FF2B5EF4-FFF2-40B4-BE49-F238E27FC236}">
                <a16:creationId xmlns:a16="http://schemas.microsoft.com/office/drawing/2014/main" id="{17DD9FBF-0089-4E0B-82E5-B76782DC2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12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90">
            <a:extLst>
              <a:ext uri="{FF2B5EF4-FFF2-40B4-BE49-F238E27FC236}">
                <a16:creationId xmlns:a16="http://schemas.microsoft.com/office/drawing/2014/main" id="{BD8C625A-E8EA-4BE8-ADA8-3FE1CB640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4876" y="422554"/>
            <a:ext cx="38327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So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sau</a:t>
            </a:r>
            <a:endParaRPr lang="en-US" altLang="en-US" sz="2800" b="1" i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192">
            <a:extLst>
              <a:ext uri="{FF2B5EF4-FFF2-40B4-BE49-F238E27FC236}">
                <a16:creationId xmlns:a16="http://schemas.microsoft.com/office/drawing/2014/main" id="{09CC10C3-9260-409B-9CAD-717BA97F9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5209" y="1116757"/>
            <a:ext cx="134259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2305</a:t>
            </a:r>
          </a:p>
        </p:txBody>
      </p:sp>
      <p:sp>
        <p:nvSpPr>
          <p:cNvPr id="7" name="Text Box 193">
            <a:extLst>
              <a:ext uri="{FF2B5EF4-FFF2-40B4-BE49-F238E27FC236}">
                <a16:creationId xmlns:a16="http://schemas.microsoft.com/office/drawing/2014/main" id="{A39F449D-FFC7-4A7F-8490-BE4479688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204" y="1761838"/>
            <a:ext cx="140854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4567</a:t>
            </a:r>
          </a:p>
        </p:txBody>
      </p:sp>
      <p:sp>
        <p:nvSpPr>
          <p:cNvPr id="9" name="Text Box 195">
            <a:extLst>
              <a:ext uri="{FF2B5EF4-FFF2-40B4-BE49-F238E27FC236}">
                <a16:creationId xmlns:a16="http://schemas.microsoft.com/office/drawing/2014/main" id="{5F2680FF-BBE2-49D1-9D54-A3D6A9D93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801" y="1132190"/>
            <a:ext cx="827206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&gt;</a:t>
            </a:r>
          </a:p>
        </p:txBody>
      </p:sp>
      <p:sp>
        <p:nvSpPr>
          <p:cNvPr id="11" name="Text Box 199">
            <a:extLst>
              <a:ext uri="{FF2B5EF4-FFF2-40B4-BE49-F238E27FC236}">
                <a16:creationId xmlns:a16="http://schemas.microsoft.com/office/drawing/2014/main" id="{CE99F4E6-5AD7-4E11-925C-84D5C12FC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848" y="1806843"/>
            <a:ext cx="97440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>
                <a:latin typeface="Times New Roman" panose="02020603050405020304" pitchFamily="18" charset="0"/>
              </a:rPr>
              <a:t>    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&lt;</a:t>
            </a:r>
          </a:p>
        </p:txBody>
      </p:sp>
      <p:sp>
        <p:nvSpPr>
          <p:cNvPr id="20" name="Text Box 192">
            <a:extLst>
              <a:ext uri="{FF2B5EF4-FFF2-40B4-BE49-F238E27FC236}">
                <a16:creationId xmlns:a16="http://schemas.microsoft.com/office/drawing/2014/main" id="{35E810EF-83B7-47DE-8095-85762E4D2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0848" y="1145177"/>
            <a:ext cx="122663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2305</a:t>
            </a:r>
          </a:p>
        </p:txBody>
      </p:sp>
      <p:sp>
        <p:nvSpPr>
          <p:cNvPr id="21" name="Text Box 192">
            <a:extLst>
              <a:ext uri="{FF2B5EF4-FFF2-40B4-BE49-F238E27FC236}">
                <a16:creationId xmlns:a16="http://schemas.microsoft.com/office/drawing/2014/main" id="{EA409E38-2D36-46F5-A979-C9E00A357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353" y="1767436"/>
            <a:ext cx="1212129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6062</a:t>
            </a:r>
          </a:p>
        </p:txBody>
      </p:sp>
    </p:spTree>
    <p:extLst>
      <p:ext uri="{BB962C8B-B14F-4D97-AF65-F5344CB8AC3E}">
        <p14:creationId xmlns:p14="http://schemas.microsoft.com/office/powerpoint/2010/main" val="85121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80F28C-D690-4D67-8CD5-EEF0C56E484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629" y="-196198"/>
            <a:ext cx="9746429" cy="772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C9934D53-0716-4903-8B2F-73F0BC4C4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0" y="430213"/>
            <a:ext cx="89489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FBD6400C-E076-4786-BAD1-16B8CD171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7357" y="1483671"/>
            <a:ext cx="97464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Toán</a:t>
            </a:r>
            <a:endParaRPr lang="en-US" sz="2800" b="1" dirty="0">
              <a:solidFill>
                <a:schemeClr val="bg1"/>
              </a:solidFill>
              <a:latin typeface="HP001 5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204DEC35-ADC4-4C00-8D8F-BBC17A5AC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938" y="1929407"/>
            <a:ext cx="68985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phạm</a:t>
            </a:r>
            <a:r>
              <a:rPr lang="en-US" sz="28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 vi 10 000</a:t>
            </a:r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id="{A9FDBC68-385D-46A6-95CE-2BF94594A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04800"/>
            <a:ext cx="2148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420DEB-7F0E-4795-9065-5FBCCD058F53}"/>
              </a:ext>
            </a:extLst>
          </p:cNvPr>
          <p:cNvSpPr txBox="1"/>
          <p:nvPr/>
        </p:nvSpPr>
        <p:spPr>
          <a:xfrm>
            <a:off x="2027006" y="561682"/>
            <a:ext cx="6624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sáu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11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02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2022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8E9A06B-3E38-44FB-B3CC-C25EE5559387}"/>
              </a:ext>
            </a:extLst>
          </p:cNvPr>
          <p:cNvCxnSpPr>
            <a:cxnSpLocks/>
          </p:cNvCxnSpPr>
          <p:nvPr/>
        </p:nvCxnSpPr>
        <p:spPr>
          <a:xfrm flipH="1">
            <a:off x="1779938" y="960764"/>
            <a:ext cx="29766" cy="56742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91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ọn Bộ 11 Chủ Đề Hình Nền Powerpoint 2010 Đẹp, 100+ Hình Nền Slide Đẹp  2021 - luxury-inside.vn">
            <a:extLst>
              <a:ext uri="{FF2B5EF4-FFF2-40B4-BE49-F238E27FC236}">
                <a16:creationId xmlns:a16="http://schemas.microsoft.com/office/drawing/2014/main" id="{B3B19B78-22DC-4506-9B62-84E684BAE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320" y="0"/>
            <a:ext cx="92593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6B0C66-D914-43DF-81EC-341FEB69BDDC}"/>
              </a:ext>
            </a:extLst>
          </p:cNvPr>
          <p:cNvSpPr txBox="1"/>
          <p:nvPr/>
        </p:nvSpPr>
        <p:spPr>
          <a:xfrm>
            <a:off x="695873" y="2894459"/>
            <a:ext cx="7636933" cy="1069081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lIns="52886" tIns="26451" rIns="52886" bIns="26451"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3575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*">
            <a:extLst>
              <a:ext uri="{FF2B5EF4-FFF2-40B4-BE49-F238E27FC236}">
                <a16:creationId xmlns:a16="http://schemas.microsoft.com/office/drawing/2014/main" id="{1636B6FF-8174-4191-8046-A0FCA4543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610" y="-62346"/>
            <a:ext cx="9144000" cy="698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0">
            <a:extLst>
              <a:ext uri="{FF2B5EF4-FFF2-40B4-BE49-F238E27FC236}">
                <a16:creationId xmlns:a16="http://schemas.microsoft.com/office/drawing/2014/main" id="{AD5AD7DE-7C40-452D-9305-2226C10E0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616" y="2689833"/>
            <a:ext cx="14002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3526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DFDB377B-1538-4CD5-B699-561CF1A91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537" y="2738630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" name="Line 16">
            <a:extLst>
              <a:ext uri="{FF2B5EF4-FFF2-40B4-BE49-F238E27FC236}">
                <a16:creationId xmlns:a16="http://schemas.microsoft.com/office/drawing/2014/main" id="{3D88890A-D409-4D64-8898-D9BC6817AF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3843" y="3619941"/>
            <a:ext cx="13716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967049E3-677F-4858-963F-41EC9F69F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492" y="3562627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5C4617F1-2324-4BC3-8338-508B5906E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2513" y="3562627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F32A4898-F411-4E20-B622-DEDA7BE78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110" y="3562627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7E34B5F0-3ACB-4753-AF99-E41396222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839" y="3562627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 Box 35">
            <a:extLst>
              <a:ext uri="{FF2B5EF4-FFF2-40B4-BE49-F238E27FC236}">
                <a16:creationId xmlns:a16="http://schemas.microsoft.com/office/drawing/2014/main" id="{E698920E-DB28-40FA-BBFF-AB89018C6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988" y="2194779"/>
            <a:ext cx="371931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3526 + 2759 = ?</a:t>
            </a:r>
          </a:p>
        </p:txBody>
      </p:sp>
      <p:sp>
        <p:nvSpPr>
          <p:cNvPr id="14" name="Text Box 40">
            <a:extLst>
              <a:ext uri="{FF2B5EF4-FFF2-40B4-BE49-F238E27FC236}">
                <a16:creationId xmlns:a16="http://schemas.microsoft.com/office/drawing/2014/main" id="{B5E359C6-4848-4C9B-A7BA-1D9EA84BC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915" y="2629740"/>
            <a:ext cx="55689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15" name="Text Box 41">
            <a:extLst>
              <a:ext uri="{FF2B5EF4-FFF2-40B4-BE49-F238E27FC236}">
                <a16:creationId xmlns:a16="http://schemas.microsoft.com/office/drawing/2014/main" id="{8CE3C369-3479-4638-8BDE-B053063E9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915" y="3128239"/>
            <a:ext cx="64853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</a:t>
            </a:r>
          </a:p>
        </p:txBody>
      </p:sp>
      <p:sp>
        <p:nvSpPr>
          <p:cNvPr id="16" name="Text Box 42">
            <a:extLst>
              <a:ext uri="{FF2B5EF4-FFF2-40B4-BE49-F238E27FC236}">
                <a16:creationId xmlns:a16="http://schemas.microsoft.com/office/drawing/2014/main" id="{0FBF7646-B970-4766-94BB-B73E92580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915" y="3679081"/>
            <a:ext cx="51169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17" name="Text Box 43">
            <a:extLst>
              <a:ext uri="{FF2B5EF4-FFF2-40B4-BE49-F238E27FC236}">
                <a16:creationId xmlns:a16="http://schemas.microsoft.com/office/drawing/2014/main" id="{64290950-0547-4E5C-8B6D-B19656BFB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915" y="4245861"/>
            <a:ext cx="5975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</p:txBody>
      </p:sp>
      <p:sp>
        <p:nvSpPr>
          <p:cNvPr id="18" name="Text Box 53">
            <a:extLst>
              <a:ext uri="{FF2B5EF4-FFF2-40B4-BE49-F238E27FC236}">
                <a16:creationId xmlns:a16="http://schemas.microsoft.com/office/drawing/2014/main" id="{555157E1-80A3-43EA-A633-0D8142A78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092" y="3088204"/>
            <a:ext cx="10613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2759</a:t>
            </a:r>
          </a:p>
        </p:txBody>
      </p:sp>
      <p:sp>
        <p:nvSpPr>
          <p:cNvPr id="22" name="Text Box 35">
            <a:extLst>
              <a:ext uri="{FF2B5EF4-FFF2-40B4-BE49-F238E27FC236}">
                <a16:creationId xmlns:a16="http://schemas.microsoft.com/office/drawing/2014/main" id="{722A0C17-BE72-4902-9608-8F8C6961A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52" y="5163383"/>
            <a:ext cx="371931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3526 + 2759 = 6285</a:t>
            </a:r>
          </a:p>
        </p:txBody>
      </p:sp>
      <p:sp>
        <p:nvSpPr>
          <p:cNvPr id="23" name="Text Box 35">
            <a:extLst>
              <a:ext uri="{FF2B5EF4-FFF2-40B4-BE49-F238E27FC236}">
                <a16:creationId xmlns:a16="http://schemas.microsoft.com/office/drawing/2014/main" id="{CFB751B2-B2CC-4779-8051-5B38BDB0A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843" y="227129"/>
            <a:ext cx="7231547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10 000</a:t>
            </a:r>
          </a:p>
        </p:txBody>
      </p:sp>
    </p:spTree>
    <p:extLst>
      <p:ext uri="{BB962C8B-B14F-4D97-AF65-F5344CB8AC3E}">
        <p14:creationId xmlns:p14="http://schemas.microsoft.com/office/powerpoint/2010/main" val="308750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3724</TotalTime>
  <Words>508</Words>
  <Application>Microsoft Office PowerPoint</Application>
  <PresentationFormat>On-screen Show (4:3)</PresentationFormat>
  <Paragraphs>98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.VnGothicH</vt:lpstr>
      <vt:lpstr>Arial</vt:lpstr>
      <vt:lpstr>Calibri</vt:lpstr>
      <vt:lpstr>Calibri Light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41</cp:revision>
  <dcterms:created xsi:type="dcterms:W3CDTF">2021-11-26T08:59:53Z</dcterms:created>
  <dcterms:modified xsi:type="dcterms:W3CDTF">2022-02-05T16:51:14Z</dcterms:modified>
</cp:coreProperties>
</file>