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30" r:id="rId2"/>
    <p:sldId id="331" r:id="rId3"/>
    <p:sldId id="258" r:id="rId4"/>
    <p:sldId id="314" r:id="rId5"/>
    <p:sldId id="316" r:id="rId6"/>
    <p:sldId id="291" r:id="rId7"/>
    <p:sldId id="323" r:id="rId8"/>
    <p:sldId id="324" r:id="rId9"/>
    <p:sldId id="272" r:id="rId10"/>
    <p:sldId id="32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00"/>
    <a:srgbClr val="800080"/>
    <a:srgbClr val="FFFF00"/>
    <a:srgbClr val="009900"/>
    <a:srgbClr val="3333CC"/>
    <a:srgbClr val="0000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386CA-6C50-45F2-993C-76F7F12E968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A910E-027F-4CBB-B8E6-6B1494AE9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97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smtClean="0">
              <a:cs typeface="Arial" charset="0"/>
            </a:endParaRPr>
          </a:p>
        </p:txBody>
      </p:sp>
      <p:sp>
        <p:nvSpPr>
          <p:cNvPr id="31748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9280659-CC6E-42DC-B9BB-5F242622C5D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549FE7-AA5B-457C-A665-F1E9CBA58B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505200" y="5994400"/>
            <a:ext cx="3657600" cy="560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GV: Nguyễn Thị Lệ Quyên</a:t>
            </a:r>
          </a:p>
        </p:txBody>
      </p:sp>
      <p:sp>
        <p:nvSpPr>
          <p:cNvPr id="2052" name="WordArt 5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164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TH TRUNG LẬP HẠ</a:t>
            </a:r>
          </a:p>
        </p:txBody>
      </p:sp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1842721" y="1613592"/>
            <a:ext cx="5306158" cy="8625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Tập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làm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văn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21"/>
          <p:cNvSpPr>
            <a:spLocks noChangeArrowheads="1" noChangeShapeType="1" noTextEdit="1"/>
          </p:cNvSpPr>
          <p:nvPr/>
        </p:nvSpPr>
        <p:spPr bwMode="auto">
          <a:xfrm>
            <a:off x="152400" y="2699982"/>
            <a:ext cx="89916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01"/>
              </a:avLst>
            </a:prstTxWarp>
          </a:bodyPr>
          <a:lstStyle/>
          <a:p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Lập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chương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trình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hoạt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động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206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-2603" y="1"/>
            <a:ext cx="9154356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/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/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7753" y="0"/>
            <a:ext cx="9133644" cy="6858000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800708"/>
            <a:ext cx="7560840" cy="62958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97038"/>
              </a:avLst>
            </a:prstTxWarp>
            <a:spAutoFit/>
          </a:bodyPr>
          <a:lstStyle/>
          <a:p>
            <a:pPr algn="ctr"/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Tạm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biệt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các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em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học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sinh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thân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yêu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8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292225" y="561975"/>
            <a:ext cx="62103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</a:t>
            </a:r>
            <a:r>
              <a:rPr lang="en-US" sz="4800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sáu</a:t>
            </a:r>
            <a:r>
              <a:rPr lang="vi-VN" sz="4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4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ngày </a:t>
            </a:r>
            <a:r>
              <a:rPr lang="vi-VN" sz="4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en-US" sz="4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vi-VN" sz="4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4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tháng 2 năm 2022</a:t>
            </a:r>
            <a:endParaRPr lang="en-US" sz="48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663" y="5073650"/>
            <a:ext cx="1292225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1292225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25" y="76200"/>
            <a:ext cx="60960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254625"/>
            <a:ext cx="1397000" cy="154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1917" tIns="60958" rIns="121917" bIns="60958" anchor="ctr"/>
          <a:lstStyle/>
          <a:p>
            <a:endParaRPr lang="vi-VN"/>
          </a:p>
        </p:txBody>
      </p:sp>
      <p:sp>
        <p:nvSpPr>
          <p:cNvPr id="10" name="WordArt 20"/>
          <p:cNvSpPr>
            <a:spLocks noChangeArrowheads="1" noChangeShapeType="1" noTextEdit="1"/>
          </p:cNvSpPr>
          <p:nvPr/>
        </p:nvSpPr>
        <p:spPr bwMode="auto">
          <a:xfrm>
            <a:off x="1808602" y="1265785"/>
            <a:ext cx="5306158" cy="8625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Tập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làm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văn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21"/>
          <p:cNvSpPr>
            <a:spLocks noChangeArrowheads="1" noChangeShapeType="1" noTextEdit="1"/>
          </p:cNvSpPr>
          <p:nvPr/>
        </p:nvSpPr>
        <p:spPr bwMode="auto">
          <a:xfrm>
            <a:off x="118281" y="2352175"/>
            <a:ext cx="9178119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01"/>
              </a:avLst>
            </a:prstTxWarp>
          </a:bodyPr>
          <a:lstStyle/>
          <a:p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Lập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chương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trình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hoạt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động</a:t>
            </a:r>
            <a:r>
              <a:rPr lang="en-US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79256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9">
            <a:extLst>
              <a:ext uri="{FF2B5EF4-FFF2-40B4-BE49-F238E27FC236}">
                <a16:creationId xmlns:a16="http://schemas.microsoft.com/office/drawing/2014/main" xmlns="" id="{633B0C14-3C32-4C59-87F9-1DB45A6D5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2240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xmlns="" id="{E3FA5BC8-C9E1-4263-BAF0-D1A74B111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74763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xmlns="" id="{E99F3127-F065-40E1-B674-394D06A10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2112736"/>
            <a:ext cx="8915400" cy="3477875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latin typeface="Times New Roman" panose="02020603050405020304" pitchFamily="18" charset="0"/>
              </a:rPr>
              <a:t>Câu hỏi:</a:t>
            </a:r>
            <a:endParaRPr lang="en-US" altLang="en-US" sz="4000" b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a) Các bạn trong lớp tổ chức buổi liên hoan văn nghệ nhằm mục đích gì?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b) Để tổ chức buổi liên hoan cần làm những việc gì? Lớp trưởng đã phân công như thế nào?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c) Hãy thuật lại diễn biến của buổi liên hoan.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8" name="Rectangle 7">
            <a:extLst>
              <a:ext uri="{FF2B5EF4-FFF2-40B4-BE49-F238E27FC236}">
                <a16:creationId xmlns:a16="http://schemas.microsoft.com/office/drawing/2014/main" xmlns="" id="{AE0F274B-4EBD-49F6-A26F-0F676890A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36525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endParaRPr lang="en-US" altLang="en-US" sz="2800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" name="Rectangle 8">
            <a:extLst>
              <a:ext uri="{FF2B5EF4-FFF2-40B4-BE49-F238E27FC236}">
                <a16:creationId xmlns:a16="http://schemas.microsoft.com/office/drawing/2014/main" xmlns="" id="{9179FDF3-D9F8-4F44-8B94-8EF07C303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0" y="822325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9">
            <a:extLst>
              <a:ext uri="{FF2B5EF4-FFF2-40B4-BE49-F238E27FC236}">
                <a16:creationId xmlns:a16="http://schemas.microsoft.com/office/drawing/2014/main" xmlns="" id="{A7C192BF-7E0C-4C9E-9C3C-7FD456A9C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xmlns="" id="{67BE3769-AEB8-4B1A-98B8-E398F3822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178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xmlns="" id="{31D82133-5B6D-41A7-9719-891A495F7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2228850"/>
            <a:ext cx="8915400" cy="2800350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 dirty="0" err="1">
                <a:latin typeface="Times New Roman" panose="02020603050405020304" pitchFamily="18" charset="0"/>
              </a:rPr>
              <a:t>Câu</a:t>
            </a:r>
            <a:r>
              <a:rPr lang="en-US" altLang="en-US" b="0" dirty="0"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latin typeface="Times New Roman" panose="02020603050405020304" pitchFamily="18" charset="0"/>
              </a:rPr>
              <a:t>hỏi</a:t>
            </a:r>
            <a:r>
              <a:rPr lang="en-US" altLang="en-US" b="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?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 dirty="0">
                <a:latin typeface="Times New Roman" panose="02020603050405020304" pitchFamily="18" charset="0"/>
              </a:rPr>
              <a:t> 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b="0" dirty="0">
              <a:latin typeface="Times New Roman" panose="02020603050405020304" pitchFamily="18" charset="0"/>
            </a:endParaRPr>
          </a:p>
        </p:txBody>
      </p:sp>
      <p:sp>
        <p:nvSpPr>
          <p:cNvPr id="4102" name="Rectangle 7">
            <a:extLst>
              <a:ext uri="{FF2B5EF4-FFF2-40B4-BE49-F238E27FC236}">
                <a16:creationId xmlns:a16="http://schemas.microsoft.com/office/drawing/2014/main" xmlns="" id="{66D6DDAC-1E69-40F6-B7A3-844749478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533400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endParaRPr lang="en-US" altLang="en-US" sz="2800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3" name="Rectangle 8">
            <a:extLst>
              <a:ext uri="{FF2B5EF4-FFF2-40B4-BE49-F238E27FC236}">
                <a16:creationId xmlns:a16="http://schemas.microsoft.com/office/drawing/2014/main" xmlns="" id="{2E962C84-CAE7-4CCF-B5C9-9F8E072BD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25" y="1219200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">
            <a:extLst>
              <a:ext uri="{FF2B5EF4-FFF2-40B4-BE49-F238E27FC236}">
                <a16:creationId xmlns:a16="http://schemas.microsoft.com/office/drawing/2014/main" xmlns="" id="{BFDA4EB4-84C1-40F8-AF69-61FB2EBE4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xmlns="" id="{555AD5C0-893F-4232-8C2D-C353F918D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55725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 u="sng">
                <a:solidFill>
                  <a:srgbClr val="0000FF"/>
                </a:solidFill>
                <a:latin typeface="Times New Roman" panose="02020603050405020304" pitchFamily="18" charset="0"/>
              </a:rPr>
              <a:t>1. Đọc câu chuyện dưới đây và trả lời câu hỏi: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xmlns="" id="{578AAA7B-3594-4583-8373-C894997FF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41525"/>
            <a:ext cx="8915400" cy="3292475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latin typeface="Times New Roman" panose="02020603050405020304" pitchFamily="18" charset="0"/>
              </a:rPr>
              <a:t>Câu hỏi: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+ Buổi họp lớp bàn về việc gì? 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 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latin typeface="Times New Roman" panose="02020603050405020304" pitchFamily="18" charset="0"/>
              </a:rPr>
              <a:t> =&gt;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Liên hoan văn nghệ chào mừng ngày Nhà giáo Việt Nam 20/11.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5126" name="Rectangle 7">
            <a:extLst>
              <a:ext uri="{FF2B5EF4-FFF2-40B4-BE49-F238E27FC236}">
                <a16:creationId xmlns:a16="http://schemas.microsoft.com/office/drawing/2014/main" xmlns="" id="{BE5D0B2A-37EF-4788-863F-87944C4DF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7863" y="387350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</a:rPr>
              <a:t>Tập làm văn</a:t>
            </a:r>
          </a:p>
        </p:txBody>
      </p:sp>
      <p:sp>
        <p:nvSpPr>
          <p:cNvPr id="5127" name="Rectangle 8">
            <a:extLst>
              <a:ext uri="{FF2B5EF4-FFF2-40B4-BE49-F238E27FC236}">
                <a16:creationId xmlns:a16="http://schemas.microsoft.com/office/drawing/2014/main" xmlns="" id="{895456A5-28D5-4A5A-B52A-A33C64145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016000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>
            <a:extLst>
              <a:ext uri="{FF2B5EF4-FFF2-40B4-BE49-F238E27FC236}">
                <a16:creationId xmlns:a16="http://schemas.microsoft.com/office/drawing/2014/main" xmlns="" id="{65DC6900-22BF-4BF4-83EB-6EB6C2C40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667000"/>
            <a:ext cx="8610600" cy="584200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=&gt; Liên hoan văn nghệ tại lớp</a:t>
            </a:r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xmlns="" id="{C342A099-46D3-4CFF-AF76-C2B9D3012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76375"/>
            <a:ext cx="82296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 u="sng">
                <a:solidFill>
                  <a:srgbClr val="0000FF"/>
                </a:solidFill>
                <a:latin typeface="Times New Roman" panose="02020603050405020304" pitchFamily="18" charset="0"/>
              </a:rPr>
              <a:t>Câu 2 </a:t>
            </a:r>
            <a:r>
              <a:rPr lang="en-US" altLang="en-US" b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Các bạn đã quyết định chọn hình thức hoạt động nào để chúc mừng thầy cô?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xmlns="" id="{ED4D596B-24FC-4A7A-9BBD-7EA0EA648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90513"/>
            <a:ext cx="2101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</a:rPr>
              <a:t>Tập làm văn</a:t>
            </a:r>
          </a:p>
        </p:txBody>
      </p:sp>
      <p:sp>
        <p:nvSpPr>
          <p:cNvPr id="6150" name="Rectangle 8">
            <a:extLst>
              <a:ext uri="{FF2B5EF4-FFF2-40B4-BE49-F238E27FC236}">
                <a16:creationId xmlns:a16="http://schemas.microsoft.com/office/drawing/2014/main" xmlns="" id="{F355B8A4-4011-43C4-858B-A07A80EA4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950" y="976313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>
            <a:extLst>
              <a:ext uri="{FF2B5EF4-FFF2-40B4-BE49-F238E27FC236}">
                <a16:creationId xmlns:a16="http://schemas.microsoft.com/office/drawing/2014/main" xmlns="" id="{D0FCAA0C-A3E8-4A4E-AAAB-F41251673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995678"/>
            <a:ext cx="4572000" cy="2862322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c,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cụ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vui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vẻ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 Thu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Tuấn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Béo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kịch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Huyền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kéo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đàn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...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Cuối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nhiệm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khen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tường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hay,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khen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xmlns="" id="{BF4FA0AD-6286-49DC-9AC0-4DB69391D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595" y="457200"/>
            <a:ext cx="364489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a) Các bạn trong lớp tổ chức buổi liên hoan văn nghệ nhằm mục đích gì?</a:t>
            </a:r>
          </a:p>
        </p:txBody>
      </p:sp>
      <p:cxnSp>
        <p:nvCxnSpPr>
          <p:cNvPr id="11269" name="Straight Connector 8">
            <a:extLst>
              <a:ext uri="{FF2B5EF4-FFF2-40B4-BE49-F238E27FC236}">
                <a16:creationId xmlns:a16="http://schemas.microsoft.com/office/drawing/2014/main" xmlns="" id="{0F7C313B-C53C-4952-99B1-F1135C4D624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714501" y="3390900"/>
            <a:ext cx="48006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8">
            <a:extLst>
              <a:ext uri="{FF2B5EF4-FFF2-40B4-BE49-F238E27FC236}">
                <a16:creationId xmlns:a16="http://schemas.microsoft.com/office/drawing/2014/main" xmlns="" id="{D414C46F-7FF2-41B9-AE79-1DA2387FE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5" y="3886200"/>
            <a:ext cx="3644898" cy="85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c) Hãy thuật lại diễn biến của buổi liên hoan?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xmlns="" id="{1CFE96C0-D09C-4A85-A81A-67AE366A9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595" y="1472863"/>
            <a:ext cx="3644898" cy="16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b) Để tổ chức buổi liên hoan cần làm những việc gì? Lớp trưởng đã phân công như thế nào?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647DFA21-6151-4671-9FE1-F2721CB2A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441133"/>
            <a:ext cx="4572000" cy="2554545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b, Phân công chuẩn bị: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u="sng">
                <a:solidFill>
                  <a:srgbClr val="0000FF"/>
                </a:solidFill>
                <a:latin typeface="Times New Roman" panose="02020603050405020304" pitchFamily="18" charset="0"/>
              </a:rPr>
              <a:t>+ Cần chuẩn bị: 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bánh, kẹo, hoa quả, chén đĩa; làm báo tường, chương trình văn nghệ.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u="sng">
                <a:solidFill>
                  <a:srgbClr val="0000FF"/>
                </a:solidFill>
                <a:latin typeface="Times New Roman" panose="02020603050405020304" pitchFamily="18" charset="0"/>
              </a:rPr>
              <a:t>+ Phân công: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-Bánh, kẹo, hoa quả, chén đĩa: Tâm, Phượng và các bạn nữ.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-Trang trí lớp học: Trung, Nam, Sơn.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073FE589-836B-4908-A7B8-8F383AC7C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39671"/>
            <a:ext cx="4572000" cy="1015663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a, Mục đích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: Chúc mừng thầy cô giáo nhân ngày Nhà giáo Việt Nam 20 – 11; bày tỏ lòng biết ơn thầy cô.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40" grpId="0"/>
      <p:bldP spid="6" grpId="0"/>
      <p:bldP spid="7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>
            <a:extLst>
              <a:ext uri="{FF2B5EF4-FFF2-40B4-BE49-F238E27FC236}">
                <a16:creationId xmlns:a16="http://schemas.microsoft.com/office/drawing/2014/main" xmlns="" id="{86CF1553-C3BE-4BEB-BA23-AB326E58A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610600" cy="4278094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FF0000"/>
                </a:solidFill>
              </a:rPr>
              <a:t>Gợi</a:t>
            </a:r>
            <a:r>
              <a:rPr lang="en-US" sz="3200" dirty="0">
                <a:solidFill>
                  <a:srgbClr val="FF0000"/>
                </a:solidFill>
              </a:rPr>
              <a:t> ý: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 err="1"/>
              <a:t>Chương</a:t>
            </a:r>
            <a:r>
              <a:rPr lang="en-US" sz="3200" dirty="0"/>
              <a:t> trình liên hoan </a:t>
            </a:r>
            <a:r>
              <a:rPr lang="en-US" sz="3200" dirty="0" err="1"/>
              <a:t>văn</a:t>
            </a:r>
            <a:r>
              <a:rPr lang="en-US" sz="3200" dirty="0"/>
              <a:t> </a:t>
            </a:r>
            <a:r>
              <a:rPr lang="en-US" sz="3200" dirty="0" err="1"/>
              <a:t>nghệ</a:t>
            </a:r>
            <a:endParaRPr lang="en-US" sz="3200" dirty="0"/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 err="1"/>
              <a:t>Chào</a:t>
            </a:r>
            <a:r>
              <a:rPr lang="en-US" sz="3200" dirty="0"/>
              <a:t> </a:t>
            </a:r>
            <a:r>
              <a:rPr lang="en-US" sz="3200" dirty="0" err="1"/>
              <a:t>xuân</a:t>
            </a:r>
            <a:r>
              <a:rPr lang="en-US" sz="3200" dirty="0"/>
              <a:t> </a:t>
            </a:r>
            <a:r>
              <a:rPr lang="vi-VN" sz="3200" dirty="0"/>
              <a:t>Nhâm Dần</a:t>
            </a:r>
            <a:r>
              <a:rPr lang="en-US" sz="3200" dirty="0"/>
              <a:t> - </a:t>
            </a:r>
            <a:r>
              <a:rPr lang="vi-VN" sz="3200" dirty="0"/>
              <a:t>2022</a:t>
            </a:r>
            <a:endParaRPr lang="en-US" sz="3200" dirty="0"/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 err="1">
                <a:solidFill>
                  <a:srgbClr val="FF0000"/>
                </a:solidFill>
              </a:rPr>
              <a:t>Mục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đích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>
                <a:solidFill>
                  <a:srgbClr val="FF0000"/>
                </a:solidFill>
              </a:rPr>
              <a:t>Phân công </a:t>
            </a:r>
            <a:r>
              <a:rPr lang="en-US" sz="3200" dirty="0" err="1">
                <a:solidFill>
                  <a:srgbClr val="FF0000"/>
                </a:solidFill>
              </a:rPr>
              <a:t>chuẩn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bị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Chương</a:t>
            </a:r>
            <a:r>
              <a:rPr lang="en-US" sz="3200" dirty="0">
                <a:solidFill>
                  <a:srgbClr val="FF0000"/>
                </a:solidFill>
              </a:rPr>
              <a:t> trình </a:t>
            </a:r>
            <a:r>
              <a:rPr lang="en-US" sz="3200" dirty="0" err="1">
                <a:solidFill>
                  <a:srgbClr val="FF0000"/>
                </a:solidFill>
              </a:rPr>
              <a:t>cụ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thể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xmlns="" id="{2167466B-ADBD-4910-8233-951ED517B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Đề</a:t>
            </a:r>
            <a:r>
              <a:rPr lang="en-US" altLang="en-US" b="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xuân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2022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”.</a:t>
            </a:r>
            <a:endParaRPr lang="en-US" altLang="en-US" sz="2800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TextBox 10">
            <a:extLst>
              <a:ext uri="{FF2B5EF4-FFF2-40B4-BE49-F238E27FC236}">
                <a16:creationId xmlns:a16="http://schemas.microsoft.com/office/drawing/2014/main" xmlns="" id="{A84AA7E5-738B-4165-A431-C09770054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79248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Tiêu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đánh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8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Trình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đủ</a:t>
            </a:r>
            <a:r>
              <a:rPr lang="en-US" altLang="en-US" sz="2800" dirty="0">
                <a:latin typeface="Times New Roman" panose="02020603050405020304" pitchFamily="18" charset="0"/>
              </a:rPr>
              <a:t> 3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trình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hoạt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Mục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đích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rõ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ràng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đầy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đủ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?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rõ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ràng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cụ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?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Chương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trình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cụ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lý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phù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chuẩn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13316" name="Rectangle 7">
            <a:extLst>
              <a:ext uri="{FF2B5EF4-FFF2-40B4-BE49-F238E27FC236}">
                <a16:creationId xmlns:a16="http://schemas.microsoft.com/office/drawing/2014/main" xmlns="" id="{2C79EC23-66A9-4CF1-9C50-3D52A4CD8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1075" y="402431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</a:rPr>
              <a:t>Tập làm văn</a:t>
            </a:r>
          </a:p>
        </p:txBody>
      </p:sp>
      <p:sp>
        <p:nvSpPr>
          <p:cNvPr id="13317" name="Rectangle 8">
            <a:extLst>
              <a:ext uri="{FF2B5EF4-FFF2-40B4-BE49-F238E27FC236}">
                <a16:creationId xmlns:a16="http://schemas.microsoft.com/office/drawing/2014/main" xmlns="" id="{535775A2-A5EE-4B97-85BF-C3855DFF4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4631" y="1082714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</a:p>
        </p:txBody>
      </p:sp>
      <p:sp>
        <p:nvSpPr>
          <p:cNvPr id="13318" name="Line 9">
            <a:extLst>
              <a:ext uri="{FF2B5EF4-FFF2-40B4-BE49-F238E27FC236}">
                <a16:creationId xmlns:a16="http://schemas.microsoft.com/office/drawing/2014/main" xmlns="" id="{EAA3180E-6531-496C-9A5A-1D6A48758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828800"/>
            <a:ext cx="0" cy="4495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10">
            <a:extLst>
              <a:ext uri="{FF2B5EF4-FFF2-40B4-BE49-F238E27FC236}">
                <a16:creationId xmlns:a16="http://schemas.microsoft.com/office/drawing/2014/main" xmlns="" id="{88329929-379B-4E72-93D9-C41A5D6E468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828800"/>
            <a:ext cx="8001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11">
            <a:extLst>
              <a:ext uri="{FF2B5EF4-FFF2-40B4-BE49-F238E27FC236}">
                <a16:creationId xmlns:a16="http://schemas.microsoft.com/office/drawing/2014/main" xmlns="" id="{8D62D630-53F8-49B2-B8EF-8CBE6122E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1828800"/>
            <a:ext cx="0" cy="4419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2">
            <a:extLst>
              <a:ext uri="{FF2B5EF4-FFF2-40B4-BE49-F238E27FC236}">
                <a16:creationId xmlns:a16="http://schemas.microsoft.com/office/drawing/2014/main" xmlns="" id="{1743D860-A8E0-4DDF-8DC9-23AF90221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324600"/>
            <a:ext cx="8077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581</Words>
  <Application>Microsoft Office PowerPoint</Application>
  <PresentationFormat>On-screen Show (4:3)</PresentationFormat>
  <Paragraphs>59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ismail - [2010]</cp:lastModifiedBy>
  <cp:revision>81</cp:revision>
  <dcterms:created xsi:type="dcterms:W3CDTF">2009-01-25T10:16:25Z</dcterms:created>
  <dcterms:modified xsi:type="dcterms:W3CDTF">2022-02-05T12:16:27Z</dcterms:modified>
</cp:coreProperties>
</file>