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76" r:id="rId4"/>
    <p:sldMasterId id="2147483689" r:id="rId5"/>
    <p:sldMasterId id="2147483701" r:id="rId6"/>
    <p:sldMasterId id="2147483714" r:id="rId7"/>
  </p:sldMasterIdLst>
  <p:notesMasterIdLst>
    <p:notesMasterId r:id="rId29"/>
  </p:notesMasterIdLst>
  <p:sldIdLst>
    <p:sldId id="262" r:id="rId8"/>
    <p:sldId id="636" r:id="rId9"/>
    <p:sldId id="625" r:id="rId10"/>
    <p:sldId id="626" r:id="rId11"/>
    <p:sldId id="627" r:id="rId12"/>
    <p:sldId id="628" r:id="rId13"/>
    <p:sldId id="629" r:id="rId14"/>
    <p:sldId id="630" r:id="rId15"/>
    <p:sldId id="631" r:id="rId16"/>
    <p:sldId id="632" r:id="rId17"/>
    <p:sldId id="637" r:id="rId18"/>
    <p:sldId id="638" r:id="rId19"/>
    <p:sldId id="264" r:id="rId20"/>
    <p:sldId id="265" r:id="rId21"/>
    <p:sldId id="258" r:id="rId22"/>
    <p:sldId id="259" r:id="rId23"/>
    <p:sldId id="260" r:id="rId24"/>
    <p:sldId id="266" r:id="rId25"/>
    <p:sldId id="261" r:id="rId26"/>
    <p:sldId id="257" r:id="rId27"/>
    <p:sldId id="267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4F3DF-8408-4C1A-AC88-0BC955D07A2F}" type="datetimeFigureOut">
              <a:rPr lang="vi-VN" smtClean="0"/>
              <a:t>05/02/2022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9B58-A1C7-4185-A7CA-DB3DC88A09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36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8C73AC2-4FF3-463E-8886-A6A0A3ACDF98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7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Bam</a:t>
            </a:r>
            <a:r>
              <a:rPr lang="en-US" baseline="0" dirty="0"/>
              <a:t> </a:t>
            </a:r>
            <a:r>
              <a:rPr lang="en-US" baseline="0" dirty="0" err="1"/>
              <a:t>vao</a:t>
            </a:r>
            <a:r>
              <a:rPr lang="en-US" baseline="0" dirty="0"/>
              <a:t> be </a:t>
            </a:r>
            <a:r>
              <a:rPr lang="en-US" baseline="0" dirty="0" err="1"/>
              <a:t>gai</a:t>
            </a:r>
            <a:r>
              <a:rPr lang="en-US" baseline="0" dirty="0"/>
              <a:t> se sang slide </a:t>
            </a:r>
            <a:r>
              <a:rPr lang="en-US" baseline="0" dirty="0" err="1"/>
              <a:t>tiep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2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0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1" y="-11929"/>
            <a:ext cx="9131368" cy="6945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6748474" y="591796"/>
            <a:ext cx="210219" cy="200834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359473" y="1179626"/>
            <a:ext cx="598735" cy="572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421817" y="-144806"/>
            <a:ext cx="30315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191414" y="386442"/>
            <a:ext cx="673057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8535878" y="1031911"/>
            <a:ext cx="304026" cy="290453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08621" y="-102254"/>
            <a:ext cx="393185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578242" y="143469"/>
            <a:ext cx="500592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295475" y="11029"/>
            <a:ext cx="318176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8397527" y="144278"/>
            <a:ext cx="318176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5975995" y="192003"/>
            <a:ext cx="318176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29191" y="5180136"/>
            <a:ext cx="9590946" cy="1753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7" y="5606451"/>
            <a:ext cx="9273192" cy="135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7473495" y="454010"/>
            <a:ext cx="393185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7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4051"/>
          <a:stretch/>
        </p:blipFill>
        <p:spPr>
          <a:xfrm>
            <a:off x="-13588" y="0"/>
            <a:ext cx="9150838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 rot="20983264">
            <a:off x="5943614" y="-244883"/>
            <a:ext cx="512655" cy="489768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7586113" y="286269"/>
            <a:ext cx="598735" cy="572005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rot="297948">
            <a:off x="8723357" y="698496"/>
            <a:ext cx="385738" cy="368517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17" name="心形 1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8" name="心形 1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9" name="心形 1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rot="20983264">
            <a:off x="6432712" y="115416"/>
            <a:ext cx="473501" cy="452362"/>
            <a:chOff x="3425492" y="836712"/>
            <a:chExt cx="850149" cy="812194"/>
          </a:xfrm>
          <a:solidFill>
            <a:srgbClr val="FFCC00">
              <a:alpha val="65098"/>
            </a:srgbClr>
          </a:solidFill>
        </p:grpSpPr>
        <p:sp>
          <p:nvSpPr>
            <p:cNvPr id="23" name="心形 2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6" name="心形 2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" name="心形 2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7216207" y="-143727"/>
            <a:ext cx="385738" cy="3685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8208001" y="-248966"/>
            <a:ext cx="899608" cy="859445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>
                <a:defRPr/>
              </a:pPr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1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0188" y="-1155812"/>
            <a:ext cx="6883629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0188" y="-1155812"/>
            <a:ext cx="6883629" cy="91440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0360" y="-1262881"/>
            <a:ext cx="6768654" cy="958937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0773" y="-573023"/>
            <a:ext cx="6967703" cy="78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57650" cy="452596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1" y="1600203"/>
            <a:ext cx="4057650" cy="4525963"/>
          </a:xfrm>
        </p:spPr>
        <p:txBody>
          <a:bodyPr/>
          <a:lstStyle>
            <a:lvl1pPr>
              <a:defRPr sz="2764"/>
            </a:lvl1pPr>
            <a:lvl2pPr>
              <a:defRPr sz="2369"/>
            </a:lvl2pPr>
            <a:lvl3pPr>
              <a:defRPr sz="1974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39791" cy="63976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39791" cy="395128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31" y="1535113"/>
            <a:ext cx="4042171" cy="63976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31" y="2174875"/>
            <a:ext cx="4042171" cy="3951288"/>
          </a:xfrm>
        </p:spPr>
        <p:txBody>
          <a:bodyPr/>
          <a:lstStyle>
            <a:lvl1pPr>
              <a:defRPr sz="2369"/>
            </a:lvl1pPr>
            <a:lvl2pPr>
              <a:defRPr sz="1974"/>
            </a:lvl2pPr>
            <a:lvl3pPr>
              <a:defRPr sz="1777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0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709" cy="1162050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50" y="273053"/>
            <a:ext cx="5111353" cy="5853113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709" cy="4691063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1974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382"/>
            </a:lvl1pPr>
            <a:lvl2pPr marL="451256" indent="0">
              <a:buNone/>
              <a:defRPr sz="1184"/>
            </a:lvl2pPr>
            <a:lvl3pPr marL="902513" indent="0">
              <a:buNone/>
              <a:defRPr sz="987"/>
            </a:lvl3pPr>
            <a:lvl4pPr marL="1353769" indent="0">
              <a:buNone/>
              <a:defRPr sz="888"/>
            </a:lvl4pPr>
            <a:lvl5pPr marL="1805026" indent="0">
              <a:buNone/>
              <a:defRPr sz="888"/>
            </a:lvl5pPr>
            <a:lvl6pPr marL="2256282" indent="0">
              <a:buNone/>
              <a:defRPr sz="888"/>
            </a:lvl6pPr>
            <a:lvl7pPr marL="2707538" indent="0">
              <a:buNone/>
              <a:defRPr sz="888"/>
            </a:lvl7pPr>
            <a:lvl8pPr marL="3158795" indent="0">
              <a:buNone/>
              <a:defRPr sz="888"/>
            </a:lvl8pPr>
            <a:lvl9pPr marL="3610051" indent="0">
              <a:buNone/>
              <a:defRPr sz="8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79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4"/>
            <a:ext cx="6858130" cy="2387679"/>
          </a:xfrm>
          <a:prstGeom prst="rect">
            <a:avLst/>
          </a:prstGeom>
        </p:spPr>
        <p:txBody>
          <a:bodyPr anchor="b"/>
          <a:lstStyle>
            <a:lvl1pPr algn="ctr"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61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61"/>
            </a:lvl1pPr>
            <a:lvl2pPr marL="449561" indent="0" algn="ctr">
              <a:buNone/>
              <a:defRPr sz="1965"/>
            </a:lvl2pPr>
            <a:lvl3pPr marL="899122" indent="0" algn="ctr">
              <a:buNone/>
              <a:defRPr sz="1768"/>
            </a:lvl3pPr>
            <a:lvl4pPr marL="1348684" indent="0" algn="ctr">
              <a:buNone/>
              <a:defRPr sz="1572"/>
            </a:lvl4pPr>
            <a:lvl5pPr marL="1797791" indent="0" algn="ctr">
              <a:buNone/>
              <a:defRPr sz="1572"/>
            </a:lvl5pPr>
            <a:lvl6pPr marL="2247352" indent="0" algn="ctr">
              <a:buNone/>
              <a:defRPr sz="1572"/>
            </a:lvl6pPr>
            <a:lvl7pPr marL="2696914" indent="0" algn="ctr">
              <a:buNone/>
              <a:defRPr sz="1572"/>
            </a:lvl7pPr>
            <a:lvl8pPr marL="3146475" indent="0" algn="ctr">
              <a:buNone/>
              <a:defRPr sz="1572"/>
            </a:lvl8pPr>
            <a:lvl9pPr marL="3596036" indent="0" algn="ctr">
              <a:buNone/>
              <a:defRPr sz="157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9413776"/>
      </p:ext>
    </p:extLst>
  </p:cSld>
  <p:clrMapOvr>
    <a:masterClrMapping/>
  </p:clrMapOvr>
  <p:transition advClick="0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31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4207754"/>
      </p:ext>
    </p:extLst>
  </p:cSld>
  <p:clrMapOvr>
    <a:masterClrMapping/>
  </p:clrMapOvr>
  <p:transition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1" y="1709799"/>
            <a:ext cx="7886849" cy="2852832"/>
          </a:xfrm>
          <a:prstGeom prst="rect">
            <a:avLst/>
          </a:prstGeom>
        </p:spPr>
        <p:txBody>
          <a:bodyPr anchor="b"/>
          <a:lstStyle>
            <a:lvl1pPr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1" y="4589620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61">
                <a:solidFill>
                  <a:schemeClr val="tx1">
                    <a:tint val="75000"/>
                  </a:schemeClr>
                </a:solidFill>
              </a:defRPr>
            </a:lvl1pPr>
            <a:lvl2pPr marL="449561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912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3pPr>
            <a:lvl4pPr marL="134868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4pPr>
            <a:lvl5pPr marL="179779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5pPr>
            <a:lvl6pPr marL="2247352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6pPr>
            <a:lvl7pPr marL="269691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7pPr>
            <a:lvl8pPr marL="3146475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8pPr>
            <a:lvl9pPr marL="359603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52145920"/>
      </p:ext>
    </p:extLst>
  </p:cSld>
  <p:clrMapOvr>
    <a:masterClrMapping/>
  </p:clrMapOvr>
  <p:transition advClick="0" advTm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3" y="1825685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7" y="1825685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7733229"/>
      </p:ext>
    </p:extLst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9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65137"/>
            <a:ext cx="7886849" cy="132560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778501"/>
            <a:ext cx="3655250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2665472"/>
            <a:ext cx="3655250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501"/>
            <a:ext cx="3673252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72"/>
            <a:ext cx="3673252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5127686"/>
      </p:ext>
    </p:extLst>
  </p:cSld>
  <p:clrMapOvr>
    <a:masterClrMapping/>
  </p:clrMapOvr>
  <p:transition advClick="0" advTm="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6710280"/>
      </p:ext>
    </p:extLst>
  </p:cSld>
  <p:clrMapOvr>
    <a:masterClrMapping/>
  </p:clrMapOvr>
  <p:transition advClick="0" advTm="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946189"/>
      </p:ext>
    </p:extLst>
  </p:cSld>
  <p:clrMapOvr>
    <a:masterClrMapping/>
  </p:clrMapOvr>
  <p:transition advClick="0" advTm="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457219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987462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3147"/>
            </a:lvl1pPr>
            <a:lvl2pPr>
              <a:defRPr sz="2754"/>
            </a:lvl2pPr>
            <a:lvl3pPr>
              <a:defRPr sz="2361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2057473"/>
            <a:ext cx="2949233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2"/>
            </a:lvl1pPr>
            <a:lvl2pPr marL="449561" indent="0">
              <a:buNone/>
              <a:defRPr sz="1375"/>
            </a:lvl2pPr>
            <a:lvl3pPr marL="899122" indent="0">
              <a:buNone/>
              <a:defRPr sz="1179"/>
            </a:lvl3pPr>
            <a:lvl4pPr marL="1348684" indent="0">
              <a:buNone/>
              <a:defRPr sz="982"/>
            </a:lvl4pPr>
            <a:lvl5pPr marL="1797791" indent="0">
              <a:buNone/>
              <a:defRPr sz="982"/>
            </a:lvl5pPr>
            <a:lvl6pPr marL="2247352" indent="0">
              <a:buNone/>
              <a:defRPr sz="982"/>
            </a:lvl6pPr>
            <a:lvl7pPr marL="2696914" indent="0">
              <a:buNone/>
              <a:defRPr sz="982"/>
            </a:lvl7pPr>
            <a:lvl8pPr marL="3146475" indent="0">
              <a:buNone/>
              <a:defRPr sz="982"/>
            </a:lvl8pPr>
            <a:lvl9pPr marL="3596036" indent="0">
              <a:buNone/>
              <a:defRPr sz="98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40946728"/>
      </p:ext>
    </p:extLst>
  </p:cSld>
  <p:clrMapOvr>
    <a:masterClrMapping/>
  </p:clrMapOvr>
  <p:transition advClick="0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457219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457220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7"/>
            </a:lvl1pPr>
            <a:lvl2pPr marL="449561" indent="0">
              <a:buNone/>
              <a:defRPr sz="2754"/>
            </a:lvl2pPr>
            <a:lvl3pPr marL="899122" indent="0">
              <a:buNone/>
              <a:defRPr sz="2361"/>
            </a:lvl3pPr>
            <a:lvl4pPr marL="1348684" indent="0">
              <a:buNone/>
              <a:defRPr sz="1965"/>
            </a:lvl4pPr>
            <a:lvl5pPr marL="1797791" indent="0">
              <a:buNone/>
              <a:defRPr sz="1965"/>
            </a:lvl5pPr>
            <a:lvl6pPr marL="2247352" indent="0">
              <a:buNone/>
              <a:defRPr sz="1965"/>
            </a:lvl6pPr>
            <a:lvl7pPr marL="2696914" indent="0">
              <a:buNone/>
              <a:defRPr sz="1965"/>
            </a:lvl7pPr>
            <a:lvl8pPr marL="3146475" indent="0">
              <a:buNone/>
              <a:defRPr sz="1965"/>
            </a:lvl8pPr>
            <a:lvl9pPr marL="3596036" indent="0">
              <a:buNone/>
              <a:defRPr sz="19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2057473"/>
            <a:ext cx="3124071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5"/>
            </a:lvl1pPr>
            <a:lvl2pPr marL="449561" indent="0">
              <a:buNone/>
              <a:defRPr sz="1768"/>
            </a:lvl2pPr>
            <a:lvl3pPr marL="899122" indent="0">
              <a:buNone/>
              <a:defRPr sz="1572"/>
            </a:lvl3pPr>
            <a:lvl4pPr marL="1348684" indent="0">
              <a:buNone/>
              <a:defRPr sz="1375"/>
            </a:lvl4pPr>
            <a:lvl5pPr marL="1797791" indent="0">
              <a:buNone/>
              <a:defRPr sz="1375"/>
            </a:lvl5pPr>
            <a:lvl6pPr marL="2247352" indent="0">
              <a:buNone/>
              <a:defRPr sz="1375"/>
            </a:lvl6pPr>
            <a:lvl7pPr marL="2696914" indent="0">
              <a:buNone/>
              <a:defRPr sz="1375"/>
            </a:lvl7pPr>
            <a:lvl8pPr marL="3146475" indent="0">
              <a:buNone/>
              <a:defRPr sz="1375"/>
            </a:lvl8pPr>
            <a:lvl9pPr marL="3596036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226349"/>
      </p:ext>
    </p:extLst>
  </p:cSld>
  <p:clrMapOvr>
    <a:masterClrMapping/>
  </p:clrMapOvr>
  <p:transition advClick="0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31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75385"/>
      </p:ext>
    </p:extLst>
  </p:cSld>
  <p:clrMapOvr>
    <a:masterClrMapping/>
  </p:clrMapOvr>
  <p:transition advClick="0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42"/>
            <a:ext cx="1971713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42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05100090"/>
      </p:ext>
    </p:extLst>
  </p:cSld>
  <p:clrMapOvr>
    <a:masterClrMapping/>
  </p:clrMapOvr>
  <p:transition advClick="0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3" y="1825685"/>
            <a:ext cx="3886274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7" y="1825685"/>
            <a:ext cx="3886274" cy="20987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7" y="4076836"/>
            <a:ext cx="3886274" cy="210033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0809040"/>
      </p:ext>
    </p:extLst>
  </p:cSld>
  <p:clrMapOvr>
    <a:masterClrMapping/>
  </p:clrMapOvr>
  <p:transition advClick="0" advTm="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41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0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19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03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38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4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96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22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86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39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49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1"/>
            <a:ext cx="6858130" cy="2387679"/>
          </a:xfrm>
          <a:prstGeom prst="rect">
            <a:avLst/>
          </a:prstGeom>
        </p:spPr>
        <p:txBody>
          <a:bodyPr anchor="b"/>
          <a:lstStyle>
            <a:lvl1pPr algn="ctr"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61"/>
            </a:lvl1pPr>
            <a:lvl2pPr marL="449561" indent="0" algn="ctr">
              <a:buNone/>
              <a:defRPr sz="1965"/>
            </a:lvl2pPr>
            <a:lvl3pPr marL="899122" indent="0" algn="ctr">
              <a:buNone/>
              <a:defRPr sz="1768"/>
            </a:lvl3pPr>
            <a:lvl4pPr marL="1348684" indent="0" algn="ctr">
              <a:buNone/>
              <a:defRPr sz="1572"/>
            </a:lvl4pPr>
            <a:lvl5pPr marL="1797791" indent="0" algn="ctr">
              <a:buNone/>
              <a:defRPr sz="1572"/>
            </a:lvl5pPr>
            <a:lvl6pPr marL="2247352" indent="0" algn="ctr">
              <a:buNone/>
              <a:defRPr sz="1572"/>
            </a:lvl6pPr>
            <a:lvl7pPr marL="2696914" indent="0" algn="ctr">
              <a:buNone/>
              <a:defRPr sz="1572"/>
            </a:lvl7pPr>
            <a:lvl8pPr marL="3146475" indent="0" algn="ctr">
              <a:buNone/>
              <a:defRPr sz="1572"/>
            </a:lvl8pPr>
            <a:lvl9pPr marL="3596036" indent="0" algn="ctr">
              <a:buNone/>
              <a:defRPr sz="157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94602679"/>
      </p:ext>
    </p:extLst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03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8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2229585"/>
      </p:ext>
    </p:extLst>
  </p:cSld>
  <p:clrMapOvr>
    <a:masterClrMapping/>
  </p:clrMapOvr>
  <p:transition advClick="0" advTm="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6"/>
            <a:ext cx="7886849" cy="2852832"/>
          </a:xfrm>
          <a:prstGeom prst="rect">
            <a:avLst/>
          </a:prstGeom>
        </p:spPr>
        <p:txBody>
          <a:bodyPr anchor="b"/>
          <a:lstStyle>
            <a:lvl1pPr>
              <a:defRPr sz="589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61">
                <a:solidFill>
                  <a:schemeClr val="tx1">
                    <a:tint val="75000"/>
                  </a:schemeClr>
                </a:solidFill>
              </a:defRPr>
            </a:lvl1pPr>
            <a:lvl2pPr marL="449561" indent="0">
              <a:buNone/>
              <a:defRPr sz="1965">
                <a:solidFill>
                  <a:schemeClr val="tx1">
                    <a:tint val="75000"/>
                  </a:schemeClr>
                </a:solidFill>
              </a:defRPr>
            </a:lvl2pPr>
            <a:lvl3pPr marL="89912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3pPr>
            <a:lvl4pPr marL="134868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4pPr>
            <a:lvl5pPr marL="1797791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5pPr>
            <a:lvl6pPr marL="2247352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6pPr>
            <a:lvl7pPr marL="2696914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7pPr>
            <a:lvl8pPr marL="3146475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8pPr>
            <a:lvl9pPr marL="3596036" indent="0">
              <a:buNone/>
              <a:defRPr sz="1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39467847"/>
      </p:ext>
    </p:extLst>
  </p:cSld>
  <p:clrMapOvr>
    <a:masterClrMapping/>
  </p:clrMapOvr>
  <p:transition advClick="0" advTm="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5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7" y="1825685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0238134"/>
      </p:ext>
    </p:extLst>
  </p:cSld>
  <p:clrMapOvr>
    <a:masterClrMapping/>
  </p:clrMapOvr>
  <p:transition advClick="0" advTm="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7"/>
            <a:ext cx="7886849" cy="132560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778498"/>
            <a:ext cx="3655250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2665469"/>
            <a:ext cx="3655250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8"/>
            <a:ext cx="3673252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54"/>
            </a:lvl1pPr>
            <a:lvl2pPr marL="449561" indent="0">
              <a:buNone/>
              <a:defRPr sz="2361"/>
            </a:lvl2pPr>
            <a:lvl3pPr marL="899122" indent="0">
              <a:buNone/>
              <a:defRPr sz="1965"/>
            </a:lvl3pPr>
            <a:lvl4pPr marL="1348684" indent="0">
              <a:buNone/>
              <a:defRPr sz="1768"/>
            </a:lvl4pPr>
            <a:lvl5pPr marL="1797791" indent="0">
              <a:buNone/>
              <a:defRPr sz="1768"/>
            </a:lvl5pPr>
            <a:lvl6pPr marL="2247352" indent="0">
              <a:buNone/>
              <a:defRPr sz="1768"/>
            </a:lvl6pPr>
            <a:lvl7pPr marL="2696914" indent="0">
              <a:buNone/>
              <a:defRPr sz="1768"/>
            </a:lvl7pPr>
            <a:lvl8pPr marL="3146475" indent="0">
              <a:buNone/>
              <a:defRPr sz="1768"/>
            </a:lvl8pPr>
            <a:lvl9pPr marL="3596036" indent="0">
              <a:buNone/>
              <a:defRPr sz="176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9"/>
            <a:ext cx="3673252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34444091"/>
      </p:ext>
    </p:extLst>
  </p:cSld>
  <p:clrMapOvr>
    <a:masterClrMapping/>
  </p:clrMapOvr>
  <p:transition advClick="0" advTm="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0344762"/>
      </p:ext>
    </p:extLst>
  </p:cSld>
  <p:clrMapOvr>
    <a:masterClrMapping/>
  </p:clrMapOvr>
  <p:transition advClick="0" advTm="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70167"/>
      </p:ext>
    </p:extLst>
  </p:cSld>
  <p:clrMapOvr>
    <a:masterClrMapping/>
  </p:clrMapOvr>
  <p:transition advClick="0" advTm="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9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3147"/>
            </a:lvl1pPr>
            <a:lvl2pPr>
              <a:defRPr sz="2754"/>
            </a:lvl2pPr>
            <a:lvl3pPr>
              <a:defRPr sz="2361"/>
            </a:lvl3pPr>
            <a:lvl4pPr>
              <a:defRPr sz="1965"/>
            </a:lvl4pPr>
            <a:lvl5pPr>
              <a:defRPr sz="1965"/>
            </a:lvl5pPr>
            <a:lvl6pPr>
              <a:defRPr sz="1965"/>
            </a:lvl6pPr>
            <a:lvl7pPr>
              <a:defRPr sz="1965"/>
            </a:lvl7pPr>
            <a:lvl8pPr>
              <a:defRPr sz="1965"/>
            </a:lvl8pPr>
            <a:lvl9pPr>
              <a:defRPr sz="19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70"/>
            <a:ext cx="2949233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2"/>
            </a:lvl1pPr>
            <a:lvl2pPr marL="449561" indent="0">
              <a:buNone/>
              <a:defRPr sz="1375"/>
            </a:lvl2pPr>
            <a:lvl3pPr marL="899122" indent="0">
              <a:buNone/>
              <a:defRPr sz="1179"/>
            </a:lvl3pPr>
            <a:lvl4pPr marL="1348684" indent="0">
              <a:buNone/>
              <a:defRPr sz="982"/>
            </a:lvl4pPr>
            <a:lvl5pPr marL="1797791" indent="0">
              <a:buNone/>
              <a:defRPr sz="982"/>
            </a:lvl5pPr>
            <a:lvl6pPr marL="2247352" indent="0">
              <a:buNone/>
              <a:defRPr sz="982"/>
            </a:lvl6pPr>
            <a:lvl7pPr marL="2696914" indent="0">
              <a:buNone/>
              <a:defRPr sz="982"/>
            </a:lvl7pPr>
            <a:lvl8pPr marL="3146475" indent="0">
              <a:buNone/>
              <a:defRPr sz="982"/>
            </a:lvl8pPr>
            <a:lvl9pPr marL="3596036" indent="0">
              <a:buNone/>
              <a:defRPr sz="98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17238203"/>
      </p:ext>
    </p:extLst>
  </p:cSld>
  <p:clrMapOvr>
    <a:masterClrMapping/>
  </p:clrMapOvr>
  <p:transition advClick="0" advTm="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31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7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7"/>
            </a:lvl1pPr>
            <a:lvl2pPr marL="449561" indent="0">
              <a:buNone/>
              <a:defRPr sz="2754"/>
            </a:lvl2pPr>
            <a:lvl3pPr marL="899122" indent="0">
              <a:buNone/>
              <a:defRPr sz="2361"/>
            </a:lvl3pPr>
            <a:lvl4pPr marL="1348684" indent="0">
              <a:buNone/>
              <a:defRPr sz="1965"/>
            </a:lvl4pPr>
            <a:lvl5pPr marL="1797791" indent="0">
              <a:buNone/>
              <a:defRPr sz="1965"/>
            </a:lvl5pPr>
            <a:lvl6pPr marL="2247352" indent="0">
              <a:buNone/>
              <a:defRPr sz="1965"/>
            </a:lvl6pPr>
            <a:lvl7pPr marL="2696914" indent="0">
              <a:buNone/>
              <a:defRPr sz="1965"/>
            </a:lvl7pPr>
            <a:lvl8pPr marL="3146475" indent="0">
              <a:buNone/>
              <a:defRPr sz="1965"/>
            </a:lvl8pPr>
            <a:lvl9pPr marL="3596036" indent="0">
              <a:buNone/>
              <a:defRPr sz="19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70"/>
            <a:ext cx="3124071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5"/>
            </a:lvl1pPr>
            <a:lvl2pPr marL="449561" indent="0">
              <a:buNone/>
              <a:defRPr sz="1768"/>
            </a:lvl2pPr>
            <a:lvl3pPr marL="899122" indent="0">
              <a:buNone/>
              <a:defRPr sz="1572"/>
            </a:lvl3pPr>
            <a:lvl4pPr marL="1348684" indent="0">
              <a:buNone/>
              <a:defRPr sz="1375"/>
            </a:lvl4pPr>
            <a:lvl5pPr marL="1797791" indent="0">
              <a:buNone/>
              <a:defRPr sz="1375"/>
            </a:lvl5pPr>
            <a:lvl6pPr marL="2247352" indent="0">
              <a:buNone/>
              <a:defRPr sz="1375"/>
            </a:lvl6pPr>
            <a:lvl7pPr marL="2696914" indent="0">
              <a:buNone/>
              <a:defRPr sz="1375"/>
            </a:lvl7pPr>
            <a:lvl8pPr marL="3146475" indent="0">
              <a:buNone/>
              <a:defRPr sz="1375"/>
            </a:lvl8pPr>
            <a:lvl9pPr marL="3596036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86512891"/>
      </p:ext>
    </p:extLst>
  </p:cSld>
  <p:clrMapOvr>
    <a:masterClrMapping/>
  </p:clrMapOvr>
  <p:transition advClick="0" advTm="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8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88678756"/>
      </p:ext>
    </p:extLst>
  </p:cSld>
  <p:clrMapOvr>
    <a:masterClrMapping/>
  </p:clrMapOvr>
  <p:transition advClick="0" advTm="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9"/>
            <a:ext cx="1971713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9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94097812"/>
      </p:ext>
    </p:extLst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76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5"/>
            <a:ext cx="3886274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7" y="1825685"/>
            <a:ext cx="3886274" cy="20987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7" y="4076836"/>
            <a:ext cx="3886274" cy="210033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3527999"/>
      </p:ext>
    </p:extLst>
  </p:cSld>
  <p:clrMapOvr>
    <a:masterClrMapping/>
  </p:clrMapOvr>
  <p:transition advClick="0" advTm="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122363"/>
            <a:ext cx="7772400" cy="2387600"/>
          </a:xfrm>
        </p:spPr>
        <p:txBody>
          <a:bodyPr anchor="b"/>
          <a:lstStyle>
            <a:lvl1pPr algn="ctr"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256" indent="0" algn="ctr">
              <a:buNone/>
              <a:defRPr sz="1974"/>
            </a:lvl2pPr>
            <a:lvl3pPr marL="902513" indent="0" algn="ctr">
              <a:buNone/>
              <a:defRPr sz="1777"/>
            </a:lvl3pPr>
            <a:lvl4pPr marL="1353769" indent="0" algn="ctr">
              <a:buNone/>
              <a:defRPr sz="1579"/>
            </a:lvl4pPr>
            <a:lvl5pPr marL="1805026" indent="0" algn="ctr">
              <a:buNone/>
              <a:defRPr sz="1579"/>
            </a:lvl5pPr>
            <a:lvl6pPr marL="2256282" indent="0" algn="ctr">
              <a:buNone/>
              <a:defRPr sz="1579"/>
            </a:lvl6pPr>
            <a:lvl7pPr marL="2707538" indent="0" algn="ctr">
              <a:buNone/>
              <a:defRPr sz="1579"/>
            </a:lvl7pPr>
            <a:lvl8pPr marL="3158795" indent="0" algn="ctr">
              <a:buNone/>
              <a:defRPr sz="1579"/>
            </a:lvl8pPr>
            <a:lvl9pPr marL="3610051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2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38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59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/>
                </a:solidFill>
              </a:defRPr>
            </a:lvl1pPr>
            <a:lvl2pPr marL="45125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902513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3pPr>
            <a:lvl4pPr marL="135376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502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6282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753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879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1005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390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73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256" indent="0">
              <a:buNone/>
              <a:defRPr sz="1974" b="1"/>
            </a:lvl2pPr>
            <a:lvl3pPr marL="902513" indent="0">
              <a:buNone/>
              <a:defRPr sz="1777" b="1"/>
            </a:lvl3pPr>
            <a:lvl4pPr marL="1353769" indent="0">
              <a:buNone/>
              <a:defRPr sz="1579" b="1"/>
            </a:lvl4pPr>
            <a:lvl5pPr marL="1805026" indent="0">
              <a:buNone/>
              <a:defRPr sz="1579" b="1"/>
            </a:lvl5pPr>
            <a:lvl6pPr marL="2256282" indent="0">
              <a:buNone/>
              <a:defRPr sz="1579" b="1"/>
            </a:lvl6pPr>
            <a:lvl7pPr marL="2707538" indent="0">
              <a:buNone/>
              <a:defRPr sz="1579" b="1"/>
            </a:lvl7pPr>
            <a:lvl8pPr marL="3158795" indent="0">
              <a:buNone/>
              <a:defRPr sz="1579" b="1"/>
            </a:lvl8pPr>
            <a:lvl9pPr marL="3610051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7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401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3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422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158"/>
            </a:lvl1pPr>
            <a:lvl2pPr>
              <a:defRPr sz="2764"/>
            </a:lvl2pPr>
            <a:lvl3pPr>
              <a:defRPr sz="2369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469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158"/>
            </a:lvl1pPr>
            <a:lvl2pPr marL="451256" indent="0">
              <a:buNone/>
              <a:defRPr sz="2764"/>
            </a:lvl2pPr>
            <a:lvl3pPr marL="902513" indent="0">
              <a:buNone/>
              <a:defRPr sz="2369"/>
            </a:lvl3pPr>
            <a:lvl4pPr marL="1353769" indent="0">
              <a:buNone/>
              <a:defRPr sz="1974"/>
            </a:lvl4pPr>
            <a:lvl5pPr marL="1805026" indent="0">
              <a:buNone/>
              <a:defRPr sz="1974"/>
            </a:lvl5pPr>
            <a:lvl6pPr marL="2256282" indent="0">
              <a:buNone/>
              <a:defRPr sz="1974"/>
            </a:lvl6pPr>
            <a:lvl7pPr marL="2707538" indent="0">
              <a:buNone/>
              <a:defRPr sz="1974"/>
            </a:lvl7pPr>
            <a:lvl8pPr marL="3158795" indent="0">
              <a:buNone/>
              <a:defRPr sz="1974"/>
            </a:lvl8pPr>
            <a:lvl9pPr marL="3610051" indent="0">
              <a:buNone/>
              <a:defRPr sz="197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256" indent="0">
              <a:buNone/>
              <a:defRPr sz="1382"/>
            </a:lvl2pPr>
            <a:lvl3pPr marL="902513" indent="0">
              <a:buNone/>
              <a:defRPr sz="1184"/>
            </a:lvl3pPr>
            <a:lvl4pPr marL="1353769" indent="0">
              <a:buNone/>
              <a:defRPr sz="987"/>
            </a:lvl4pPr>
            <a:lvl5pPr marL="1805026" indent="0">
              <a:buNone/>
              <a:defRPr sz="987"/>
            </a:lvl5pPr>
            <a:lvl6pPr marL="2256282" indent="0">
              <a:buNone/>
              <a:defRPr sz="987"/>
            </a:lvl6pPr>
            <a:lvl7pPr marL="2707538" indent="0">
              <a:buNone/>
              <a:defRPr sz="987"/>
            </a:lvl7pPr>
            <a:lvl8pPr marL="3158795" indent="0">
              <a:buNone/>
              <a:defRPr sz="987"/>
            </a:lvl8pPr>
            <a:lvl9pPr marL="3610051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74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31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9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3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678E-0BD9-42A6-A7A8-98A3ACA43971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182F-500F-4694-BE1D-BA793E906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4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1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B3BF5DE2-3D32-4EBB-BC87-35CA6B443AE1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2022/2/5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513"/>
            <a:fld id="{4A75B2BE-07B9-48AC-9CCA-C569240978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02513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xStyles>
    <p:titleStyle>
      <a:lvl1pPr algn="ctr" defTabSz="902513" rtl="0" eaLnBrk="1" latinLnBrk="0" hangingPunct="1">
        <a:spcBef>
          <a:spcPct val="0"/>
        </a:spcBef>
        <a:buNone/>
        <a:defRPr sz="43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442" indent="-338442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58" kern="1200">
          <a:solidFill>
            <a:schemeClr val="tx1"/>
          </a:solidFill>
          <a:latin typeface="+mn-lt"/>
          <a:ea typeface="+mn-ea"/>
          <a:cs typeface="+mn-cs"/>
        </a:defRPr>
      </a:lvl1pPr>
      <a:lvl2pPr marL="733292" indent="-282035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4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»"/>
        <a:defRPr sz="1974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4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3428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advClick="0" advTm="0">
    <p:random/>
  </p:transition>
  <p:hf sldNum="0" hdr="0"/>
  <p:txStyles>
    <p:titleStyle>
      <a:lvl1pPr marL="0" lvl="0" indent="0" algn="ctr" defTabSz="107196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14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1475" lvl="0" indent="-401475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0996" lvl="1" indent="-33569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39611" lvl="2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75818" lvl="3" indent="-26855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11118" lvl="4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6430" lvl="5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23054" lvl="6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9678" lvl="7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76301" lvl="8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6624" lvl="1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53247" lvl="2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9871" lvl="3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06495" lvl="4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33118" lvl="5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59742" lvl="6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366" lvl="7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12989" lvl="8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678E-0BD9-42A6-A7A8-98A3ACA43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182F-500F-4694-BE1D-BA793E906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4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1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413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 advClick="0" advTm="0">
    <p:random/>
  </p:transition>
  <p:hf sldNum="0" hdr="0"/>
  <p:txStyles>
    <p:titleStyle>
      <a:lvl1pPr marL="0" lvl="0" indent="0" algn="ctr" defTabSz="107196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14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1475" lvl="0" indent="-401475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70996" lvl="1" indent="-33569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39611" lvl="2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75818" lvl="3" indent="-268557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11118" lvl="4" indent="-267650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6430" lvl="5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23054" lvl="6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9678" lvl="7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76301" lvl="8" indent="-163312" algn="l" defTabSz="107196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5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8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6624" lvl="1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53247" lvl="2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9871" lvl="3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06495" lvl="4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33118" lvl="5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59742" lvl="6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366" lvl="7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12989" lvl="8" indent="0" algn="l" defTabSz="6532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2022/2/5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1256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125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02513" rtl="0" eaLnBrk="1" latinLnBrk="0" hangingPunct="1">
        <a:lnSpc>
          <a:spcPct val="90000"/>
        </a:lnSpc>
        <a:spcBef>
          <a:spcPct val="0"/>
        </a:spcBef>
        <a:buNone/>
        <a:defRPr sz="434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28" indent="-225628" algn="l" defTabSz="902513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676885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9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28141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7939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0654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3167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4423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5679" indent="-225628" algn="l" defTabSz="902513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25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513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3769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026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6282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7538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8795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0051" algn="l" defTabSz="902513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slide" Target="slide9.xml"/><Relationship Id="rId3" Type="http://schemas.openxmlformats.org/officeDocument/2006/relationships/image" Target="../media/image18.png"/><Relationship Id="rId7" Type="http://schemas.openxmlformats.org/officeDocument/2006/relationships/slide" Target="slide8.xml"/><Relationship Id="rId12" Type="http://schemas.openxmlformats.org/officeDocument/2006/relationships/image" Target="../media/image17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gif"/><Relationship Id="rId11" Type="http://schemas.openxmlformats.org/officeDocument/2006/relationships/slide" Target="slide6.xml"/><Relationship Id="rId5" Type="http://schemas.openxmlformats.org/officeDocument/2006/relationships/slide" Target="slide7.xml"/><Relationship Id="rId15" Type="http://schemas.openxmlformats.org/officeDocument/2006/relationships/image" Target="../media/image21.png"/><Relationship Id="rId10" Type="http://schemas.openxmlformats.org/officeDocument/2006/relationships/image" Target="../media/image16.gif"/><Relationship Id="rId4" Type="http://schemas.openxmlformats.org/officeDocument/2006/relationships/image" Target="../media/image19.png"/><Relationship Id="rId9" Type="http://schemas.openxmlformats.org/officeDocument/2006/relationships/slide" Target="slide10.xml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slide" Target="slide10.xml"/><Relationship Id="rId5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7070790" y="220356"/>
            <a:ext cx="378343" cy="481908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5489875" y="269747"/>
            <a:ext cx="375466" cy="478243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7597118" y="301009"/>
            <a:ext cx="289321" cy="368517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7651186" y="1218095"/>
            <a:ext cx="289321" cy="368517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5125122" y="808472"/>
            <a:ext cx="289321" cy="368517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5601476" y="1100699"/>
            <a:ext cx="529333" cy="67422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7318736" y="1773359"/>
            <a:ext cx="289321" cy="368517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08" y="-269099"/>
            <a:ext cx="3285243" cy="2177374"/>
          </a:xfrm>
          <a:prstGeom prst="rect">
            <a:avLst/>
          </a:prstGeom>
          <a:noFill/>
        </p:spPr>
      </p:pic>
      <p:grpSp>
        <p:nvGrpSpPr>
          <p:cNvPr id="320" name="组合 319"/>
          <p:cNvGrpSpPr/>
          <p:nvPr/>
        </p:nvGrpSpPr>
        <p:grpSpPr>
          <a:xfrm rot="20591276" flipH="1">
            <a:off x="1192644" y="291184"/>
            <a:ext cx="449078" cy="572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2474567" y="186969"/>
            <a:ext cx="289321" cy="368517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grpSp>
        <p:nvGrpSpPr>
          <p:cNvPr id="336" name="组合 335"/>
          <p:cNvGrpSpPr/>
          <p:nvPr/>
        </p:nvGrpSpPr>
        <p:grpSpPr>
          <a:xfrm rot="616736" flipH="1">
            <a:off x="1997127" y="964601"/>
            <a:ext cx="411478" cy="524113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513"/>
              <a:endParaRPr lang="zh-CN" altLang="en-US" sz="1777">
                <a:solidFill>
                  <a:prstClr val="white"/>
                </a:solidFill>
              </a:endParaRPr>
            </a:p>
          </p:txBody>
        </p:sp>
      </p:grpSp>
      <p:sp>
        <p:nvSpPr>
          <p:cNvPr id="343" name="椭圆 342"/>
          <p:cNvSpPr/>
          <p:nvPr/>
        </p:nvSpPr>
        <p:spPr>
          <a:xfrm>
            <a:off x="6354303" y="1191107"/>
            <a:ext cx="1209268" cy="1589821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</a:rPr>
              <a:t>           </a:t>
            </a:r>
            <a:endParaRPr lang="zh-CN" altLang="en-US" sz="1777" dirty="0">
              <a:solidFill>
                <a:srgbClr val="FFFFFF"/>
              </a:solidFill>
            </a:endParaRPr>
          </a:p>
        </p:txBody>
      </p:sp>
      <p:sp>
        <p:nvSpPr>
          <p:cNvPr id="346" name="椭圆 345"/>
          <p:cNvSpPr/>
          <p:nvPr/>
        </p:nvSpPr>
        <p:spPr>
          <a:xfrm>
            <a:off x="6765334" y="1758246"/>
            <a:ext cx="389773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</a:rPr>
              <a:t>           </a:t>
            </a:r>
            <a:endParaRPr lang="zh-CN" altLang="en-US" sz="1777" dirty="0">
              <a:solidFill>
                <a:srgbClr val="FFFFFF"/>
              </a:solidFill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1373751" y="1929054"/>
            <a:ext cx="389773" cy="512433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2513"/>
            <a:r>
              <a:rPr lang="en-US" altLang="zh-CN" sz="1777" dirty="0">
                <a:solidFill>
                  <a:srgbClr val="FFFFFF"/>
                </a:solidFill>
              </a:rPr>
              <a:t>           </a:t>
            </a:r>
            <a:endParaRPr lang="zh-CN" altLang="en-US" sz="1777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99234" y="2165871"/>
            <a:ext cx="7155003" cy="2581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7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2800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CHAØO MÖØNG CAÙC EM ÑEÁN VÔÙI TIEÁT TIEÁNG VIEÄT TUẦN 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B91410-34D7-4AC9-A185-B6B57DF2F700}"/>
              </a:ext>
            </a:extLst>
          </p:cNvPr>
          <p:cNvSpPr txBox="1"/>
          <p:nvPr/>
        </p:nvSpPr>
        <p:spPr>
          <a:xfrm>
            <a:off x="639014" y="140404"/>
            <a:ext cx="78659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UÛY BAN NHAÂN DAÂN HUYEÄN CUÛ CHI</a:t>
            </a:r>
          </a:p>
          <a:p>
            <a:pPr algn="ctr" defTabSz="675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TRÖÔØNG TIEÅU HOÏC TRUNG LAÄP HAÏ </a:t>
            </a:r>
          </a:p>
        </p:txBody>
      </p:sp>
    </p:spTree>
    <p:extLst>
      <p:ext uri="{BB962C8B-B14F-4D97-AF65-F5344CB8AC3E}">
        <p14:creationId xmlns:p14="http://schemas.microsoft.com/office/powerpoint/2010/main" val="29230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6500" fill="hold"/>
                                        <p:tgtEl>
                                          <p:spTgt spid="34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6" grpId="0" animBg="1"/>
      <p:bldP spid="3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881" y="2851000"/>
            <a:ext cx="2126340" cy="25724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809" y="1666707"/>
            <a:ext cx="2126340" cy="376963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08372" y="1853625"/>
            <a:ext cx="7875638" cy="2787445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9307" tIns="34655" rIns="69307" bIns="34655" rtlCol="0" anchor="ctr"/>
          <a:lstStyle/>
          <a:p>
            <a:pPr algn="ctr" defTabSz="684057"/>
            <a:endParaRPr lang="en-US" sz="136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979" y="2444251"/>
            <a:ext cx="8273337" cy="1473320"/>
          </a:xfrm>
          <a:prstGeom prst="rect">
            <a:avLst/>
          </a:prstGeom>
          <a:noFill/>
        </p:spPr>
        <p:txBody>
          <a:bodyPr wrap="square" lIns="69307" tIns="34655" rIns="69307" bIns="34655" rtlCol="0">
            <a:spAutoFit/>
          </a:bodyPr>
          <a:lstStyle/>
          <a:p>
            <a:pPr algn="ctr" defTabSz="684057"/>
            <a:r>
              <a:rPr lang="en-US" sz="9119" b="1" dirty="0">
                <a:solidFill>
                  <a:prstClr val="white"/>
                </a:solidFill>
                <a:latin typeface="VNI-Avo" pitchFamily="2" charset="0"/>
              </a:rPr>
              <a:t>con </a:t>
            </a:r>
            <a:r>
              <a:rPr lang="en-US" sz="9119" b="1" dirty="0" err="1">
                <a:solidFill>
                  <a:prstClr val="white"/>
                </a:solidFill>
                <a:latin typeface="VNI-Avo" pitchFamily="2" charset="0"/>
              </a:rPr>
              <a:t>thuyeàn</a:t>
            </a:r>
            <a:r>
              <a:rPr lang="en-US" sz="9119" b="1" dirty="0">
                <a:solidFill>
                  <a:prstClr val="white"/>
                </a:solidFill>
                <a:latin typeface="VNI-Avo" pitchFamily="2" charset="0"/>
              </a:rPr>
              <a:t> </a:t>
            </a: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921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881" y="2851000"/>
            <a:ext cx="2126340" cy="25724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809" y="1666707"/>
            <a:ext cx="2126340" cy="376963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08372" y="1853625"/>
            <a:ext cx="7875638" cy="2787445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9307" tIns="34655" rIns="69307" bIns="34655" rtlCol="0" anchor="ctr"/>
          <a:lstStyle/>
          <a:p>
            <a:pPr algn="ctr" defTabSz="684057"/>
            <a:endParaRPr lang="en-US" sz="136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658" y="2273660"/>
            <a:ext cx="8273337" cy="1473320"/>
          </a:xfrm>
          <a:prstGeom prst="rect">
            <a:avLst/>
          </a:prstGeom>
          <a:noFill/>
        </p:spPr>
        <p:txBody>
          <a:bodyPr wrap="square" lIns="69307" tIns="34655" rIns="69307" bIns="34655" rtlCol="0">
            <a:spAutoFit/>
          </a:bodyPr>
          <a:lstStyle/>
          <a:p>
            <a:pPr algn="ctr" defTabSz="684057"/>
            <a:r>
              <a:rPr lang="en-US" sz="9119" b="1" dirty="0" err="1">
                <a:solidFill>
                  <a:prstClr val="white"/>
                </a:solidFill>
                <a:latin typeface="VNI-Avo" pitchFamily="2" charset="0"/>
              </a:rPr>
              <a:t>huyùt</a:t>
            </a:r>
            <a:r>
              <a:rPr lang="en-US" sz="9119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9119" b="1" dirty="0" err="1">
                <a:solidFill>
                  <a:prstClr val="white"/>
                </a:solidFill>
                <a:latin typeface="VNI-Avo" pitchFamily="2" charset="0"/>
              </a:rPr>
              <a:t>saùo</a:t>
            </a:r>
            <a:r>
              <a:rPr lang="en-US" sz="9119" b="1" dirty="0">
                <a:solidFill>
                  <a:prstClr val="white"/>
                </a:solidFill>
                <a:latin typeface="VNI-Avo" pitchFamily="2" charset="0"/>
              </a:rPr>
              <a:t> </a:t>
            </a: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921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881" y="2851000"/>
            <a:ext cx="2126340" cy="25724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809" y="1666707"/>
            <a:ext cx="2126340" cy="376963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34181" y="1102296"/>
            <a:ext cx="7875638" cy="352731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9307" tIns="34655" rIns="69307" bIns="34655" rtlCol="0" anchor="ctr"/>
          <a:lstStyle/>
          <a:p>
            <a:pPr algn="ctr" defTabSz="684057"/>
            <a:endParaRPr lang="en-US" sz="136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140" y="1725255"/>
            <a:ext cx="8273337" cy="2876653"/>
          </a:xfrm>
          <a:prstGeom prst="rect">
            <a:avLst/>
          </a:prstGeom>
          <a:noFill/>
        </p:spPr>
        <p:txBody>
          <a:bodyPr wrap="square" lIns="69307" tIns="34655" rIns="69307" bIns="34655" rtlCol="0">
            <a:spAutoFit/>
          </a:bodyPr>
          <a:lstStyle/>
          <a:p>
            <a:pPr algn="ctr" defTabSz="684057"/>
            <a:r>
              <a:rPr lang="en-US" sz="9119" b="1" dirty="0" err="1">
                <a:solidFill>
                  <a:prstClr val="white"/>
                </a:solidFill>
                <a:latin typeface="VNI-Avo" pitchFamily="2" charset="0"/>
              </a:rPr>
              <a:t>caây</a:t>
            </a:r>
            <a:r>
              <a:rPr lang="en-US" sz="9119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9119" b="1" dirty="0" err="1">
                <a:solidFill>
                  <a:prstClr val="white"/>
                </a:solidFill>
                <a:latin typeface="VNI-Avo" pitchFamily="2" charset="0"/>
              </a:rPr>
              <a:t>khuynh</a:t>
            </a:r>
            <a:r>
              <a:rPr lang="en-US" sz="9119" b="1" dirty="0">
                <a:solidFill>
                  <a:prstClr val="white"/>
                </a:solidFill>
                <a:latin typeface="VNI-Avo" pitchFamily="2" charset="0"/>
              </a:rPr>
              <a:t> </a:t>
            </a:r>
          </a:p>
          <a:p>
            <a:pPr algn="ctr" defTabSz="684057"/>
            <a:r>
              <a:rPr lang="en-US" sz="9119" b="1" dirty="0" err="1">
                <a:solidFill>
                  <a:prstClr val="white"/>
                </a:solidFill>
                <a:latin typeface="VNI-Avo" pitchFamily="2" charset="0"/>
              </a:rPr>
              <a:t>dieäp</a:t>
            </a:r>
            <a:endParaRPr lang="en-US" sz="9119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921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40" y="2219188"/>
            <a:ext cx="3537494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5307" y="4158537"/>
            <a:ext cx="2379299" cy="2867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572" y="4"/>
            <a:ext cx="6316120" cy="6894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77" y="364945"/>
            <a:ext cx="2733112" cy="32390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171633" y="2295125"/>
            <a:ext cx="4587807" cy="2985758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6280"/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</a:rPr>
              <a:t> 5</a:t>
            </a:r>
          </a:p>
          <a:p>
            <a:pPr algn="ctr" defTabSz="956280"/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</a:rPr>
              <a:t>Thöïc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</a:rPr>
              <a:t>haønh</a:t>
            </a:r>
            <a:endParaRPr lang="en-US" sz="6600" b="1" dirty="0">
              <a:ln/>
              <a:solidFill>
                <a:srgbClr val="FF0000"/>
              </a:solidFill>
              <a:latin typeface="VNI-Avo" pitchFamily="2" charset="0"/>
            </a:endParaRPr>
          </a:p>
          <a:p>
            <a:pPr algn="ctr" defTabSz="956280"/>
            <a:r>
              <a:rPr lang="en-US" sz="5400" b="1">
                <a:ln/>
                <a:solidFill>
                  <a:srgbClr val="FF0000"/>
                </a:solidFill>
                <a:latin typeface="VNI-Avo" pitchFamily="2" charset="0"/>
              </a:rPr>
              <a:t>VBT</a:t>
            </a:r>
            <a:endParaRPr lang="en-US" sz="54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650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4724" y="792832"/>
            <a:ext cx="2736304" cy="1152128"/>
            <a:chOff x="611560" y="1196752"/>
            <a:chExt cx="2736304" cy="1152128"/>
          </a:xfrm>
        </p:grpSpPr>
        <p:sp>
          <p:nvSpPr>
            <p:cNvPr id="4" name="Oval 3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muøa .....uaân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0627" y="2307769"/>
            <a:ext cx="2736304" cy="1152128"/>
            <a:chOff x="611560" y="1196752"/>
            <a:chExt cx="2736304" cy="1152128"/>
          </a:xfrm>
        </p:grpSpPr>
        <p:sp>
          <p:nvSpPr>
            <p:cNvPr id="9" name="Oval 8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kæ .....uaät</a:t>
              </a:r>
              <a:r>
                <a:rPr lang="vi-VN" sz="3000" b="1" dirty="0">
                  <a:solidFill>
                    <a:prstClr val="black"/>
                  </a:solidFill>
                </a:rPr>
                <a:t> 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0627" y="3843806"/>
            <a:ext cx="2736304" cy="1152128"/>
            <a:chOff x="611560" y="1196752"/>
            <a:chExt cx="2736304" cy="1152128"/>
          </a:xfrm>
        </p:grpSpPr>
        <p:sp>
          <p:nvSpPr>
            <p:cNvPr id="12" name="Oval 11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.....oaûnh laïi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3848" y="792832"/>
            <a:ext cx="2736304" cy="1152128"/>
            <a:chOff x="611560" y="1196752"/>
            <a:chExt cx="2736304" cy="1152128"/>
          </a:xfrm>
        </p:grpSpPr>
        <p:sp>
          <p:nvSpPr>
            <p:cNvPr id="15" name="Oval 14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.....uyùt saùo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03848" y="2307769"/>
            <a:ext cx="2736304" cy="1152128"/>
            <a:chOff x="611560" y="1196752"/>
            <a:chExt cx="2736304" cy="1152128"/>
          </a:xfrm>
        </p:grpSpPr>
        <p:sp>
          <p:nvSpPr>
            <p:cNvPr id="18" name="Oval 17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.....uyeát rôi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03848" y="3785184"/>
            <a:ext cx="2736304" cy="1152128"/>
            <a:chOff x="611560" y="1196752"/>
            <a:chExt cx="2736304" cy="1152128"/>
          </a:xfrm>
        </p:grpSpPr>
        <p:sp>
          <p:nvSpPr>
            <p:cNvPr id="21" name="Oval 20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.....oaïm coû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8184" y="3785184"/>
            <a:ext cx="2736304" cy="1152128"/>
            <a:chOff x="611560" y="1196752"/>
            <a:chExt cx="2736304" cy="1152128"/>
          </a:xfrm>
        </p:grpSpPr>
        <p:sp>
          <p:nvSpPr>
            <p:cNvPr id="24" name="Oval 23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böôùc .....oaët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28184" y="2294112"/>
            <a:ext cx="2736304" cy="1152128"/>
            <a:chOff x="611560" y="1196752"/>
            <a:chExt cx="2736304" cy="1152128"/>
          </a:xfrm>
        </p:grpSpPr>
        <p:sp>
          <p:nvSpPr>
            <p:cNvPr id="27" name="Oval 26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...uyønh huîch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28184" y="792832"/>
            <a:ext cx="2736304" cy="1152128"/>
            <a:chOff x="611560" y="1196752"/>
            <a:chExt cx="2736304" cy="1152128"/>
          </a:xfrm>
        </p:grpSpPr>
        <p:sp>
          <p:nvSpPr>
            <p:cNvPr id="30" name="Oval 29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.....uyeân baûo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3848" y="5373216"/>
            <a:ext cx="2736304" cy="1152128"/>
            <a:chOff x="611560" y="1196752"/>
            <a:chExt cx="2736304" cy="1152128"/>
          </a:xfrm>
        </p:grpSpPr>
        <p:sp>
          <p:nvSpPr>
            <p:cNvPr id="33" name="Oval 32"/>
            <p:cNvSpPr/>
            <p:nvPr/>
          </p:nvSpPr>
          <p:spPr>
            <a:xfrm>
              <a:off x="611560" y="1196752"/>
              <a:ext cx="2736304" cy="115212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1560" y="1340768"/>
              <a:ext cx="2736304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con .....oaüng</a:t>
              </a:r>
              <a:endParaRPr lang="en-US" sz="3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7504" y="116632"/>
            <a:ext cx="1440160" cy="576065"/>
            <a:chOff x="107504" y="116632"/>
            <a:chExt cx="1440160" cy="576064"/>
          </a:xfrm>
        </p:grpSpPr>
        <p:sp>
          <p:nvSpPr>
            <p:cNvPr id="35" name="Rounded Rectangle 34"/>
            <p:cNvSpPr/>
            <p:nvPr/>
          </p:nvSpPr>
          <p:spPr>
            <a:xfrm>
              <a:off x="107504" y="116632"/>
              <a:ext cx="720080" cy="5604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...</a:t>
              </a:r>
              <a:endParaRPr lang="en-US" b="1" dirty="0">
                <a:solidFill>
                  <a:prstClr val="black"/>
                </a:solidFill>
                <a:latin typeface="VNI-Avo" pitchFamily="2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27584" y="132251"/>
              <a:ext cx="720080" cy="5604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solidFill>
                    <a:prstClr val="black"/>
                  </a:solidFill>
                  <a:latin typeface="VNI-Avo" pitchFamily="2" charset="0"/>
                </a:rPr>
                <a:t>1.</a:t>
              </a:r>
              <a:endParaRPr lang="en-US" b="1" dirty="0">
                <a:solidFill>
                  <a:prstClr val="black"/>
                </a:solidFill>
                <a:latin typeface="VNI-Avo" pitchFamily="2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475656" y="1068355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31640" y="2580523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l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8274" y="4077073"/>
            <a:ext cx="851359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635896" y="1052737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635896" y="2564905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47865" y="4077073"/>
            <a:ext cx="971062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104994" y="5661249"/>
            <a:ext cx="827046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00193" y="1052737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kh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156177" y="2564905"/>
            <a:ext cx="72008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406822" y="4077073"/>
            <a:ext cx="837587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07504" y="132251"/>
            <a:ext cx="144016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VNI-Avo" pitchFamily="2" charset="0"/>
              </a:rPr>
              <a:t>2. </a:t>
            </a:r>
            <a:r>
              <a:rPr lang="vi-VN" sz="3000" b="1" dirty="0">
                <a:solidFill>
                  <a:srgbClr val="3333FF"/>
                </a:solidFill>
                <a:latin typeface="VNI-Avo" pitchFamily="2" charset="0"/>
              </a:rPr>
              <a:t>c/k</a:t>
            </a:r>
            <a:endParaRPr lang="en-US" b="1" dirty="0">
              <a:solidFill>
                <a:srgbClr val="3333FF"/>
              </a:solidFill>
              <a:latin typeface="VNI-Avo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560" y="5805264"/>
            <a:ext cx="345638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VNI-Avo" pitchFamily="2" charset="0"/>
              </a:rPr>
              <a:t>.....aây quaát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08650" y="5858677"/>
            <a:ext cx="82704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08104" y="5786670"/>
            <a:ext cx="30243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VNI-Avo" pitchFamily="2" charset="0"/>
              </a:rPr>
              <a:t>caùi .....im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13306" y="5805264"/>
            <a:ext cx="827046" cy="7029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VNI-Avo" pitchFamily="2" charset="0"/>
              </a:rPr>
              <a:t>k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6" name="Picture 2" descr="meo hay giup ban chon cay qu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2" y="980728"/>
            <a:ext cx="3208317" cy="482453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m khâu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64" y="3404052"/>
            <a:ext cx="3201616" cy="240121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07504" y="-11764"/>
            <a:ext cx="144016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VNI-Avo" pitchFamily="2" charset="0"/>
              </a:rPr>
              <a:t>3. </a:t>
            </a:r>
            <a:r>
              <a:rPr lang="vi-VN" sz="3000" b="1" dirty="0">
                <a:solidFill>
                  <a:srgbClr val="3333FF"/>
                </a:solidFill>
                <a:latin typeface="VNI-Avo" pitchFamily="2" charset="0"/>
              </a:rPr>
              <a:t>v/d</a:t>
            </a:r>
            <a:endParaRPr lang="en-US" b="1" dirty="0">
              <a:solidFill>
                <a:srgbClr val="3333FF"/>
              </a:solidFill>
              <a:latin typeface="VNI-Avo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43608" y="2871530"/>
            <a:ext cx="2736304" cy="55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VNI-Avo" pitchFamily="2" charset="0"/>
              </a:rPr>
              <a:t>.....uyeät binh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24674" y="2852936"/>
            <a:ext cx="827046" cy="5574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d</a:t>
            </a:r>
            <a:endParaRPr lang="en-US" sz="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99992" y="2852936"/>
            <a:ext cx="4320480" cy="576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VNI-Avo" pitchFamily="2" charset="0"/>
              </a:rPr>
              <a:t>chim .....aønh khuyeân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796136" y="2831934"/>
            <a:ext cx="827046" cy="597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v</a:t>
            </a:r>
            <a:endParaRPr lang="en-US" sz="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0" name="Picture 2" descr="Mít tinh, diễu binh, diễu hành kỷ niệm 70 năm Ngày Cách mạng Tháng Tám và  Quốc khánh nước CHXHCN Việt Nam - Tổng cục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90"/>
            <a:ext cx="3312368" cy="216684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h phân biệt vành khuyên trống mái - CÁM THẮNG MẸ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10751"/>
            <a:ext cx="3312368" cy="217312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23529" y="3356993"/>
            <a:ext cx="2072207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VNI-Avo" pitchFamily="2" charset="0"/>
              </a:rPr>
              <a:t>4. </a:t>
            </a:r>
            <a:r>
              <a:rPr lang="vi-VN" sz="3000" b="1" dirty="0">
                <a:solidFill>
                  <a:srgbClr val="3333FF"/>
                </a:solidFill>
                <a:latin typeface="VNI-Avo" pitchFamily="2" charset="0"/>
              </a:rPr>
              <a:t>ch/tr</a:t>
            </a:r>
            <a:endParaRPr lang="en-US" b="1" dirty="0">
              <a:solidFill>
                <a:srgbClr val="3333FF"/>
              </a:solidFill>
              <a:latin typeface="VNI-Avo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9633" y="6255906"/>
            <a:ext cx="2736304" cy="557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VNI-Avo" pitchFamily="2" charset="0"/>
              </a:rPr>
              <a:t>keå .....uyeän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72746" y="6237312"/>
            <a:ext cx="827046" cy="5574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ch</a:t>
            </a:r>
            <a:endParaRPr lang="en-US" sz="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16017" y="6237312"/>
            <a:ext cx="4320480" cy="576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VNI-Avo" pitchFamily="2" charset="0"/>
              </a:rPr>
              <a:t>.....aêng khuyeát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57122" y="6216310"/>
            <a:ext cx="827046" cy="597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VNI-Avo" pitchFamily="2" charset="0"/>
              </a:rPr>
              <a:t>tr</a:t>
            </a:r>
            <a:endParaRPr lang="en-US" sz="3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4" name="Picture 6" descr="Phòng Giáo Dục Và Đào Tạo Quận Long Bi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0" y="4045616"/>
            <a:ext cx="3330473" cy="214616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Mặt Trăng - Tổng hợp hình ảnh Mặt Trăng đẹp nhấ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95" y="4045616"/>
            <a:ext cx="3330473" cy="216800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1" grpId="0"/>
      <p:bldP spid="42" grpId="0"/>
      <p:bldP spid="43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07504" y="132251"/>
            <a:ext cx="1440160" cy="560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VNI-Avo" pitchFamily="2" charset="0"/>
              </a:rPr>
              <a:t>5. </a:t>
            </a:r>
            <a:r>
              <a:rPr lang="vi-VN" sz="3000" b="1" dirty="0">
                <a:solidFill>
                  <a:srgbClr val="3333FF"/>
                </a:solidFill>
                <a:latin typeface="VNI-Avo" pitchFamily="2" charset="0"/>
              </a:rPr>
              <a:t>s/x</a:t>
            </a:r>
            <a:endParaRPr lang="en-US" b="1" dirty="0">
              <a:solidFill>
                <a:srgbClr val="3333FF"/>
              </a:solidFill>
              <a:latin typeface="VNI-Avo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560" y="4005064"/>
            <a:ext cx="345638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VNI-Avo" pitchFamily="2" charset="0"/>
              </a:rPr>
              <a:t>.....ôïi daây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96682" y="4058477"/>
            <a:ext cx="82704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VNI-Avo" pitchFamily="2" charset="0"/>
              </a:rPr>
              <a:t>s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76056" y="3986469"/>
            <a:ext cx="360040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VNI-Avo" pitchFamily="2" charset="0"/>
              </a:rPr>
              <a:t>muøa .....uaân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841298" y="4005064"/>
            <a:ext cx="827046" cy="7029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VNI-Avo" pitchFamily="2" charset="0"/>
              </a:rPr>
              <a:t>x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074" name="Picture 2" descr="Mùa Xuân: Mùa của hy vọng – mùa của yêu thương | Dịch vụ giải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980730"/>
            <a:ext cx="4228095" cy="281597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ownloads\heart-brand-pattern-pretty-pink-rope-1e5d0d41d8f6a52d3eccd81f4238cb7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5" y="980728"/>
            <a:ext cx="4228095" cy="281597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2" y="27836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1314" y="1167437"/>
            <a:ext cx="6689343" cy="1600763"/>
          </a:xfrm>
          <a:prstGeom prst="rect">
            <a:avLst/>
          </a:prstGeom>
          <a:noFill/>
        </p:spPr>
        <p:txBody>
          <a:bodyPr wrap="non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6280">
              <a:defRPr/>
            </a:pPr>
            <a:r>
              <a:rPr lang="en-US" sz="9600" b="1" dirty="0" err="1">
                <a:ln/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96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600" b="1" dirty="0" err="1">
                <a:ln/>
                <a:solidFill>
                  <a:srgbClr val="FF0000"/>
                </a:solidFill>
                <a:latin typeface="VNI-Avo" pitchFamily="2" charset="0"/>
              </a:rPr>
              <a:t>ñoïc</a:t>
            </a:r>
            <a:endParaRPr lang="en-US" sz="96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600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4716584"/>
            <a:ext cx="8136904" cy="61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3333FF"/>
                </a:solidFill>
                <a:latin typeface="VNI-Avo" pitchFamily="2" charset="0"/>
              </a:rPr>
              <a:t>1. Meï ñöa Nguyeät ñi ñaâu?</a:t>
            </a:r>
            <a:endParaRPr lang="en-US" sz="2800" dirty="0">
              <a:solidFill>
                <a:srgbClr val="3333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5" y="6053100"/>
            <a:ext cx="8064896" cy="61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3333FF"/>
                </a:solidFill>
                <a:latin typeface="VNI-Avo" pitchFamily="2" charset="0"/>
              </a:rPr>
              <a:t>2. Neâu hình aûnh em thích trong baøi ñoïc treân?</a:t>
            </a:r>
            <a:endParaRPr lang="en-US" sz="2800" dirty="0">
              <a:solidFill>
                <a:srgbClr val="3333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" b="99708" l="0" r="100000">
                        <a14:foregroundMark x1="38924" y1="5263" x2="38924" y2="5263"/>
                        <a14:foregroundMark x1="43354" y1="9357" x2="43354" y2="9357"/>
                        <a14:foregroundMark x1="44146" y1="9357" x2="45253" y2="8772"/>
                        <a14:foregroundMark x1="49051" y1="7602" x2="49842" y2="7602"/>
                        <a14:foregroundMark x1="51741" y1="7602" x2="51741" y2="7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4" y="0"/>
            <a:ext cx="8716027" cy="471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539552" cy="47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9" y="5405028"/>
            <a:ext cx="8568952" cy="61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VNI-Avo" pitchFamily="2" charset="0"/>
              </a:rPr>
              <a:t>    - Meï ñöa Nguyeät ñi xem ñöôøng saùch.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55576" y="1340768"/>
            <a:ext cx="540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3792" y="2492896"/>
            <a:ext cx="5166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24128" y="2492896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775" y="2996952"/>
            <a:ext cx="83196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5536" y="3501008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1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ạnh Phúc đọc Phim Hoạt Hình Tối Giản Cỏ Xanh Banner, đọc Sao, Trẻ Em đọc  Sách, Sách Cho Trẻ Em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59" y="857098"/>
            <a:ext cx="9163525" cy="51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2651" y="2215286"/>
            <a:ext cx="4938420" cy="1216174"/>
          </a:xfrm>
          <a:prstGeom prst="rect">
            <a:avLst/>
          </a:prstGeom>
          <a:noFill/>
        </p:spPr>
        <p:txBody>
          <a:bodyPr wrap="none" lIns="92655" tIns="46327" rIns="92655" bIns="463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95" b="1" dirty="0" err="1">
                <a:ln/>
                <a:solidFill>
                  <a:srgbClr val="FF0000"/>
                </a:solidFill>
                <a:latin typeface="VNI-Avo" pitchFamily="2" charset="0"/>
              </a:rPr>
              <a:t>Khôûi</a:t>
            </a:r>
            <a:r>
              <a:rPr lang="en-US" sz="7295" b="1" dirty="0">
                <a:ln/>
                <a:latin typeface="VNI-Avo" pitchFamily="2" charset="0"/>
              </a:rPr>
              <a:t> </a:t>
            </a:r>
            <a:r>
              <a:rPr lang="en-US" sz="7295" b="1" dirty="0" err="1">
                <a:ln/>
                <a:solidFill>
                  <a:srgbClr val="0070C0"/>
                </a:solidFill>
                <a:latin typeface="VNI-Avo" pitchFamily="2" charset="0"/>
              </a:rPr>
              <a:t>ñoäng</a:t>
            </a:r>
            <a:endParaRPr lang="en-US" sz="7295" b="1" dirty="0">
              <a:ln/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504" y="117766"/>
            <a:ext cx="720080" cy="5604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prstClr val="black"/>
                </a:solidFill>
                <a:latin typeface="VNI-Avo" pitchFamily="2" charset="0"/>
              </a:rPr>
              <a:t>...</a:t>
            </a:r>
            <a:endParaRPr lang="en-US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1521" y="837845"/>
            <a:ext cx="8640960" cy="100811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3333FF"/>
                </a:solidFill>
                <a:latin typeface="VNI-Avo" pitchFamily="2" charset="0"/>
              </a:rPr>
              <a:t>Meï ñöa Nguyeät ñi .......................................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D:\File PPT thi\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837846"/>
            <a:ext cx="5076056" cy="11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552"/>
            <a:ext cx="956426" cy="78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D:\File PPT thi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2656"/>
            <a:ext cx="9144000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" y="-1"/>
            <a:ext cx="9143946" cy="6858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29587" y="2042880"/>
            <a:ext cx="10003226" cy="2619606"/>
          </a:xfrm>
          <a:prstGeom prst="rect">
            <a:avLst/>
          </a:prstGeom>
          <a:noFill/>
        </p:spPr>
        <p:txBody>
          <a:bodyPr wrap="square" lIns="122243" tIns="61121" rIns="122243" bIns="6112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6280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 defTabSz="956280"/>
            <a:r>
              <a:rPr lang="en-US" sz="8000" b="1" dirty="0" err="1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8000" b="1" dirty="0">
                <a:ln/>
                <a:solidFill>
                  <a:srgbClr val="FF0000"/>
                </a:solidFill>
                <a:latin typeface="VNI-Avo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1321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-77760" y="857424"/>
            <a:ext cx="9144000" cy="5143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72" y="2521738"/>
            <a:ext cx="714066" cy="6585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08" y="874951"/>
            <a:ext cx="1028700" cy="102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0" y="1389284"/>
            <a:ext cx="1028700" cy="10287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71" y="1696119"/>
            <a:ext cx="1028700" cy="10287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881" y="2851000"/>
            <a:ext cx="2126340" cy="25724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809" y="1666707"/>
            <a:ext cx="2126340" cy="37696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937" y="2755765"/>
            <a:ext cx="1073801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6737" y="906426"/>
            <a:ext cx="4306412" cy="1005499"/>
          </a:xfrm>
          <a:prstGeom prst="rect">
            <a:avLst/>
          </a:prstGeom>
          <a:noFill/>
        </p:spPr>
        <p:txBody>
          <a:bodyPr wrap="square" lIns="69307" tIns="34655" rIns="69307" bIns="34655" rtlCol="0">
            <a:spAutoFit/>
          </a:bodyPr>
          <a:lstStyle/>
          <a:p>
            <a:pPr algn="ctr" defTabSz="684057"/>
            <a:r>
              <a:rPr lang="en-US" sz="6079" b="1" dirty="0">
                <a:solidFill>
                  <a:srgbClr val="FF0000"/>
                </a:solidFill>
                <a:latin typeface="VNI-Avo" pitchFamily="2" charset="0"/>
              </a:rPr>
              <a:t>BAÉT BÖÔÙM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754C28"/>
              </a:clrFrom>
              <a:clrTo>
                <a:srgbClr val="754C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744" y="3582712"/>
            <a:ext cx="9171013" cy="239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881" y="2851000"/>
            <a:ext cx="2126340" cy="25724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809" y="1666707"/>
            <a:ext cx="2126340" cy="3769633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87" y="1875115"/>
            <a:ext cx="714066" cy="658528"/>
          </a:xfrm>
          <a:prstGeom prst="rect">
            <a:avLst/>
          </a:prstGeom>
        </p:spPr>
      </p:pic>
      <p:pic>
        <p:nvPicPr>
          <p:cNvPr id="23" name="Picture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69" y="1016478"/>
            <a:ext cx="1028700" cy="1028700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0" y="1389284"/>
            <a:ext cx="1028700" cy="1028700"/>
          </a:xfrm>
          <a:prstGeom prst="rect">
            <a:avLst/>
          </a:prstGeom>
        </p:spPr>
      </p:pic>
      <p:pic>
        <p:nvPicPr>
          <p:cNvPr id="26" name="Picture 2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82" y="1078587"/>
            <a:ext cx="1028700" cy="1028700"/>
          </a:xfrm>
          <a:prstGeom prst="rect">
            <a:avLst/>
          </a:prstGeom>
        </p:spPr>
      </p:pic>
      <p:pic>
        <p:nvPicPr>
          <p:cNvPr id="31" name="Picture 3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2155" y="2288429"/>
            <a:ext cx="1073801" cy="102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clrChange>
              <a:clrFrom>
                <a:srgbClr val="754C28"/>
              </a:clrFrom>
              <a:clrTo>
                <a:srgbClr val="754C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995" y="4115491"/>
            <a:ext cx="9171013" cy="239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23 L 3.95833E-6 0.00023 C -0.00547 -0.0074 -0.01081 -0.01412 -0.01563 -0.02129 C -0.01901 -0.02615 -0.02188 -0.03194 -0.02539 -0.03634 C -0.02735 -0.03912 -0.02969 -0.04028 -0.03112 -0.04236 C -0.0336 -0.04629 -0.03464 -0.05139 -0.03698 -0.0544 C -0.03946 -0.0574 -0.04258 -0.05833 -0.0448 -0.06041 C -0.04727 -0.06319 -0.0487 -0.0669 -0.05065 -0.06944 C -0.05261 -0.07222 -0.05456 -0.07361 -0.05651 -0.07546 C -0.05795 -0.07847 -0.05886 -0.0824 -0.06029 -0.08449 C -0.06381 -0.08981 -0.07032 -0.09328 -0.07396 -0.09653 C -0.07813 -0.10046 -0.08555 -0.10856 -0.08555 -0.10833 " pathEditMode="relative" rAng="0" ptsTypes="AAAAAAAAAA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5 -0.10833 L -0.08555 -0.10833 C -0.08946 -0.10555 -0.09323 -0.10231 -0.09675 -0.09907 C -0.10079 -0.0949 -0.10261 -0.09143 -0.10743 -0.08796 C -0.10951 -0.08657 -0.11185 -0.08541 -0.11394 -0.08403 C -0.11472 -0.0824 -0.11472 -0.08078 -0.11589 -0.07916 C -0.11836 -0.07708 -0.12175 -0.075 -0.12461 -0.07315 C -0.12618 -0.07176 -0.12787 -0.07083 -0.12878 -0.06944 C -0.1323 -0.0662 -0.13568 -0.06319 -0.13763 -0.05949 C -0.13855 -0.05833 -0.13881 -0.05694 -0.13972 -0.05578 C -0.14102 -0.05463 -0.14297 -0.05347 -0.14375 -0.05208 C -0.14571 -0.05046 -0.14662 -0.04791 -0.14818 -0.04583 C -0.15196 -0.04213 -0.15873 -0.03727 -0.16329 -0.03356 C -0.16407 -0.03171 -0.1642 -0.0294 -0.16563 -0.02731 C -0.16654 -0.02615 -0.16901 -0.02546 -0.16993 -0.02361 C -0.17214 -0.0206 -0.17149 -0.01643 -0.17396 -0.01273 C -0.17592 -0.01065 -0.18217 -0.00555 -0.18477 -0.00301 C -0.18568 -0.00023 -0.18633 0.00278 -0.18698 0.00579 C -0.18763 0.00695 -0.18881 0.0081 -0.18907 0.00949 C -0.1905 0.01366 -0.1905 0.01736 -0.19141 0.02176 C -0.19193 0.02292 -0.1931 0.02547 -0.1931 0.02593 " pathEditMode="relative" rAng="0" ptsTypes="AAAAAAAAAAAAAAAAAAA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1 0.02593 L -0.1931 0.03449 C -0.24636 -0.15509 -0.22344 -0.11227 -0.31732 0.02593 C -0.32019 0.02593 -0.32461 0.09908 -0.32461 0.11366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37 0.11088 L -0.33737 0.11134 C -0.33737 0.10926 -0.33737 0.07292 -0.33581 0.06644 L -0.33425 0.05903 C -0.33412 0.05648 -0.33399 0.05394 -0.3336 0.05162 C -0.33099 0.03171 -0.3323 0.04653 -0.3293 0.02963 C -0.32865 0.02546 -0.32839 0.0206 -0.32761 0.01736 C -0.32722 0.01482 -0.32657 0.01412 -0.32605 0.01227 C -0.32526 0.00903 -0.32461 0.00533 -0.32383 0.00255 C -0.32331 0.00023 -0.32266 -0.00069 -0.32214 -0.00255 C -0.32149 -0.00555 -0.32084 -0.00995 -0.31993 -0.01227 C -0.31927 -0.01481 -0.3181 -0.01528 -0.31719 -0.01736 C -0.31342 -0.02685 -0.31667 -0.02268 -0.31276 -0.03472 C -0.3125 -0.03588 -0.31172 -0.03634 -0.3112 -0.03704 C -0.30964 -0.04259 -0.30873 -0.04491 -0.30743 -0.05185 C -0.3056 -0.06157 -0.30717 -0.05764 -0.30469 -0.06412 C -0.30209 -0.07083 -0.30261 -0.06805 -0.29974 -0.07384 C -0.29857 -0.07639 -0.29766 -0.07963 -0.29649 -0.08125 C -0.29584 -0.08264 -0.29493 -0.08287 -0.29427 -0.0838 C -0.2931 -0.08542 -0.29167 -0.0875 -0.29037 -0.08866 L -0.28607 -0.09375 C -0.28503 -0.10116 -0.28516 -0.10185 -0.28334 -0.10602 C -0.28282 -0.10717 -0.2823 -0.10717 -0.28164 -0.10856 C -0.2806 -0.11134 -0.27956 -0.11551 -0.27839 -0.11829 C -0.278 -0.11967 -0.27735 -0.11991 -0.2767 -0.12083 C -0.27149 -0.13241 -0.28034 -0.11805 -0.27175 -0.13079 C -0.27032 -0.1331 -0.2698 -0.13403 -0.26797 -0.13565 C -0.26784 -0.13565 -0.26771 -0.13565 -0.26732 -0.13565 " pathEditMode="relative" rAng="0" ptsTypes="AAAAAAAAAAAAAAAAAAAAAAAAAA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32 -0.13565 L -0.26732 -0.13541 C -0.27891 -0.13518 -0.29011 -0.13472 -0.30131 -0.1331 C -0.31224 -0.13194 -0.31107 -0.12963 -0.32123 -0.12477 C -0.32605 -0.12268 -0.33073 -0.12129 -0.33529 -0.11921 C -0.3487 -0.10069 -0.34206 -0.10532 -0.35326 -0.1 C -0.35599 -0.09722 -0.35899 -0.09514 -0.3612 -0.09166 C -0.36302 -0.08958 -0.36315 -0.08541 -0.36524 -0.08333 C -0.36771 -0.08125 -0.37071 -0.08125 -0.37318 -0.08055 C -0.37917 -0.07963 -0.38516 -0.07893 -0.39115 -0.07778 C -0.39688 -0.07546 -0.40092 -0.07291 -0.40717 -0.07222 C -0.41263 -0.07199 -0.41784 -0.07222 -0.42305 -0.07222 " pathEditMode="relative" rAng="0" ptsTypes="AAAAAAAAAA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0756" y="2841143"/>
            <a:ext cx="2126340" cy="2572410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8019" y="1643900"/>
            <a:ext cx="2126340" cy="3769633"/>
          </a:xfrm>
          <a:prstGeom prst="rect">
            <a:avLst/>
          </a:prstGeom>
        </p:spPr>
      </p:pic>
      <p:pic>
        <p:nvPicPr>
          <p:cNvPr id="12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91" y="1092289"/>
            <a:ext cx="3345972" cy="334597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754C28"/>
              </a:clrFrom>
              <a:clrTo>
                <a:srgbClr val="754C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995" y="4115491"/>
            <a:ext cx="9171013" cy="239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881" y="2851000"/>
            <a:ext cx="2126340" cy="25724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809" y="1666707"/>
            <a:ext cx="2126340" cy="37696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9513" y="1859067"/>
            <a:ext cx="8886708" cy="2722061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9307" tIns="34655" rIns="69307" bIns="34655" rtlCol="0" anchor="ctr"/>
          <a:lstStyle/>
          <a:p>
            <a:pPr algn="ctr" defTabSz="684057"/>
            <a:endParaRPr lang="en-US" sz="1368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4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921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7341" y="1912585"/>
            <a:ext cx="8549318" cy="1824185"/>
          </a:xfrm>
          <a:prstGeom prst="rect">
            <a:avLst/>
          </a:prstGeom>
          <a:noFill/>
        </p:spPr>
        <p:txBody>
          <a:bodyPr wrap="square" lIns="69307" tIns="34655" rIns="69307" bIns="34655" rtlCol="0">
            <a:spAutoFit/>
          </a:bodyPr>
          <a:lstStyle/>
          <a:p>
            <a:pPr defTabSz="684057"/>
            <a:r>
              <a:rPr lang="en-US" sz="11399" b="1" dirty="0" err="1">
                <a:solidFill>
                  <a:prstClr val="white"/>
                </a:solidFill>
                <a:latin typeface="VNI-Avo" pitchFamily="2" charset="0"/>
              </a:rPr>
              <a:t>thoaên</a:t>
            </a:r>
            <a:r>
              <a:rPr lang="en-US" sz="11399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11399" b="1" dirty="0" err="1">
                <a:solidFill>
                  <a:prstClr val="white"/>
                </a:solidFill>
                <a:latin typeface="VNI-Avo" pitchFamily="2" charset="0"/>
              </a:rPr>
              <a:t>thoaét</a:t>
            </a:r>
            <a:endParaRPr lang="en-US" sz="11399" b="1" dirty="0">
              <a:solidFill>
                <a:prstClr val="white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881" y="2851000"/>
            <a:ext cx="2126340" cy="25724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809" y="1666707"/>
            <a:ext cx="2126340" cy="37696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67866" y="2108268"/>
            <a:ext cx="7875638" cy="2787445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9307" tIns="34655" rIns="69307" bIns="34655" rtlCol="0" anchor="ctr"/>
          <a:lstStyle/>
          <a:p>
            <a:pPr algn="ctr" defTabSz="684057"/>
            <a:endParaRPr lang="en-US" sz="136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4736" y="2516965"/>
            <a:ext cx="7394293" cy="1824185"/>
          </a:xfrm>
          <a:prstGeom prst="rect">
            <a:avLst/>
          </a:prstGeom>
          <a:noFill/>
        </p:spPr>
        <p:txBody>
          <a:bodyPr wrap="square" lIns="69307" tIns="34655" rIns="69307" bIns="34655" rtlCol="0">
            <a:spAutoFit/>
          </a:bodyPr>
          <a:lstStyle/>
          <a:p>
            <a:pPr defTabSz="684057"/>
            <a:r>
              <a:rPr lang="en-US" sz="11399" b="1" dirty="0" err="1">
                <a:solidFill>
                  <a:prstClr val="white"/>
                </a:solidFill>
                <a:latin typeface="VNI-Avo" pitchFamily="2" charset="0"/>
              </a:rPr>
              <a:t>tuyeät</a:t>
            </a:r>
            <a:r>
              <a:rPr lang="en-US" sz="11399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11399" b="1" dirty="0" err="1">
                <a:solidFill>
                  <a:prstClr val="white"/>
                </a:solidFill>
                <a:latin typeface="VNI-Avo" pitchFamily="2" charset="0"/>
              </a:rPr>
              <a:t>vôøi</a:t>
            </a:r>
            <a:endParaRPr lang="en-US" sz="11399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921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881" y="2851000"/>
            <a:ext cx="2126340" cy="25724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809" y="1666707"/>
            <a:ext cx="2126340" cy="376963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34210" y="2178185"/>
            <a:ext cx="7875638" cy="2787445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9307" tIns="34655" rIns="69307" bIns="34655" rtlCol="0" anchor="ctr"/>
          <a:lstStyle/>
          <a:p>
            <a:pPr algn="ctr" defTabSz="684057"/>
            <a:endParaRPr lang="en-US" sz="136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8196" y="2628499"/>
            <a:ext cx="7632290" cy="1824185"/>
          </a:xfrm>
          <a:prstGeom prst="rect">
            <a:avLst/>
          </a:prstGeom>
          <a:noFill/>
        </p:spPr>
        <p:txBody>
          <a:bodyPr wrap="square" lIns="69307" tIns="34655" rIns="69307" bIns="34655" rtlCol="0">
            <a:spAutoFit/>
          </a:bodyPr>
          <a:lstStyle/>
          <a:p>
            <a:pPr defTabSz="684057"/>
            <a:r>
              <a:rPr lang="en-US" sz="11399" b="1" dirty="0" err="1">
                <a:solidFill>
                  <a:prstClr val="white"/>
                </a:solidFill>
                <a:latin typeface="VNI-Avo" pitchFamily="2" charset="0"/>
              </a:rPr>
              <a:t>saàm</a:t>
            </a:r>
            <a:r>
              <a:rPr lang="en-US" sz="11399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11399" b="1" dirty="0" err="1">
                <a:solidFill>
                  <a:prstClr val="white"/>
                </a:solidFill>
                <a:latin typeface="VNI-Avo" pitchFamily="2" charset="0"/>
              </a:rPr>
              <a:t>uaát</a:t>
            </a:r>
            <a:endParaRPr lang="en-US" sz="11399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59212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881" y="2851000"/>
            <a:ext cx="2126340" cy="25724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809" y="1666707"/>
            <a:ext cx="2126340" cy="376963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7779" y="1743037"/>
            <a:ext cx="8834392" cy="2925592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9307" tIns="34655" rIns="69307" bIns="34655" rtlCol="0" anchor="ctr"/>
          <a:lstStyle/>
          <a:p>
            <a:pPr algn="ctr" defTabSz="684057"/>
            <a:endParaRPr lang="en-US" sz="136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826" y="1991700"/>
            <a:ext cx="9548742" cy="1608870"/>
          </a:xfrm>
          <a:prstGeom prst="rect">
            <a:avLst/>
          </a:prstGeom>
          <a:noFill/>
        </p:spPr>
        <p:txBody>
          <a:bodyPr wrap="square" lIns="69307" tIns="34655" rIns="69307" bIns="34655" rtlCol="0">
            <a:spAutoFit/>
          </a:bodyPr>
          <a:lstStyle/>
          <a:p>
            <a:pPr defTabSz="684057"/>
            <a:r>
              <a:rPr lang="en-US" sz="10000" b="1" dirty="0" err="1">
                <a:solidFill>
                  <a:prstClr val="white"/>
                </a:solidFill>
                <a:latin typeface="VNI-Avo" pitchFamily="2" charset="0"/>
              </a:rPr>
              <a:t>huaân</a:t>
            </a:r>
            <a:r>
              <a:rPr lang="en-US" sz="10000" b="1" dirty="0">
                <a:solidFill>
                  <a:prstClr val="white"/>
                </a:solidFill>
                <a:latin typeface="VNI-Avo" pitchFamily="2" charset="0"/>
              </a:rPr>
              <a:t> </a:t>
            </a:r>
            <a:r>
              <a:rPr lang="en-US" sz="10000" b="1" dirty="0" err="1">
                <a:solidFill>
                  <a:prstClr val="white"/>
                </a:solidFill>
                <a:latin typeface="VNI-Avo" pitchFamily="2" charset="0"/>
              </a:rPr>
              <a:t>chöông</a:t>
            </a:r>
            <a:endParaRPr lang="en-US" sz="10000" b="1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27" name="Picture 2" descr="Káº¿t quáº£ hÃ¬nh áº£nh cho home ic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3040"/>
            <a:ext cx="767861" cy="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489605&quot;&gt;&lt;object type=&quot;3&quot; unique_id=&quot;489607&quot;&gt;&lt;property id=&quot;20148&quot; value=&quot;5&quot;/&gt;&lt;property id=&quot;20300&quot; value=&quot;Slide 4&quot;/&gt;&lt;property id=&quot;20307&quot; value=&quot;258&quot;/&gt;&lt;/object&gt;&lt;object type=&quot;3&quot; unique_id=&quot;489608&quot;&gt;&lt;property id=&quot;20148&quot; value=&quot;5&quot;/&gt;&lt;property id=&quot;20300&quot; value=&quot;Slide 5&quot;/&gt;&lt;property id=&quot;20307&quot; value=&quot;259&quot;/&gt;&lt;/object&gt;&lt;object type=&quot;3&quot; unique_id=&quot;489609&quot;&gt;&lt;property id=&quot;20148&quot; value=&quot;5&quot;/&gt;&lt;property id=&quot;20300&quot; value=&quot;Slide 6&quot;/&gt;&lt;property id=&quot;20307&quot; value=&quot;260&quot;/&gt;&lt;/object&gt;&lt;object type=&quot;3&quot; unique_id=&quot;489610&quot;&gt;&lt;property id=&quot;20148&quot; value=&quot;5&quot;/&gt;&lt;property id=&quot;20300&quot; value=&quot;Slide 8&quot;/&gt;&lt;property id=&quot;20307&quot; value=&quot;261&quot;/&gt;&lt;/object&gt;&lt;object type=&quot;3&quot; unique_id=&quot;489611&quot;&gt;&lt;property id=&quot;20148&quot; value=&quot;5&quot;/&gt;&lt;property id=&quot;20300&quot; value=&quot;Slide 9&quot;/&gt;&lt;property id=&quot;20307&quot; value=&quot;257&quot;/&gt;&lt;/object&gt;&lt;object type=&quot;3&quot; unique_id=&quot;489660&quot;&gt;&lt;property id=&quot;20148&quot; value=&quot;5&quot;/&gt;&lt;property id=&quot;20300&quot; value=&quot;Slide 1&quot;/&gt;&lt;property id=&quot;20307&quot; value=&quot;262&quot;/&gt;&lt;/object&gt;&lt;object type=&quot;3&quot; unique_id=&quot;489661&quot;&gt;&lt;property id=&quot;20148&quot; value=&quot;5&quot;/&gt;&lt;property id=&quot;20300&quot; value=&quot;Slide 2&quot;/&gt;&lt;property id=&quot;20307&quot; value=&quot;264&quot;/&gt;&lt;/object&gt;&lt;object type=&quot;3&quot; unique_id=&quot;489662&quot;&gt;&lt;property id=&quot;20148&quot; value=&quot;5&quot;/&gt;&lt;property id=&quot;20300&quot; value=&quot;Slide 3&quot;/&gt;&lt;property id=&quot;20307&quot; value=&quot;265&quot;/&gt;&lt;/object&gt;&lt;object type=&quot;3&quot; unique_id=&quot;489725&quot;&gt;&lt;property id=&quot;20148&quot; value=&quot;5&quot;/&gt;&lt;property id=&quot;20300&quot; value=&quot;Slide 7&quot;/&gt;&lt;property id=&quot;20307&quot; value=&quot;266&quot;/&gt;&lt;/object&gt;&lt;object type=&quot;3&quot; unique_id=&quot;489726&quot;&gt;&lt;property id=&quot;20148&quot; value=&quot;5&quot;/&gt;&lt;property id=&quot;20300&quot; value=&quot;Slide 10&quot;/&gt;&lt;property id=&quot;20307&quot; value=&quot;267&quot;/&gt;&lt;/object&gt;&lt;/object&gt;&lt;object type=&quot;8&quot; unique_id=&quot;48961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B80006"/>
      </a:accent1>
      <a:accent2>
        <a:srgbClr val="F55050"/>
      </a:accent2>
      <a:accent3>
        <a:srgbClr val="FB7B7B"/>
      </a:accent3>
      <a:accent4>
        <a:srgbClr val="FD6666"/>
      </a:accent4>
      <a:accent5>
        <a:srgbClr val="ED2221"/>
      </a:accent5>
      <a:accent6>
        <a:srgbClr val="D22828"/>
      </a:accent6>
      <a:hlink>
        <a:srgbClr val="B8000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202</Words>
  <Application>Microsoft Office PowerPoint</Application>
  <PresentationFormat>On-screen Show (4:3)</PresentationFormat>
  <Paragraphs>75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VNI-Avo</vt:lpstr>
      <vt:lpstr>Office Theme</vt:lpstr>
      <vt:lpstr>Office 主题​​</vt:lpstr>
      <vt:lpstr>自定义设计方案</vt:lpstr>
      <vt:lpstr>1_默认设计模板</vt:lpstr>
      <vt:lpstr>1_Office Theme</vt:lpstr>
      <vt:lpstr>2_默认设计模板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 ducument</cp:lastModifiedBy>
  <cp:revision>25</cp:revision>
  <dcterms:created xsi:type="dcterms:W3CDTF">2021-01-14T05:35:08Z</dcterms:created>
  <dcterms:modified xsi:type="dcterms:W3CDTF">2022-02-05T13:12:46Z</dcterms:modified>
</cp:coreProperties>
</file>