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74" r:id="rId4"/>
    <p:sldId id="263" r:id="rId5"/>
    <p:sldId id="269" r:id="rId6"/>
    <p:sldId id="273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FF14F-F05F-40FE-801A-CEA9BB1D23E0}" type="doc">
      <dgm:prSet loTypeId="urn:microsoft.com/office/officeart/2005/8/layout/radial6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985B99-AC49-4545-AF6F-CDFAD43DEFBE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D37682-C5C7-4E90-A748-0F8478064D57}" type="parTrans" cxnId="{39496E57-C66A-4961-9338-E1FF09C2BFB9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0AEB9-5D18-42B4-9C1D-9F9F702DB4FA}" type="sibTrans" cxnId="{39496E57-C66A-4961-9338-E1FF09C2BFB9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FB4061-8654-4740-98AE-ADD8603F4E7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quản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lý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tiện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54AAB5-48A9-4DB8-BC72-FE9BEE787FB9}" type="par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9AD5EA-3147-4EF3-B823-8DC47B05FA05}" type="sib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C225C-7D01-425B-9137-C92E87522E84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xử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CEACC-B473-45DD-B7D3-3A59768DA063}" type="par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ADF73E-2D41-4DE1-9948-18EA537990FB}" type="sib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23098F-FB84-4614-91BE-DA389197C9D4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sự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hỗ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trợ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CNTT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317DD-64F8-4F1F-B88F-6EB4162E144A}" type="par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CD4E2F-0BCD-4D99-84B9-8028577AE7D5}" type="sib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25547-B1B2-4731-B403-6A48086297A1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E3F1F2-1E4B-4D27-B4F6-55364C2D04CE}" type="parTrans" cxnId="{3341AA7D-3AB7-461E-8417-440C2C440B37}">
      <dgm:prSet/>
      <dgm:spPr/>
      <dgm:t>
        <a:bodyPr/>
        <a:lstStyle/>
        <a:p>
          <a:endParaRPr lang="en-US"/>
        </a:p>
      </dgm:t>
    </dgm:pt>
    <dgm:pt modelId="{DD241162-E89B-4A1D-99F3-F707E40E94CA}" type="sibTrans" cxnId="{3341AA7D-3AB7-461E-8417-440C2C440B37}">
      <dgm:prSet/>
      <dgm:spPr/>
      <dgm:t>
        <a:bodyPr/>
        <a:lstStyle/>
        <a:p>
          <a:endParaRPr lang="en-US"/>
        </a:p>
      </dgm:t>
    </dgm:pt>
    <dgm:pt modelId="{D08EFEF1-B4F4-401C-A05B-6BE8C570B8C2}">
      <dgm:prSet phldrT="[Text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tác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CC30ED-E508-427D-8A96-E25BFAE676CF}" type="parTrans" cxnId="{6C83A2F5-B004-4E4D-9FA7-9555C13C7914}">
      <dgm:prSet/>
      <dgm:spPr/>
      <dgm:t>
        <a:bodyPr/>
        <a:lstStyle/>
        <a:p>
          <a:endParaRPr lang="en-US"/>
        </a:p>
      </dgm:t>
    </dgm:pt>
    <dgm:pt modelId="{9D1A0536-4F45-4E62-A472-F1A1BE00D371}" type="sibTrans" cxnId="{6C83A2F5-B004-4E4D-9FA7-9555C13C7914}">
      <dgm:prSet/>
      <dgm:spPr/>
      <dgm:t>
        <a:bodyPr/>
        <a:lstStyle/>
        <a:p>
          <a:endParaRPr lang="en-US"/>
        </a:p>
      </dgm:t>
    </dgm:pt>
    <dgm:pt modelId="{2D69C929-5FC5-40BD-A6DC-79957E9A196B}" type="pres">
      <dgm:prSet presAssocID="{530FF14F-F05F-40FE-801A-CEA9BB1D23E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567AD7-75EB-4BEB-8433-9F3511A06919}" type="pres">
      <dgm:prSet presAssocID="{3F985B99-AC49-4545-AF6F-CDFAD43DEFBE}" presName="centerShape" presStyleLbl="node0" presStyleIdx="0" presStyleCnt="1"/>
      <dgm:spPr/>
      <dgm:t>
        <a:bodyPr/>
        <a:lstStyle/>
        <a:p>
          <a:endParaRPr lang="en-US"/>
        </a:p>
      </dgm:t>
    </dgm:pt>
    <dgm:pt modelId="{B8A436ED-89E0-4893-84D1-A2A05FBC4166}" type="pres">
      <dgm:prSet presAssocID="{DCFB4061-8654-4740-98AE-ADD8603F4E7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0638F-66A9-4324-ABC0-7DC054425343}" type="pres">
      <dgm:prSet presAssocID="{DCFB4061-8654-4740-98AE-ADD8603F4E72}" presName="dummy" presStyleCnt="0"/>
      <dgm:spPr/>
    </dgm:pt>
    <dgm:pt modelId="{D38DCD31-BB18-4727-8D50-3248392AB1B5}" type="pres">
      <dgm:prSet presAssocID="{E89AD5EA-3147-4EF3-B823-8DC47B05FA05}" presName="sibTrans" presStyleLbl="sibTrans2D1" presStyleIdx="0" presStyleCnt="5"/>
      <dgm:spPr/>
      <dgm:t>
        <a:bodyPr/>
        <a:lstStyle/>
        <a:p>
          <a:endParaRPr lang="en-US"/>
        </a:p>
      </dgm:t>
    </dgm:pt>
    <dgm:pt modelId="{BDAB84CD-CF37-43A8-ACC7-260483360145}" type="pres">
      <dgm:prSet presAssocID="{686C225C-7D01-425B-9137-C92E87522E8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AEC9B-E5F0-4993-BAAF-96184EBFD472}" type="pres">
      <dgm:prSet presAssocID="{686C225C-7D01-425B-9137-C92E87522E84}" presName="dummy" presStyleCnt="0"/>
      <dgm:spPr/>
    </dgm:pt>
    <dgm:pt modelId="{4CE7C4D9-8456-4529-A1A9-A447B14F63B9}" type="pres">
      <dgm:prSet presAssocID="{70ADF73E-2D41-4DE1-9948-18EA537990FB}" presName="sibTrans" presStyleLbl="sibTrans2D1" presStyleIdx="1" presStyleCnt="5"/>
      <dgm:spPr/>
      <dgm:t>
        <a:bodyPr/>
        <a:lstStyle/>
        <a:p>
          <a:endParaRPr lang="en-US"/>
        </a:p>
      </dgm:t>
    </dgm:pt>
    <dgm:pt modelId="{19DABC5F-9D60-44FE-B8CF-4A4FDB0E9A1A}" type="pres">
      <dgm:prSet presAssocID="{A423098F-FB84-4614-91BE-DA389197C9D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AF3AA9-1EC5-4B4D-BE7D-B159B55E8AFC}" type="pres">
      <dgm:prSet presAssocID="{A423098F-FB84-4614-91BE-DA389197C9D4}" presName="dummy" presStyleCnt="0"/>
      <dgm:spPr/>
    </dgm:pt>
    <dgm:pt modelId="{EBDD39AD-6EC6-45B3-845E-E936946F9E0A}" type="pres">
      <dgm:prSet presAssocID="{1ACD4E2F-0BCD-4D99-84B9-8028577AE7D5}" presName="sibTrans" presStyleLbl="sibTrans2D1" presStyleIdx="2" presStyleCnt="5"/>
      <dgm:spPr/>
      <dgm:t>
        <a:bodyPr/>
        <a:lstStyle/>
        <a:p>
          <a:endParaRPr lang="en-US"/>
        </a:p>
      </dgm:t>
    </dgm:pt>
    <dgm:pt modelId="{AFE11D53-3E5C-4C9F-ADC6-734E1AB65EC9}" type="pres">
      <dgm:prSet presAssocID="{9C625547-B1B2-4731-B403-6A48086297A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1F09C-8271-4E13-95A1-B0713CA14FAE}" type="pres">
      <dgm:prSet presAssocID="{9C625547-B1B2-4731-B403-6A48086297A1}" presName="dummy" presStyleCnt="0"/>
      <dgm:spPr/>
    </dgm:pt>
    <dgm:pt modelId="{BC9FBFC8-2848-42E2-BE2E-889E9314E062}" type="pres">
      <dgm:prSet presAssocID="{DD241162-E89B-4A1D-99F3-F707E40E94CA}" presName="sibTrans" presStyleLbl="sibTrans2D1" presStyleIdx="3" presStyleCnt="5"/>
      <dgm:spPr/>
      <dgm:t>
        <a:bodyPr/>
        <a:lstStyle/>
        <a:p>
          <a:endParaRPr lang="en-US"/>
        </a:p>
      </dgm:t>
    </dgm:pt>
    <dgm:pt modelId="{DAB306E7-D70B-4E82-9F4A-2422D5F3524D}" type="pres">
      <dgm:prSet presAssocID="{D08EFEF1-B4F4-401C-A05B-6BE8C570B8C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D55DF3-9B9F-4DA8-ABF9-84447E79A17C}" type="pres">
      <dgm:prSet presAssocID="{D08EFEF1-B4F4-401C-A05B-6BE8C570B8C2}" presName="dummy" presStyleCnt="0"/>
      <dgm:spPr/>
    </dgm:pt>
    <dgm:pt modelId="{8609D3CB-AFBD-45BE-B00C-E0F602498FD2}" type="pres">
      <dgm:prSet presAssocID="{9D1A0536-4F45-4E62-A472-F1A1BE00D371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EB935C5F-C80A-48DE-AB68-681BFE158FB1}" type="presOf" srcId="{70ADF73E-2D41-4DE1-9948-18EA537990FB}" destId="{4CE7C4D9-8456-4529-A1A9-A447B14F63B9}" srcOrd="0" destOrd="0" presId="urn:microsoft.com/office/officeart/2005/8/layout/radial6"/>
    <dgm:cxn modelId="{6C83A2F5-B004-4E4D-9FA7-9555C13C7914}" srcId="{3F985B99-AC49-4545-AF6F-CDFAD43DEFBE}" destId="{D08EFEF1-B4F4-401C-A05B-6BE8C570B8C2}" srcOrd="4" destOrd="0" parTransId="{6DCC30ED-E508-427D-8A96-E25BFAE676CF}" sibTransId="{9D1A0536-4F45-4E62-A472-F1A1BE00D371}"/>
    <dgm:cxn modelId="{3E94746F-B85D-4C87-964D-ABEF3AA8E2DE}" type="presOf" srcId="{DD241162-E89B-4A1D-99F3-F707E40E94CA}" destId="{BC9FBFC8-2848-42E2-BE2E-889E9314E062}" srcOrd="0" destOrd="0" presId="urn:microsoft.com/office/officeart/2005/8/layout/radial6"/>
    <dgm:cxn modelId="{D2A599E1-BADA-4A35-84FD-3374DF9303CE}" type="presOf" srcId="{530FF14F-F05F-40FE-801A-CEA9BB1D23E0}" destId="{2D69C929-5FC5-40BD-A6DC-79957E9A196B}" srcOrd="0" destOrd="0" presId="urn:microsoft.com/office/officeart/2005/8/layout/radial6"/>
    <dgm:cxn modelId="{39496E57-C66A-4961-9338-E1FF09C2BFB9}" srcId="{530FF14F-F05F-40FE-801A-CEA9BB1D23E0}" destId="{3F985B99-AC49-4545-AF6F-CDFAD43DEFBE}" srcOrd="0" destOrd="0" parTransId="{D4D37682-C5C7-4E90-A748-0F8478064D57}" sibTransId="{E560AEB9-5D18-42B4-9C1D-9F9F702DB4FA}"/>
    <dgm:cxn modelId="{4A2B0C43-EEC0-44C0-820E-D5500D5E25F3}" type="presOf" srcId="{1ACD4E2F-0BCD-4D99-84B9-8028577AE7D5}" destId="{EBDD39AD-6EC6-45B3-845E-E936946F9E0A}" srcOrd="0" destOrd="0" presId="urn:microsoft.com/office/officeart/2005/8/layout/radial6"/>
    <dgm:cxn modelId="{312CA544-D532-4E78-9126-459A4254B9CC}" type="presOf" srcId="{A423098F-FB84-4614-91BE-DA389197C9D4}" destId="{19DABC5F-9D60-44FE-B8CF-4A4FDB0E9A1A}" srcOrd="0" destOrd="0" presId="urn:microsoft.com/office/officeart/2005/8/layout/radial6"/>
    <dgm:cxn modelId="{96F880C2-B08E-4DF0-B0EE-F913AD04AC83}" type="presOf" srcId="{9D1A0536-4F45-4E62-A472-F1A1BE00D371}" destId="{8609D3CB-AFBD-45BE-B00C-E0F602498FD2}" srcOrd="0" destOrd="0" presId="urn:microsoft.com/office/officeart/2005/8/layout/radial6"/>
    <dgm:cxn modelId="{83459424-21B9-4A3E-AAA9-F9F6337B8EC2}" type="presOf" srcId="{DCFB4061-8654-4740-98AE-ADD8603F4E72}" destId="{B8A436ED-89E0-4893-84D1-A2A05FBC4166}" srcOrd="0" destOrd="0" presId="urn:microsoft.com/office/officeart/2005/8/layout/radial6"/>
    <dgm:cxn modelId="{7EBBC76B-81EF-4307-B054-1DB93E708799}" type="presOf" srcId="{3F985B99-AC49-4545-AF6F-CDFAD43DEFBE}" destId="{0B567AD7-75EB-4BEB-8433-9F3511A06919}" srcOrd="0" destOrd="0" presId="urn:microsoft.com/office/officeart/2005/8/layout/radial6"/>
    <dgm:cxn modelId="{B631CDF3-875E-4644-A886-C0765084E68D}" srcId="{3F985B99-AC49-4545-AF6F-CDFAD43DEFBE}" destId="{A423098F-FB84-4614-91BE-DA389197C9D4}" srcOrd="2" destOrd="0" parTransId="{BB7317DD-64F8-4F1F-B88F-6EB4162E144A}" sibTransId="{1ACD4E2F-0BCD-4D99-84B9-8028577AE7D5}"/>
    <dgm:cxn modelId="{961BDACA-09C1-4852-8DA7-A2AA85324042}" srcId="{3F985B99-AC49-4545-AF6F-CDFAD43DEFBE}" destId="{DCFB4061-8654-4740-98AE-ADD8603F4E72}" srcOrd="0" destOrd="0" parTransId="{4054AAB5-48A9-4DB8-BC72-FE9BEE787FB9}" sibTransId="{E89AD5EA-3147-4EF3-B823-8DC47B05FA05}"/>
    <dgm:cxn modelId="{B4E841E8-2C57-4122-8B8B-A5C753720077}" type="presOf" srcId="{9C625547-B1B2-4731-B403-6A48086297A1}" destId="{AFE11D53-3E5C-4C9F-ADC6-734E1AB65EC9}" srcOrd="0" destOrd="0" presId="urn:microsoft.com/office/officeart/2005/8/layout/radial6"/>
    <dgm:cxn modelId="{F68AE10A-F611-4C7C-9A65-2F25332B7B16}" type="presOf" srcId="{D08EFEF1-B4F4-401C-A05B-6BE8C570B8C2}" destId="{DAB306E7-D70B-4E82-9F4A-2422D5F3524D}" srcOrd="0" destOrd="0" presId="urn:microsoft.com/office/officeart/2005/8/layout/radial6"/>
    <dgm:cxn modelId="{F14E9A24-F317-4AAC-A3BD-C1DC0F7BBD80}" type="presOf" srcId="{E89AD5EA-3147-4EF3-B823-8DC47B05FA05}" destId="{D38DCD31-BB18-4727-8D50-3248392AB1B5}" srcOrd="0" destOrd="0" presId="urn:microsoft.com/office/officeart/2005/8/layout/radial6"/>
    <dgm:cxn modelId="{DC7A7978-997B-4944-B72C-221E1FCFD976}" srcId="{3F985B99-AC49-4545-AF6F-CDFAD43DEFBE}" destId="{686C225C-7D01-425B-9137-C92E87522E84}" srcOrd="1" destOrd="0" parTransId="{896CEACC-B473-45DD-B7D3-3A59768DA063}" sibTransId="{70ADF73E-2D41-4DE1-9948-18EA537990FB}"/>
    <dgm:cxn modelId="{3341AA7D-3AB7-461E-8417-440C2C440B37}" srcId="{3F985B99-AC49-4545-AF6F-CDFAD43DEFBE}" destId="{9C625547-B1B2-4731-B403-6A48086297A1}" srcOrd="3" destOrd="0" parTransId="{07E3F1F2-1E4B-4D27-B4F6-55364C2D04CE}" sibTransId="{DD241162-E89B-4A1D-99F3-F707E40E94CA}"/>
    <dgm:cxn modelId="{536EF9E4-A158-4543-9650-83B32736D899}" type="presOf" srcId="{686C225C-7D01-425B-9137-C92E87522E84}" destId="{BDAB84CD-CF37-43A8-ACC7-260483360145}" srcOrd="0" destOrd="0" presId="urn:microsoft.com/office/officeart/2005/8/layout/radial6"/>
    <dgm:cxn modelId="{5B16DA9C-0F3F-414B-A828-FF5D807B269E}" type="presParOf" srcId="{2D69C929-5FC5-40BD-A6DC-79957E9A196B}" destId="{0B567AD7-75EB-4BEB-8433-9F3511A06919}" srcOrd="0" destOrd="0" presId="urn:microsoft.com/office/officeart/2005/8/layout/radial6"/>
    <dgm:cxn modelId="{CE8BA65D-3DB1-4A17-9055-5EE1196CF3FC}" type="presParOf" srcId="{2D69C929-5FC5-40BD-A6DC-79957E9A196B}" destId="{B8A436ED-89E0-4893-84D1-A2A05FBC4166}" srcOrd="1" destOrd="0" presId="urn:microsoft.com/office/officeart/2005/8/layout/radial6"/>
    <dgm:cxn modelId="{3992597D-C7BA-4A7A-B761-A59A19B2D1C7}" type="presParOf" srcId="{2D69C929-5FC5-40BD-A6DC-79957E9A196B}" destId="{7910638F-66A9-4324-ABC0-7DC054425343}" srcOrd="2" destOrd="0" presId="urn:microsoft.com/office/officeart/2005/8/layout/radial6"/>
    <dgm:cxn modelId="{07F77F2C-877C-4F2A-B95E-1B96B22618B1}" type="presParOf" srcId="{2D69C929-5FC5-40BD-A6DC-79957E9A196B}" destId="{D38DCD31-BB18-4727-8D50-3248392AB1B5}" srcOrd="3" destOrd="0" presId="urn:microsoft.com/office/officeart/2005/8/layout/radial6"/>
    <dgm:cxn modelId="{9A78AAED-D5E3-4062-B957-5F1B2E252F51}" type="presParOf" srcId="{2D69C929-5FC5-40BD-A6DC-79957E9A196B}" destId="{BDAB84CD-CF37-43A8-ACC7-260483360145}" srcOrd="4" destOrd="0" presId="urn:microsoft.com/office/officeart/2005/8/layout/radial6"/>
    <dgm:cxn modelId="{28397359-5657-4BB5-A6A5-A615AF0B0CBE}" type="presParOf" srcId="{2D69C929-5FC5-40BD-A6DC-79957E9A196B}" destId="{BB4AEC9B-E5F0-4993-BAAF-96184EBFD472}" srcOrd="5" destOrd="0" presId="urn:microsoft.com/office/officeart/2005/8/layout/radial6"/>
    <dgm:cxn modelId="{4F0B7106-8C0A-4B5C-8F06-4EF5AF2D12DA}" type="presParOf" srcId="{2D69C929-5FC5-40BD-A6DC-79957E9A196B}" destId="{4CE7C4D9-8456-4529-A1A9-A447B14F63B9}" srcOrd="6" destOrd="0" presId="urn:microsoft.com/office/officeart/2005/8/layout/radial6"/>
    <dgm:cxn modelId="{18AA8ADD-5273-48C9-97D2-3B19E009C531}" type="presParOf" srcId="{2D69C929-5FC5-40BD-A6DC-79957E9A196B}" destId="{19DABC5F-9D60-44FE-B8CF-4A4FDB0E9A1A}" srcOrd="7" destOrd="0" presId="urn:microsoft.com/office/officeart/2005/8/layout/radial6"/>
    <dgm:cxn modelId="{2B11DE72-D88A-43E5-A797-853D60FC165A}" type="presParOf" srcId="{2D69C929-5FC5-40BD-A6DC-79957E9A196B}" destId="{11AF3AA9-1EC5-4B4D-BE7D-B159B55E8AFC}" srcOrd="8" destOrd="0" presId="urn:microsoft.com/office/officeart/2005/8/layout/radial6"/>
    <dgm:cxn modelId="{D3D01E55-860F-4E10-BB59-E5CCE4787157}" type="presParOf" srcId="{2D69C929-5FC5-40BD-A6DC-79957E9A196B}" destId="{EBDD39AD-6EC6-45B3-845E-E936946F9E0A}" srcOrd="9" destOrd="0" presId="urn:microsoft.com/office/officeart/2005/8/layout/radial6"/>
    <dgm:cxn modelId="{EE32F11E-2AAE-4E50-B76C-56958722850D}" type="presParOf" srcId="{2D69C929-5FC5-40BD-A6DC-79957E9A196B}" destId="{AFE11D53-3E5C-4C9F-ADC6-734E1AB65EC9}" srcOrd="10" destOrd="0" presId="urn:microsoft.com/office/officeart/2005/8/layout/radial6"/>
    <dgm:cxn modelId="{21FE5A75-A875-4A6B-9C30-70867FC52C4B}" type="presParOf" srcId="{2D69C929-5FC5-40BD-A6DC-79957E9A196B}" destId="{DA41F09C-8271-4E13-95A1-B0713CA14FAE}" srcOrd="11" destOrd="0" presId="urn:microsoft.com/office/officeart/2005/8/layout/radial6"/>
    <dgm:cxn modelId="{124F00B7-55C9-4A02-86DA-153952C382D2}" type="presParOf" srcId="{2D69C929-5FC5-40BD-A6DC-79957E9A196B}" destId="{BC9FBFC8-2848-42E2-BE2E-889E9314E062}" srcOrd="12" destOrd="0" presId="urn:microsoft.com/office/officeart/2005/8/layout/radial6"/>
    <dgm:cxn modelId="{23E2D69C-3D95-46BA-89F5-B415694EC32A}" type="presParOf" srcId="{2D69C929-5FC5-40BD-A6DC-79957E9A196B}" destId="{DAB306E7-D70B-4E82-9F4A-2422D5F3524D}" srcOrd="13" destOrd="0" presId="urn:microsoft.com/office/officeart/2005/8/layout/radial6"/>
    <dgm:cxn modelId="{E7185E16-9B01-4029-B95B-71A280731831}" type="presParOf" srcId="{2D69C929-5FC5-40BD-A6DC-79957E9A196B}" destId="{E0D55DF3-9B9F-4DA8-ABF9-84447E79A17C}" srcOrd="14" destOrd="0" presId="urn:microsoft.com/office/officeart/2005/8/layout/radial6"/>
    <dgm:cxn modelId="{1A9C8D11-A563-45AD-ACAE-267AE7669A9F}" type="presParOf" srcId="{2D69C929-5FC5-40BD-A6DC-79957E9A196B}" destId="{8609D3CB-AFBD-45BE-B00C-E0F602498FD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FF14F-F05F-40FE-801A-CEA9BB1D23E0}" type="doc">
      <dgm:prSet loTypeId="urn:microsoft.com/office/officeart/2008/layout/VerticalCurvedLis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6C225C-7D01-425B-9137-C92E87522E84}">
      <dgm:prSet phldrT="[Text]"/>
      <dgm:spPr>
        <a:solidFill>
          <a:srgbClr val="00B0F0"/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 Mạng máy tính và Internet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6CEACC-B473-45DD-B7D3-3A59768DA063}" type="par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ADF73E-2D41-4DE1-9948-18EA537990FB}" type="sibTrans" cxnId="{DC7A7978-997B-4944-B72C-221E1FCFD97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23098F-FB84-4614-91BE-DA389197C9D4}">
      <dgm:prSet phldrT="[Text]"/>
      <dgm:spPr/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 Tổ chức lưu trữ, tìm kiếm, trao đổi thông tin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317DD-64F8-4F1F-B88F-6EB4162E144A}" type="par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CD4E2F-0BCD-4D99-84B9-8028577AE7D5}" type="sibTrans" cxnId="{B631CDF3-875E-4644-A886-C0765084E68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25547-B1B2-4731-B403-6A48086297A1}">
      <dgm:prSet phldrT="[Text]"/>
      <dgm:spPr/>
      <dgm:t>
        <a:bodyPr/>
        <a:lstStyle/>
        <a:p>
          <a:pPr algn="l"/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E. Ứng dụng tin học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E3F1F2-1E4B-4D27-B4F6-55364C2D04CE}" type="parTrans" cxnId="{3341AA7D-3AB7-461E-8417-440C2C440B3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D241162-E89B-4A1D-99F3-F707E40E94CA}" type="sibTrans" cxnId="{3341AA7D-3AB7-461E-8417-440C2C440B3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8EFEF1-B4F4-401C-A05B-6BE8C570B8C2}">
      <dgm:prSet phldrT="[Text]"/>
      <dgm:spPr/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F. Giải quyết vấn đề với sự trợ giúp của máy tính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CC30ED-E508-427D-8A96-E25BFAE676CF}" type="parTrans" cxnId="{6C83A2F5-B004-4E4D-9FA7-9555C13C791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D1A0536-4F45-4E62-A472-F1A1BE00D371}" type="sibTrans" cxnId="{6C83A2F5-B004-4E4D-9FA7-9555C13C791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4C3134-ED27-4831-B5F5-12E86674D4B1}">
      <dgm:prSet phldrT="[Text]"/>
      <dgm:spPr/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 Đạo đức, pháp luật, văn hóa trong môi trường số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3A966E-6FB1-4FE3-8EE7-39DECC75941D}" type="parTrans" cxnId="{DC767118-2FF7-43BB-92B9-CF5082AA96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F0CABC-9288-4029-BAFD-1829F135523E}" type="sibTrans" cxnId="{DC767118-2FF7-43BB-92B9-CF5082AA96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CFB4061-8654-4740-98AE-ADD8603F4E72}">
      <dgm:prSet phldrT="[Text]"/>
      <dgm:spPr>
        <a:solidFill>
          <a:srgbClr val="FFFF00"/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A. Máy tính và em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9AD5EA-3147-4EF3-B823-8DC47B05FA05}" type="sib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54AAB5-48A9-4DB8-BC72-FE9BEE787FB9}" type="parTrans" cxnId="{961BDACA-09C1-4852-8DA7-A2AA8532404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657ED2-7437-473A-A80C-0196FE013C55}" type="pres">
      <dgm:prSet presAssocID="{530FF14F-F05F-40FE-801A-CEA9BB1D23E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F71352E-D132-4297-BBB5-3C3627701A90}" type="pres">
      <dgm:prSet presAssocID="{530FF14F-F05F-40FE-801A-CEA9BB1D23E0}" presName="Name1" presStyleCnt="0"/>
      <dgm:spPr/>
    </dgm:pt>
    <dgm:pt modelId="{E3EB2197-B50C-40F1-AA8D-711831FCBB41}" type="pres">
      <dgm:prSet presAssocID="{530FF14F-F05F-40FE-801A-CEA9BB1D23E0}" presName="cycle" presStyleCnt="0"/>
      <dgm:spPr/>
    </dgm:pt>
    <dgm:pt modelId="{26EE8E9D-7109-42B9-8A0A-3589EFDEBC16}" type="pres">
      <dgm:prSet presAssocID="{530FF14F-F05F-40FE-801A-CEA9BB1D23E0}" presName="srcNode" presStyleLbl="node1" presStyleIdx="0" presStyleCnt="6"/>
      <dgm:spPr/>
    </dgm:pt>
    <dgm:pt modelId="{15C4F92B-17D3-46B4-92FC-310BE8785B65}" type="pres">
      <dgm:prSet presAssocID="{530FF14F-F05F-40FE-801A-CEA9BB1D23E0}" presName="conn" presStyleLbl="parChTrans1D2" presStyleIdx="0" presStyleCnt="1"/>
      <dgm:spPr/>
      <dgm:t>
        <a:bodyPr/>
        <a:lstStyle/>
        <a:p>
          <a:endParaRPr lang="en-US"/>
        </a:p>
      </dgm:t>
    </dgm:pt>
    <dgm:pt modelId="{58135D2A-CD19-42E5-9152-02932ABB0F95}" type="pres">
      <dgm:prSet presAssocID="{530FF14F-F05F-40FE-801A-CEA9BB1D23E0}" presName="extraNode" presStyleLbl="node1" presStyleIdx="0" presStyleCnt="6"/>
      <dgm:spPr/>
    </dgm:pt>
    <dgm:pt modelId="{F92B8BD3-B9EF-40F0-B6DA-B45764D18CFF}" type="pres">
      <dgm:prSet presAssocID="{530FF14F-F05F-40FE-801A-CEA9BB1D23E0}" presName="dstNode" presStyleLbl="node1" presStyleIdx="0" presStyleCnt="6"/>
      <dgm:spPr/>
    </dgm:pt>
    <dgm:pt modelId="{24FFC9AE-FD73-4FA6-87BC-0E52C632C795}" type="pres">
      <dgm:prSet presAssocID="{DCFB4061-8654-4740-98AE-ADD8603F4E72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BCB9D9-0F70-44DE-AD6F-F3B80427C9CD}" type="pres">
      <dgm:prSet presAssocID="{DCFB4061-8654-4740-98AE-ADD8603F4E72}" presName="accent_1" presStyleCnt="0"/>
      <dgm:spPr/>
    </dgm:pt>
    <dgm:pt modelId="{EE510797-FF9C-4CAC-B11D-C3BA9938DC15}" type="pres">
      <dgm:prSet presAssocID="{DCFB4061-8654-4740-98AE-ADD8603F4E72}" presName="accentRepeatNode" presStyleLbl="solidFgAcc1" presStyleIdx="0" presStyleCnt="6"/>
      <dgm:spPr/>
    </dgm:pt>
    <dgm:pt modelId="{88509E1D-A17A-48CC-8D16-FBF7E0A00D3A}" type="pres">
      <dgm:prSet presAssocID="{686C225C-7D01-425B-9137-C92E87522E84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1AA8A-8C85-41AF-A1BB-3165DC952624}" type="pres">
      <dgm:prSet presAssocID="{686C225C-7D01-425B-9137-C92E87522E84}" presName="accent_2" presStyleCnt="0"/>
      <dgm:spPr/>
    </dgm:pt>
    <dgm:pt modelId="{22A25A7A-D87F-486F-8672-912A9664EA2B}" type="pres">
      <dgm:prSet presAssocID="{686C225C-7D01-425B-9137-C92E87522E84}" presName="accentRepeatNode" presStyleLbl="solidFgAcc1" presStyleIdx="1" presStyleCnt="6"/>
      <dgm:spPr/>
    </dgm:pt>
    <dgm:pt modelId="{67956EA6-9520-460C-B7A7-B43F0089DCBB}" type="pres">
      <dgm:prSet presAssocID="{A423098F-FB84-4614-91BE-DA389197C9D4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E9048C-BDFF-413A-9807-7BD41BC8C920}" type="pres">
      <dgm:prSet presAssocID="{A423098F-FB84-4614-91BE-DA389197C9D4}" presName="accent_3" presStyleCnt="0"/>
      <dgm:spPr/>
    </dgm:pt>
    <dgm:pt modelId="{7DFF5FBF-4E5A-4DEB-A8FD-44D89EBCEDE0}" type="pres">
      <dgm:prSet presAssocID="{A423098F-FB84-4614-91BE-DA389197C9D4}" presName="accentRepeatNode" presStyleLbl="solidFgAcc1" presStyleIdx="2" presStyleCnt="6"/>
      <dgm:spPr/>
    </dgm:pt>
    <dgm:pt modelId="{1E58A90C-8072-483D-9344-A9FA714677D6}" type="pres">
      <dgm:prSet presAssocID="{394C3134-ED27-4831-B5F5-12E86674D4B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9BD9F-BFF9-452B-BF2B-2ED3C943D2F7}" type="pres">
      <dgm:prSet presAssocID="{394C3134-ED27-4831-B5F5-12E86674D4B1}" presName="accent_4" presStyleCnt="0"/>
      <dgm:spPr/>
    </dgm:pt>
    <dgm:pt modelId="{B074287B-FF2C-445B-9B93-D909BDE3EC8F}" type="pres">
      <dgm:prSet presAssocID="{394C3134-ED27-4831-B5F5-12E86674D4B1}" presName="accentRepeatNode" presStyleLbl="solidFgAcc1" presStyleIdx="3" presStyleCnt="6"/>
      <dgm:spPr/>
    </dgm:pt>
    <dgm:pt modelId="{1C729896-D069-447A-8E68-38AD25D48289}" type="pres">
      <dgm:prSet presAssocID="{9C625547-B1B2-4731-B403-6A48086297A1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61B7F-B10D-4C28-9CF2-347B4993A7DE}" type="pres">
      <dgm:prSet presAssocID="{9C625547-B1B2-4731-B403-6A48086297A1}" presName="accent_5" presStyleCnt="0"/>
      <dgm:spPr/>
    </dgm:pt>
    <dgm:pt modelId="{B849D84C-11E4-475F-90B7-EBBD028F8DE6}" type="pres">
      <dgm:prSet presAssocID="{9C625547-B1B2-4731-B403-6A48086297A1}" presName="accentRepeatNode" presStyleLbl="solidFgAcc1" presStyleIdx="4" presStyleCnt="6"/>
      <dgm:spPr/>
    </dgm:pt>
    <dgm:pt modelId="{8ADB2C29-F90D-4369-9810-6B23723380D5}" type="pres">
      <dgm:prSet presAssocID="{D08EFEF1-B4F4-401C-A05B-6BE8C570B8C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E113-870B-4907-99AA-A251BF173293}" type="pres">
      <dgm:prSet presAssocID="{D08EFEF1-B4F4-401C-A05B-6BE8C570B8C2}" presName="accent_6" presStyleCnt="0"/>
      <dgm:spPr/>
    </dgm:pt>
    <dgm:pt modelId="{F46A577E-44E6-45EE-8B44-9E4A413F8CEE}" type="pres">
      <dgm:prSet presAssocID="{D08EFEF1-B4F4-401C-A05B-6BE8C570B8C2}" presName="accentRepeatNode" presStyleLbl="solidFgAcc1" presStyleIdx="5" presStyleCnt="6"/>
      <dgm:spPr/>
    </dgm:pt>
  </dgm:ptLst>
  <dgm:cxnLst>
    <dgm:cxn modelId="{4877FAC6-D4E7-4A52-A9A0-25B62B9A5AA9}" type="presOf" srcId="{686C225C-7D01-425B-9137-C92E87522E84}" destId="{88509E1D-A17A-48CC-8D16-FBF7E0A00D3A}" srcOrd="0" destOrd="0" presId="urn:microsoft.com/office/officeart/2008/layout/VerticalCurvedList"/>
    <dgm:cxn modelId="{6C83A2F5-B004-4E4D-9FA7-9555C13C7914}" srcId="{530FF14F-F05F-40FE-801A-CEA9BB1D23E0}" destId="{D08EFEF1-B4F4-401C-A05B-6BE8C570B8C2}" srcOrd="5" destOrd="0" parTransId="{6DCC30ED-E508-427D-8A96-E25BFAE676CF}" sibTransId="{9D1A0536-4F45-4E62-A472-F1A1BE00D371}"/>
    <dgm:cxn modelId="{F20075D6-FB71-479B-8F70-80F04178E392}" type="presOf" srcId="{9C625547-B1B2-4731-B403-6A48086297A1}" destId="{1C729896-D069-447A-8E68-38AD25D48289}" srcOrd="0" destOrd="0" presId="urn:microsoft.com/office/officeart/2008/layout/VerticalCurvedList"/>
    <dgm:cxn modelId="{E588C6F1-568E-487B-B0AC-B410685D388B}" type="presOf" srcId="{E89AD5EA-3147-4EF3-B823-8DC47B05FA05}" destId="{15C4F92B-17D3-46B4-92FC-310BE8785B65}" srcOrd="0" destOrd="0" presId="urn:microsoft.com/office/officeart/2008/layout/VerticalCurvedList"/>
    <dgm:cxn modelId="{B1312829-1BC4-4799-A693-407B7A79F096}" type="presOf" srcId="{394C3134-ED27-4831-B5F5-12E86674D4B1}" destId="{1E58A90C-8072-483D-9344-A9FA714677D6}" srcOrd="0" destOrd="0" presId="urn:microsoft.com/office/officeart/2008/layout/VerticalCurvedList"/>
    <dgm:cxn modelId="{B631CDF3-875E-4644-A886-C0765084E68D}" srcId="{530FF14F-F05F-40FE-801A-CEA9BB1D23E0}" destId="{A423098F-FB84-4614-91BE-DA389197C9D4}" srcOrd="2" destOrd="0" parTransId="{BB7317DD-64F8-4F1F-B88F-6EB4162E144A}" sibTransId="{1ACD4E2F-0BCD-4D99-84B9-8028577AE7D5}"/>
    <dgm:cxn modelId="{961BDACA-09C1-4852-8DA7-A2AA85324042}" srcId="{530FF14F-F05F-40FE-801A-CEA9BB1D23E0}" destId="{DCFB4061-8654-4740-98AE-ADD8603F4E72}" srcOrd="0" destOrd="0" parTransId="{4054AAB5-48A9-4DB8-BC72-FE9BEE787FB9}" sibTransId="{E89AD5EA-3147-4EF3-B823-8DC47B05FA05}"/>
    <dgm:cxn modelId="{D43D4C65-B9FF-46A5-820E-5C4AEAE781C5}" type="presOf" srcId="{DCFB4061-8654-4740-98AE-ADD8603F4E72}" destId="{24FFC9AE-FD73-4FA6-87BC-0E52C632C795}" srcOrd="0" destOrd="0" presId="urn:microsoft.com/office/officeart/2008/layout/VerticalCurvedList"/>
    <dgm:cxn modelId="{75A5A31F-E323-4F74-A149-65A01CDB5238}" type="presOf" srcId="{530FF14F-F05F-40FE-801A-CEA9BB1D23E0}" destId="{24657ED2-7437-473A-A80C-0196FE013C55}" srcOrd="0" destOrd="0" presId="urn:microsoft.com/office/officeart/2008/layout/VerticalCurvedList"/>
    <dgm:cxn modelId="{C6DE77CC-085C-45F2-8666-C67AFC1503E8}" type="presOf" srcId="{D08EFEF1-B4F4-401C-A05B-6BE8C570B8C2}" destId="{8ADB2C29-F90D-4369-9810-6B23723380D5}" srcOrd="0" destOrd="0" presId="urn:microsoft.com/office/officeart/2008/layout/VerticalCurvedList"/>
    <dgm:cxn modelId="{DC767118-2FF7-43BB-92B9-CF5082AA9653}" srcId="{530FF14F-F05F-40FE-801A-CEA9BB1D23E0}" destId="{394C3134-ED27-4831-B5F5-12E86674D4B1}" srcOrd="3" destOrd="0" parTransId="{3D3A966E-6FB1-4FE3-8EE7-39DECC75941D}" sibTransId="{39F0CABC-9288-4029-BAFD-1829F135523E}"/>
    <dgm:cxn modelId="{4727A23C-D773-4485-8E29-D91CBACE22AB}" type="presOf" srcId="{A423098F-FB84-4614-91BE-DA389197C9D4}" destId="{67956EA6-9520-460C-B7A7-B43F0089DCBB}" srcOrd="0" destOrd="0" presId="urn:microsoft.com/office/officeart/2008/layout/VerticalCurvedList"/>
    <dgm:cxn modelId="{DC7A7978-997B-4944-B72C-221E1FCFD976}" srcId="{530FF14F-F05F-40FE-801A-CEA9BB1D23E0}" destId="{686C225C-7D01-425B-9137-C92E87522E84}" srcOrd="1" destOrd="0" parTransId="{896CEACC-B473-45DD-B7D3-3A59768DA063}" sibTransId="{70ADF73E-2D41-4DE1-9948-18EA537990FB}"/>
    <dgm:cxn modelId="{3341AA7D-3AB7-461E-8417-440C2C440B37}" srcId="{530FF14F-F05F-40FE-801A-CEA9BB1D23E0}" destId="{9C625547-B1B2-4731-B403-6A48086297A1}" srcOrd="4" destOrd="0" parTransId="{07E3F1F2-1E4B-4D27-B4F6-55364C2D04CE}" sibTransId="{DD241162-E89B-4A1D-99F3-F707E40E94CA}"/>
    <dgm:cxn modelId="{4DD8E880-8355-4D7A-91AC-B29BEFA9F218}" type="presParOf" srcId="{24657ED2-7437-473A-A80C-0196FE013C55}" destId="{5F71352E-D132-4297-BBB5-3C3627701A90}" srcOrd="0" destOrd="0" presId="urn:microsoft.com/office/officeart/2008/layout/VerticalCurvedList"/>
    <dgm:cxn modelId="{4177506A-8348-433A-A8FE-F00168E5BB25}" type="presParOf" srcId="{5F71352E-D132-4297-BBB5-3C3627701A90}" destId="{E3EB2197-B50C-40F1-AA8D-711831FCBB41}" srcOrd="0" destOrd="0" presId="urn:microsoft.com/office/officeart/2008/layout/VerticalCurvedList"/>
    <dgm:cxn modelId="{D9EFBC73-1F51-48AE-86D1-8163DD279AE5}" type="presParOf" srcId="{E3EB2197-B50C-40F1-AA8D-711831FCBB41}" destId="{26EE8E9D-7109-42B9-8A0A-3589EFDEBC16}" srcOrd="0" destOrd="0" presId="urn:microsoft.com/office/officeart/2008/layout/VerticalCurvedList"/>
    <dgm:cxn modelId="{BCC999BF-4156-4872-A10E-3D650F0F89BA}" type="presParOf" srcId="{E3EB2197-B50C-40F1-AA8D-711831FCBB41}" destId="{15C4F92B-17D3-46B4-92FC-310BE8785B65}" srcOrd="1" destOrd="0" presId="urn:microsoft.com/office/officeart/2008/layout/VerticalCurvedList"/>
    <dgm:cxn modelId="{B3A979A9-8FC5-4C3E-A56B-8020F71C00F5}" type="presParOf" srcId="{E3EB2197-B50C-40F1-AA8D-711831FCBB41}" destId="{58135D2A-CD19-42E5-9152-02932ABB0F95}" srcOrd="2" destOrd="0" presId="urn:microsoft.com/office/officeart/2008/layout/VerticalCurvedList"/>
    <dgm:cxn modelId="{D3FE3ABD-B4E3-419A-A6C3-CA486BA21C46}" type="presParOf" srcId="{E3EB2197-B50C-40F1-AA8D-711831FCBB41}" destId="{F92B8BD3-B9EF-40F0-B6DA-B45764D18CFF}" srcOrd="3" destOrd="0" presId="urn:microsoft.com/office/officeart/2008/layout/VerticalCurvedList"/>
    <dgm:cxn modelId="{2AE3CBAF-1010-4EA6-8664-A0FC3AD7AD3F}" type="presParOf" srcId="{5F71352E-D132-4297-BBB5-3C3627701A90}" destId="{24FFC9AE-FD73-4FA6-87BC-0E52C632C795}" srcOrd="1" destOrd="0" presId="urn:microsoft.com/office/officeart/2008/layout/VerticalCurvedList"/>
    <dgm:cxn modelId="{594EF5EB-F345-44DA-80D7-D3C4A3B9A3B8}" type="presParOf" srcId="{5F71352E-D132-4297-BBB5-3C3627701A90}" destId="{CEBCB9D9-0F70-44DE-AD6F-F3B80427C9CD}" srcOrd="2" destOrd="0" presId="urn:microsoft.com/office/officeart/2008/layout/VerticalCurvedList"/>
    <dgm:cxn modelId="{04B2D26E-ADD3-4EBB-A4B8-ED3549AE6EBF}" type="presParOf" srcId="{CEBCB9D9-0F70-44DE-AD6F-F3B80427C9CD}" destId="{EE510797-FF9C-4CAC-B11D-C3BA9938DC15}" srcOrd="0" destOrd="0" presId="urn:microsoft.com/office/officeart/2008/layout/VerticalCurvedList"/>
    <dgm:cxn modelId="{F51488E4-B6A3-4B0A-A932-312DCD319504}" type="presParOf" srcId="{5F71352E-D132-4297-BBB5-3C3627701A90}" destId="{88509E1D-A17A-48CC-8D16-FBF7E0A00D3A}" srcOrd="3" destOrd="0" presId="urn:microsoft.com/office/officeart/2008/layout/VerticalCurvedList"/>
    <dgm:cxn modelId="{ACCAF701-8CCA-4D06-95F2-F5C7CEAFB8C6}" type="presParOf" srcId="{5F71352E-D132-4297-BBB5-3C3627701A90}" destId="{E641AA8A-8C85-41AF-A1BB-3165DC952624}" srcOrd="4" destOrd="0" presId="urn:microsoft.com/office/officeart/2008/layout/VerticalCurvedList"/>
    <dgm:cxn modelId="{DE218115-751A-4D0E-9EEF-1BED64FC66AB}" type="presParOf" srcId="{E641AA8A-8C85-41AF-A1BB-3165DC952624}" destId="{22A25A7A-D87F-486F-8672-912A9664EA2B}" srcOrd="0" destOrd="0" presId="urn:microsoft.com/office/officeart/2008/layout/VerticalCurvedList"/>
    <dgm:cxn modelId="{CC2BB930-8250-4BF2-8A68-6EF6C5B7D9A9}" type="presParOf" srcId="{5F71352E-D132-4297-BBB5-3C3627701A90}" destId="{67956EA6-9520-460C-B7A7-B43F0089DCBB}" srcOrd="5" destOrd="0" presId="urn:microsoft.com/office/officeart/2008/layout/VerticalCurvedList"/>
    <dgm:cxn modelId="{EBDAD28A-C6B4-4702-B9F9-CD3FDB30AED4}" type="presParOf" srcId="{5F71352E-D132-4297-BBB5-3C3627701A90}" destId="{6EE9048C-BDFF-413A-9807-7BD41BC8C920}" srcOrd="6" destOrd="0" presId="urn:microsoft.com/office/officeart/2008/layout/VerticalCurvedList"/>
    <dgm:cxn modelId="{B859C992-81E4-49A4-B2FD-55AC467F2D7E}" type="presParOf" srcId="{6EE9048C-BDFF-413A-9807-7BD41BC8C920}" destId="{7DFF5FBF-4E5A-4DEB-A8FD-44D89EBCEDE0}" srcOrd="0" destOrd="0" presId="urn:microsoft.com/office/officeart/2008/layout/VerticalCurvedList"/>
    <dgm:cxn modelId="{61150958-1BA9-446B-9C7F-F45C0D4747A2}" type="presParOf" srcId="{5F71352E-D132-4297-BBB5-3C3627701A90}" destId="{1E58A90C-8072-483D-9344-A9FA714677D6}" srcOrd="7" destOrd="0" presId="urn:microsoft.com/office/officeart/2008/layout/VerticalCurvedList"/>
    <dgm:cxn modelId="{3E83FF24-E783-4F0B-9B13-87078F522DF4}" type="presParOf" srcId="{5F71352E-D132-4297-BBB5-3C3627701A90}" destId="{71D9BD9F-BFF9-452B-BF2B-2ED3C943D2F7}" srcOrd="8" destOrd="0" presId="urn:microsoft.com/office/officeart/2008/layout/VerticalCurvedList"/>
    <dgm:cxn modelId="{D09C1196-7DE0-4670-9E29-9D236E05689E}" type="presParOf" srcId="{71D9BD9F-BFF9-452B-BF2B-2ED3C943D2F7}" destId="{B074287B-FF2C-445B-9B93-D909BDE3EC8F}" srcOrd="0" destOrd="0" presId="urn:microsoft.com/office/officeart/2008/layout/VerticalCurvedList"/>
    <dgm:cxn modelId="{F23C8229-9943-451A-B9B4-0D1FAECD06F7}" type="presParOf" srcId="{5F71352E-D132-4297-BBB5-3C3627701A90}" destId="{1C729896-D069-447A-8E68-38AD25D48289}" srcOrd="9" destOrd="0" presId="urn:microsoft.com/office/officeart/2008/layout/VerticalCurvedList"/>
    <dgm:cxn modelId="{8C0E0B4A-E4CC-48D0-9E51-C38839DD9B70}" type="presParOf" srcId="{5F71352E-D132-4297-BBB5-3C3627701A90}" destId="{AA461B7F-B10D-4C28-9CF2-347B4993A7DE}" srcOrd="10" destOrd="0" presId="urn:microsoft.com/office/officeart/2008/layout/VerticalCurvedList"/>
    <dgm:cxn modelId="{7C84DDE8-D2E0-4E0F-A657-328BCC27FC96}" type="presParOf" srcId="{AA461B7F-B10D-4C28-9CF2-347B4993A7DE}" destId="{B849D84C-11E4-475F-90B7-EBBD028F8DE6}" srcOrd="0" destOrd="0" presId="urn:microsoft.com/office/officeart/2008/layout/VerticalCurvedList"/>
    <dgm:cxn modelId="{2D6017A9-99E5-46AC-BD62-A833E065E69F}" type="presParOf" srcId="{5F71352E-D132-4297-BBB5-3C3627701A90}" destId="{8ADB2C29-F90D-4369-9810-6B23723380D5}" srcOrd="11" destOrd="0" presId="urn:microsoft.com/office/officeart/2008/layout/VerticalCurvedList"/>
    <dgm:cxn modelId="{534D2153-8963-497B-893D-4E90C9FB72D6}" type="presParOf" srcId="{5F71352E-D132-4297-BBB5-3C3627701A90}" destId="{FD76E113-870B-4907-99AA-A251BF173293}" srcOrd="12" destOrd="0" presId="urn:microsoft.com/office/officeart/2008/layout/VerticalCurvedList"/>
    <dgm:cxn modelId="{963FD5E9-E8E9-4B0E-A028-D2F6EE188969}" type="presParOf" srcId="{FD76E113-870B-4907-99AA-A251BF173293}" destId="{F46A577E-44E6-45EE-8B44-9E4A413F8CE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9D3CB-AFBD-45BE-B00C-E0F602498FD2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C9FBFC8-2848-42E2-BE2E-889E9314E062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2">
            <a:hueOff val="-15122390"/>
            <a:satOff val="6577"/>
            <a:lumOff val="1912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BDD39AD-6EC6-45B3-845E-E936946F9E0A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2">
            <a:hueOff val="-10081593"/>
            <a:satOff val="4384"/>
            <a:lumOff val="1275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E7C4D9-8456-4529-A1A9-A447B14F63B9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8DCD31-BB18-4727-8D50-3248392AB1B5}">
      <dsp:nvSpPr>
        <dsp:cNvPr id="0" name=""/>
        <dsp:cNvSpPr/>
      </dsp:nvSpPr>
      <dsp:spPr>
        <a:xfrm>
          <a:off x="2030051" y="705297"/>
          <a:ext cx="4702896" cy="4702896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B567AD7-75EB-4BEB-8433-9F3511A06919}">
      <dsp:nvSpPr>
        <dsp:cNvPr id="0" name=""/>
        <dsp:cNvSpPr/>
      </dsp:nvSpPr>
      <dsp:spPr>
        <a:xfrm>
          <a:off x="3298961" y="1974207"/>
          <a:ext cx="2165077" cy="2165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lực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tin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3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16029" y="2291275"/>
        <a:ext cx="1530941" cy="1530941"/>
      </dsp:txXfrm>
    </dsp:sp>
    <dsp:sp modelId="{B8A436ED-89E0-4893-84D1-A2A05FBC4166}">
      <dsp:nvSpPr>
        <dsp:cNvPr id="0" name=""/>
        <dsp:cNvSpPr/>
      </dsp:nvSpPr>
      <dsp:spPr>
        <a:xfrm>
          <a:off x="3623722" y="2080"/>
          <a:ext cx="1515554" cy="15155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quản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lý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tiện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670" y="224028"/>
        <a:ext cx="1071658" cy="1071658"/>
      </dsp:txXfrm>
    </dsp:sp>
    <dsp:sp modelId="{BDAB84CD-CF37-43A8-ACC7-260483360145}">
      <dsp:nvSpPr>
        <dsp:cNvPr id="0" name=""/>
        <dsp:cNvSpPr/>
      </dsp:nvSpPr>
      <dsp:spPr>
        <a:xfrm>
          <a:off x="5808193" y="1589191"/>
          <a:ext cx="1515554" cy="1515554"/>
        </a:xfrm>
        <a:prstGeom prst="ellipse">
          <a:avLst/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xử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30141" y="1811139"/>
        <a:ext cx="1071658" cy="1071658"/>
      </dsp:txXfrm>
    </dsp:sp>
    <dsp:sp modelId="{19DABC5F-9D60-44FE-B8CF-4A4FDB0E9A1A}">
      <dsp:nvSpPr>
        <dsp:cNvPr id="0" name=""/>
        <dsp:cNvSpPr/>
      </dsp:nvSpPr>
      <dsp:spPr>
        <a:xfrm>
          <a:off x="4973800" y="4157190"/>
          <a:ext cx="1515554" cy="1515554"/>
        </a:xfrm>
        <a:prstGeom prst="ellipse">
          <a:avLst/>
        </a:prstGeom>
        <a:solidFill>
          <a:schemeClr val="accent2">
            <a:hueOff val="-10081593"/>
            <a:satOff val="4384"/>
            <a:lumOff val="1275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quyết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sự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hỗ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trợ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CNTT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95748" y="4379138"/>
        <a:ext cx="1071658" cy="1071658"/>
      </dsp:txXfrm>
    </dsp:sp>
    <dsp:sp modelId="{AFE11D53-3E5C-4C9F-ADC6-734E1AB65EC9}">
      <dsp:nvSpPr>
        <dsp:cNvPr id="0" name=""/>
        <dsp:cNvSpPr/>
      </dsp:nvSpPr>
      <dsp:spPr>
        <a:xfrm>
          <a:off x="2273645" y="4157190"/>
          <a:ext cx="1515554" cy="1515554"/>
        </a:xfrm>
        <a:prstGeom prst="ellipse">
          <a:avLst/>
        </a:prstGeom>
        <a:solidFill>
          <a:schemeClr val="accent2">
            <a:hueOff val="-15122390"/>
            <a:satOff val="6577"/>
            <a:lumOff val="1912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tự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5593" y="4379138"/>
        <a:ext cx="1071658" cy="1071658"/>
      </dsp:txXfrm>
    </dsp:sp>
    <dsp:sp modelId="{DAB306E7-D70B-4E82-9F4A-2422D5F3524D}">
      <dsp:nvSpPr>
        <dsp:cNvPr id="0" name=""/>
        <dsp:cNvSpPr/>
      </dsp:nvSpPr>
      <dsp:spPr>
        <a:xfrm>
          <a:off x="1439252" y="1589191"/>
          <a:ext cx="1515554" cy="1515554"/>
        </a:xfrm>
        <a:prstGeom prst="ellipse">
          <a:avLst/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tác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môi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trường</a:t>
          </a:r>
          <a:r>
            <a:rPr 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200" y="1811139"/>
        <a:ext cx="1071658" cy="1071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4F92B-17D3-46B4-92FC-310BE8785B65}">
      <dsp:nvSpPr>
        <dsp:cNvPr id="0" name=""/>
        <dsp:cNvSpPr/>
      </dsp:nvSpPr>
      <dsp:spPr>
        <a:xfrm>
          <a:off x="-6462247" y="-988380"/>
          <a:ext cx="7691760" cy="7691760"/>
        </a:xfrm>
        <a:prstGeom prst="blockArc">
          <a:avLst>
            <a:gd name="adj1" fmla="val 18900000"/>
            <a:gd name="adj2" fmla="val 2700000"/>
            <a:gd name="adj3" fmla="val 281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FC9AE-FD73-4FA6-87BC-0E52C632C795}">
      <dsp:nvSpPr>
        <dsp:cNvPr id="0" name=""/>
        <dsp:cNvSpPr/>
      </dsp:nvSpPr>
      <dsp:spPr>
        <a:xfrm>
          <a:off x="457662" y="300951"/>
          <a:ext cx="8224075" cy="601675"/>
        </a:xfrm>
        <a:prstGeom prst="rect">
          <a:avLst/>
        </a:prstGeom>
        <a:solidFill>
          <a:srgbClr val="FFFF00"/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A. Máy tính và em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662" y="300951"/>
        <a:ext cx="8224075" cy="601675"/>
      </dsp:txXfrm>
    </dsp:sp>
    <dsp:sp modelId="{EE510797-FF9C-4CAC-B11D-C3BA9938DC15}">
      <dsp:nvSpPr>
        <dsp:cNvPr id="0" name=""/>
        <dsp:cNvSpPr/>
      </dsp:nvSpPr>
      <dsp:spPr>
        <a:xfrm>
          <a:off x="81615" y="225742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09E1D-A17A-48CC-8D16-FBF7E0A00D3A}">
      <dsp:nvSpPr>
        <dsp:cNvPr id="0" name=""/>
        <dsp:cNvSpPr/>
      </dsp:nvSpPr>
      <dsp:spPr>
        <a:xfrm>
          <a:off x="952581" y="1203350"/>
          <a:ext cx="7729156" cy="601675"/>
        </a:xfrm>
        <a:prstGeom prst="rect">
          <a:avLst/>
        </a:prstGeom>
        <a:solidFill>
          <a:srgbClr val="00B0F0"/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B. Mạng máy tính và Internet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2581" y="1203350"/>
        <a:ext cx="7729156" cy="601675"/>
      </dsp:txXfrm>
    </dsp:sp>
    <dsp:sp modelId="{22A25A7A-D87F-486F-8672-912A9664EA2B}">
      <dsp:nvSpPr>
        <dsp:cNvPr id="0" name=""/>
        <dsp:cNvSpPr/>
      </dsp:nvSpPr>
      <dsp:spPr>
        <a:xfrm>
          <a:off x="576534" y="1128141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4032637"/>
              <a:satOff val="1754"/>
              <a:lumOff val="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56EA6-9520-460C-B7A7-B43F0089DCBB}">
      <dsp:nvSpPr>
        <dsp:cNvPr id="0" name=""/>
        <dsp:cNvSpPr/>
      </dsp:nvSpPr>
      <dsp:spPr>
        <a:xfrm>
          <a:off x="1178895" y="2105748"/>
          <a:ext cx="7502842" cy="601675"/>
        </a:xfrm>
        <a:prstGeom prst="rect">
          <a:avLst/>
        </a:prstGeom>
        <a:solidFill>
          <a:schemeClr val="accent2">
            <a:hueOff val="-8065275"/>
            <a:satOff val="3508"/>
            <a:lumOff val="102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C. Tổ chức lưu trữ, tìm kiếm, trao đổi thông tin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8895" y="2105748"/>
        <a:ext cx="7502842" cy="601675"/>
      </dsp:txXfrm>
    </dsp:sp>
    <dsp:sp modelId="{7DFF5FBF-4E5A-4DEB-A8FD-44D89EBCEDE0}">
      <dsp:nvSpPr>
        <dsp:cNvPr id="0" name=""/>
        <dsp:cNvSpPr/>
      </dsp:nvSpPr>
      <dsp:spPr>
        <a:xfrm>
          <a:off x="802848" y="2030539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8065275"/>
              <a:satOff val="3508"/>
              <a:lumOff val="1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58A90C-8072-483D-9344-A9FA714677D6}">
      <dsp:nvSpPr>
        <dsp:cNvPr id="0" name=""/>
        <dsp:cNvSpPr/>
      </dsp:nvSpPr>
      <dsp:spPr>
        <a:xfrm>
          <a:off x="1178895" y="3007575"/>
          <a:ext cx="7502842" cy="601675"/>
        </a:xfrm>
        <a:prstGeom prst="rect">
          <a:avLst/>
        </a:prstGeom>
        <a:solidFill>
          <a:schemeClr val="accent2">
            <a:hueOff val="-12097912"/>
            <a:satOff val="5261"/>
            <a:lumOff val="153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 Đạo đức, pháp luật, văn hóa trong môi trường số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8895" y="3007575"/>
        <a:ext cx="7502842" cy="601675"/>
      </dsp:txXfrm>
    </dsp:sp>
    <dsp:sp modelId="{B074287B-FF2C-445B-9B93-D909BDE3EC8F}">
      <dsp:nvSpPr>
        <dsp:cNvPr id="0" name=""/>
        <dsp:cNvSpPr/>
      </dsp:nvSpPr>
      <dsp:spPr>
        <a:xfrm>
          <a:off x="802848" y="2932366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2097912"/>
              <a:satOff val="5261"/>
              <a:lumOff val="1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29896-D069-447A-8E68-38AD25D48289}">
      <dsp:nvSpPr>
        <dsp:cNvPr id="0" name=""/>
        <dsp:cNvSpPr/>
      </dsp:nvSpPr>
      <dsp:spPr>
        <a:xfrm>
          <a:off x="952581" y="3909974"/>
          <a:ext cx="7729156" cy="601675"/>
        </a:xfrm>
        <a:prstGeom prst="rect">
          <a:avLst/>
        </a:prstGeom>
        <a:solidFill>
          <a:schemeClr val="accent2">
            <a:hueOff val="-16130550"/>
            <a:satOff val="7015"/>
            <a:lumOff val="204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E. Ứng dụng tin học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2581" y="3909974"/>
        <a:ext cx="7729156" cy="601675"/>
      </dsp:txXfrm>
    </dsp:sp>
    <dsp:sp modelId="{B849D84C-11E4-475F-90B7-EBBD028F8DE6}">
      <dsp:nvSpPr>
        <dsp:cNvPr id="0" name=""/>
        <dsp:cNvSpPr/>
      </dsp:nvSpPr>
      <dsp:spPr>
        <a:xfrm>
          <a:off x="576534" y="3834765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6130550"/>
              <a:satOff val="7015"/>
              <a:lumOff val="2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B2C29-F90D-4369-9810-6B23723380D5}">
      <dsp:nvSpPr>
        <dsp:cNvPr id="0" name=""/>
        <dsp:cNvSpPr/>
      </dsp:nvSpPr>
      <dsp:spPr>
        <a:xfrm>
          <a:off x="457662" y="4812372"/>
          <a:ext cx="8224075" cy="601675"/>
        </a:xfrm>
        <a:prstGeom prst="rect">
          <a:avLst/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758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F. Giải quyết vấn đề với sự trợ giúp của máy tính</a:t>
          </a:r>
          <a:endParaRPr lang="en-U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662" y="4812372"/>
        <a:ext cx="8224075" cy="601675"/>
      </dsp:txXfrm>
    </dsp:sp>
    <dsp:sp modelId="{F46A577E-44E6-45EE-8B44-9E4A413F8CEE}">
      <dsp:nvSpPr>
        <dsp:cNvPr id="0" name=""/>
        <dsp:cNvSpPr/>
      </dsp:nvSpPr>
      <dsp:spPr>
        <a:xfrm>
          <a:off x="81615" y="4737163"/>
          <a:ext cx="752094" cy="752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20163186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6637"/>
            <a:ext cx="8839200" cy="5287963"/>
          </a:xfrm>
        </p:spPr>
        <p:txBody>
          <a:bodyPr>
            <a:normAutofit/>
          </a:bodyPr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92162"/>
          </a:xfrm>
        </p:spPr>
        <p:txBody>
          <a:bodyPr rtlCol="0">
            <a:normAutofit/>
          </a:bodyPr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8A0F7B-47F5-4384-9082-92B146B7E5E7}" type="datetimeFigureOut">
              <a:rPr lang="en-US" smtClean="0"/>
              <a:pPr/>
              <a:t>8/15/2019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8E9AC6-2FE3-45A5-8899-EAA1141C8A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05800" cy="206057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ĐIỂM LƯU Ý VỀ CHƯƠNG TRÌNH GIÁO DỤC PHỔ THÔNG 2018</a:t>
            </a:r>
            <a:b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TIN HỌC Ở TIỂU HỌC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746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dirty="0"/>
              <a:t>Đ</a:t>
            </a:r>
            <a:r>
              <a:rPr lang="vi-VN" dirty="0" smtClean="0"/>
              <a:t>óng </a:t>
            </a:r>
            <a:r>
              <a:rPr lang="vi-VN" dirty="0"/>
              <a:t>vai trò chủ đạo trong việc chuẩn bị cho học sinh khả năng tìm kiếm, tiếp nhận, mở rộng tri thức </a:t>
            </a:r>
            <a:r>
              <a:rPr lang="vi-VN" dirty="0" smtClean="0"/>
              <a:t>và</a:t>
            </a:r>
            <a:r>
              <a:rPr lang="en-US" dirty="0" smtClean="0"/>
              <a:t> </a:t>
            </a:r>
            <a:r>
              <a:rPr lang="vi-VN" dirty="0" smtClean="0"/>
              <a:t>sáng tạo;</a:t>
            </a:r>
            <a:endParaRPr lang="en-US" dirty="0" smtClean="0"/>
          </a:p>
          <a:p>
            <a:pPr algn="just"/>
            <a:r>
              <a:rPr lang="en-US" dirty="0" smtClean="0"/>
              <a:t>H</a:t>
            </a:r>
            <a:r>
              <a:rPr lang="vi-VN" dirty="0" smtClean="0"/>
              <a:t>ỗ </a:t>
            </a:r>
            <a:r>
              <a:rPr lang="vi-VN" dirty="0"/>
              <a:t>trợ đắc lực cho việc tự học của học sinh; tạo </a:t>
            </a:r>
            <a:r>
              <a:rPr lang="vi-VN" dirty="0" smtClean="0"/>
              <a:t>cơ</a:t>
            </a:r>
            <a:r>
              <a:rPr lang="en-US" dirty="0" smtClean="0"/>
              <a:t> </a:t>
            </a:r>
            <a:r>
              <a:rPr lang="vi-VN" dirty="0" smtClean="0"/>
              <a:t>sở </a:t>
            </a:r>
            <a:r>
              <a:rPr lang="vi-VN" dirty="0"/>
              <a:t>vững chắc cho việc ứng dụng công nghệ kĩ thuật số, phục vụ phát triển nội dung kiến thức mới, triển khai phương </a:t>
            </a:r>
            <a:r>
              <a:rPr lang="vi-VN" dirty="0" smtClean="0"/>
              <a:t>thức</a:t>
            </a:r>
            <a:r>
              <a:rPr lang="en-US" dirty="0" smtClean="0"/>
              <a:t> </a:t>
            </a:r>
            <a:r>
              <a:rPr lang="vi-VN" dirty="0" smtClean="0"/>
              <a:t>giáo </a:t>
            </a:r>
            <a:r>
              <a:rPr lang="vi-VN" dirty="0"/>
              <a:t>dục mới và hiện đại cho tất cả các môn học và hoạt động giáo dục;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231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/>
              <a:t>Tin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buộc</a:t>
            </a:r>
            <a:r>
              <a:rPr lang="en-US" dirty="0"/>
              <a:t>,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,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suốt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3 </a:t>
            </a:r>
            <a:r>
              <a:rPr lang="en-US" dirty="0" err="1"/>
              <a:t>đến</a:t>
            </a:r>
            <a:r>
              <a:rPr lang="en-US" dirty="0"/>
              <a:t> 12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tuyển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dành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Tiểu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, THCS </a:t>
            </a:r>
            <a:r>
              <a:rPr lang="en-US" dirty="0" err="1"/>
              <a:t>là</a:t>
            </a:r>
            <a:r>
              <a:rPr lang="en-US" dirty="0"/>
              <a:t> 1 </a:t>
            </a:r>
            <a:r>
              <a:rPr lang="en-US" dirty="0" err="1"/>
              <a:t>tiết</a:t>
            </a:r>
            <a:r>
              <a:rPr lang="en-US" dirty="0"/>
              <a:t>/</a:t>
            </a:r>
            <a:r>
              <a:rPr lang="en-US" dirty="0" err="1"/>
              <a:t>tuần</a:t>
            </a:r>
            <a:r>
              <a:rPr lang="en-US" dirty="0"/>
              <a:t> (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2 </a:t>
            </a:r>
            <a:r>
              <a:rPr lang="en-US" dirty="0" err="1"/>
              <a:t>tiết</a:t>
            </a:r>
            <a:r>
              <a:rPr lang="en-US" dirty="0"/>
              <a:t> /</a:t>
            </a:r>
            <a:r>
              <a:rPr lang="en-US" dirty="0" err="1"/>
              <a:t>tuần</a:t>
            </a:r>
            <a:r>
              <a:rPr lang="en-US" dirty="0"/>
              <a:t>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THPT </a:t>
            </a:r>
            <a:r>
              <a:rPr lang="en-US" dirty="0" err="1"/>
              <a:t>là</a:t>
            </a:r>
            <a:r>
              <a:rPr lang="en-US" dirty="0"/>
              <a:t> 2 </a:t>
            </a:r>
            <a:r>
              <a:rPr lang="en-US" dirty="0" err="1"/>
              <a:t>tiết</a:t>
            </a:r>
            <a:r>
              <a:rPr lang="en-US" dirty="0"/>
              <a:t> / </a:t>
            </a:r>
            <a:r>
              <a:rPr lang="en-US" dirty="0" err="1"/>
              <a:t>tuần</a:t>
            </a:r>
            <a:r>
              <a:rPr lang="en-US" dirty="0"/>
              <a:t> (</a:t>
            </a:r>
            <a:r>
              <a:rPr lang="en-US" dirty="0" err="1"/>
              <a:t>giống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nay</a:t>
            </a:r>
            <a:r>
              <a:rPr lang="en-US" dirty="0" smtClean="0"/>
              <a:t>).</a:t>
            </a:r>
            <a:endParaRPr lang="en-US" dirty="0"/>
          </a:p>
          <a:p>
            <a:pPr algn="just"/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 Tin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chia </a:t>
            </a:r>
            <a:r>
              <a:rPr lang="en-US" dirty="0" err="1"/>
              <a:t>làm</a:t>
            </a:r>
            <a:r>
              <a:rPr lang="en-US" dirty="0"/>
              <a:t> 2 </a:t>
            </a:r>
            <a:r>
              <a:rPr lang="en-US" dirty="0" err="1"/>
              <a:t>giai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: 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3 </a:t>
            </a:r>
            <a:r>
              <a:rPr lang="en-US" dirty="0" err="1"/>
              <a:t>đến</a:t>
            </a:r>
            <a:r>
              <a:rPr lang="en-US" dirty="0"/>
              <a:t> 9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10-12. </a:t>
            </a:r>
            <a:r>
              <a:rPr lang="en-US" dirty="0" err="1"/>
              <a:t>Từ</a:t>
            </a:r>
            <a:r>
              <a:rPr lang="en-US" dirty="0"/>
              <a:t> 10-12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2 </a:t>
            </a:r>
            <a:r>
              <a:rPr lang="en-US" dirty="0" err="1"/>
              <a:t>hướng</a:t>
            </a:r>
            <a:r>
              <a:rPr lang="en-US" dirty="0"/>
              <a:t>: Tin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(ICT)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Khoa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(CS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987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tin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mạch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: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hoá</a:t>
            </a:r>
            <a:r>
              <a:rPr lang="en-US" dirty="0"/>
              <a:t> </a:t>
            </a:r>
            <a:r>
              <a:rPr lang="en-US" dirty="0" err="1"/>
              <a:t>phổ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,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,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vi-VN" dirty="0" smtClean="0"/>
              <a:t>học </a:t>
            </a:r>
            <a:r>
              <a:rPr lang="vi-VN" dirty="0"/>
              <a:t>máy </a:t>
            </a:r>
            <a:r>
              <a:rPr lang="vi-VN" dirty="0" smtClean="0"/>
              <a:t>tính.</a:t>
            </a:r>
            <a:endParaRPr lang="en-US" dirty="0" smtClean="0"/>
          </a:p>
          <a:p>
            <a:pPr algn="just"/>
            <a:r>
              <a:rPr lang="vi-VN" dirty="0"/>
              <a:t>Ở cấp tiểu học, chủ yếu học sinh học sử dụng các phần mềm đơn giản hỗ trợ học tập, sử dụng thiết bị tin học tuân </a:t>
            </a:r>
            <a:r>
              <a:rPr lang="vi-VN" dirty="0" smtClean="0"/>
              <a:t>theo</a:t>
            </a:r>
            <a:r>
              <a:rPr lang="en-US" dirty="0" smtClean="0"/>
              <a:t> </a:t>
            </a:r>
            <a:r>
              <a:rPr lang="vi-VN" dirty="0" smtClean="0"/>
              <a:t>các </a:t>
            </a:r>
            <a:r>
              <a:rPr lang="vi-VN" dirty="0"/>
              <a:t>nguyên tắc giữ gìn sức khoẻ, đồng thời bước đầu được hình thành tư duy giải quyết vấn đề có sự hỗ trợ của máy tính.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308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60897028"/>
              </p:ext>
            </p:extLst>
          </p:nvPr>
        </p:nvGraphicFramePr>
        <p:xfrm>
          <a:off x="152400" y="990600"/>
          <a:ext cx="8763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92162"/>
          </a:xfrm>
        </p:spPr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93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185111473"/>
              </p:ext>
            </p:extLst>
          </p:nvPr>
        </p:nvGraphicFramePr>
        <p:xfrm>
          <a:off x="152400" y="990600"/>
          <a:ext cx="8763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92162"/>
          </a:xfrm>
        </p:spPr>
        <p:txBody>
          <a:bodyPr/>
          <a:lstStyle/>
          <a:p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Tin </a:t>
            </a:r>
            <a:r>
              <a:rPr lang="en-US" dirty="0" err="1" smtClean="0"/>
              <a:t>học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387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971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617" y="1485900"/>
            <a:ext cx="8941791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14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636" y="1295400"/>
            <a:ext cx="910883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55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396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MỘT SỐ ĐIỂM LƯU Ý VỀ CHƯƠNG TRÌNH GIÁO DỤC PHỔ THÔNG 2018 MÔN TIN HỌC Ở TIỂU HỌC</vt:lpstr>
      <vt:lpstr>Giáo dục Tin học</vt:lpstr>
      <vt:lpstr>Giáo dục Tin học</vt:lpstr>
      <vt:lpstr>Giáo dục Tin học</vt:lpstr>
      <vt:lpstr>Giáo dục Tin học</vt:lpstr>
      <vt:lpstr>Giáo dục Tin học</vt:lpstr>
      <vt:lpstr>Slide 7</vt:lpstr>
      <vt:lpstr>Slide 8</vt:lpstr>
      <vt:lpstr>Thời lượng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ĐIỂM LƯU Ý VỀ CHƯƠNG TRÌNH GIÁO DỤC PHỔ THÔNG 2018 – MÔN TIN HỌC VÀ CÔNG NGHỆ  Ở TIỂU HỌC</dc:title>
  <dc:creator>Thien Hoang</dc:creator>
  <cp:lastModifiedBy>Manh Ha</cp:lastModifiedBy>
  <cp:revision>10</cp:revision>
  <dcterms:created xsi:type="dcterms:W3CDTF">2019-08-01T12:53:44Z</dcterms:created>
  <dcterms:modified xsi:type="dcterms:W3CDTF">2019-08-15T10:03:58Z</dcterms:modified>
</cp:coreProperties>
</file>