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81" r:id="rId2"/>
    <p:sldId id="282" r:id="rId3"/>
    <p:sldId id="283" r:id="rId4"/>
    <p:sldId id="287" r:id="rId5"/>
    <p:sldId id="288" r:id="rId6"/>
    <p:sldId id="289" r:id="rId7"/>
    <p:sldId id="290" r:id="rId8"/>
    <p:sldId id="291" r:id="rId9"/>
    <p:sldId id="284" r:id="rId10"/>
    <p:sldId id="286" r:id="rId11"/>
    <p:sldId id="292" r:id="rId12"/>
    <p:sldId id="293" r:id="rId13"/>
    <p:sldId id="278" r:id="rId14"/>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xmlns=""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8/15/2019</a:t>
            </a:fld>
            <a:endParaRPr lang="en-US"/>
          </a:p>
        </p:txBody>
      </p:sp>
      <p:sp>
        <p:nvSpPr>
          <p:cNvPr id="4" name="Slide Image Placeholder 3">
            <a:extLst>
              <a:ext uri="{FF2B5EF4-FFF2-40B4-BE49-F238E27FC236}">
                <a16:creationId xmlns:a16="http://schemas.microsoft.com/office/drawing/2014/main" xmlns=""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xmlns=""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extLst>
      <p:ext uri="{BB962C8B-B14F-4D97-AF65-F5344CB8AC3E}">
        <p14:creationId xmlns:p14="http://schemas.microsoft.com/office/powerpoint/2010/main" xmlns="" val="25720241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xmlns="" id="{AF9038A7-9EC6-4745-86AC-032886BC006A}"/>
              </a:ext>
            </a:extLst>
          </p:cNvPr>
          <p:cNvSpPr>
            <a:spLocks/>
          </p:cNvSpPr>
          <p:nvPr/>
        </p:nvSpPr>
        <p:spPr bwMode="auto">
          <a:xfrm>
            <a:off x="0" y="4324350"/>
            <a:ext cx="1744663" cy="777875"/>
          </a:xfrm>
          <a:custGeom>
            <a:avLst/>
            <a:gdLst>
              <a:gd name="T0" fmla="*/ 2147483646 w 372"/>
              <a:gd name="T1" fmla="*/ 2147483646 h 166"/>
              <a:gd name="T2" fmla="*/ 2147483646 w 372"/>
              <a:gd name="T3" fmla="*/ 2147483646 h 166"/>
              <a:gd name="T4" fmla="*/ 2147483646 w 372"/>
              <a:gd name="T5" fmla="*/ 2147483646 h 166"/>
              <a:gd name="T6" fmla="*/ 2147483646 w 372"/>
              <a:gd name="T7" fmla="*/ 2147483646 h 166"/>
              <a:gd name="T8" fmla="*/ 2147483646 w 372"/>
              <a:gd name="T9" fmla="*/ 2147483646 h 166"/>
              <a:gd name="T10" fmla="*/ 2147483646 w 372"/>
              <a:gd name="T11" fmla="*/ 2147483646 h 166"/>
              <a:gd name="T12" fmla="*/ 2147483646 w 372"/>
              <a:gd name="T13" fmla="*/ 2147483646 h 166"/>
              <a:gd name="T14" fmla="*/ 2147483646 w 372"/>
              <a:gd name="T15" fmla="*/ 0 h 166"/>
              <a:gd name="T16" fmla="*/ 0 w 372"/>
              <a:gd name="T17" fmla="*/ 0 h 166"/>
              <a:gd name="T18" fmla="*/ 0 w 372"/>
              <a:gd name="T19" fmla="*/ 2147483646 h 166"/>
              <a:gd name="T20" fmla="*/ 2147483646 w 372"/>
              <a:gd name="T21" fmla="*/ 214748364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xmlns="" id="{AA595173-6A38-4945-BD9D-971406EBBA28}"/>
              </a:ext>
            </a:extLst>
          </p:cNvPr>
          <p:cNvSpPr>
            <a:spLocks noGrp="1"/>
          </p:cNvSpPr>
          <p:nvPr>
            <p:ph type="dt" sz="half" idx="10"/>
          </p:nvPr>
        </p:nvSpPr>
        <p:spPr/>
        <p:txBody>
          <a:bodyPr/>
          <a:lstStyle>
            <a:lvl1pPr>
              <a:defRPr/>
            </a:lvl1pPr>
          </a:lstStyle>
          <a:p>
            <a:pPr>
              <a:defRPr/>
            </a:pPr>
            <a:fld id="{AD1F0B72-E5E7-4042-A2D4-B49847375FFC}" type="datetimeFigureOut">
              <a:rPr lang="en-US"/>
              <a:pPr>
                <a:defRPr/>
              </a:pPr>
              <a:t>8/15/2019</a:t>
            </a:fld>
            <a:endParaRPr lang="en-US"/>
          </a:p>
        </p:txBody>
      </p:sp>
      <p:sp>
        <p:nvSpPr>
          <p:cNvPr id="6" name="Footer Placeholder 4">
            <a:extLst>
              <a:ext uri="{FF2B5EF4-FFF2-40B4-BE49-F238E27FC236}">
                <a16:creationId xmlns:a16="http://schemas.microsoft.com/office/drawing/2014/main" xmlns="" id="{8CC57DDD-BD84-4BDC-B825-61A55A867F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CB64E6AE-A5A3-4593-ACCE-2982CFBBE06D}"/>
              </a:ext>
            </a:extLst>
          </p:cNvPr>
          <p:cNvSpPr>
            <a:spLocks noGrp="1"/>
          </p:cNvSpPr>
          <p:nvPr>
            <p:ph type="sldNum" sz="quarter" idx="12"/>
          </p:nvPr>
        </p:nvSpPr>
        <p:spPr>
          <a:xfrm>
            <a:off x="531813" y="4529138"/>
            <a:ext cx="779462" cy="365125"/>
          </a:xfrm>
        </p:spPr>
        <p:txBody>
          <a:bodyPr/>
          <a:lstStyle>
            <a:lvl1pPr>
              <a:defRPr/>
            </a:lvl1pPr>
          </a:lstStyle>
          <a:p>
            <a:pPr>
              <a:defRPr/>
            </a:pPr>
            <a:fld id="{A3A1484B-89A8-46CA-A645-120704C6AB47}" type="slidenum">
              <a:rPr lang="en-US" altLang="en-US"/>
              <a:pPr>
                <a:defRPr/>
              </a:pPr>
              <a:t>‹#›</a:t>
            </a:fld>
            <a:endParaRPr lang="en-US" altLang="en-US"/>
          </a:p>
        </p:txBody>
      </p:sp>
    </p:spTree>
    <p:extLst>
      <p:ext uri="{BB962C8B-B14F-4D97-AF65-F5344CB8AC3E}">
        <p14:creationId xmlns:p14="http://schemas.microsoft.com/office/powerpoint/2010/main" xmlns="" val="36178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A4689E60-1DC6-473D-A3CE-8152B8CA61C6}"/>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xmlns="" id="{718747D0-2DB9-4738-9720-44949C32CB79}"/>
              </a:ext>
            </a:extLst>
          </p:cNvPr>
          <p:cNvSpPr>
            <a:spLocks noGrp="1"/>
          </p:cNvSpPr>
          <p:nvPr>
            <p:ph type="dt" sz="half" idx="10"/>
          </p:nvPr>
        </p:nvSpPr>
        <p:spPr/>
        <p:txBody>
          <a:bodyPr/>
          <a:lstStyle>
            <a:lvl1pPr>
              <a:defRPr/>
            </a:lvl1pPr>
          </a:lstStyle>
          <a:p>
            <a:pPr>
              <a:defRPr/>
            </a:pPr>
            <a:fld id="{68F06BC0-8AE1-4AF0-B222-2B5BBCB9C746}" type="datetimeFigureOut">
              <a:rPr lang="en-US"/>
              <a:pPr>
                <a:defRPr/>
              </a:pPr>
              <a:t>8/15/2019</a:t>
            </a:fld>
            <a:endParaRPr lang="en-US"/>
          </a:p>
        </p:txBody>
      </p:sp>
      <p:sp>
        <p:nvSpPr>
          <p:cNvPr id="6" name="Footer Placeholder 4">
            <a:extLst>
              <a:ext uri="{FF2B5EF4-FFF2-40B4-BE49-F238E27FC236}">
                <a16:creationId xmlns:a16="http://schemas.microsoft.com/office/drawing/2014/main" xmlns="" id="{F36439CD-15EF-4A0C-A50F-6C7092C50B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D8F68824-A941-4B71-9B4E-F546D6EEB401}"/>
              </a:ext>
            </a:extLst>
          </p:cNvPr>
          <p:cNvSpPr>
            <a:spLocks noGrp="1"/>
          </p:cNvSpPr>
          <p:nvPr>
            <p:ph type="sldNum" sz="quarter" idx="12"/>
          </p:nvPr>
        </p:nvSpPr>
        <p:spPr>
          <a:xfrm>
            <a:off x="531813" y="3244850"/>
            <a:ext cx="779462" cy="365125"/>
          </a:xfrm>
        </p:spPr>
        <p:txBody>
          <a:bodyPr/>
          <a:lstStyle>
            <a:lvl1pPr>
              <a:defRPr/>
            </a:lvl1pPr>
          </a:lstStyle>
          <a:p>
            <a:pPr>
              <a:defRPr/>
            </a:pPr>
            <a:fld id="{ADB660C7-4FB4-4123-982B-8D72396A0BB0}" type="slidenum">
              <a:rPr lang="en-US" altLang="en-US"/>
              <a:pPr>
                <a:defRPr/>
              </a:pPr>
              <a:t>‹#›</a:t>
            </a:fld>
            <a:endParaRPr lang="en-US" altLang="en-US"/>
          </a:p>
        </p:txBody>
      </p:sp>
    </p:spTree>
    <p:extLst>
      <p:ext uri="{BB962C8B-B14F-4D97-AF65-F5344CB8AC3E}">
        <p14:creationId xmlns:p14="http://schemas.microsoft.com/office/powerpoint/2010/main" xmlns="" val="10293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48FE5663-E180-4411-8036-95FF13EB24BD}"/>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xmlns="" id="{CB0FFBAF-F9D6-4DE0-B5BC-6F06BC6ABACE}"/>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xmlns="" id="{8D71FA73-9333-40F6-81FE-C9246A92ED89}"/>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xmlns="" id="{8529EBEF-7655-4A52-B896-A442B6FCF4BF}"/>
              </a:ext>
            </a:extLst>
          </p:cNvPr>
          <p:cNvSpPr>
            <a:spLocks noGrp="1"/>
          </p:cNvSpPr>
          <p:nvPr>
            <p:ph type="dt" sz="half" idx="14"/>
          </p:nvPr>
        </p:nvSpPr>
        <p:spPr/>
        <p:txBody>
          <a:bodyPr/>
          <a:lstStyle>
            <a:lvl1pPr>
              <a:defRPr/>
            </a:lvl1pPr>
          </a:lstStyle>
          <a:p>
            <a:pPr>
              <a:defRPr/>
            </a:pPr>
            <a:fld id="{90F48D06-8C3D-4650-92CA-683000C1D7B5}" type="datetimeFigureOut">
              <a:rPr lang="en-US"/>
              <a:pPr>
                <a:defRPr/>
              </a:pPr>
              <a:t>8/15/2019</a:t>
            </a:fld>
            <a:endParaRPr lang="en-US"/>
          </a:p>
        </p:txBody>
      </p:sp>
      <p:sp>
        <p:nvSpPr>
          <p:cNvPr id="9" name="Footer Placeholder 4">
            <a:extLst>
              <a:ext uri="{FF2B5EF4-FFF2-40B4-BE49-F238E27FC236}">
                <a16:creationId xmlns:a16="http://schemas.microsoft.com/office/drawing/2014/main" xmlns="" id="{5958F20B-F258-4BC7-B908-689B6F93EE7B}"/>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xmlns="" id="{461B1EEC-0529-41BE-AD2C-EB89382C5A77}"/>
              </a:ext>
            </a:extLst>
          </p:cNvPr>
          <p:cNvSpPr>
            <a:spLocks noGrp="1"/>
          </p:cNvSpPr>
          <p:nvPr>
            <p:ph type="sldNum" sz="quarter" idx="16"/>
          </p:nvPr>
        </p:nvSpPr>
        <p:spPr>
          <a:xfrm>
            <a:off x="531813" y="3244850"/>
            <a:ext cx="779462" cy="365125"/>
          </a:xfrm>
        </p:spPr>
        <p:txBody>
          <a:bodyPr/>
          <a:lstStyle>
            <a:lvl1pPr>
              <a:defRPr/>
            </a:lvl1pPr>
          </a:lstStyle>
          <a:p>
            <a:pPr>
              <a:defRPr/>
            </a:pPr>
            <a:fld id="{511E1356-44DC-4C6D-A8EB-0996E7766CD0}" type="slidenum">
              <a:rPr lang="en-US" altLang="en-US"/>
              <a:pPr>
                <a:defRPr/>
              </a:pPr>
              <a:t>‹#›</a:t>
            </a:fld>
            <a:endParaRPr lang="en-US" altLang="en-US"/>
          </a:p>
        </p:txBody>
      </p:sp>
    </p:spTree>
    <p:extLst>
      <p:ext uri="{BB962C8B-B14F-4D97-AF65-F5344CB8AC3E}">
        <p14:creationId xmlns:p14="http://schemas.microsoft.com/office/powerpoint/2010/main" xmlns="" val="1116619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89707824-503B-4505-8AA2-16F03801AB37}"/>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xmlns="" id="{F3B37B3D-EE06-4DE9-8C6E-AA73BCCB411D}"/>
              </a:ext>
            </a:extLst>
          </p:cNvPr>
          <p:cNvSpPr>
            <a:spLocks noGrp="1"/>
          </p:cNvSpPr>
          <p:nvPr>
            <p:ph type="dt" sz="half" idx="10"/>
          </p:nvPr>
        </p:nvSpPr>
        <p:spPr/>
        <p:txBody>
          <a:bodyPr/>
          <a:lstStyle>
            <a:lvl1pPr>
              <a:defRPr/>
            </a:lvl1pPr>
          </a:lstStyle>
          <a:p>
            <a:pPr>
              <a:defRPr/>
            </a:pPr>
            <a:fld id="{F02FAEE7-A967-459C-800B-64164C488DED}" type="datetimeFigureOut">
              <a:rPr lang="en-US"/>
              <a:pPr>
                <a:defRPr/>
              </a:pPr>
              <a:t>8/15/2019</a:t>
            </a:fld>
            <a:endParaRPr lang="en-US"/>
          </a:p>
        </p:txBody>
      </p:sp>
      <p:sp>
        <p:nvSpPr>
          <p:cNvPr id="7" name="Footer Placeholder 5">
            <a:extLst>
              <a:ext uri="{FF2B5EF4-FFF2-40B4-BE49-F238E27FC236}">
                <a16:creationId xmlns:a16="http://schemas.microsoft.com/office/drawing/2014/main" xmlns="" id="{2E6877D7-BADE-4FAC-B8BD-3D54DC20C18D}"/>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3B161CFA-4B42-4B42-9C5A-7851FF0FA402}"/>
              </a:ext>
            </a:extLst>
          </p:cNvPr>
          <p:cNvSpPr>
            <a:spLocks noGrp="1"/>
          </p:cNvSpPr>
          <p:nvPr>
            <p:ph type="sldNum" sz="quarter" idx="12"/>
          </p:nvPr>
        </p:nvSpPr>
        <p:spPr>
          <a:xfrm>
            <a:off x="531813" y="4983163"/>
            <a:ext cx="779462" cy="365125"/>
          </a:xfrm>
        </p:spPr>
        <p:txBody>
          <a:bodyPr/>
          <a:lstStyle>
            <a:lvl1pPr>
              <a:defRPr/>
            </a:lvl1pPr>
          </a:lstStyle>
          <a:p>
            <a:pPr>
              <a:defRPr/>
            </a:pPr>
            <a:fld id="{AB4AC3D4-F188-4DEA-ABE0-ADD46A9E2971}" type="slidenum">
              <a:rPr lang="en-US" altLang="en-US"/>
              <a:pPr>
                <a:defRPr/>
              </a:pPr>
              <a:t>‹#›</a:t>
            </a:fld>
            <a:endParaRPr lang="en-US" altLang="en-US"/>
          </a:p>
        </p:txBody>
      </p:sp>
    </p:spTree>
    <p:extLst>
      <p:ext uri="{BB962C8B-B14F-4D97-AF65-F5344CB8AC3E}">
        <p14:creationId xmlns:p14="http://schemas.microsoft.com/office/powerpoint/2010/main" xmlns="" val="1226932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C2DCB120-F473-462E-872F-C654A9848656}"/>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xmlns="" id="{33F2AA93-C0A9-4499-ADC2-EBF44E5D1148}"/>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xmlns="" id="{EE9378B0-F375-49DF-A631-63B0BA74C4C4}"/>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8" name="Date Placeholder 4">
            <a:extLst>
              <a:ext uri="{FF2B5EF4-FFF2-40B4-BE49-F238E27FC236}">
                <a16:creationId xmlns:a16="http://schemas.microsoft.com/office/drawing/2014/main" xmlns="" id="{DC046E7E-AC33-4FEB-9678-1B213A68CDC6}"/>
              </a:ext>
            </a:extLst>
          </p:cNvPr>
          <p:cNvSpPr>
            <a:spLocks noGrp="1"/>
          </p:cNvSpPr>
          <p:nvPr>
            <p:ph type="dt" sz="half" idx="14"/>
          </p:nvPr>
        </p:nvSpPr>
        <p:spPr/>
        <p:txBody>
          <a:bodyPr/>
          <a:lstStyle>
            <a:lvl1pPr>
              <a:defRPr/>
            </a:lvl1pPr>
          </a:lstStyle>
          <a:p>
            <a:pPr>
              <a:defRPr/>
            </a:pPr>
            <a:fld id="{41EC6FEC-72F9-4725-A849-9DC93AE0808A}" type="datetimeFigureOut">
              <a:rPr lang="en-US"/>
              <a:pPr>
                <a:defRPr/>
              </a:pPr>
              <a:t>8/15/2019</a:t>
            </a:fld>
            <a:endParaRPr lang="en-US"/>
          </a:p>
        </p:txBody>
      </p:sp>
      <p:sp>
        <p:nvSpPr>
          <p:cNvPr id="9" name="Footer Placeholder 5">
            <a:extLst>
              <a:ext uri="{FF2B5EF4-FFF2-40B4-BE49-F238E27FC236}">
                <a16:creationId xmlns:a16="http://schemas.microsoft.com/office/drawing/2014/main" xmlns="" id="{8FA54450-1167-415A-8F2F-EEC0BF76030A}"/>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xmlns="" id="{9E9E6857-C2F0-4006-8613-C1CED375E7C8}"/>
              </a:ext>
            </a:extLst>
          </p:cNvPr>
          <p:cNvSpPr>
            <a:spLocks noGrp="1"/>
          </p:cNvSpPr>
          <p:nvPr>
            <p:ph type="sldNum" sz="quarter" idx="16"/>
          </p:nvPr>
        </p:nvSpPr>
        <p:spPr>
          <a:xfrm>
            <a:off x="531813" y="4983163"/>
            <a:ext cx="779462" cy="365125"/>
          </a:xfrm>
        </p:spPr>
        <p:txBody>
          <a:bodyPr/>
          <a:lstStyle>
            <a:lvl1pPr>
              <a:defRPr/>
            </a:lvl1pPr>
          </a:lstStyle>
          <a:p>
            <a:pPr>
              <a:defRPr/>
            </a:pPr>
            <a:fld id="{B4A5FAFA-8952-4772-84AD-B7E548D1872A}" type="slidenum">
              <a:rPr lang="en-US" altLang="en-US"/>
              <a:pPr>
                <a:defRPr/>
              </a:pPr>
              <a:t>‹#›</a:t>
            </a:fld>
            <a:endParaRPr lang="en-US" altLang="en-US"/>
          </a:p>
        </p:txBody>
      </p:sp>
    </p:spTree>
    <p:extLst>
      <p:ext uri="{BB962C8B-B14F-4D97-AF65-F5344CB8AC3E}">
        <p14:creationId xmlns:p14="http://schemas.microsoft.com/office/powerpoint/2010/main" xmlns="" val="200327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1376EB17-F7AC-4ABD-9A89-0A399F5CCA04}"/>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xmlns="" id="{4DF1CD75-E19B-4416-84F5-0C12E567581D}"/>
              </a:ext>
            </a:extLst>
          </p:cNvPr>
          <p:cNvSpPr>
            <a:spLocks noGrp="1"/>
          </p:cNvSpPr>
          <p:nvPr>
            <p:ph type="dt" sz="half" idx="14"/>
          </p:nvPr>
        </p:nvSpPr>
        <p:spPr/>
        <p:txBody>
          <a:bodyPr/>
          <a:lstStyle>
            <a:lvl1pPr>
              <a:defRPr/>
            </a:lvl1pPr>
          </a:lstStyle>
          <a:p>
            <a:pPr>
              <a:defRPr/>
            </a:pPr>
            <a:fld id="{C36DB20A-9E02-472B-AC6B-3A29A7B6E5E1}" type="datetimeFigureOut">
              <a:rPr lang="en-US"/>
              <a:pPr>
                <a:defRPr/>
              </a:pPr>
              <a:t>8/15/2019</a:t>
            </a:fld>
            <a:endParaRPr lang="en-US"/>
          </a:p>
        </p:txBody>
      </p:sp>
      <p:sp>
        <p:nvSpPr>
          <p:cNvPr id="7" name="Footer Placeholder 5">
            <a:extLst>
              <a:ext uri="{FF2B5EF4-FFF2-40B4-BE49-F238E27FC236}">
                <a16:creationId xmlns:a16="http://schemas.microsoft.com/office/drawing/2014/main" xmlns="" id="{BAC6FDE2-C284-4B6D-9F11-AEAA27342EA3}"/>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5DD9966B-565C-4DD4-8F64-F173CEF5B3B3}"/>
              </a:ext>
            </a:extLst>
          </p:cNvPr>
          <p:cNvSpPr>
            <a:spLocks noGrp="1"/>
          </p:cNvSpPr>
          <p:nvPr>
            <p:ph type="sldNum" sz="quarter" idx="16"/>
          </p:nvPr>
        </p:nvSpPr>
        <p:spPr>
          <a:xfrm>
            <a:off x="531813" y="4983163"/>
            <a:ext cx="779462" cy="365125"/>
          </a:xfrm>
        </p:spPr>
        <p:txBody>
          <a:bodyPr/>
          <a:lstStyle>
            <a:lvl1pPr>
              <a:defRPr/>
            </a:lvl1pPr>
          </a:lstStyle>
          <a:p>
            <a:pPr>
              <a:defRPr/>
            </a:pPr>
            <a:fld id="{FE007CB0-2D41-46F8-9EDE-E843194F14EA}" type="slidenum">
              <a:rPr lang="en-US" altLang="en-US"/>
              <a:pPr>
                <a:defRPr/>
              </a:pPr>
              <a:t>‹#›</a:t>
            </a:fld>
            <a:endParaRPr lang="en-US" altLang="en-US"/>
          </a:p>
        </p:txBody>
      </p:sp>
    </p:spTree>
    <p:extLst>
      <p:ext uri="{BB962C8B-B14F-4D97-AF65-F5344CB8AC3E}">
        <p14:creationId xmlns:p14="http://schemas.microsoft.com/office/powerpoint/2010/main" xmlns="" val="2790420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80364DEA-2003-42D5-AB0C-6877A621D8FB}"/>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ECDACEDE-9F4A-4CA7-B8FE-77FF434CAFE4}"/>
              </a:ext>
            </a:extLst>
          </p:cNvPr>
          <p:cNvSpPr>
            <a:spLocks noGrp="1"/>
          </p:cNvSpPr>
          <p:nvPr>
            <p:ph type="dt" sz="half" idx="10"/>
          </p:nvPr>
        </p:nvSpPr>
        <p:spPr/>
        <p:txBody>
          <a:bodyPr/>
          <a:lstStyle>
            <a:lvl1pPr>
              <a:defRPr/>
            </a:lvl1pPr>
          </a:lstStyle>
          <a:p>
            <a:pPr>
              <a:defRPr/>
            </a:pPr>
            <a:fld id="{1266D574-8D4A-4D69-B819-2F8F9F48641C}" type="datetimeFigureOut">
              <a:rPr lang="en-US"/>
              <a:pPr>
                <a:defRPr/>
              </a:pPr>
              <a:t>8/15/2019</a:t>
            </a:fld>
            <a:endParaRPr lang="en-US"/>
          </a:p>
        </p:txBody>
      </p:sp>
      <p:sp>
        <p:nvSpPr>
          <p:cNvPr id="6" name="Footer Placeholder 4">
            <a:extLst>
              <a:ext uri="{FF2B5EF4-FFF2-40B4-BE49-F238E27FC236}">
                <a16:creationId xmlns:a16="http://schemas.microsoft.com/office/drawing/2014/main" xmlns="" id="{B8D925E6-111E-476D-9C30-BB433748519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E8E6B551-313B-4800-9DB5-1D54C084CEDA}"/>
              </a:ext>
            </a:extLst>
          </p:cNvPr>
          <p:cNvSpPr>
            <a:spLocks noGrp="1"/>
          </p:cNvSpPr>
          <p:nvPr>
            <p:ph type="sldNum" sz="quarter" idx="12"/>
          </p:nvPr>
        </p:nvSpPr>
        <p:spPr/>
        <p:txBody>
          <a:bodyPr/>
          <a:lstStyle>
            <a:lvl1pPr>
              <a:defRPr/>
            </a:lvl1pPr>
          </a:lstStyle>
          <a:p>
            <a:pPr>
              <a:defRPr/>
            </a:pPr>
            <a:fld id="{F559BCF3-D590-448A-9B92-77557587E06C}" type="slidenum">
              <a:rPr lang="en-US" altLang="en-US"/>
              <a:pPr>
                <a:defRPr/>
              </a:pPr>
              <a:t>‹#›</a:t>
            </a:fld>
            <a:endParaRPr lang="en-US" altLang="en-US"/>
          </a:p>
        </p:txBody>
      </p:sp>
    </p:spTree>
    <p:extLst>
      <p:ext uri="{BB962C8B-B14F-4D97-AF65-F5344CB8AC3E}">
        <p14:creationId xmlns:p14="http://schemas.microsoft.com/office/powerpoint/2010/main" xmlns="" val="2261864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96FA809A-A26A-48A6-BEB4-8B23A99697A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5B184ECB-19D7-4906-8567-886702750D55}"/>
              </a:ext>
            </a:extLst>
          </p:cNvPr>
          <p:cNvSpPr>
            <a:spLocks noGrp="1"/>
          </p:cNvSpPr>
          <p:nvPr>
            <p:ph type="dt" sz="half" idx="10"/>
          </p:nvPr>
        </p:nvSpPr>
        <p:spPr/>
        <p:txBody>
          <a:bodyPr/>
          <a:lstStyle>
            <a:lvl1pPr>
              <a:defRPr/>
            </a:lvl1pPr>
          </a:lstStyle>
          <a:p>
            <a:pPr>
              <a:defRPr/>
            </a:pPr>
            <a:fld id="{C3483CC3-1E78-433A-B787-CE06FCE19A4C}" type="datetimeFigureOut">
              <a:rPr lang="en-US"/>
              <a:pPr>
                <a:defRPr/>
              </a:pPr>
              <a:t>8/15/2019</a:t>
            </a:fld>
            <a:endParaRPr lang="en-US"/>
          </a:p>
        </p:txBody>
      </p:sp>
      <p:sp>
        <p:nvSpPr>
          <p:cNvPr id="6" name="Footer Placeholder 4">
            <a:extLst>
              <a:ext uri="{FF2B5EF4-FFF2-40B4-BE49-F238E27FC236}">
                <a16:creationId xmlns:a16="http://schemas.microsoft.com/office/drawing/2014/main" xmlns="" id="{635966C8-7547-4DC6-B705-1D843D1F87F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8A11DF1D-CFED-4BA4-9011-CC0AFD26993E}"/>
              </a:ext>
            </a:extLst>
          </p:cNvPr>
          <p:cNvSpPr>
            <a:spLocks noGrp="1"/>
          </p:cNvSpPr>
          <p:nvPr>
            <p:ph type="sldNum" sz="quarter" idx="12"/>
          </p:nvPr>
        </p:nvSpPr>
        <p:spPr/>
        <p:txBody>
          <a:bodyPr/>
          <a:lstStyle>
            <a:lvl1pPr>
              <a:defRPr/>
            </a:lvl1pPr>
          </a:lstStyle>
          <a:p>
            <a:pPr>
              <a:defRPr/>
            </a:pPr>
            <a:fld id="{18A2BD97-951D-48BF-88A2-96C41361CA23}" type="slidenum">
              <a:rPr lang="en-US" altLang="en-US"/>
              <a:pPr>
                <a:defRPr/>
              </a:pPr>
              <a:t>‹#›</a:t>
            </a:fld>
            <a:endParaRPr lang="en-US" altLang="en-US"/>
          </a:p>
        </p:txBody>
      </p:sp>
    </p:spTree>
    <p:extLst>
      <p:ext uri="{BB962C8B-B14F-4D97-AF65-F5344CB8AC3E}">
        <p14:creationId xmlns:p14="http://schemas.microsoft.com/office/powerpoint/2010/main" xmlns="" val="229848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92049BB1-0F6B-4D6B-8B5C-AC364969624D}"/>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C5655732-901F-4A27-A091-68F2730E7B14}"/>
              </a:ext>
            </a:extLst>
          </p:cNvPr>
          <p:cNvSpPr>
            <a:spLocks noGrp="1"/>
          </p:cNvSpPr>
          <p:nvPr>
            <p:ph type="dt" sz="half" idx="10"/>
          </p:nvPr>
        </p:nvSpPr>
        <p:spPr/>
        <p:txBody>
          <a:bodyPr/>
          <a:lstStyle>
            <a:lvl1pPr>
              <a:defRPr/>
            </a:lvl1pPr>
          </a:lstStyle>
          <a:p>
            <a:pPr>
              <a:defRPr/>
            </a:pPr>
            <a:fld id="{96CB02CE-D007-4AD9-BFA8-8C140E28BEC0}" type="datetimeFigureOut">
              <a:rPr lang="en-US"/>
              <a:pPr>
                <a:defRPr/>
              </a:pPr>
              <a:t>8/15/2019</a:t>
            </a:fld>
            <a:endParaRPr lang="en-US"/>
          </a:p>
        </p:txBody>
      </p:sp>
      <p:sp>
        <p:nvSpPr>
          <p:cNvPr id="6" name="Footer Placeholder 4">
            <a:extLst>
              <a:ext uri="{FF2B5EF4-FFF2-40B4-BE49-F238E27FC236}">
                <a16:creationId xmlns:a16="http://schemas.microsoft.com/office/drawing/2014/main" xmlns="" id="{4C506120-C9B5-4A25-957C-F3AD56AD2B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7D41931-FBA9-4F17-8470-B16E218C22B3}"/>
              </a:ext>
            </a:extLst>
          </p:cNvPr>
          <p:cNvSpPr>
            <a:spLocks noGrp="1"/>
          </p:cNvSpPr>
          <p:nvPr>
            <p:ph type="sldNum" sz="quarter" idx="12"/>
          </p:nvPr>
        </p:nvSpPr>
        <p:spPr/>
        <p:txBody>
          <a:bodyPr/>
          <a:lstStyle>
            <a:lvl1pPr>
              <a:defRPr/>
            </a:lvl1pPr>
          </a:lstStyle>
          <a:p>
            <a:pPr>
              <a:defRPr/>
            </a:pPr>
            <a:fld id="{B0651D7F-F054-4B89-8A99-AAFBDB35C72D}" type="slidenum">
              <a:rPr lang="en-US" altLang="en-US"/>
              <a:pPr>
                <a:defRPr/>
              </a:pPr>
              <a:t>‹#›</a:t>
            </a:fld>
            <a:endParaRPr lang="en-US" altLang="en-US"/>
          </a:p>
        </p:txBody>
      </p:sp>
    </p:spTree>
    <p:extLst>
      <p:ext uri="{BB962C8B-B14F-4D97-AF65-F5344CB8AC3E}">
        <p14:creationId xmlns:p14="http://schemas.microsoft.com/office/powerpoint/2010/main" xmlns="" val="395553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8B3DF18A-33CE-417F-AD4D-5B87DD5469C1}"/>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xmlns="" id="{86275467-D92F-466C-9707-9D3BD591FD19}"/>
              </a:ext>
            </a:extLst>
          </p:cNvPr>
          <p:cNvSpPr>
            <a:spLocks noGrp="1"/>
          </p:cNvSpPr>
          <p:nvPr>
            <p:ph type="dt" sz="half" idx="10"/>
          </p:nvPr>
        </p:nvSpPr>
        <p:spPr/>
        <p:txBody>
          <a:bodyPr/>
          <a:lstStyle>
            <a:lvl1pPr>
              <a:defRPr/>
            </a:lvl1pPr>
          </a:lstStyle>
          <a:p>
            <a:pPr>
              <a:defRPr/>
            </a:pPr>
            <a:fld id="{EA211D97-1287-4FD6-A62D-93C6DD3A508B}" type="datetimeFigureOut">
              <a:rPr lang="en-US"/>
              <a:pPr>
                <a:defRPr/>
              </a:pPr>
              <a:t>8/15/2019</a:t>
            </a:fld>
            <a:endParaRPr lang="en-US"/>
          </a:p>
        </p:txBody>
      </p:sp>
      <p:sp>
        <p:nvSpPr>
          <p:cNvPr id="6" name="Footer Placeholder 4">
            <a:extLst>
              <a:ext uri="{FF2B5EF4-FFF2-40B4-BE49-F238E27FC236}">
                <a16:creationId xmlns:a16="http://schemas.microsoft.com/office/drawing/2014/main" xmlns="" id="{72EE8C63-96C8-40EA-B791-6E41C01969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693E8563-A652-44CD-9D1C-E10F95BA9720}"/>
              </a:ext>
            </a:extLst>
          </p:cNvPr>
          <p:cNvSpPr>
            <a:spLocks noGrp="1"/>
          </p:cNvSpPr>
          <p:nvPr>
            <p:ph type="sldNum" sz="quarter" idx="12"/>
          </p:nvPr>
        </p:nvSpPr>
        <p:spPr>
          <a:xfrm>
            <a:off x="531813" y="3244850"/>
            <a:ext cx="779462" cy="365125"/>
          </a:xfrm>
        </p:spPr>
        <p:txBody>
          <a:bodyPr/>
          <a:lstStyle>
            <a:lvl1pPr>
              <a:defRPr/>
            </a:lvl1pPr>
          </a:lstStyle>
          <a:p>
            <a:pPr>
              <a:defRPr/>
            </a:pPr>
            <a:fld id="{C825EC37-9BCF-445C-8F88-31B8AC1FCC34}" type="slidenum">
              <a:rPr lang="en-US" altLang="en-US"/>
              <a:pPr>
                <a:defRPr/>
              </a:pPr>
              <a:t>‹#›</a:t>
            </a:fld>
            <a:endParaRPr lang="en-US" altLang="en-US"/>
          </a:p>
        </p:txBody>
      </p:sp>
    </p:spTree>
    <p:extLst>
      <p:ext uri="{BB962C8B-B14F-4D97-AF65-F5344CB8AC3E}">
        <p14:creationId xmlns:p14="http://schemas.microsoft.com/office/powerpoint/2010/main" xmlns="" val="172854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E79C947D-E917-49D4-96ED-E1BDAB7CD9C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xmlns="" id="{4E314AC9-D3FD-4A2A-B4E4-DB447DC484EF}"/>
              </a:ext>
            </a:extLst>
          </p:cNvPr>
          <p:cNvSpPr>
            <a:spLocks noGrp="1"/>
          </p:cNvSpPr>
          <p:nvPr>
            <p:ph type="dt" sz="half" idx="10"/>
          </p:nvPr>
        </p:nvSpPr>
        <p:spPr/>
        <p:txBody>
          <a:bodyPr/>
          <a:lstStyle>
            <a:lvl1pPr>
              <a:defRPr/>
            </a:lvl1pPr>
          </a:lstStyle>
          <a:p>
            <a:pPr>
              <a:defRPr/>
            </a:pPr>
            <a:fld id="{822DFFB4-1E20-4F00-AC3F-B48E2A8A4ED1}" type="datetimeFigureOut">
              <a:rPr lang="en-US"/>
              <a:pPr>
                <a:defRPr/>
              </a:pPr>
              <a:t>8/15/2019</a:t>
            </a:fld>
            <a:endParaRPr lang="en-US"/>
          </a:p>
        </p:txBody>
      </p:sp>
      <p:sp>
        <p:nvSpPr>
          <p:cNvPr id="7" name="Footer Placeholder 5">
            <a:extLst>
              <a:ext uri="{FF2B5EF4-FFF2-40B4-BE49-F238E27FC236}">
                <a16:creationId xmlns:a16="http://schemas.microsoft.com/office/drawing/2014/main" xmlns="" id="{5550F248-9A90-4189-8641-3388DAD8860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8C722A8C-D7C0-42C1-B094-4BF71132A584}"/>
              </a:ext>
            </a:extLst>
          </p:cNvPr>
          <p:cNvSpPr>
            <a:spLocks noGrp="1"/>
          </p:cNvSpPr>
          <p:nvPr>
            <p:ph type="sldNum" sz="quarter" idx="12"/>
          </p:nvPr>
        </p:nvSpPr>
        <p:spPr/>
        <p:txBody>
          <a:bodyPr/>
          <a:lstStyle>
            <a:lvl1pPr>
              <a:defRPr/>
            </a:lvl1pPr>
          </a:lstStyle>
          <a:p>
            <a:pPr>
              <a:defRPr/>
            </a:pPr>
            <a:fld id="{5106354B-3B55-4627-A874-4291CB1F9154}" type="slidenum">
              <a:rPr lang="en-US" altLang="en-US"/>
              <a:pPr>
                <a:defRPr/>
              </a:pPr>
              <a:t>‹#›</a:t>
            </a:fld>
            <a:endParaRPr lang="en-US" altLang="en-US"/>
          </a:p>
        </p:txBody>
      </p:sp>
    </p:spTree>
    <p:extLst>
      <p:ext uri="{BB962C8B-B14F-4D97-AF65-F5344CB8AC3E}">
        <p14:creationId xmlns:p14="http://schemas.microsoft.com/office/powerpoint/2010/main" xmlns="" val="141824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xmlns="" id="{9BEE53C5-3D77-4217-B2E1-631D41F898CE}"/>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xmlns="" id="{E3B43E13-0342-45B0-86A0-0ECA4F93E1EE}"/>
              </a:ext>
            </a:extLst>
          </p:cNvPr>
          <p:cNvSpPr>
            <a:spLocks noGrp="1"/>
          </p:cNvSpPr>
          <p:nvPr>
            <p:ph type="dt" sz="half" idx="10"/>
          </p:nvPr>
        </p:nvSpPr>
        <p:spPr/>
        <p:txBody>
          <a:bodyPr/>
          <a:lstStyle>
            <a:lvl1pPr>
              <a:defRPr/>
            </a:lvl1pPr>
          </a:lstStyle>
          <a:p>
            <a:pPr>
              <a:defRPr/>
            </a:pPr>
            <a:fld id="{D1BC3F5C-E70C-480D-BB96-8098B848F5DC}" type="datetimeFigureOut">
              <a:rPr lang="en-US"/>
              <a:pPr>
                <a:defRPr/>
              </a:pPr>
              <a:t>8/15/2019</a:t>
            </a:fld>
            <a:endParaRPr lang="en-US"/>
          </a:p>
        </p:txBody>
      </p:sp>
      <p:sp>
        <p:nvSpPr>
          <p:cNvPr id="9" name="Footer Placeholder 7">
            <a:extLst>
              <a:ext uri="{FF2B5EF4-FFF2-40B4-BE49-F238E27FC236}">
                <a16:creationId xmlns:a16="http://schemas.microsoft.com/office/drawing/2014/main" xmlns="" id="{01726AF0-BD71-4209-BE34-A4ADB846FBFC}"/>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xmlns="" id="{75B5D58C-F580-4097-8D69-BEF3F20798F2}"/>
              </a:ext>
            </a:extLst>
          </p:cNvPr>
          <p:cNvSpPr>
            <a:spLocks noGrp="1"/>
          </p:cNvSpPr>
          <p:nvPr>
            <p:ph type="sldNum" sz="quarter" idx="12"/>
          </p:nvPr>
        </p:nvSpPr>
        <p:spPr/>
        <p:txBody>
          <a:bodyPr/>
          <a:lstStyle>
            <a:lvl1pPr>
              <a:defRPr/>
            </a:lvl1pPr>
          </a:lstStyle>
          <a:p>
            <a:pPr>
              <a:defRPr/>
            </a:pPr>
            <a:fld id="{87C26292-3254-4602-9189-44D87D6B0D95}" type="slidenum">
              <a:rPr lang="en-US" altLang="en-US"/>
              <a:pPr>
                <a:defRPr/>
              </a:pPr>
              <a:t>‹#›</a:t>
            </a:fld>
            <a:endParaRPr lang="en-US" altLang="en-US"/>
          </a:p>
        </p:txBody>
      </p:sp>
    </p:spTree>
    <p:extLst>
      <p:ext uri="{BB962C8B-B14F-4D97-AF65-F5344CB8AC3E}">
        <p14:creationId xmlns:p14="http://schemas.microsoft.com/office/powerpoint/2010/main" xmlns="" val="91092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xmlns="" id="{08F910B2-55E1-47F5-A867-EDE2D6746FB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xmlns="" id="{56BD40D1-C2C0-45E3-A229-AAEF9B5D6E8C}"/>
              </a:ext>
            </a:extLst>
          </p:cNvPr>
          <p:cNvSpPr>
            <a:spLocks noGrp="1"/>
          </p:cNvSpPr>
          <p:nvPr>
            <p:ph type="dt" sz="half" idx="10"/>
          </p:nvPr>
        </p:nvSpPr>
        <p:spPr/>
        <p:txBody>
          <a:bodyPr/>
          <a:lstStyle>
            <a:lvl1pPr>
              <a:defRPr/>
            </a:lvl1pPr>
          </a:lstStyle>
          <a:p>
            <a:pPr>
              <a:defRPr/>
            </a:pPr>
            <a:fld id="{03A1B4E2-80C3-411F-8087-ECB0706E728C}" type="datetimeFigureOut">
              <a:rPr lang="en-US"/>
              <a:pPr>
                <a:defRPr/>
              </a:pPr>
              <a:t>8/15/2019</a:t>
            </a:fld>
            <a:endParaRPr lang="en-US"/>
          </a:p>
        </p:txBody>
      </p:sp>
      <p:sp>
        <p:nvSpPr>
          <p:cNvPr id="5" name="Footer Placeholder 3">
            <a:extLst>
              <a:ext uri="{FF2B5EF4-FFF2-40B4-BE49-F238E27FC236}">
                <a16:creationId xmlns:a16="http://schemas.microsoft.com/office/drawing/2014/main" xmlns="" id="{9B6F143C-3AD0-4850-9425-5B9888FA87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xmlns="" id="{DFB9DD7D-2D03-4FEC-A109-5AD23707B987}"/>
              </a:ext>
            </a:extLst>
          </p:cNvPr>
          <p:cNvSpPr>
            <a:spLocks noGrp="1"/>
          </p:cNvSpPr>
          <p:nvPr>
            <p:ph type="sldNum" sz="quarter" idx="12"/>
          </p:nvPr>
        </p:nvSpPr>
        <p:spPr/>
        <p:txBody>
          <a:bodyPr/>
          <a:lstStyle>
            <a:lvl1pPr>
              <a:defRPr/>
            </a:lvl1pPr>
          </a:lstStyle>
          <a:p>
            <a:pPr>
              <a:defRPr/>
            </a:pPr>
            <a:fld id="{060E0459-F000-4523-8172-880462F080F9}" type="slidenum">
              <a:rPr lang="en-US" altLang="en-US"/>
              <a:pPr>
                <a:defRPr/>
              </a:pPr>
              <a:t>‹#›</a:t>
            </a:fld>
            <a:endParaRPr lang="en-US" altLang="en-US"/>
          </a:p>
        </p:txBody>
      </p:sp>
    </p:spTree>
    <p:extLst>
      <p:ext uri="{BB962C8B-B14F-4D97-AF65-F5344CB8AC3E}">
        <p14:creationId xmlns:p14="http://schemas.microsoft.com/office/powerpoint/2010/main" xmlns="" val="176169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xmlns="" id="{08BC1836-0322-4949-AB97-A0EE613106E7}"/>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a16="http://schemas.microsoft.com/office/drawing/2014/main" xmlns="" id="{79D4B972-D8E3-4FF4-9CAF-9A9A6E9E9B81}"/>
              </a:ext>
            </a:extLst>
          </p:cNvPr>
          <p:cNvSpPr>
            <a:spLocks noGrp="1"/>
          </p:cNvSpPr>
          <p:nvPr>
            <p:ph type="dt" sz="half" idx="10"/>
          </p:nvPr>
        </p:nvSpPr>
        <p:spPr/>
        <p:txBody>
          <a:bodyPr/>
          <a:lstStyle>
            <a:lvl1pPr>
              <a:defRPr/>
            </a:lvl1pPr>
          </a:lstStyle>
          <a:p>
            <a:pPr>
              <a:defRPr/>
            </a:pPr>
            <a:fld id="{733AA601-DF95-4C5E-BE88-EE79FBAB13F2}" type="datetimeFigureOut">
              <a:rPr lang="en-US"/>
              <a:pPr>
                <a:defRPr/>
              </a:pPr>
              <a:t>8/15/2019</a:t>
            </a:fld>
            <a:endParaRPr lang="en-US"/>
          </a:p>
        </p:txBody>
      </p:sp>
      <p:sp>
        <p:nvSpPr>
          <p:cNvPr id="4" name="Footer Placeholder 2">
            <a:extLst>
              <a:ext uri="{FF2B5EF4-FFF2-40B4-BE49-F238E27FC236}">
                <a16:creationId xmlns:a16="http://schemas.microsoft.com/office/drawing/2014/main" xmlns="" id="{F994D807-626E-4B7B-99C1-F528C7968B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xmlns="" id="{E5C17E5C-676F-458D-9774-9E23A42FDB39}"/>
              </a:ext>
            </a:extLst>
          </p:cNvPr>
          <p:cNvSpPr>
            <a:spLocks noGrp="1"/>
          </p:cNvSpPr>
          <p:nvPr>
            <p:ph type="sldNum" sz="quarter" idx="12"/>
          </p:nvPr>
        </p:nvSpPr>
        <p:spPr/>
        <p:txBody>
          <a:bodyPr/>
          <a:lstStyle>
            <a:lvl1pPr>
              <a:defRPr/>
            </a:lvl1pPr>
          </a:lstStyle>
          <a:p>
            <a:pPr>
              <a:defRPr/>
            </a:pPr>
            <a:fld id="{512842F1-6869-45D6-8472-995FCBA83C4F}" type="slidenum">
              <a:rPr lang="en-US" altLang="en-US"/>
              <a:pPr>
                <a:defRPr/>
              </a:pPr>
              <a:t>‹#›</a:t>
            </a:fld>
            <a:endParaRPr lang="en-US" altLang="en-US"/>
          </a:p>
        </p:txBody>
      </p:sp>
    </p:spTree>
    <p:extLst>
      <p:ext uri="{BB962C8B-B14F-4D97-AF65-F5344CB8AC3E}">
        <p14:creationId xmlns:p14="http://schemas.microsoft.com/office/powerpoint/2010/main" xmlns="" val="204568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2D47E5CB-BEF1-4E65-B3A7-B548BE43BF6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xmlns="" id="{EB0334EF-10A3-46A1-B4A5-9881DAE73D7E}"/>
              </a:ext>
            </a:extLst>
          </p:cNvPr>
          <p:cNvSpPr>
            <a:spLocks noGrp="1"/>
          </p:cNvSpPr>
          <p:nvPr>
            <p:ph type="dt" sz="half" idx="10"/>
          </p:nvPr>
        </p:nvSpPr>
        <p:spPr/>
        <p:txBody>
          <a:bodyPr/>
          <a:lstStyle>
            <a:lvl1pPr>
              <a:defRPr/>
            </a:lvl1pPr>
          </a:lstStyle>
          <a:p>
            <a:pPr>
              <a:defRPr/>
            </a:pPr>
            <a:fld id="{9D671E44-E759-47D8-BD60-2D47DBA3D8E3}" type="datetimeFigureOut">
              <a:rPr lang="en-US"/>
              <a:pPr>
                <a:defRPr/>
              </a:pPr>
              <a:t>8/15/2019</a:t>
            </a:fld>
            <a:endParaRPr lang="en-US"/>
          </a:p>
        </p:txBody>
      </p:sp>
      <p:sp>
        <p:nvSpPr>
          <p:cNvPr id="7" name="Footer Placeholder 5">
            <a:extLst>
              <a:ext uri="{FF2B5EF4-FFF2-40B4-BE49-F238E27FC236}">
                <a16:creationId xmlns:a16="http://schemas.microsoft.com/office/drawing/2014/main" xmlns="" id="{720E34DF-88DA-4281-A4D3-29A07B7146B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D65C3C7B-71A8-4EB5-B998-80CB35925E6B}"/>
              </a:ext>
            </a:extLst>
          </p:cNvPr>
          <p:cNvSpPr>
            <a:spLocks noGrp="1"/>
          </p:cNvSpPr>
          <p:nvPr>
            <p:ph type="sldNum" sz="quarter" idx="12"/>
          </p:nvPr>
        </p:nvSpPr>
        <p:spPr/>
        <p:txBody>
          <a:bodyPr/>
          <a:lstStyle>
            <a:lvl1pPr>
              <a:defRPr/>
            </a:lvl1pPr>
          </a:lstStyle>
          <a:p>
            <a:pPr>
              <a:defRPr/>
            </a:pPr>
            <a:fld id="{2FAE7396-728D-493D-8EF2-CEF6283DB192}" type="slidenum">
              <a:rPr lang="en-US" altLang="en-US"/>
              <a:pPr>
                <a:defRPr/>
              </a:pPr>
              <a:t>‹#›</a:t>
            </a:fld>
            <a:endParaRPr lang="en-US" altLang="en-US"/>
          </a:p>
        </p:txBody>
      </p:sp>
    </p:spTree>
    <p:extLst>
      <p:ext uri="{BB962C8B-B14F-4D97-AF65-F5344CB8AC3E}">
        <p14:creationId xmlns:p14="http://schemas.microsoft.com/office/powerpoint/2010/main" xmlns="" val="172858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6FC25C46-5637-43AC-BFE0-62DC89DAA37A}"/>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xmlns="" id="{62BB0D6A-B79F-4514-B1C0-618CE99E5951}"/>
              </a:ext>
            </a:extLst>
          </p:cNvPr>
          <p:cNvSpPr>
            <a:spLocks noGrp="1"/>
          </p:cNvSpPr>
          <p:nvPr>
            <p:ph type="dt" sz="half" idx="10"/>
          </p:nvPr>
        </p:nvSpPr>
        <p:spPr/>
        <p:txBody>
          <a:bodyPr/>
          <a:lstStyle>
            <a:lvl1pPr>
              <a:defRPr/>
            </a:lvl1pPr>
          </a:lstStyle>
          <a:p>
            <a:pPr>
              <a:defRPr/>
            </a:pPr>
            <a:fld id="{A6156675-A60C-4A70-94BB-6A8EE7B7C40A}" type="datetimeFigureOut">
              <a:rPr lang="en-US"/>
              <a:pPr>
                <a:defRPr/>
              </a:pPr>
              <a:t>8/15/2019</a:t>
            </a:fld>
            <a:endParaRPr lang="en-US"/>
          </a:p>
        </p:txBody>
      </p:sp>
      <p:sp>
        <p:nvSpPr>
          <p:cNvPr id="7" name="Footer Placeholder 5">
            <a:extLst>
              <a:ext uri="{FF2B5EF4-FFF2-40B4-BE49-F238E27FC236}">
                <a16:creationId xmlns:a16="http://schemas.microsoft.com/office/drawing/2014/main" xmlns="" id="{4DDF79D6-722C-4D88-BBB6-66E7CCAA99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9391BD5F-B9D8-4D1D-9BB3-290C91A63BBD}"/>
              </a:ext>
            </a:extLst>
          </p:cNvPr>
          <p:cNvSpPr>
            <a:spLocks noGrp="1"/>
          </p:cNvSpPr>
          <p:nvPr>
            <p:ph type="sldNum" sz="quarter" idx="12"/>
          </p:nvPr>
        </p:nvSpPr>
        <p:spPr>
          <a:xfrm>
            <a:off x="531813" y="4983163"/>
            <a:ext cx="779462" cy="365125"/>
          </a:xfrm>
        </p:spPr>
        <p:txBody>
          <a:bodyPr/>
          <a:lstStyle>
            <a:lvl1pPr>
              <a:defRPr/>
            </a:lvl1pPr>
          </a:lstStyle>
          <a:p>
            <a:pPr>
              <a:defRPr/>
            </a:pPr>
            <a:fld id="{B201201A-AC60-41F6-A466-52E1B72D7881}" type="slidenum">
              <a:rPr lang="en-US" altLang="en-US"/>
              <a:pPr>
                <a:defRPr/>
              </a:pPr>
              <a:t>‹#›</a:t>
            </a:fld>
            <a:endParaRPr lang="en-US" altLang="en-US"/>
          </a:p>
        </p:txBody>
      </p:sp>
    </p:spTree>
    <p:extLst>
      <p:ext uri="{BB962C8B-B14F-4D97-AF65-F5344CB8AC3E}">
        <p14:creationId xmlns:p14="http://schemas.microsoft.com/office/powerpoint/2010/main" xmlns="" val="376857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a16="http://schemas.microsoft.com/office/drawing/2014/main" xmlns="" id="{AB217B4E-886B-40A9-A723-EF4F3C198B3E}"/>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a16="http://schemas.microsoft.com/office/drawing/2014/main" xmlns="" id="{A755A26D-A1D0-4429-8304-938956EED800}"/>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a16="http://schemas.microsoft.com/office/drawing/2014/main" xmlns="" id="{A9F57239-C063-44DA-81D2-D5FAE1BA5C41}"/>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a16="http://schemas.microsoft.com/office/drawing/2014/main" xmlns="" id="{B4EB76AC-01AE-408C-83E9-C54EE61D2DD2}"/>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a16="http://schemas.microsoft.com/office/drawing/2014/main" xmlns="" id="{4E6F9FCD-E7F9-4E44-A63A-BFFD7FC2EED0}"/>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a16="http://schemas.microsoft.com/office/drawing/2014/main" xmlns="" id="{F749B061-3ABF-48DC-B52C-F9A0FA804F6C}"/>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a16="http://schemas.microsoft.com/office/drawing/2014/main" xmlns="" id="{4B436E01-96B5-465E-A8A5-C872F4588A49}"/>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a16="http://schemas.microsoft.com/office/drawing/2014/main" xmlns="" id="{07C5BFC4-35AF-42D8-9DEC-B8916CD455A6}"/>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a16="http://schemas.microsoft.com/office/drawing/2014/main" xmlns="" id="{0CB1563C-7EC9-463A-A329-6BCA24DA32F2}"/>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a16="http://schemas.microsoft.com/office/drawing/2014/main" xmlns="" id="{0F616D77-20DD-4D5C-8426-EA96FC07C96F}"/>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a16="http://schemas.microsoft.com/office/drawing/2014/main" xmlns="" id="{1102B569-35BE-4ED5-8A47-3D7C2D82F940}"/>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a16="http://schemas.microsoft.com/office/drawing/2014/main" xmlns="" id="{D3A55903-5487-44E2-8CB6-9053A09ABC64}"/>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a16="http://schemas.microsoft.com/office/drawing/2014/main" xmlns="" id="{CD51D848-9FA2-499B-85E4-F7FE3F782674}"/>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grpSp>
        <p:nvGrpSpPr>
          <p:cNvPr id="1027" name="Group 9">
            <a:extLst>
              <a:ext uri="{FF2B5EF4-FFF2-40B4-BE49-F238E27FC236}">
                <a16:creationId xmlns:a16="http://schemas.microsoft.com/office/drawing/2014/main" xmlns="" id="{4E7AA28D-6BA5-4BC1-AC61-623F7376A259}"/>
              </a:ext>
            </a:extLst>
          </p:cNvPr>
          <p:cNvGrpSpPr>
            <a:grpSpLocks/>
          </p:cNvGrpSpPr>
          <p:nvPr/>
        </p:nvGrpSpPr>
        <p:grpSpPr bwMode="auto">
          <a:xfrm>
            <a:off x="26988" y="0"/>
            <a:ext cx="2357437" cy="6853238"/>
            <a:chOff x="6627813" y="194833"/>
            <a:chExt cx="1952625" cy="5678918"/>
          </a:xfrm>
        </p:grpSpPr>
        <p:sp>
          <p:nvSpPr>
            <p:cNvPr id="1034" name="Freeform 27">
              <a:extLst>
                <a:ext uri="{FF2B5EF4-FFF2-40B4-BE49-F238E27FC236}">
                  <a16:creationId xmlns:a16="http://schemas.microsoft.com/office/drawing/2014/main" xmlns="" id="{062211CF-D250-4DA7-9204-77D77DCE185E}"/>
                </a:ext>
              </a:extLst>
            </p:cNvPr>
            <p:cNvSpPr>
              <a:spLocks/>
            </p:cNvSpPr>
            <p:nvPr/>
          </p:nvSpPr>
          <p:spPr bwMode="auto">
            <a:xfrm>
              <a:off x="6627813" y="194833"/>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a16="http://schemas.microsoft.com/office/drawing/2014/main" xmlns="" id="{4306AD6E-6BF7-4820-B87B-B324697932E1}"/>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a16="http://schemas.microsoft.com/office/drawing/2014/main" xmlns="" id="{237CF420-D816-4821-84A1-C67E54BD0EA2}"/>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a16="http://schemas.microsoft.com/office/drawing/2014/main" xmlns="" id="{3E154A2C-73A7-43CF-A5A6-C0736595D772}"/>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a16="http://schemas.microsoft.com/office/drawing/2014/main" xmlns="" id="{CAEED2C7-92AD-456A-BCB2-93515F3FC4D5}"/>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a16="http://schemas.microsoft.com/office/drawing/2014/main" xmlns="" id="{F6C59A4A-6992-4E43-90B7-8C3EA1FB7028}"/>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a16="http://schemas.microsoft.com/office/drawing/2014/main" xmlns="" id="{9ADE01D3-9ACC-4824-A185-3F819412B98D}"/>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a16="http://schemas.microsoft.com/office/drawing/2014/main" xmlns="" id="{E1AF83C3-54FA-40F8-899F-25380A2DDB25}"/>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a16="http://schemas.microsoft.com/office/drawing/2014/main" xmlns="" id="{0F1681A0-9D91-48D6-8790-785258916860}"/>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a16="http://schemas.microsoft.com/office/drawing/2014/main" xmlns="" id="{B0072140-1A0C-4A45-8270-E9D8D3E5C812}"/>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a16="http://schemas.microsoft.com/office/drawing/2014/main" xmlns="" id="{7657CBB2-4FA8-41F2-B2C5-4F01977E8951}"/>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a16="http://schemas.microsoft.com/office/drawing/2014/main" xmlns="" id="{B671BFC7-F763-434E-B2D0-CFE83E35C05C}"/>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sp>
        <p:nvSpPr>
          <p:cNvPr id="7" name="Rectangle 6">
            <a:extLst>
              <a:ext uri="{FF2B5EF4-FFF2-40B4-BE49-F238E27FC236}">
                <a16:creationId xmlns:a16="http://schemas.microsoft.com/office/drawing/2014/main" xmlns="" id="{D98CCB7D-E36F-4D52-90C0-2E2A21BED4B6}"/>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xmlns="" id="{27DE15BE-203C-4902-8D00-AAFFE6DDCD1A}"/>
              </a:ext>
            </a:extLst>
          </p:cNvPr>
          <p:cNvSpPr>
            <a:spLocks noGrp="1" noChangeArrowheads="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a16="http://schemas.microsoft.com/office/drawing/2014/main" xmlns="" id="{12570D9A-BC87-40B6-AA66-7ED1FB9B3BD3}"/>
              </a:ext>
            </a:extLst>
          </p:cNvPr>
          <p:cNvSpPr>
            <a:spLocks noGrp="1" noChangeArrowheads="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F1B4C496-EC28-4B66-9E41-4ED7E48CA11D}"/>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BAF17606-06CE-4479-9B8C-B35BE212B9FD}" type="datetimeFigureOut">
              <a:rPr lang="en-US"/>
              <a:pPr>
                <a:defRPr/>
              </a:pPr>
              <a:t>8/15/2019</a:t>
            </a:fld>
            <a:endParaRPr lang="en-US"/>
          </a:p>
        </p:txBody>
      </p:sp>
      <p:sp>
        <p:nvSpPr>
          <p:cNvPr id="5" name="Footer Placeholder 4">
            <a:extLst>
              <a:ext uri="{FF2B5EF4-FFF2-40B4-BE49-F238E27FC236}">
                <a16:creationId xmlns:a16="http://schemas.microsoft.com/office/drawing/2014/main" xmlns="" id="{71B3E98F-8528-4A77-8B78-C0C502553664}"/>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6357E451-F350-48CE-89C3-9290911F8B23}"/>
              </a:ext>
            </a:extLst>
          </p:cNvPr>
          <p:cNvSpPr>
            <a:spLocks noGrp="1"/>
          </p:cNvSpPr>
          <p:nvPr>
            <p:ph type="sldNum" sz="quarter" idx="4"/>
          </p:nvPr>
        </p:nvSpPr>
        <p:spPr bwMode="gray">
          <a:xfrm>
            <a:off x="531813" y="787400"/>
            <a:ext cx="7794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a:defRPr/>
            </a:pPr>
            <a:fld id="{870E7ED3-D0B5-448A-B547-9189AF86550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extBox 3">
            <a:extLst>
              <a:ext uri="{FF2B5EF4-FFF2-40B4-BE49-F238E27FC236}">
                <a16:creationId xmlns:a16="http://schemas.microsoft.com/office/drawing/2014/main" xmlns="" id="{36E190E7-8BA5-4D84-B4DC-6C86B2C73F60}"/>
              </a:ext>
            </a:extLst>
          </p:cNvPr>
          <p:cNvSpPr txBox="1">
            <a:spLocks noChangeArrowheads="1"/>
          </p:cNvSpPr>
          <p:nvPr/>
        </p:nvSpPr>
        <p:spPr bwMode="auto">
          <a:xfrm>
            <a:off x="539750" y="2320925"/>
            <a:ext cx="11277600"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4000" b="1">
                <a:solidFill>
                  <a:srgbClr val="002060"/>
                </a:solidFill>
                <a:latin typeface="Times New Roman" panose="02020603050405020304" pitchFamily="18" charset="0"/>
                <a:cs typeface="Times New Roman" panose="02020603050405020304" pitchFamily="18" charset="0"/>
              </a:rPr>
              <a:t>ĐIỂM MỚI TRONG CHƯƠNG TRÌNH GDPT.2018 -MÔN TOÁN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a16="http://schemas.microsoft.com/office/drawing/2014/main" xmlns="" id="{3835EB1B-427B-49A1-B3D0-DD63366EC79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Đặc biệt, trong chương trình môn Toán lớp 1 mới, có riêng phần </a:t>
            </a:r>
            <a:r>
              <a:rPr lang="vi-VN" altLang="en-US" sz="3200" i="1">
                <a:solidFill>
                  <a:srgbClr val="002060"/>
                </a:solidFill>
                <a:latin typeface="Times New Roman" panose="02020603050405020304" pitchFamily="18" charset="0"/>
                <a:cs typeface="Times New Roman" panose="02020603050405020304" pitchFamily="18" charset="0"/>
              </a:rPr>
              <a:t>Hoạt động thực hành và trải nghiệm</a:t>
            </a:r>
            <a:r>
              <a:rPr lang="vi-VN" altLang="en-US" sz="3200">
                <a:solidFill>
                  <a:srgbClr val="002060"/>
                </a:solidFill>
                <a:latin typeface="Times New Roman" panose="02020603050405020304" pitchFamily="18" charset="0"/>
                <a:cs typeface="Times New Roman" panose="02020603050405020304" pitchFamily="18" charset="0"/>
              </a:rPr>
              <a:t>. Trong phần này, </a:t>
            </a:r>
            <a:r>
              <a:rPr lang="en-US" altLang="en-US" sz="3200">
                <a:solidFill>
                  <a:srgbClr val="002060"/>
                </a:solidFill>
                <a:latin typeface="Times New Roman" panose="02020603050405020304" pitchFamily="18" charset="0"/>
                <a:cs typeface="Times New Roman" panose="02020603050405020304" pitchFamily="18" charset="0"/>
              </a:rPr>
              <a:t>gồm </a:t>
            </a:r>
            <a:r>
              <a:rPr lang="vi-VN" altLang="en-US" sz="3200">
                <a:solidFill>
                  <a:srgbClr val="002060"/>
                </a:solidFill>
                <a:latin typeface="Times New Roman" panose="02020603050405020304" pitchFamily="18" charset="0"/>
                <a:cs typeface="Times New Roman" panose="02020603050405020304" pitchFamily="18" charset="0"/>
              </a:rPr>
              <a:t>các hoạt động nhằm giúp học sinh vận dụng những tri thức, kiến thức, kĩ năng, thái độ đã được </a:t>
            </a:r>
            <a:r>
              <a:rPr lang="en-US" altLang="en-US" sz="3200">
                <a:solidFill>
                  <a:srgbClr val="002060"/>
                </a:solidFill>
                <a:latin typeface="Times New Roman" panose="02020603050405020304" pitchFamily="18" charset="0"/>
                <a:cs typeface="Times New Roman" panose="02020603050405020304" pitchFamily="18" charset="0"/>
              </a:rPr>
              <a:t>học </a:t>
            </a:r>
            <a:r>
              <a:rPr lang="vi-VN" altLang="en-US" sz="3200">
                <a:solidFill>
                  <a:srgbClr val="002060"/>
                </a:solidFill>
                <a:latin typeface="Times New Roman" panose="02020603050405020304" pitchFamily="18" charset="0"/>
                <a:cs typeface="Times New Roman" panose="02020603050405020304" pitchFamily="18" charset="0"/>
              </a:rPr>
              <a:t>t</a:t>
            </a:r>
            <a:r>
              <a:rPr lang="en-US" altLang="en-US" sz="3200">
                <a:solidFill>
                  <a:srgbClr val="002060"/>
                </a:solidFill>
                <a:latin typeface="Times New Roman" panose="02020603050405020304" pitchFamily="18" charset="0"/>
                <a:cs typeface="Times New Roman" panose="02020603050405020304" pitchFamily="18" charset="0"/>
              </a:rPr>
              <a:t>rong môn</a:t>
            </a:r>
            <a:r>
              <a:rPr lang="vi-VN" altLang="en-US" sz="3200">
                <a:solidFill>
                  <a:srgbClr val="002060"/>
                </a:solidFill>
                <a:latin typeface="Times New Roman" panose="02020603050405020304" pitchFamily="18" charset="0"/>
                <a:cs typeface="Times New Roman" panose="02020603050405020304" pitchFamily="18" charset="0"/>
              </a:rPr>
              <a:t> toán và những kinh nghiệm của bản thân vào thực tiễn cuộc sống một cách sáng tạo; phát triển cho học sinh năng lực tổ chức và quản lí hoạt động, năng lực tự nhận thức và tích cực hóa bản thân nhằm định hướng và lựa chọn nghề nghiệp; tạo dựng một số năng lực cơ bản cho người lao động tương lai</a:t>
            </a:r>
            <a:r>
              <a:rPr lang="en-US" altLang="en-US" sz="320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5E116779-0CD0-4C3D-9D26-95BE118D1307}"/>
              </a:ext>
            </a:extLst>
          </p:cNvPr>
          <p:cNvSpPr>
            <a:spLocks noGrp="1"/>
          </p:cNvSpPr>
          <p:nvPr>
            <p:ph idx="1"/>
          </p:nvPr>
        </p:nvSpPr>
        <p:spPr>
          <a:xfrm>
            <a:off x="225425" y="0"/>
            <a:ext cx="11741150" cy="6543675"/>
          </a:xfrm>
        </p:spPr>
        <p:txBody>
          <a:bodyPr>
            <a:noAutofit/>
          </a:bodyPr>
          <a:lstStyle/>
          <a:p>
            <a:pPr marL="109728" indent="0" algn="just">
              <a:buFont typeface="Wingdings 3" panose="05040102010807070707" pitchFamily="18" charset="2"/>
              <a:buNone/>
              <a:defRPr/>
            </a:pPr>
            <a:r>
              <a:rPr lang="en-US" sz="2800" dirty="0" err="1">
                <a:solidFill>
                  <a:srgbClr val="002060"/>
                </a:solidFill>
                <a:latin typeface="Times New Roman" pitchFamily="18" charset="0"/>
                <a:cs typeface="Times New Roman" pitchFamily="18" charset="0"/>
              </a:rPr>
              <a:t>Nhà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sinh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sau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bổ</a:t>
            </a:r>
            <a:r>
              <a:rPr lang="en-US" sz="2800" dirty="0">
                <a:solidFill>
                  <a:srgbClr val="002060"/>
                </a:solidFill>
                <a:latin typeface="Times New Roman" pitchFamily="18" charset="0"/>
                <a:cs typeface="Times New Roman" pitchFamily="18" charset="0"/>
              </a:rPr>
              <a:t> sung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tuỳ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điều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1: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chẳng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hạn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huống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cửa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hướng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không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ở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thấp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lượng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gắn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i="1" dirty="0">
                <a:solidFill>
                  <a:srgbClr val="002060"/>
                </a:solidFill>
                <a:latin typeface="Times New Roman" pitchFamily="18" charset="0"/>
                <a:cs typeface="Times New Roman" pitchFamily="18" charset="0"/>
              </a:rPr>
              <a:t>cm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đúng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loại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2: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ngoài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khoá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trò</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ôn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tập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i="1"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endParaRPr lang="en-US" sz="2800" b="1"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xmlns="" id="{558C327D-73DE-4903-AA30-8B41D7F12537}"/>
              </a:ext>
            </a:extLst>
          </p:cNvPr>
          <p:cNvSpPr>
            <a:spLocks noGrp="1" noChangeArrowheads="1"/>
          </p:cNvSpPr>
          <p:nvPr>
            <p:ph type="title"/>
          </p:nvPr>
        </p:nvSpPr>
        <p:spPr>
          <a:xfrm>
            <a:off x="1639888" y="306388"/>
            <a:ext cx="8912225" cy="639762"/>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3- PH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ƠNG PHÁP</a:t>
            </a:r>
          </a:p>
        </p:txBody>
      </p:sp>
      <p:sp>
        <p:nvSpPr>
          <p:cNvPr id="48131" name="Content Placeholder 2">
            <a:extLst>
              <a:ext uri="{FF2B5EF4-FFF2-40B4-BE49-F238E27FC236}">
                <a16:creationId xmlns:a16="http://schemas.microsoft.com/office/drawing/2014/main" xmlns="" id="{CC4BF2C0-856E-463A-96CE-D585FB623E8B}"/>
              </a:ext>
            </a:extLst>
          </p:cNvPr>
          <p:cNvSpPr>
            <a:spLocks noGrp="1" noChangeArrowheads="1"/>
          </p:cNvSpPr>
          <p:nvPr>
            <p:ph idx="1"/>
          </p:nvPr>
        </p:nvSpPr>
        <p:spPr>
          <a:xfrm>
            <a:off x="269875" y="1219200"/>
            <a:ext cx="11763375" cy="3778250"/>
          </a:xfrm>
        </p:spPr>
        <p:txBody>
          <a:bodyPr/>
          <a:lstStyle/>
          <a:p>
            <a:pPr algn="just"/>
            <a:r>
              <a:rPr lang="en-US" altLang="en-US" sz="3200">
                <a:latin typeface="Times New Roman" panose="02020603050405020304" pitchFamily="18" charset="0"/>
                <a:cs typeface="Times New Roman" panose="02020603050405020304" pitchFamily="18" charset="0"/>
              </a:rPr>
              <a:t> </a:t>
            </a:r>
            <a:r>
              <a:rPr lang="en-US" altLang="en-US" sz="3200">
                <a:solidFill>
                  <a:srgbClr val="002060"/>
                </a:solidFill>
                <a:latin typeface="Times New Roman" panose="02020603050405020304" pitchFamily="18" charset="0"/>
                <a:cs typeface="Times New Roman" panose="02020603050405020304" pitchFamily="18" charset="0"/>
              </a:rPr>
              <a:t>Phải tổ chức cho học sinh hoạt động (với đồ vật thật, mô hình, kí hiệu toán học,…). </a:t>
            </a:r>
            <a:r>
              <a:rPr lang="vi-VN" altLang="en-US" sz="3200">
                <a:solidFill>
                  <a:srgbClr val="002060"/>
                </a:solidFill>
                <a:latin typeface="Times New Roman" panose="02020603050405020304" pitchFamily="18" charset="0"/>
                <a:cs typeface="Times New Roman" panose="02020603050405020304" pitchFamily="18" charset="0"/>
              </a:rPr>
              <a:t>  Cần tạo hứng thú học toán cho học sinh bằng việc tổ chức các trò chơi học tập, xây dựng các tình huống kích thích, cuốn hút học sinh vào các hoạt động học tập.</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Cần tổ chức quá trình dạy học theo hướng kiến tạo, trên cơ sở tạo dựng các tình huống có vấn đề, trong đó học sinh dựa trên vốn hiểu biết, kinh nghiệm sẵn có, được tham gia tìm tòi, phát hiện, suy luận giải quyết vấn đề, tự chiếm lĩnh kiến thức.</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 Việc dạy học phải gắn với các tình huống thực mà học sinh được trải nghiệm.</a:t>
            </a:r>
            <a:endParaRPr lang="en-US" altLang="en-US" sz="32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xmlns="" id="{69FAEC35-F73B-4F61-94B9-5A326B22FE7C}"/>
              </a:ext>
            </a:extLst>
          </p:cNvPr>
          <p:cNvSpPr/>
          <p:nvPr/>
        </p:nvSpPr>
        <p:spPr>
          <a:xfrm>
            <a:off x="2716213" y="2676525"/>
            <a:ext cx="7885112"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xmlns="" id="{6DFAD756-9D0B-4423-BB2A-0E890B534D7E}"/>
              </a:ext>
            </a:extLst>
          </p:cNvPr>
          <p:cNvSpPr/>
          <p:nvPr/>
        </p:nvSpPr>
        <p:spPr>
          <a:xfrm>
            <a:off x="2925173" y="318909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E040CBBF-C59E-4008-9137-B47CAA2AFB26}"/>
              </a:ext>
            </a:extLst>
          </p:cNvPr>
          <p:cNvSpPr>
            <a:spLocks noGrp="1" noChangeArrowheads="1"/>
          </p:cNvSpPr>
          <p:nvPr>
            <p:ph type="title"/>
          </p:nvPr>
        </p:nvSpPr>
        <p:spPr>
          <a:xfrm>
            <a:off x="1666875" y="554038"/>
            <a:ext cx="8912225" cy="688975"/>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1- THỜI LƯỢNG</a:t>
            </a:r>
          </a:p>
        </p:txBody>
      </p:sp>
      <p:sp>
        <p:nvSpPr>
          <p:cNvPr id="3" name="Content Placeholder 2">
            <a:extLst>
              <a:ext uri="{FF2B5EF4-FFF2-40B4-BE49-F238E27FC236}">
                <a16:creationId xmlns:a16="http://schemas.microsoft.com/office/drawing/2014/main" xmlns="" id="{50A5294F-EF95-4E99-97EB-69012129B64D}"/>
              </a:ext>
            </a:extLst>
          </p:cNvPr>
          <p:cNvSpPr>
            <a:spLocks noGrp="1"/>
          </p:cNvSpPr>
          <p:nvPr>
            <p:ph idx="1"/>
          </p:nvPr>
        </p:nvSpPr>
        <p:spPr>
          <a:xfrm>
            <a:off x="608013" y="1500188"/>
            <a:ext cx="11279187" cy="3778250"/>
          </a:xfrm>
        </p:spPr>
        <p:txBody>
          <a:bodyPr/>
          <a:lstStyle/>
          <a:p>
            <a:pPr>
              <a:defRPr/>
            </a:pPr>
            <a:r>
              <a:rPr lang="vi-VN" sz="3200" dirty="0">
                <a:solidFill>
                  <a:srgbClr val="002060"/>
                </a:solidFill>
                <a:latin typeface="Times New Roman" pitchFamily="18" charset="0"/>
                <a:cs typeface="Times New Roman" pitchFamily="18" charset="0"/>
              </a:rPr>
              <a:t>Chương trình môn Toán lớp 1 mới </a:t>
            </a:r>
            <a:r>
              <a:rPr lang="vi-VN" sz="3200" u="sng" dirty="0">
                <a:solidFill>
                  <a:srgbClr val="FF0000"/>
                </a:solidFill>
                <a:latin typeface="Times New Roman" pitchFamily="18" charset="0"/>
                <a:cs typeface="Times New Roman" pitchFamily="18" charset="0"/>
              </a:rPr>
              <a:t>giảm 01 tiết/tuần </a:t>
            </a:r>
            <a:r>
              <a:rPr lang="vi-VN" sz="3200" dirty="0">
                <a:solidFill>
                  <a:srgbClr val="002060"/>
                </a:solidFill>
                <a:latin typeface="Times New Roman" pitchFamily="18" charset="0"/>
                <a:cs typeface="Times New Roman" pitchFamily="18" charset="0"/>
              </a:rPr>
              <a:t>(cả năm giảm 35 tiết)</a:t>
            </a: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p:txBody>
      </p:sp>
      <p:graphicFrame>
        <p:nvGraphicFramePr>
          <p:cNvPr id="4" name="Table 3">
            <a:extLst>
              <a:ext uri="{FF2B5EF4-FFF2-40B4-BE49-F238E27FC236}">
                <a16:creationId xmlns:a16="http://schemas.microsoft.com/office/drawing/2014/main" xmlns="" id="{2C9339AE-5EDB-4C8A-8F3A-B1E692D47598}"/>
              </a:ext>
            </a:extLst>
          </p:cNvPr>
          <p:cNvGraphicFramePr>
            <a:graphicFrameLocks noGrp="1"/>
          </p:cNvGraphicFramePr>
          <p:nvPr/>
        </p:nvGraphicFramePr>
        <p:xfrm>
          <a:off x="1231900" y="2619375"/>
          <a:ext cx="10655300" cy="2717221"/>
        </p:xfrm>
        <a:graphic>
          <a:graphicData uri="http://schemas.openxmlformats.org/drawingml/2006/table">
            <a:tbl>
              <a:tblPr firstRow="1" bandRow="1">
                <a:tableStyleId>{5C22544A-7EE6-4342-B048-85BDC9FD1C3A}</a:tableStyleId>
              </a:tblPr>
              <a:tblGrid>
                <a:gridCol w="5327650">
                  <a:extLst>
                    <a:ext uri="{9D8B030D-6E8A-4147-A177-3AD203B41FA5}">
                      <a16:colId xmlns:a16="http://schemas.microsoft.com/office/drawing/2014/main" xmlns="" val="20000"/>
                    </a:ext>
                  </a:extLst>
                </a:gridCol>
                <a:gridCol w="5327650">
                  <a:extLst>
                    <a:ext uri="{9D8B030D-6E8A-4147-A177-3AD203B41FA5}">
                      <a16:colId xmlns:a16="http://schemas.microsoft.com/office/drawing/2014/main" xmlns="" val="20001"/>
                    </a:ext>
                  </a:extLst>
                </a:gridCol>
              </a:tblGrid>
              <a:tr h="639976">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mới</a:t>
                      </a:r>
                      <a:endParaRPr lang="en-US" sz="3600" dirty="0"/>
                    </a:p>
                  </a:txBody>
                  <a:tcPr marL="91445" marR="91445" marT="45678" marB="45678"/>
                </a:tc>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hiện</a:t>
                      </a:r>
                      <a:r>
                        <a:rPr lang="en-US" sz="3600" baseline="0" dirty="0"/>
                        <a:t> </a:t>
                      </a:r>
                      <a:r>
                        <a:rPr lang="en-US" sz="3600" baseline="0" dirty="0" err="1"/>
                        <a:t>hành</a:t>
                      </a:r>
                      <a:endParaRPr lang="en-US" sz="3600" dirty="0"/>
                    </a:p>
                  </a:txBody>
                  <a:tcPr marL="91445" marR="91445" marT="45678" marB="45678"/>
                </a:tc>
                <a:extLst>
                  <a:ext uri="{0D108BD9-81ED-4DB2-BD59-A6C34878D82A}">
                    <a16:rowId xmlns:a16="http://schemas.microsoft.com/office/drawing/2014/main" xmlns="" val="10000"/>
                  </a:ext>
                </a:extLst>
              </a:tr>
              <a:tr h="579018">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3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4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1"/>
                  </a:ext>
                </a:extLst>
              </a:tr>
              <a:tr h="579018">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105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140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2"/>
                  </a:ext>
                </a:extLst>
              </a:tr>
              <a:tr h="370513">
                <a:tc>
                  <a:txBody>
                    <a:bodyPr/>
                    <a:lstStyle/>
                    <a:p>
                      <a:endParaRPr lang="en-US" sz="1800"/>
                    </a:p>
                  </a:txBody>
                  <a:tcPr marL="91445" marR="91445" marT="45678" marB="45678"/>
                </a:tc>
                <a:tc>
                  <a:txBody>
                    <a:bodyPr/>
                    <a:lstStyle/>
                    <a:p>
                      <a:endParaRPr lang="en-US" sz="1800" dirty="0"/>
                    </a:p>
                  </a:txBody>
                  <a:tcPr marL="91445" marR="91445" marT="45678" marB="45678"/>
                </a:tc>
                <a:extLst>
                  <a:ext uri="{0D108BD9-81ED-4DB2-BD59-A6C34878D82A}">
                    <a16:rowId xmlns:a16="http://schemas.microsoft.com/office/drawing/2014/main" xmlns="" val="1000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09150451-C26F-43A8-A38B-BE2B54C6AAEA}"/>
              </a:ext>
            </a:extLst>
          </p:cNvPr>
          <p:cNvSpPr>
            <a:spLocks noGrp="1" noChangeArrowheads="1"/>
          </p:cNvSpPr>
          <p:nvPr>
            <p:ph type="title"/>
          </p:nvPr>
        </p:nvSpPr>
        <p:spPr>
          <a:xfrm>
            <a:off x="1643063" y="565150"/>
            <a:ext cx="8912225" cy="630238"/>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2- NỘI DUNG</a:t>
            </a:r>
          </a:p>
        </p:txBody>
      </p:sp>
      <p:sp>
        <p:nvSpPr>
          <p:cNvPr id="3" name="Content Placeholder 2">
            <a:extLst>
              <a:ext uri="{FF2B5EF4-FFF2-40B4-BE49-F238E27FC236}">
                <a16:creationId xmlns:a16="http://schemas.microsoft.com/office/drawing/2014/main" xmlns="" id="{CAA2C196-BF86-413B-943E-C8F5F0A4BA25}"/>
              </a:ext>
            </a:extLst>
          </p:cNvPr>
          <p:cNvSpPr>
            <a:spLocks noGrp="1"/>
          </p:cNvSpPr>
          <p:nvPr>
            <p:ph idx="1"/>
          </p:nvPr>
        </p:nvSpPr>
        <p:spPr>
          <a:xfrm>
            <a:off x="222250" y="1347788"/>
            <a:ext cx="11969750" cy="5510212"/>
          </a:xfrm>
        </p:spPr>
        <p:txBody>
          <a:bodyPr/>
          <a:lstStyle/>
          <a:p>
            <a:pPr>
              <a:spcBef>
                <a:spcPts val="600"/>
              </a:spcBef>
              <a:defRPr/>
            </a:pPr>
            <a:r>
              <a:rPr lang="vi-VN" sz="3200" dirty="0">
                <a:solidFill>
                  <a:srgbClr val="002060"/>
                </a:solidFill>
                <a:latin typeface="Times New Roman" pitchFamily="18" charset="0"/>
                <a:cs typeface="Times New Roman" pitchFamily="18" charset="0"/>
              </a:rPr>
              <a:t>Chương trình môn Toán lớp 1 hiện hành được cấu trúc thành 4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Đại lượng và đo đại lượng</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Yếu tố hình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Giải bài toán có lời văn.</a:t>
            </a:r>
          </a:p>
          <a:p>
            <a:pPr>
              <a:spcBef>
                <a:spcPts val="600"/>
              </a:spcBef>
              <a:defRPr/>
            </a:pPr>
            <a:r>
              <a:rPr lang="vi-VN" sz="3200" dirty="0">
                <a:solidFill>
                  <a:srgbClr val="002060"/>
                </a:solidFill>
                <a:latin typeface="Times New Roman" pitchFamily="18" charset="0"/>
                <a:cs typeface="Times New Roman" pitchFamily="18" charset="0"/>
              </a:rPr>
              <a:t>Nội dung chương trình môn Toán lớp 1 mới được cấu trúc thành 2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và phép tính</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Hình học và Đo lường.</a:t>
            </a:r>
          </a:p>
          <a:p>
            <a:pPr>
              <a:defRPr/>
            </a:pPr>
            <a:endParaRPr lang="en-US" sz="3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86835F8D-62B5-446D-8868-D9E7631F4492}"/>
              </a:ext>
            </a:extLst>
          </p:cNvPr>
          <p:cNvGraphicFramePr>
            <a:graphicFrameLocks noGrp="1"/>
          </p:cNvGraphicFramePr>
          <p:nvPr>
            <p:ph idx="1"/>
          </p:nvPr>
        </p:nvGraphicFramePr>
        <p:xfrm>
          <a:off x="212725" y="709613"/>
          <a:ext cx="11887200" cy="5943600"/>
        </p:xfrm>
        <a:graphic>
          <a:graphicData uri="http://schemas.openxmlformats.org/drawingml/2006/table">
            <a:tbl>
              <a:tblPr firstRow="1" bandRow="1">
                <a:tableStyleId>{5C22544A-7EE6-4342-B048-85BDC9FD1C3A}</a:tableStyleId>
              </a:tblPr>
              <a:tblGrid>
                <a:gridCol w="1472750">
                  <a:extLst>
                    <a:ext uri="{9D8B030D-6E8A-4147-A177-3AD203B41FA5}">
                      <a16:colId xmlns:a16="http://schemas.microsoft.com/office/drawing/2014/main" xmlns="" val="20000"/>
                    </a:ext>
                  </a:extLst>
                </a:gridCol>
                <a:gridCol w="3471482">
                  <a:extLst>
                    <a:ext uri="{9D8B030D-6E8A-4147-A177-3AD203B41FA5}">
                      <a16:colId xmlns:a16="http://schemas.microsoft.com/office/drawing/2014/main" xmlns="" val="20001"/>
                    </a:ext>
                  </a:extLst>
                </a:gridCol>
                <a:gridCol w="6942968">
                  <a:extLst>
                    <a:ext uri="{9D8B030D-6E8A-4147-A177-3AD203B41FA5}">
                      <a16:colId xmlns:a16="http://schemas.microsoft.com/office/drawing/2014/main" xmlns="" val="20002"/>
                    </a:ext>
                  </a:extLst>
                </a:gridCol>
              </a:tblGrid>
              <a:tr h="46662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a:tc>
                <a:tc hMerge="1">
                  <a:txBody>
                    <a:bodyPr/>
                    <a:lstStyle/>
                    <a:p>
                      <a:endParaRPr lang="en-US"/>
                    </a:p>
                  </a:txBody>
                  <a:tcPr/>
                </a:tc>
                <a:tc>
                  <a:txBody>
                    <a:bodyPr/>
                    <a:lstStyle/>
                    <a:p>
                      <a:pPr algn="ctr"/>
                      <a:r>
                        <a:rPr lang="en-US" sz="2200" dirty="0" err="1">
                          <a:latin typeface="Times New Roman" panose="02020603050405020304" pitchFamily="18" charset="0"/>
                          <a:cs typeface="Times New Roman" panose="02020603050405020304" pitchFamily="18" charset="0"/>
                        </a:rPr>
                        <a:t>Yêu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cần</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đạt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435515">
                <a:tc gridSpan="3">
                  <a:txBody>
                    <a:bodyPr/>
                    <a:lstStyle/>
                    <a:p>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499657">
                <a:tc gridSpan="3">
                  <a:txBody>
                    <a:bodyPr/>
                    <a:lstStyle/>
                    <a:p>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4541804">
                <a:tc>
                  <a:txBody>
                    <a:bodyPr/>
                    <a:lstStyle/>
                    <a:p>
                      <a:r>
                        <a:rPr lang="en-US" sz="2200" dirty="0" err="1">
                          <a:latin typeface="Times New Roman" pitchFamily="18" charset="0"/>
                          <a:cs typeface="Times New Roman" pitchFamily="18" charset="0"/>
                        </a:rPr>
                        <a:t>Số</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tự</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nhiên</a:t>
                      </a:r>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nhiên</a:t>
                      </a:r>
                      <a:endParaRPr lang="en-US" sz="2200" dirty="0">
                        <a:latin typeface="Times New Roman" pitchFamily="18" charset="0"/>
                        <a:cs typeface="Times New Roman" pitchFamily="18" charset="0"/>
                      </a:endParaRPr>
                    </a:p>
                  </a:txBody>
                  <a:tcPr/>
                </a:tc>
                <a:tc>
                  <a:txBody>
                    <a:bodyPr/>
                    <a:lstStyle/>
                    <a:p>
                      <a:r>
                        <a:rPr kumimoji="0" lang="en-US" sz="2200" i="1" kern="1200" dirty="0" err="1">
                          <a:solidFill>
                            <a:schemeClr val="dk1"/>
                          </a:solidFill>
                          <a:effectLst/>
                          <a:latin typeface="Times New Roman" pitchFamily="18" charset="0"/>
                          <a:ea typeface="+mn-ea"/>
                          <a:cs typeface="Times New Roman" pitchFamily="18" charset="0"/>
                        </a:rPr>
                        <a:t>Đếm</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đọc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viết</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baseline="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So </a:t>
                      </a:r>
                      <a:r>
                        <a:rPr kumimoji="0" lang="en-US" sz="2200" i="1" kern="1200" dirty="0" err="1">
                          <a:solidFill>
                            <a:schemeClr val="dk1"/>
                          </a:solidFill>
                          <a:effectLst/>
                          <a:latin typeface="Times New Roman" pitchFamily="18" charset="0"/>
                          <a:ea typeface="+mn-ea"/>
                          <a:cs typeface="Times New Roman" pitchFamily="18" charset="0"/>
                        </a:rPr>
                        <a:t>sánh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cộng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trừ</a:t>
                      </a:r>
                      <a:endParaRPr lang="en-US" sz="2200" dirty="0">
                        <a:latin typeface="Times New Roman" pitchFamily="18" charset="0"/>
                        <a:cs typeface="Times New Roman" pitchFamily="18" charset="0"/>
                      </a:endParaRPr>
                    </a:p>
                  </a:txBody>
                  <a:tcPr/>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20;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cách</a:t>
                      </a:r>
                      <a:r>
                        <a:rPr kumimoji="0" lang="en-US" sz="2200" kern="1200" dirty="0">
                          <a:solidFill>
                            <a:schemeClr val="dk1"/>
                          </a:solidFill>
                          <a:effectLst/>
                          <a:latin typeface="Times New Roman" pitchFamily="18" charset="0"/>
                          <a:ea typeface="+mn-ea"/>
                          <a:cs typeface="Times New Roman" pitchFamily="18" charset="0"/>
                        </a:rPr>
                        <a:t> so </a:t>
                      </a:r>
                      <a:r>
                        <a:rPr kumimoji="0" lang="en-US" sz="2200" kern="1200" dirty="0" err="1">
                          <a:solidFill>
                            <a:schemeClr val="dk1"/>
                          </a:solidFill>
                          <a:effectLst/>
                          <a:latin typeface="Times New Roman" pitchFamily="18" charset="0"/>
                          <a:ea typeface="+mn-ea"/>
                          <a:cs typeface="Times New Roman" pitchFamily="18" charset="0"/>
                        </a:rPr>
                        <a:t>sánh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xếp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 (ở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nhóm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quá</a:t>
                      </a:r>
                      <a:r>
                        <a:rPr kumimoji="0" lang="en-US" sz="2200" kern="1200" dirty="0">
                          <a:solidFill>
                            <a:schemeClr val="dk1"/>
                          </a:solidFill>
                          <a:effectLst/>
                          <a:latin typeface="Times New Roman" pitchFamily="18" charset="0"/>
                          <a:ea typeface="+mn-ea"/>
                          <a:cs typeface="Times New Roman" pitchFamily="18" charset="0"/>
                        </a:rPr>
                        <a:t> 4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a:t>
                      </a:r>
                    </a:p>
                    <a:p>
                      <a:pPr marL="0" indent="0">
                        <a:buFontTx/>
                        <a:buNone/>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nhớ</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Làm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quen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trường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hai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dấu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trái</a:t>
                      </a:r>
                      <a:r>
                        <a:rPr kumimoji="0" lang="en-US" sz="2200" kern="1200" dirty="0">
                          <a:solidFill>
                            <a:schemeClr val="dk1"/>
                          </a:solidFill>
                          <a:effectLst/>
                          <a:latin typeface="Times New Roman" pitchFamily="18" charset="0"/>
                          <a:ea typeface="+mn-ea"/>
                          <a:cs typeface="Times New Roman" pitchFamily="18" charset="0"/>
                        </a:rPr>
                        <a:t> sang </a:t>
                      </a:r>
                      <a:r>
                        <a:rPr kumimoji="0" lang="en-US" sz="2200" kern="1200" dirty="0" err="1">
                          <a:solidFill>
                            <a:schemeClr val="dk1"/>
                          </a:solidFill>
                          <a:effectLst/>
                          <a:latin typeface="Times New Roman" pitchFamily="18" charset="0"/>
                          <a:ea typeface="+mn-ea"/>
                          <a:cs typeface="Times New Roman" pitchFamily="18" charset="0"/>
                        </a:rPr>
                        <a:t>phải</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bl>
          </a:graphicData>
        </a:graphic>
      </p:graphicFrame>
      <p:sp>
        <p:nvSpPr>
          <p:cNvPr id="39956" name="Title 2">
            <a:extLst>
              <a:ext uri="{FF2B5EF4-FFF2-40B4-BE49-F238E27FC236}">
                <a16:creationId xmlns:a16="http://schemas.microsoft.com/office/drawing/2014/main" xmlns="" id="{D187E66B-EE7E-43AA-82A5-A7E80C83C6A3}"/>
              </a:ext>
            </a:extLst>
          </p:cNvPr>
          <p:cNvSpPr>
            <a:spLocks noGrp="1" noChangeArrowheads="1"/>
          </p:cNvSpPr>
          <p:nvPr>
            <p:ph type="title"/>
          </p:nvPr>
        </p:nvSpPr>
        <p:spPr>
          <a:xfrm>
            <a:off x="2057400" y="152400"/>
            <a:ext cx="8077200" cy="533400"/>
          </a:xfrm>
        </p:spPr>
        <p:txBody>
          <a:bodyPr/>
          <a:lstStyle/>
          <a:p>
            <a:pPr algn="ctr"/>
            <a:r>
              <a:rPr lang="en-US" altLang="en-US" sz="3200" b="1">
                <a:solidFill>
                  <a:srgbClr val="FF0000"/>
                </a:solidFill>
                <a:latin typeface="Times New Roman" panose="02020603050405020304" pitchFamily="18" charset="0"/>
                <a:cs typeface="Times New Roman" panose="02020603050405020304" pitchFamily="18" charset="0"/>
              </a:rPr>
              <a:t> LỚP 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75D8256A-1A96-432F-B759-0F6BCDEA966D}"/>
              </a:ext>
            </a:extLst>
          </p:cNvPr>
          <p:cNvGraphicFramePr>
            <a:graphicFrameLocks noGrp="1"/>
          </p:cNvGraphicFramePr>
          <p:nvPr>
            <p:ph idx="1"/>
          </p:nvPr>
        </p:nvGraphicFramePr>
        <p:xfrm>
          <a:off x="225425" y="685800"/>
          <a:ext cx="11966575" cy="6264274"/>
        </p:xfrm>
        <a:graphic>
          <a:graphicData uri="http://schemas.openxmlformats.org/drawingml/2006/table">
            <a:tbl>
              <a:tblPr firstRow="1" bandRow="1">
                <a:tableStyleId>{5C22544A-7EE6-4342-B048-85BDC9FD1C3A}</a:tableStyleId>
              </a:tblPr>
              <a:tblGrid>
                <a:gridCol w="2048332">
                  <a:extLst>
                    <a:ext uri="{9D8B030D-6E8A-4147-A177-3AD203B41FA5}">
                      <a16:colId xmlns:a16="http://schemas.microsoft.com/office/drawing/2014/main" xmlns="" val="20000"/>
                    </a:ext>
                  </a:extLst>
                </a:gridCol>
                <a:gridCol w="3773244">
                  <a:extLst>
                    <a:ext uri="{9D8B030D-6E8A-4147-A177-3AD203B41FA5}">
                      <a16:colId xmlns:a16="http://schemas.microsoft.com/office/drawing/2014/main" xmlns="" val="20001"/>
                    </a:ext>
                  </a:extLst>
                </a:gridCol>
                <a:gridCol w="6144999">
                  <a:extLst>
                    <a:ext uri="{9D8B030D-6E8A-4147-A177-3AD203B41FA5}">
                      <a16:colId xmlns:a16="http://schemas.microsoft.com/office/drawing/2014/main" xmlns="" val="20002"/>
                    </a:ext>
                  </a:extLst>
                </a:gridCol>
              </a:tblGrid>
              <a:tr h="53345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39" marR="91439" marT="45725" marB="45725"/>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0"/>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latin typeface="Times New Roman" pitchFamily="18" charset="0"/>
                          <a:cs typeface="Times New Roman" pitchFamily="18" charset="0"/>
                        </a:rPr>
                        <a:t>  </a:t>
                      </a:r>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1432705">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r>
                        <a:rPr kumimoji="0" lang="en-US" sz="2200" i="1" kern="1200" dirty="0" err="1">
                          <a:solidFill>
                            <a:schemeClr val="dk1"/>
                          </a:solidFill>
                          <a:effectLst/>
                          <a:latin typeface="Times New Roman" pitchFamily="18" charset="0"/>
                          <a:ea typeface="+mn-ea"/>
                          <a:cs typeface="Times New Roman" pitchFamily="18" charset="0"/>
                        </a:rPr>
                        <a:t>Tính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nhẩm</a:t>
                      </a:r>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3"/>
                  </a:ext>
                </a:extLst>
              </a:tr>
              <a:tr h="2773961">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giải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quyết</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vấn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đề</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liên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quan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đến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các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phép</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tính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cộng</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trừ</a:t>
                      </a:r>
                      <a:endParaRPr kumimoji="0" lang="en-US" sz="2200" kern="1200" dirty="0">
                        <a:solidFill>
                          <a:srgbClr val="C00000"/>
                        </a:solidFill>
                        <a:effectLst/>
                        <a:latin typeface="Times New Roman" pitchFamily="18" charset="0"/>
                        <a:ea typeface="+mn-ea"/>
                        <a:cs typeface="Times New Roman" pitchFamily="18" charset="0"/>
                      </a:endParaRPr>
                    </a:p>
                    <a:p>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thông</a:t>
                      </a:r>
                      <a:r>
                        <a:rPr kumimoji="0" lang="en-US" sz="2200" kern="1200" dirty="0">
                          <a:solidFill>
                            <a:schemeClr val="dk1"/>
                          </a:solidFill>
                          <a:effectLst/>
                          <a:latin typeface="Times New Roman" pitchFamily="18" charset="0"/>
                          <a:ea typeface="+mn-ea"/>
                          <a:cs typeface="Times New Roman" pitchFamily="18" charset="0"/>
                        </a:rPr>
                        <a:t> qua </a:t>
                      </a:r>
                      <a:r>
                        <a:rPr kumimoji="0" lang="en-US" sz="2200" kern="1200" dirty="0" err="1">
                          <a:solidFill>
                            <a:schemeClr val="dk1"/>
                          </a:solidFill>
                          <a:effectLst/>
                          <a:latin typeface="Times New Roman" pitchFamily="18" charset="0"/>
                          <a:ea typeface="+mn-ea"/>
                          <a:cs typeface="Times New Roman" pitchFamily="18" charset="0"/>
                        </a:rPr>
                        <a:t>tranh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ảnh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vẽ</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hoặc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huống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phù</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câu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văn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r>
                      <a:br>
                        <a:rPr kumimoji="0" lang="en-US" sz="2200" kern="1200" dirty="0">
                          <a:solidFill>
                            <a:schemeClr val="dk1"/>
                          </a:solidFill>
                          <a:effectLst/>
                          <a:latin typeface="Times New Roman" pitchFamily="18" charset="0"/>
                          <a:ea typeface="+mn-ea"/>
                          <a:cs typeface="Times New Roman" pitchFamily="18" charset="0"/>
                        </a:rPr>
                      </a:br>
                      <a:r>
                        <a:rPr kumimoji="0" lang="en-US" sz="2200" b="1" i="1" kern="1200" dirty="0">
                          <a:solidFill>
                            <a:schemeClr val="dk1"/>
                          </a:solidFill>
                          <a:effectLst/>
                          <a:latin typeface="Times New Roman" pitchFamily="18" charset="0"/>
                          <a:ea typeface="+mn-ea"/>
                          <a:cs typeface="Times New Roman" pitchFamily="18" charset="0"/>
                        </a:rPr>
                        <a:t> </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4"/>
                  </a:ext>
                </a:extLst>
              </a:tr>
            </a:tbl>
          </a:graphicData>
        </a:graphic>
      </p:graphicFrame>
      <p:sp>
        <p:nvSpPr>
          <p:cNvPr id="40984" name="Title 2">
            <a:extLst>
              <a:ext uri="{FF2B5EF4-FFF2-40B4-BE49-F238E27FC236}">
                <a16:creationId xmlns:a16="http://schemas.microsoft.com/office/drawing/2014/main" xmlns="" id="{BAF9321B-FF8B-4E3E-B771-90A39CDDC4E5}"/>
              </a:ext>
            </a:extLst>
          </p:cNvPr>
          <p:cNvSpPr>
            <a:spLocks noGrp="1" noChangeArrowheads="1"/>
          </p:cNvSpPr>
          <p:nvPr>
            <p:ph type="title"/>
          </p:nvPr>
        </p:nvSpPr>
        <p:spPr>
          <a:xfrm>
            <a:off x="1981200" y="152400"/>
            <a:ext cx="81534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1C380295-3632-4FDD-8886-2E32EED10D07}"/>
              </a:ext>
            </a:extLst>
          </p:cNvPr>
          <p:cNvGraphicFramePr>
            <a:graphicFrameLocks noGrp="1"/>
          </p:cNvGraphicFramePr>
          <p:nvPr>
            <p:ph idx="1"/>
          </p:nvPr>
        </p:nvGraphicFramePr>
        <p:xfrm>
          <a:off x="173038" y="501650"/>
          <a:ext cx="12018962" cy="6451900"/>
        </p:xfrm>
        <a:graphic>
          <a:graphicData uri="http://schemas.openxmlformats.org/drawingml/2006/table">
            <a:tbl>
              <a:tblPr/>
              <a:tblGrid>
                <a:gridCol w="1919287">
                  <a:extLst>
                    <a:ext uri="{9D8B030D-6E8A-4147-A177-3AD203B41FA5}">
                      <a16:colId xmlns:a16="http://schemas.microsoft.com/office/drawing/2014/main" xmlns="" val="20000"/>
                    </a:ext>
                  </a:extLst>
                </a:gridCol>
                <a:gridCol w="3862388">
                  <a:extLst>
                    <a:ext uri="{9D8B030D-6E8A-4147-A177-3AD203B41FA5}">
                      <a16:colId xmlns:a16="http://schemas.microsoft.com/office/drawing/2014/main" xmlns="" val="20001"/>
                    </a:ext>
                  </a:extLst>
                </a:gridCol>
                <a:gridCol w="6237287">
                  <a:extLst>
                    <a:ext uri="{9D8B030D-6E8A-4147-A177-3AD203B41FA5}">
                      <a16:colId xmlns:a16="http://schemas.microsoft.com/office/drawing/2014/main" xmlns="" val="20002"/>
                    </a:ext>
                  </a:extLst>
                </a:gridCol>
              </a:tblGrid>
              <a:tr h="452300">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rPr>
                        <a:t>HÌNH HỌC VÀ ĐO LƯỜNG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452300">
                <a:tc gridSpan="2">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Nội dung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hMerge="1">
                  <a:txBody>
                    <a:bodyPr/>
                    <a:lstStyle/>
                    <a:p>
                      <a:endParaRPr lang="en-US"/>
                    </a:p>
                  </a:txBody>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Yêu cầu cần đạt</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1"/>
                  </a:ext>
                </a:extLst>
              </a:tr>
              <a:tr h="426672">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Hình học trực quan</a:t>
                      </a:r>
                      <a:endParaRPr kumimoji="0" lang="en-US" altLang="en-US" sz="2200" b="0"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8E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5120329">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Hình phẳng và hình khối</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Quan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giản</a:t>
                      </a: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Thực</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hành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lắp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ghép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xếp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gắn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với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giản</a:t>
                      </a:r>
                      <a:endParaRPr kumimoji="0" lang="en-US" altLang="en-US" sz="22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hướng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gian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giữa</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vuông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tam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phương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hộp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lắp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ghép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xếp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gắn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3"/>
                  </a:ext>
                </a:extLst>
              </a:tr>
            </a:tbl>
          </a:graphicData>
        </a:graphic>
      </p:graphicFrame>
      <p:sp>
        <p:nvSpPr>
          <p:cNvPr id="42004" name="Title 2">
            <a:extLst>
              <a:ext uri="{FF2B5EF4-FFF2-40B4-BE49-F238E27FC236}">
                <a16:creationId xmlns:a16="http://schemas.microsoft.com/office/drawing/2014/main" xmlns="" id="{AD8FA8AA-CEF2-4F79-8236-11A5EDE895AB}"/>
              </a:ext>
            </a:extLst>
          </p:cNvPr>
          <p:cNvSpPr>
            <a:spLocks noGrp="1" noChangeArrowheads="1"/>
          </p:cNvSpPr>
          <p:nvPr>
            <p:ph type="title"/>
          </p:nvPr>
        </p:nvSpPr>
        <p:spPr>
          <a:xfrm>
            <a:off x="1905000" y="14288"/>
            <a:ext cx="8153400" cy="487362"/>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B94A03D1-F02D-464E-9062-9EEB3105921C}"/>
              </a:ext>
            </a:extLst>
          </p:cNvPr>
          <p:cNvGraphicFramePr>
            <a:graphicFrameLocks noGrp="1"/>
          </p:cNvGraphicFramePr>
          <p:nvPr>
            <p:ph idx="1"/>
          </p:nvPr>
        </p:nvGraphicFramePr>
        <p:xfrm>
          <a:off x="198438" y="630238"/>
          <a:ext cx="11993562" cy="6227762"/>
        </p:xfrm>
        <a:graphic>
          <a:graphicData uri="http://schemas.openxmlformats.org/drawingml/2006/table">
            <a:tbl>
              <a:tblPr firstRow="1" bandRow="1">
                <a:tableStyleId>{5C22544A-7EE6-4342-B048-85BDC9FD1C3A}</a:tableStyleId>
              </a:tblPr>
              <a:tblGrid>
                <a:gridCol w="328239">
                  <a:extLst>
                    <a:ext uri="{9D8B030D-6E8A-4147-A177-3AD203B41FA5}">
                      <a16:colId xmlns:a16="http://schemas.microsoft.com/office/drawing/2014/main" xmlns="" val="20000"/>
                    </a:ext>
                  </a:extLst>
                </a:gridCol>
                <a:gridCol w="3332948">
                  <a:extLst>
                    <a:ext uri="{9D8B030D-6E8A-4147-A177-3AD203B41FA5}">
                      <a16:colId xmlns:a16="http://schemas.microsoft.com/office/drawing/2014/main" xmlns="" val="20001"/>
                    </a:ext>
                  </a:extLst>
                </a:gridCol>
                <a:gridCol w="8332375">
                  <a:extLst>
                    <a:ext uri="{9D8B030D-6E8A-4147-A177-3AD203B41FA5}">
                      <a16:colId xmlns:a16="http://schemas.microsoft.com/office/drawing/2014/main" xmlns="" val="20002"/>
                    </a:ext>
                  </a:extLst>
                </a:gridCol>
              </a:tblGrid>
              <a:tr h="10698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kern="1200" dirty="0">
                          <a:solidFill>
                            <a:schemeClr val="lt1"/>
                          </a:solidFill>
                          <a:effectLst/>
                          <a:latin typeface="Times New Roman" pitchFamily="18" charset="0"/>
                          <a:ea typeface="+mn-ea"/>
                          <a:cs typeface="Times New Roman" pitchFamily="18" charset="0"/>
                        </a:rPr>
                        <a:t>HÌNH HỌC VÀ ĐO LƯỜNG</a:t>
                      </a:r>
                      <a:endParaRPr lang="en-US" sz="2200" dirty="0">
                        <a:latin typeface="Times New Roman" pitchFamily="18" charset="0"/>
                        <a:cs typeface="Times New Roman" pitchFamily="18" charset="0"/>
                      </a:endParaRPr>
                    </a:p>
                    <a:p>
                      <a:endParaRPr lang="en-US" sz="2200" dirty="0"/>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720057">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43" marR="91443" marT="45714" marB="45714"/>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1"/>
                  </a:ext>
                </a:extLst>
              </a:tr>
              <a:tr h="617192">
                <a:tc gridSpan="3">
                  <a:txBody>
                    <a:bodyPr/>
                    <a:lstStyle/>
                    <a:p>
                      <a:r>
                        <a:rPr kumimoji="0" lang="en-US" sz="2200" b="1" i="1" kern="1200" dirty="0" err="1">
                          <a:solidFill>
                            <a:srgbClr val="FF0000"/>
                          </a:solidFill>
                          <a:effectLst/>
                          <a:latin typeface="Times New Roman" pitchFamily="18" charset="0"/>
                          <a:ea typeface="+mn-ea"/>
                          <a:cs typeface="Times New Roman" pitchFamily="18" charset="0"/>
                        </a:rPr>
                        <a:t>Đo</a:t>
                      </a:r>
                      <a:r>
                        <a:rPr kumimoji="0" lang="en-US" sz="2200" b="1" i="1" kern="1200" dirty="0">
                          <a:solidFill>
                            <a:srgbClr val="FF0000"/>
                          </a:solidFill>
                          <a:effectLst/>
                          <a:latin typeface="Times New Roman" pitchFamily="18" charset="0"/>
                          <a:ea typeface="+mn-ea"/>
                          <a:cs typeface="Times New Roman" pitchFamily="18" charset="0"/>
                        </a:rPr>
                        <a:t> </a:t>
                      </a:r>
                      <a:r>
                        <a:rPr kumimoji="0" lang="en-US" sz="2200" b="1" i="1" kern="1200" dirty="0" err="1">
                          <a:solidFill>
                            <a:srgbClr val="FF0000"/>
                          </a:solidFill>
                          <a:effectLst/>
                          <a:latin typeface="Times New Roman" pitchFamily="18" charset="0"/>
                          <a:ea typeface="+mn-ea"/>
                          <a:cs typeface="Times New Roman" pitchFamily="18" charset="0"/>
                        </a:rPr>
                        <a:t>lường</a:t>
                      </a:r>
                      <a:endParaRPr lang="en-US" sz="2200" dirty="0">
                        <a:solidFill>
                          <a:srgbClr val="FF0000"/>
                        </a:solidFill>
                        <a:latin typeface="Times New Roman" pitchFamily="18" charset="0"/>
                        <a:cs typeface="Times New Roman" pitchFamily="18" charset="0"/>
                      </a:endParaRPr>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3820713">
                <a:tc>
                  <a:txBody>
                    <a:bodyPr/>
                    <a:lstStyle/>
                    <a:p>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i="1" kern="1200" dirty="0" err="1">
                          <a:solidFill>
                            <a:schemeClr val="dk1"/>
                          </a:solidFill>
                          <a:effectLst/>
                          <a:latin typeface="Times New Roman" pitchFamily="18" charset="0"/>
                          <a:ea typeface="+mn-ea"/>
                          <a:cs typeface="Times New Roman" pitchFamily="18" charset="0"/>
                        </a:rPr>
                        <a:t>Biểu</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về</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và</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đơn</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vị</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đo</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ngắn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xăng-ti-mét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100cm.</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mỗi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7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gọi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p>
                    <a:p>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3"/>
                  </a:ext>
                </a:extLst>
              </a:tr>
            </a:tbl>
          </a:graphicData>
        </a:graphic>
      </p:graphicFrame>
      <p:sp>
        <p:nvSpPr>
          <p:cNvPr id="43028" name="Title 2">
            <a:extLst>
              <a:ext uri="{FF2B5EF4-FFF2-40B4-BE49-F238E27FC236}">
                <a16:creationId xmlns:a16="http://schemas.microsoft.com/office/drawing/2014/main" xmlns="" id="{0F0B1525-37EF-40FE-9E96-00CE136CDF3C}"/>
              </a:ext>
            </a:extLst>
          </p:cNvPr>
          <p:cNvSpPr>
            <a:spLocks noGrp="1" noChangeArrowheads="1"/>
          </p:cNvSpPr>
          <p:nvPr>
            <p:ph type="title"/>
          </p:nvPr>
        </p:nvSpPr>
        <p:spPr>
          <a:xfrm>
            <a:off x="1905000" y="0"/>
            <a:ext cx="82296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9E48C23A-026E-445E-B51A-7436747D3DAD}"/>
              </a:ext>
            </a:extLst>
          </p:cNvPr>
          <p:cNvGraphicFramePr>
            <a:graphicFrameLocks noGrp="1"/>
          </p:cNvGraphicFramePr>
          <p:nvPr>
            <p:ph idx="1"/>
          </p:nvPr>
        </p:nvGraphicFramePr>
        <p:xfrm>
          <a:off x="173038" y="669925"/>
          <a:ext cx="12018962" cy="6188075"/>
        </p:xfrm>
        <a:graphic>
          <a:graphicData uri="http://schemas.openxmlformats.org/drawingml/2006/table">
            <a:tbl>
              <a:tblPr firstRow="1" bandRow="1">
                <a:tableStyleId>{5C22544A-7EE6-4342-B048-85BDC9FD1C3A}</a:tableStyleId>
              </a:tblPr>
              <a:tblGrid>
                <a:gridCol w="1431067">
                  <a:extLst>
                    <a:ext uri="{9D8B030D-6E8A-4147-A177-3AD203B41FA5}">
                      <a16:colId xmlns:a16="http://schemas.microsoft.com/office/drawing/2014/main" xmlns="" val="20000"/>
                    </a:ext>
                  </a:extLst>
                </a:gridCol>
                <a:gridCol w="2877145">
                  <a:extLst>
                    <a:ext uri="{9D8B030D-6E8A-4147-A177-3AD203B41FA5}">
                      <a16:colId xmlns:a16="http://schemas.microsoft.com/office/drawing/2014/main" xmlns="" val="20001"/>
                    </a:ext>
                  </a:extLst>
                </a:gridCol>
                <a:gridCol w="7710750">
                  <a:extLst>
                    <a:ext uri="{9D8B030D-6E8A-4147-A177-3AD203B41FA5}">
                      <a16:colId xmlns:a16="http://schemas.microsoft.com/office/drawing/2014/main" xmlns="" val="20002"/>
                    </a:ext>
                  </a:extLst>
                </a:gridCol>
              </a:tblGrid>
              <a:tr h="11210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i="1" kern="1200" dirty="0" err="1">
                          <a:solidFill>
                            <a:schemeClr val="bg1"/>
                          </a:solidFill>
                          <a:effectLst/>
                          <a:latin typeface="Times New Roman" pitchFamily="18" charset="0"/>
                          <a:ea typeface="+mn-ea"/>
                          <a:cs typeface="Times New Roman" pitchFamily="18" charset="0"/>
                        </a:rPr>
                        <a:t>Đo</a:t>
                      </a:r>
                      <a:r>
                        <a:rPr kumimoji="0" lang="en-US" sz="2200" b="1" i="1" kern="1200" dirty="0">
                          <a:solidFill>
                            <a:schemeClr val="bg1"/>
                          </a:solidFill>
                          <a:effectLst/>
                          <a:latin typeface="Times New Roman" pitchFamily="18" charset="0"/>
                          <a:ea typeface="+mn-ea"/>
                          <a:cs typeface="Times New Roman" pitchFamily="18" charset="0"/>
                        </a:rPr>
                        <a:t> </a:t>
                      </a:r>
                      <a:r>
                        <a:rPr kumimoji="0" lang="en-US" sz="2200" b="1" i="1" kern="1200" dirty="0" err="1">
                          <a:solidFill>
                            <a:schemeClr val="bg1"/>
                          </a:solidFill>
                          <a:effectLst/>
                          <a:latin typeface="Times New Roman" pitchFamily="18" charset="0"/>
                          <a:ea typeface="+mn-ea"/>
                          <a:cs typeface="Times New Roman" pitchFamily="18" charset="0"/>
                        </a:rPr>
                        <a:t>lường</a:t>
                      </a:r>
                      <a:endParaRPr lang="en-US" sz="2200" dirty="0">
                        <a:solidFill>
                          <a:schemeClr val="bg1"/>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4" marR="91434" marT="45726" marB="45726"/>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5067047">
                <a:tc>
                  <a:txBody>
                    <a:bodyPr/>
                    <a:lstStyle/>
                    <a:p>
                      <a:endParaRPr lang="en-US" sz="2200">
                        <a:latin typeface="Times New Roman" panose="02020603050405020304" pitchFamily="18" charset="0"/>
                        <a:cs typeface="Times New Roman" panose="02020603050405020304" pitchFamily="18" charset="0"/>
                      </a:endParaRPr>
                    </a:p>
                  </a:txBody>
                  <a:tcPr marL="91434" marR="91434" marT="45726" marB="45726"/>
                </a:tc>
                <a:tc>
                  <a:txBody>
                    <a:bodyPr/>
                    <a:lstStyle/>
                    <a:p>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đo</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đại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lượng</a:t>
                      </a:r>
                      <a:endParaRPr kumimoji="0" lang="en-US" sz="2200" kern="1200" dirty="0">
                        <a:solidFill>
                          <a:srgbClr val="C00000"/>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
                      </a:r>
                      <a:br>
                        <a:rPr kumimoji="0" lang="en-US" sz="2200" i="1" kern="1200" dirty="0">
                          <a:solidFill>
                            <a:schemeClr val="dk1"/>
                          </a:solidFill>
                          <a:effectLst/>
                          <a:latin typeface="Times New Roman" pitchFamily="18" charset="0"/>
                          <a:ea typeface="+mn-ea"/>
                          <a:cs typeface="Times New Roman" pitchFamily="18" charset="0"/>
                        </a:rPr>
                      </a:b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txBody>
                  <a:tcPr marL="91434" marR="91434" marT="45726" marB="45726"/>
                </a:tc>
                <a:tc>
                  <a:txBody>
                    <a:bodyPr/>
                    <a:lstStyle/>
                    <a:p>
                      <a:r>
                        <a:rPr kumimoji="0" lang="en-US" sz="2200" kern="1200" dirty="0">
                          <a:solidFill>
                            <a:schemeClr val="dk1"/>
                          </a:solidFill>
                          <a:effectLst/>
                          <a:latin typeface="Times New Roman" pitchFamily="18" charset="0"/>
                          <a:ea typeface="+mn-ea"/>
                          <a:cs typeface="Times New Roman" pitchFamily="18" charset="0"/>
                        </a:rPr>
                        <a:t>-</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lượng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(gang </a:t>
                      </a:r>
                      <a:r>
                        <a:rPr kumimoji="0" lang="en-US" sz="2200" kern="1200" dirty="0" err="1">
                          <a:solidFill>
                            <a:schemeClr val="dk1"/>
                          </a:solidFill>
                          <a:effectLst/>
                          <a:latin typeface="Times New Roman" pitchFamily="18" charset="0"/>
                          <a:ea typeface="+mn-ea"/>
                          <a:cs typeface="Times New Roman" pitchFamily="18" charset="0"/>
                        </a:rPr>
                        <a:t>tay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chân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thẳng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là</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Xác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định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hàng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Giải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một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vấn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giản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liên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quan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endParaRPr lang="en-US" sz="2200" dirty="0">
                        <a:latin typeface="Times New Roman" panose="02020603050405020304" pitchFamily="18" charset="0"/>
                        <a:cs typeface="Times New Roman" panose="02020603050405020304" pitchFamily="18" charset="0"/>
                      </a:endParaRPr>
                    </a:p>
                  </a:txBody>
                  <a:tcPr marL="91434" marR="91434" marT="45726" marB="45726"/>
                </a:tc>
                <a:extLst>
                  <a:ext uri="{0D108BD9-81ED-4DB2-BD59-A6C34878D82A}">
                    <a16:rowId xmlns:a16="http://schemas.microsoft.com/office/drawing/2014/main" xmlns="" val="10001"/>
                  </a:ext>
                </a:extLst>
              </a:tr>
            </a:tbl>
          </a:graphicData>
        </a:graphic>
      </p:graphicFrame>
      <p:sp>
        <p:nvSpPr>
          <p:cNvPr id="44046" name="Title 2">
            <a:extLst>
              <a:ext uri="{FF2B5EF4-FFF2-40B4-BE49-F238E27FC236}">
                <a16:creationId xmlns:a16="http://schemas.microsoft.com/office/drawing/2014/main" xmlns="" id="{60FD2A1C-B6F2-48A1-A796-B1EBE19EE6C6}"/>
              </a:ext>
            </a:extLst>
          </p:cNvPr>
          <p:cNvSpPr>
            <a:spLocks noGrp="1" noChangeArrowheads="1"/>
          </p:cNvSpPr>
          <p:nvPr>
            <p:ph type="title"/>
          </p:nvPr>
        </p:nvSpPr>
        <p:spPr>
          <a:xfrm>
            <a:off x="1943100" y="107950"/>
            <a:ext cx="8305800" cy="563563"/>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6A2BEEDC-B1F8-4DDD-B983-C6BE9782128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Chương trình môn Toán lớp 1 mới không có riêng mạch kiến thức "Giải bài toán có lời văn", nhưng nội dung này được đề cập đến trong phần thực hành giải quyết vấn đề ở tất cả các mạch kiến thức.</a:t>
            </a:r>
          </a:p>
          <a:p>
            <a:pPr algn="just"/>
            <a:r>
              <a:rPr lang="vi-VN" altLang="en-US" sz="3200">
                <a:solidFill>
                  <a:srgbClr val="002060"/>
                </a:solidFill>
                <a:latin typeface="Times New Roman" panose="02020603050405020304" pitchFamily="18" charset="0"/>
                <a:cs typeface="Times New Roman" panose="02020603050405020304" pitchFamily="18" charset="0"/>
              </a:rPr>
              <a:t>Trong nội dung Hình học của chương trình môn Toán lớp 1 mới có đề cập đến yêu cầu: Nhận biết được vị trí, định hướng trong không gian như: trên – dưới, phải – trái, trước – sau, ở giữa. Nội dung này </a:t>
            </a:r>
            <a:r>
              <a:rPr lang="vi-VN" altLang="en-US" sz="3200" i="1">
                <a:solidFill>
                  <a:srgbClr val="002060"/>
                </a:solidFill>
                <a:latin typeface="Times New Roman" panose="02020603050405020304" pitchFamily="18" charset="0"/>
                <a:cs typeface="Times New Roman" panose="02020603050405020304" pitchFamily="18" charset="0"/>
              </a:rPr>
              <a:t>không có trong chương trình môn Toán lớp 1 hiện hành</a:t>
            </a:r>
            <a:r>
              <a:rPr lang="vi-VN" altLang="en-US" sz="3200">
                <a:solidFill>
                  <a:srgbClr val="002060"/>
                </a:solidFill>
                <a:latin typeface="Times New Roman" panose="02020603050405020304" pitchFamily="18" charset="0"/>
                <a:cs typeface="Times New Roman" panose="02020603050405020304" pitchFamily="18" charset="0"/>
              </a:rPr>
              <a:t>. Ngoài ra, so với chương trình hiện hành, nội dung hình học không gian đã được đưa vào sớm hơn, ngay từ lớp 1.</a:t>
            </a:r>
          </a:p>
          <a:p>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1283</TotalTime>
  <Words>841</Words>
  <Application>Microsoft Office PowerPoint</Application>
  <PresentationFormat>Custom</PresentationFormat>
  <Paragraphs>113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Wisp</vt:lpstr>
      <vt:lpstr>Slide 1</vt:lpstr>
      <vt:lpstr>1- THỜI LƯỢNG</vt:lpstr>
      <vt:lpstr>2- NỘI DUNG</vt:lpstr>
      <vt:lpstr> LỚP 1</vt:lpstr>
      <vt:lpstr>LỚP 1</vt:lpstr>
      <vt:lpstr>LỚP 1</vt:lpstr>
      <vt:lpstr>LỚP 1</vt:lpstr>
      <vt:lpstr>LỚP 1</vt:lpstr>
      <vt:lpstr>Slide 9</vt:lpstr>
      <vt:lpstr>Slide 10</vt:lpstr>
      <vt:lpstr>Slide 11</vt:lpstr>
      <vt:lpstr>3- PHƯƠNG PHÁP</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Manh Ha</cp:lastModifiedBy>
  <cp:revision>220</cp:revision>
  <dcterms:created xsi:type="dcterms:W3CDTF">2019-06-28T14:41:07Z</dcterms:created>
  <dcterms:modified xsi:type="dcterms:W3CDTF">2019-08-15T09:36:33Z</dcterms:modified>
</cp:coreProperties>
</file>