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5EE"/>
    <a:srgbClr val="008080"/>
    <a:srgbClr val="EBE5EE"/>
    <a:srgbClr val="0B6B60"/>
    <a:srgbClr val="7336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620" autoAdjust="0"/>
  </p:normalViewPr>
  <p:slideViewPr>
    <p:cSldViewPr showGuides="1">
      <p:cViewPr varScale="1">
        <p:scale>
          <a:sx n="60" d="100"/>
          <a:sy n="60" d="100"/>
        </p:scale>
        <p:origin x="9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54B54-46FC-01A2-D7B0-4E93FB2734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363" y="-228600"/>
            <a:ext cx="2838363" cy="28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2CA36-8C55-4F9C-ED82-FA3C0F5289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363" y="-228600"/>
            <a:ext cx="2838363" cy="28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5C4007-52DC-FA2A-779B-08F9023679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363" y="-228600"/>
            <a:ext cx="2838363" cy="28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DEB51CB-7639-5D87-BFD3-17C7394DC44D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2.svg"/><Relationship Id="rId7" Type="http://schemas.openxmlformats.org/officeDocument/2006/relationships/image" Target="../media/image9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2.svg"/><Relationship Id="rId7" Type="http://schemas.openxmlformats.org/officeDocument/2006/relationships/image" Target="../media/image9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svg"/><Relationship Id="rId7" Type="http://schemas.openxmlformats.org/officeDocument/2006/relationships/image" Target="../media/image1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2.svg"/><Relationship Id="rId7" Type="http://schemas.openxmlformats.org/officeDocument/2006/relationships/image" Target="../media/image9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F86B49F6-DA2D-2025-C7FC-5D6ECBB40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2514600" y="0"/>
            <a:ext cx="7315200" cy="3682622"/>
          </a:xfrm>
          <a:prstGeom prst="rect">
            <a:avLst/>
          </a:prstGeom>
        </p:spPr>
      </p:pic>
      <p:pic>
        <p:nvPicPr>
          <p:cNvPr id="7" name="Picture 27">
            <a:extLst>
              <a:ext uri="{FF2B5EF4-FFF2-40B4-BE49-F238E27FC236}">
                <a16:creationId xmlns:a16="http://schemas.microsoft.com/office/drawing/2014/main" id="{9DF06E32-1779-AF6D-2D04-6542883D59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</a:blip>
          <a:srcRect/>
          <a:stretch>
            <a:fillRect/>
          </a:stretch>
        </p:blipFill>
        <p:spPr>
          <a:xfrm>
            <a:off x="9417270" y="3682622"/>
            <a:ext cx="2774730" cy="330817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DD9B8DF-3830-9BF1-4399-32AA76DAC0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953705">
            <a:off x="3015980" y="-1475"/>
            <a:ext cx="1838413" cy="1461538"/>
          </a:xfrm>
          <a:prstGeom prst="rect">
            <a:avLst/>
          </a:prstGeom>
        </p:spPr>
      </p:pic>
      <p:pic>
        <p:nvPicPr>
          <p:cNvPr id="9" name="Picture 32">
            <a:extLst>
              <a:ext uri="{FF2B5EF4-FFF2-40B4-BE49-F238E27FC236}">
                <a16:creationId xmlns:a16="http://schemas.microsoft.com/office/drawing/2014/main" id="{D58554C4-2D27-9F9D-4B69-D905A7709E5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91000"/>
          </a:blip>
          <a:srcRect l="1724" r="1724"/>
          <a:stretch>
            <a:fillRect/>
          </a:stretch>
        </p:blipFill>
        <p:spPr>
          <a:xfrm>
            <a:off x="0" y="5284494"/>
            <a:ext cx="4537640" cy="16879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640A9C-74AC-6BB7-6DE7-351C508990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4699" y="587504"/>
            <a:ext cx="5791702" cy="23837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D42591-3B18-18C7-F510-2C7309A88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1624" y="2199052"/>
            <a:ext cx="9041152" cy="2700762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C9214504-A957-BA4B-6A0E-3ED4118394C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49133" y="108070"/>
            <a:ext cx="3163894" cy="370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39EAB3-FA7B-3600-BC7E-28B5731B4E39}"/>
              </a:ext>
            </a:extLst>
          </p:cNvPr>
          <p:cNvSpPr/>
          <p:nvPr/>
        </p:nvSpPr>
        <p:spPr>
          <a:xfrm>
            <a:off x="304800" y="190500"/>
            <a:ext cx="11582400" cy="6477000"/>
          </a:xfrm>
          <a:custGeom>
            <a:avLst/>
            <a:gdLst>
              <a:gd name="connsiteX0" fmla="*/ 1079522 w 11582400"/>
              <a:gd name="connsiteY0" fmla="*/ 0 h 6477000"/>
              <a:gd name="connsiteX1" fmla="*/ 11582400 w 11582400"/>
              <a:gd name="connsiteY1" fmla="*/ 0 h 6477000"/>
              <a:gd name="connsiteX2" fmla="*/ 11582400 w 11582400"/>
              <a:gd name="connsiteY2" fmla="*/ 0 h 6477000"/>
              <a:gd name="connsiteX3" fmla="*/ 11582400 w 11582400"/>
              <a:gd name="connsiteY3" fmla="*/ 5397478 h 6477000"/>
              <a:gd name="connsiteX4" fmla="*/ 10502878 w 11582400"/>
              <a:gd name="connsiteY4" fmla="*/ 6477000 h 6477000"/>
              <a:gd name="connsiteX5" fmla="*/ 0 w 11582400"/>
              <a:gd name="connsiteY5" fmla="*/ 6477000 h 6477000"/>
              <a:gd name="connsiteX6" fmla="*/ 0 w 11582400"/>
              <a:gd name="connsiteY6" fmla="*/ 6477000 h 6477000"/>
              <a:gd name="connsiteX7" fmla="*/ 0 w 11582400"/>
              <a:gd name="connsiteY7" fmla="*/ 1079522 h 6477000"/>
              <a:gd name="connsiteX8" fmla="*/ 1079522 w 11582400"/>
              <a:gd name="connsiteY8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2400" h="6477000" fill="none" extrusionOk="0">
                <a:moveTo>
                  <a:pt x="1079522" y="0"/>
                </a:moveTo>
                <a:cubicBezTo>
                  <a:pt x="4928796" y="48231"/>
                  <a:pt x="9485928" y="-84455"/>
                  <a:pt x="11582400" y="0"/>
                </a:cubicBezTo>
                <a:lnTo>
                  <a:pt x="11582400" y="0"/>
                </a:lnTo>
                <a:cubicBezTo>
                  <a:pt x="11620981" y="1281933"/>
                  <a:pt x="11519059" y="2777095"/>
                  <a:pt x="11582400" y="5397478"/>
                </a:cubicBezTo>
                <a:cubicBezTo>
                  <a:pt x="11471483" y="5975742"/>
                  <a:pt x="11167526" y="6532975"/>
                  <a:pt x="10502878" y="6477000"/>
                </a:cubicBezTo>
                <a:cubicBezTo>
                  <a:pt x="6025089" y="6346046"/>
                  <a:pt x="5195402" y="6433426"/>
                  <a:pt x="0" y="6477000"/>
                </a:cubicBezTo>
                <a:lnTo>
                  <a:pt x="0" y="6477000"/>
                </a:lnTo>
                <a:cubicBezTo>
                  <a:pt x="-80982" y="4435685"/>
                  <a:pt x="-72255" y="2357526"/>
                  <a:pt x="0" y="1079522"/>
                </a:cubicBezTo>
                <a:cubicBezTo>
                  <a:pt x="49697" y="439805"/>
                  <a:pt x="507828" y="-115289"/>
                  <a:pt x="1079522" y="0"/>
                </a:cubicBezTo>
                <a:close/>
              </a:path>
              <a:path w="11582400" h="6477000" stroke="0" extrusionOk="0">
                <a:moveTo>
                  <a:pt x="1079522" y="0"/>
                </a:moveTo>
                <a:cubicBezTo>
                  <a:pt x="4043447" y="118645"/>
                  <a:pt x="6394574" y="116012"/>
                  <a:pt x="11582400" y="0"/>
                </a:cubicBezTo>
                <a:lnTo>
                  <a:pt x="11582400" y="0"/>
                </a:lnTo>
                <a:cubicBezTo>
                  <a:pt x="11449518" y="1057888"/>
                  <a:pt x="11667351" y="3935842"/>
                  <a:pt x="11582400" y="5397478"/>
                </a:cubicBezTo>
                <a:cubicBezTo>
                  <a:pt x="11514026" y="6060453"/>
                  <a:pt x="11087034" y="6543594"/>
                  <a:pt x="10502878" y="6477000"/>
                </a:cubicBezTo>
                <a:cubicBezTo>
                  <a:pt x="6362489" y="6497187"/>
                  <a:pt x="2136403" y="6629480"/>
                  <a:pt x="0" y="6477000"/>
                </a:cubicBezTo>
                <a:lnTo>
                  <a:pt x="0" y="6477000"/>
                </a:lnTo>
                <a:cubicBezTo>
                  <a:pt x="-49533" y="4803689"/>
                  <a:pt x="-14809" y="2673216"/>
                  <a:pt x="0" y="1079522"/>
                </a:cubicBezTo>
                <a:cubicBezTo>
                  <a:pt x="-16381" y="480810"/>
                  <a:pt x="439896" y="40882"/>
                  <a:pt x="1079522" y="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35F25-D9FB-B3CA-C3C9-B3AC01784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87" b="67722"/>
          <a:stretch/>
        </p:blipFill>
        <p:spPr>
          <a:xfrm>
            <a:off x="59258" y="3122777"/>
            <a:ext cx="6341541" cy="348730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id="{36388848-2E7D-1D45-D96F-75F1819E0F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56915" y="0"/>
            <a:ext cx="7467600" cy="1710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07265-4D54-6354-AE82-7708861017D2}"/>
              </a:ext>
            </a:extLst>
          </p:cNvPr>
          <p:cNvSpPr txBox="1"/>
          <p:nvPr/>
        </p:nvSpPr>
        <p:spPr>
          <a:xfrm>
            <a:off x="2752858" y="47404"/>
            <a:ext cx="72716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LNTH-Dinomiko" panose="02000500000000000000" pitchFamily="2" charset="0"/>
              </a:rPr>
              <a:t>Kể từng đoạn câu chuyện "Cuộc chạy đua trong rừng"</a:t>
            </a:r>
            <a:endParaRPr lang="en-US" sz="2400">
              <a:solidFill>
                <a:schemeClr val="tx2">
                  <a:lumMod val="50000"/>
                </a:schemeClr>
              </a:solidFill>
              <a:latin typeface="LNTH-Dinomiko" panose="02000500000000000000" pitchFamily="2" charset="0"/>
            </a:endParaRPr>
          </a:p>
        </p:txBody>
      </p:sp>
      <p:pic>
        <p:nvPicPr>
          <p:cNvPr id="11" name="Picture 31">
            <a:extLst>
              <a:ext uri="{FF2B5EF4-FFF2-40B4-BE49-F238E27FC236}">
                <a16:creationId xmlns:a16="http://schemas.microsoft.com/office/drawing/2014/main" id="{8B153877-F27C-C144-E046-C14D43A6A3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6200" y="953563"/>
            <a:ext cx="2968646" cy="2180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D28BF0-0A98-BB78-F575-685D88C59611}"/>
              </a:ext>
            </a:extLst>
          </p:cNvPr>
          <p:cNvSpPr txBox="1"/>
          <p:nvPr/>
        </p:nvSpPr>
        <p:spPr>
          <a:xfrm>
            <a:off x="612525" y="1640396"/>
            <a:ext cx="163666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800" b="1">
                <a:solidFill>
                  <a:srgbClr val="FF0000"/>
                </a:solidFill>
                <a:latin typeface="UTM Duepuntozero" panose="02040603050506020204" pitchFamily="18" charset="0"/>
              </a:rPr>
              <a:t>Tranh 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B979D9-34EF-EEE4-CB1A-898779529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4867" l="9994" r="89942">
                        <a14:foregroundMark x1="30563" y1="91310" x2="29560" y2="90057"/>
                        <a14:foregroundMark x1="66915" y1="94867" x2="66429" y2="91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505200"/>
            <a:ext cx="4474795" cy="35798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163D1D-4FBA-FFD0-C78B-F03DD85E0F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807564"/>
            <a:ext cx="4145639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081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39EAB3-FA7B-3600-BC7E-28B5731B4E39}"/>
              </a:ext>
            </a:extLst>
          </p:cNvPr>
          <p:cNvSpPr/>
          <p:nvPr/>
        </p:nvSpPr>
        <p:spPr>
          <a:xfrm>
            <a:off x="304800" y="190500"/>
            <a:ext cx="11582400" cy="6477000"/>
          </a:xfrm>
          <a:custGeom>
            <a:avLst/>
            <a:gdLst>
              <a:gd name="connsiteX0" fmla="*/ 1079522 w 11582400"/>
              <a:gd name="connsiteY0" fmla="*/ 0 h 6477000"/>
              <a:gd name="connsiteX1" fmla="*/ 11582400 w 11582400"/>
              <a:gd name="connsiteY1" fmla="*/ 0 h 6477000"/>
              <a:gd name="connsiteX2" fmla="*/ 11582400 w 11582400"/>
              <a:gd name="connsiteY2" fmla="*/ 0 h 6477000"/>
              <a:gd name="connsiteX3" fmla="*/ 11582400 w 11582400"/>
              <a:gd name="connsiteY3" fmla="*/ 5397478 h 6477000"/>
              <a:gd name="connsiteX4" fmla="*/ 10502878 w 11582400"/>
              <a:gd name="connsiteY4" fmla="*/ 6477000 h 6477000"/>
              <a:gd name="connsiteX5" fmla="*/ 0 w 11582400"/>
              <a:gd name="connsiteY5" fmla="*/ 6477000 h 6477000"/>
              <a:gd name="connsiteX6" fmla="*/ 0 w 11582400"/>
              <a:gd name="connsiteY6" fmla="*/ 6477000 h 6477000"/>
              <a:gd name="connsiteX7" fmla="*/ 0 w 11582400"/>
              <a:gd name="connsiteY7" fmla="*/ 1079522 h 6477000"/>
              <a:gd name="connsiteX8" fmla="*/ 1079522 w 11582400"/>
              <a:gd name="connsiteY8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2400" h="6477000" fill="none" extrusionOk="0">
                <a:moveTo>
                  <a:pt x="1079522" y="0"/>
                </a:moveTo>
                <a:cubicBezTo>
                  <a:pt x="4928796" y="48231"/>
                  <a:pt x="9485928" y="-84455"/>
                  <a:pt x="11582400" y="0"/>
                </a:cubicBezTo>
                <a:lnTo>
                  <a:pt x="11582400" y="0"/>
                </a:lnTo>
                <a:cubicBezTo>
                  <a:pt x="11620981" y="1281933"/>
                  <a:pt x="11519059" y="2777095"/>
                  <a:pt x="11582400" y="5397478"/>
                </a:cubicBezTo>
                <a:cubicBezTo>
                  <a:pt x="11471483" y="5975742"/>
                  <a:pt x="11167526" y="6532975"/>
                  <a:pt x="10502878" y="6477000"/>
                </a:cubicBezTo>
                <a:cubicBezTo>
                  <a:pt x="6025089" y="6346046"/>
                  <a:pt x="5195402" y="6433426"/>
                  <a:pt x="0" y="6477000"/>
                </a:cubicBezTo>
                <a:lnTo>
                  <a:pt x="0" y="6477000"/>
                </a:lnTo>
                <a:cubicBezTo>
                  <a:pt x="-80982" y="4435685"/>
                  <a:pt x="-72255" y="2357526"/>
                  <a:pt x="0" y="1079522"/>
                </a:cubicBezTo>
                <a:cubicBezTo>
                  <a:pt x="49697" y="439805"/>
                  <a:pt x="507828" y="-115289"/>
                  <a:pt x="1079522" y="0"/>
                </a:cubicBezTo>
                <a:close/>
              </a:path>
              <a:path w="11582400" h="6477000" stroke="0" extrusionOk="0">
                <a:moveTo>
                  <a:pt x="1079522" y="0"/>
                </a:moveTo>
                <a:cubicBezTo>
                  <a:pt x="4043447" y="118645"/>
                  <a:pt x="6394574" y="116012"/>
                  <a:pt x="11582400" y="0"/>
                </a:cubicBezTo>
                <a:lnTo>
                  <a:pt x="11582400" y="0"/>
                </a:lnTo>
                <a:cubicBezTo>
                  <a:pt x="11449518" y="1057888"/>
                  <a:pt x="11667351" y="3935842"/>
                  <a:pt x="11582400" y="5397478"/>
                </a:cubicBezTo>
                <a:cubicBezTo>
                  <a:pt x="11514026" y="6060453"/>
                  <a:pt x="11087034" y="6543594"/>
                  <a:pt x="10502878" y="6477000"/>
                </a:cubicBezTo>
                <a:cubicBezTo>
                  <a:pt x="6362489" y="6497187"/>
                  <a:pt x="2136403" y="6629480"/>
                  <a:pt x="0" y="6477000"/>
                </a:cubicBezTo>
                <a:lnTo>
                  <a:pt x="0" y="6477000"/>
                </a:lnTo>
                <a:cubicBezTo>
                  <a:pt x="-49533" y="4803689"/>
                  <a:pt x="-14809" y="2673216"/>
                  <a:pt x="0" y="1079522"/>
                </a:cubicBezTo>
                <a:cubicBezTo>
                  <a:pt x="-16381" y="480810"/>
                  <a:pt x="439896" y="40882"/>
                  <a:pt x="1079522" y="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36388848-2E7D-1D45-D96F-75F1819E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56915" y="0"/>
            <a:ext cx="7467600" cy="1710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07265-4D54-6354-AE82-7708861017D2}"/>
              </a:ext>
            </a:extLst>
          </p:cNvPr>
          <p:cNvSpPr txBox="1"/>
          <p:nvPr/>
        </p:nvSpPr>
        <p:spPr>
          <a:xfrm>
            <a:off x="2752858" y="47404"/>
            <a:ext cx="72716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LNTH-Dinomiko" panose="02000500000000000000" pitchFamily="2" charset="0"/>
              </a:rPr>
              <a:t>Kể từng đoạn câu chuyện "Cuộc chạy đua trong rừng"</a:t>
            </a:r>
            <a:endParaRPr lang="en-US" sz="2400">
              <a:solidFill>
                <a:schemeClr val="tx2">
                  <a:lumMod val="50000"/>
                </a:schemeClr>
              </a:solidFill>
              <a:latin typeface="LNTH-Dinomiko" panose="02000500000000000000" pitchFamily="2" charset="0"/>
            </a:endParaRPr>
          </a:p>
        </p:txBody>
      </p:sp>
      <p:pic>
        <p:nvPicPr>
          <p:cNvPr id="11" name="Picture 31">
            <a:extLst>
              <a:ext uri="{FF2B5EF4-FFF2-40B4-BE49-F238E27FC236}">
                <a16:creationId xmlns:a16="http://schemas.microsoft.com/office/drawing/2014/main" id="{8B153877-F27C-C144-E046-C14D43A6A3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200" y="953563"/>
            <a:ext cx="2968646" cy="2180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D28BF0-0A98-BB78-F575-685D88C59611}"/>
              </a:ext>
            </a:extLst>
          </p:cNvPr>
          <p:cNvSpPr txBox="1"/>
          <p:nvPr/>
        </p:nvSpPr>
        <p:spPr>
          <a:xfrm>
            <a:off x="541992" y="1668838"/>
            <a:ext cx="177773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800" b="1">
                <a:solidFill>
                  <a:srgbClr val="FF0000"/>
                </a:solidFill>
                <a:latin typeface="UTM Duepuntozero" panose="02040603050506020204" pitchFamily="18" charset="0"/>
              </a:rPr>
              <a:t>Tranh 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B979D9-34EF-EEE4-CB1A-898779529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867" l="9994" r="89942">
                        <a14:foregroundMark x1="30563" y1="91310" x2="29560" y2="90057"/>
                        <a14:foregroundMark x1="66915" y1="94867" x2="66429" y2="91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505200"/>
            <a:ext cx="4474795" cy="35798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C2121E-F94A-99CE-35B6-D6B8A1E48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9" t="6607" r="699" b="48159"/>
          <a:stretch/>
        </p:blipFill>
        <p:spPr>
          <a:xfrm>
            <a:off x="423194" y="2819399"/>
            <a:ext cx="5977606" cy="3854059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663199-9BA2-FEB9-1D9E-AFF54FC81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1694882"/>
            <a:ext cx="4145639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67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39EAB3-FA7B-3600-BC7E-28B5731B4E39}"/>
              </a:ext>
            </a:extLst>
          </p:cNvPr>
          <p:cNvSpPr/>
          <p:nvPr/>
        </p:nvSpPr>
        <p:spPr>
          <a:xfrm>
            <a:off x="304800" y="190500"/>
            <a:ext cx="11582400" cy="6477000"/>
          </a:xfrm>
          <a:custGeom>
            <a:avLst/>
            <a:gdLst>
              <a:gd name="connsiteX0" fmla="*/ 1079522 w 11582400"/>
              <a:gd name="connsiteY0" fmla="*/ 0 h 6477000"/>
              <a:gd name="connsiteX1" fmla="*/ 11582400 w 11582400"/>
              <a:gd name="connsiteY1" fmla="*/ 0 h 6477000"/>
              <a:gd name="connsiteX2" fmla="*/ 11582400 w 11582400"/>
              <a:gd name="connsiteY2" fmla="*/ 0 h 6477000"/>
              <a:gd name="connsiteX3" fmla="*/ 11582400 w 11582400"/>
              <a:gd name="connsiteY3" fmla="*/ 5397478 h 6477000"/>
              <a:gd name="connsiteX4" fmla="*/ 10502878 w 11582400"/>
              <a:gd name="connsiteY4" fmla="*/ 6477000 h 6477000"/>
              <a:gd name="connsiteX5" fmla="*/ 0 w 11582400"/>
              <a:gd name="connsiteY5" fmla="*/ 6477000 h 6477000"/>
              <a:gd name="connsiteX6" fmla="*/ 0 w 11582400"/>
              <a:gd name="connsiteY6" fmla="*/ 6477000 h 6477000"/>
              <a:gd name="connsiteX7" fmla="*/ 0 w 11582400"/>
              <a:gd name="connsiteY7" fmla="*/ 1079522 h 6477000"/>
              <a:gd name="connsiteX8" fmla="*/ 1079522 w 11582400"/>
              <a:gd name="connsiteY8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2400" h="6477000" fill="none" extrusionOk="0">
                <a:moveTo>
                  <a:pt x="1079522" y="0"/>
                </a:moveTo>
                <a:cubicBezTo>
                  <a:pt x="4928796" y="48231"/>
                  <a:pt x="9485928" y="-84455"/>
                  <a:pt x="11582400" y="0"/>
                </a:cubicBezTo>
                <a:lnTo>
                  <a:pt x="11582400" y="0"/>
                </a:lnTo>
                <a:cubicBezTo>
                  <a:pt x="11620981" y="1281933"/>
                  <a:pt x="11519059" y="2777095"/>
                  <a:pt x="11582400" y="5397478"/>
                </a:cubicBezTo>
                <a:cubicBezTo>
                  <a:pt x="11471483" y="5975742"/>
                  <a:pt x="11167526" y="6532975"/>
                  <a:pt x="10502878" y="6477000"/>
                </a:cubicBezTo>
                <a:cubicBezTo>
                  <a:pt x="6025089" y="6346046"/>
                  <a:pt x="5195402" y="6433426"/>
                  <a:pt x="0" y="6477000"/>
                </a:cubicBezTo>
                <a:lnTo>
                  <a:pt x="0" y="6477000"/>
                </a:lnTo>
                <a:cubicBezTo>
                  <a:pt x="-80982" y="4435685"/>
                  <a:pt x="-72255" y="2357526"/>
                  <a:pt x="0" y="1079522"/>
                </a:cubicBezTo>
                <a:cubicBezTo>
                  <a:pt x="49697" y="439805"/>
                  <a:pt x="507828" y="-115289"/>
                  <a:pt x="1079522" y="0"/>
                </a:cubicBezTo>
                <a:close/>
              </a:path>
              <a:path w="11582400" h="6477000" stroke="0" extrusionOk="0">
                <a:moveTo>
                  <a:pt x="1079522" y="0"/>
                </a:moveTo>
                <a:cubicBezTo>
                  <a:pt x="4043447" y="118645"/>
                  <a:pt x="6394574" y="116012"/>
                  <a:pt x="11582400" y="0"/>
                </a:cubicBezTo>
                <a:lnTo>
                  <a:pt x="11582400" y="0"/>
                </a:lnTo>
                <a:cubicBezTo>
                  <a:pt x="11449518" y="1057888"/>
                  <a:pt x="11667351" y="3935842"/>
                  <a:pt x="11582400" y="5397478"/>
                </a:cubicBezTo>
                <a:cubicBezTo>
                  <a:pt x="11514026" y="6060453"/>
                  <a:pt x="11087034" y="6543594"/>
                  <a:pt x="10502878" y="6477000"/>
                </a:cubicBezTo>
                <a:cubicBezTo>
                  <a:pt x="6362489" y="6497187"/>
                  <a:pt x="2136403" y="6629480"/>
                  <a:pt x="0" y="6477000"/>
                </a:cubicBezTo>
                <a:lnTo>
                  <a:pt x="0" y="6477000"/>
                </a:lnTo>
                <a:cubicBezTo>
                  <a:pt x="-49533" y="4803689"/>
                  <a:pt x="-14809" y="2673216"/>
                  <a:pt x="0" y="1079522"/>
                </a:cubicBezTo>
                <a:cubicBezTo>
                  <a:pt x="-16381" y="480810"/>
                  <a:pt x="439896" y="40882"/>
                  <a:pt x="1079522" y="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36388848-2E7D-1D45-D96F-75F1819E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56915" y="0"/>
            <a:ext cx="7467600" cy="1710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07265-4D54-6354-AE82-7708861017D2}"/>
              </a:ext>
            </a:extLst>
          </p:cNvPr>
          <p:cNvSpPr txBox="1"/>
          <p:nvPr/>
        </p:nvSpPr>
        <p:spPr>
          <a:xfrm>
            <a:off x="2752858" y="47404"/>
            <a:ext cx="72716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LNTH-Dinomiko" panose="02000500000000000000" pitchFamily="2" charset="0"/>
              </a:rPr>
              <a:t>Kể từng đoạn câu chuyện "Cuộc chạy đua trong rừng"</a:t>
            </a:r>
            <a:endParaRPr lang="en-US" sz="2400">
              <a:solidFill>
                <a:schemeClr val="tx2">
                  <a:lumMod val="50000"/>
                </a:schemeClr>
              </a:solidFill>
              <a:latin typeface="LNTH-Dinomiko" panose="02000500000000000000" pitchFamily="2" charset="0"/>
            </a:endParaRPr>
          </a:p>
        </p:txBody>
      </p:sp>
      <p:pic>
        <p:nvPicPr>
          <p:cNvPr id="11" name="Picture 31">
            <a:extLst>
              <a:ext uri="{FF2B5EF4-FFF2-40B4-BE49-F238E27FC236}">
                <a16:creationId xmlns:a16="http://schemas.microsoft.com/office/drawing/2014/main" id="{8B153877-F27C-C144-E046-C14D43A6A3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999" y="994137"/>
            <a:ext cx="2968646" cy="2180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D28BF0-0A98-BB78-F575-685D88C59611}"/>
              </a:ext>
            </a:extLst>
          </p:cNvPr>
          <p:cNvSpPr txBox="1"/>
          <p:nvPr/>
        </p:nvSpPr>
        <p:spPr>
          <a:xfrm>
            <a:off x="541992" y="1668838"/>
            <a:ext cx="1766509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800" b="1">
                <a:solidFill>
                  <a:srgbClr val="FF0000"/>
                </a:solidFill>
                <a:latin typeface="UTM Duepuntozero" panose="02040603050506020204" pitchFamily="18" charset="0"/>
              </a:rPr>
              <a:t>Tranh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B979D9-34EF-EEE4-CB1A-898779529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867" l="9994" r="89942">
                        <a14:foregroundMark x1="30563" y1="91310" x2="29560" y2="90057"/>
                        <a14:foregroundMark x1="66915" y1="94867" x2="66429" y2="91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216" y="3436592"/>
            <a:ext cx="4474795" cy="3579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663199-9BA2-FEB9-1D9E-AFF54FC81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886" y="1738956"/>
            <a:ext cx="4869619" cy="3380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B9AE7E-202B-71C8-ED8B-295D84DFCD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t="31886" r="46692" b="13937"/>
          <a:stretch/>
        </p:blipFill>
        <p:spPr>
          <a:xfrm>
            <a:off x="243330" y="3174237"/>
            <a:ext cx="5090670" cy="3516069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083841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39EAB3-FA7B-3600-BC7E-28B5731B4E39}"/>
              </a:ext>
            </a:extLst>
          </p:cNvPr>
          <p:cNvSpPr/>
          <p:nvPr/>
        </p:nvSpPr>
        <p:spPr>
          <a:xfrm>
            <a:off x="304800" y="190500"/>
            <a:ext cx="11582400" cy="6477000"/>
          </a:xfrm>
          <a:custGeom>
            <a:avLst/>
            <a:gdLst>
              <a:gd name="connsiteX0" fmla="*/ 1079522 w 11582400"/>
              <a:gd name="connsiteY0" fmla="*/ 0 h 6477000"/>
              <a:gd name="connsiteX1" fmla="*/ 11582400 w 11582400"/>
              <a:gd name="connsiteY1" fmla="*/ 0 h 6477000"/>
              <a:gd name="connsiteX2" fmla="*/ 11582400 w 11582400"/>
              <a:gd name="connsiteY2" fmla="*/ 0 h 6477000"/>
              <a:gd name="connsiteX3" fmla="*/ 11582400 w 11582400"/>
              <a:gd name="connsiteY3" fmla="*/ 5397478 h 6477000"/>
              <a:gd name="connsiteX4" fmla="*/ 10502878 w 11582400"/>
              <a:gd name="connsiteY4" fmla="*/ 6477000 h 6477000"/>
              <a:gd name="connsiteX5" fmla="*/ 0 w 11582400"/>
              <a:gd name="connsiteY5" fmla="*/ 6477000 h 6477000"/>
              <a:gd name="connsiteX6" fmla="*/ 0 w 11582400"/>
              <a:gd name="connsiteY6" fmla="*/ 6477000 h 6477000"/>
              <a:gd name="connsiteX7" fmla="*/ 0 w 11582400"/>
              <a:gd name="connsiteY7" fmla="*/ 1079522 h 6477000"/>
              <a:gd name="connsiteX8" fmla="*/ 1079522 w 11582400"/>
              <a:gd name="connsiteY8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2400" h="6477000" fill="none" extrusionOk="0">
                <a:moveTo>
                  <a:pt x="1079522" y="0"/>
                </a:moveTo>
                <a:cubicBezTo>
                  <a:pt x="4928796" y="48231"/>
                  <a:pt x="9485928" y="-84455"/>
                  <a:pt x="11582400" y="0"/>
                </a:cubicBezTo>
                <a:lnTo>
                  <a:pt x="11582400" y="0"/>
                </a:lnTo>
                <a:cubicBezTo>
                  <a:pt x="11620981" y="1281933"/>
                  <a:pt x="11519059" y="2777095"/>
                  <a:pt x="11582400" y="5397478"/>
                </a:cubicBezTo>
                <a:cubicBezTo>
                  <a:pt x="11471483" y="5975742"/>
                  <a:pt x="11167526" y="6532975"/>
                  <a:pt x="10502878" y="6477000"/>
                </a:cubicBezTo>
                <a:cubicBezTo>
                  <a:pt x="6025089" y="6346046"/>
                  <a:pt x="5195402" y="6433426"/>
                  <a:pt x="0" y="6477000"/>
                </a:cubicBezTo>
                <a:lnTo>
                  <a:pt x="0" y="6477000"/>
                </a:lnTo>
                <a:cubicBezTo>
                  <a:pt x="-80982" y="4435685"/>
                  <a:pt x="-72255" y="2357526"/>
                  <a:pt x="0" y="1079522"/>
                </a:cubicBezTo>
                <a:cubicBezTo>
                  <a:pt x="49697" y="439805"/>
                  <a:pt x="507828" y="-115289"/>
                  <a:pt x="1079522" y="0"/>
                </a:cubicBezTo>
                <a:close/>
              </a:path>
              <a:path w="11582400" h="6477000" stroke="0" extrusionOk="0">
                <a:moveTo>
                  <a:pt x="1079522" y="0"/>
                </a:moveTo>
                <a:cubicBezTo>
                  <a:pt x="4043447" y="118645"/>
                  <a:pt x="6394574" y="116012"/>
                  <a:pt x="11582400" y="0"/>
                </a:cubicBezTo>
                <a:lnTo>
                  <a:pt x="11582400" y="0"/>
                </a:lnTo>
                <a:cubicBezTo>
                  <a:pt x="11449518" y="1057888"/>
                  <a:pt x="11667351" y="3935842"/>
                  <a:pt x="11582400" y="5397478"/>
                </a:cubicBezTo>
                <a:cubicBezTo>
                  <a:pt x="11514026" y="6060453"/>
                  <a:pt x="11087034" y="6543594"/>
                  <a:pt x="10502878" y="6477000"/>
                </a:cubicBezTo>
                <a:cubicBezTo>
                  <a:pt x="6362489" y="6497187"/>
                  <a:pt x="2136403" y="6629480"/>
                  <a:pt x="0" y="6477000"/>
                </a:cubicBezTo>
                <a:lnTo>
                  <a:pt x="0" y="6477000"/>
                </a:lnTo>
                <a:cubicBezTo>
                  <a:pt x="-49533" y="4803689"/>
                  <a:pt x="-14809" y="2673216"/>
                  <a:pt x="0" y="1079522"/>
                </a:cubicBezTo>
                <a:cubicBezTo>
                  <a:pt x="-16381" y="480810"/>
                  <a:pt x="439896" y="40882"/>
                  <a:pt x="1079522" y="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36388848-2E7D-1D45-D96F-75F1819E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56915" y="0"/>
            <a:ext cx="7467600" cy="1710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07265-4D54-6354-AE82-7708861017D2}"/>
              </a:ext>
            </a:extLst>
          </p:cNvPr>
          <p:cNvSpPr txBox="1"/>
          <p:nvPr/>
        </p:nvSpPr>
        <p:spPr>
          <a:xfrm>
            <a:off x="2752858" y="47404"/>
            <a:ext cx="72716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LNTH-Dinomiko" panose="02000500000000000000" pitchFamily="2" charset="0"/>
              </a:rPr>
              <a:t>Kể từng đoạn câu chuyện "Cuộc chạy đua trong rừng"</a:t>
            </a:r>
            <a:endParaRPr lang="en-US" sz="2400">
              <a:solidFill>
                <a:schemeClr val="tx2">
                  <a:lumMod val="50000"/>
                </a:schemeClr>
              </a:solidFill>
              <a:latin typeface="LNTH-Dinomiko" panose="02000500000000000000" pitchFamily="2" charset="0"/>
            </a:endParaRPr>
          </a:p>
        </p:txBody>
      </p:sp>
      <p:pic>
        <p:nvPicPr>
          <p:cNvPr id="11" name="Picture 31">
            <a:extLst>
              <a:ext uri="{FF2B5EF4-FFF2-40B4-BE49-F238E27FC236}">
                <a16:creationId xmlns:a16="http://schemas.microsoft.com/office/drawing/2014/main" id="{8B153877-F27C-C144-E046-C14D43A6A3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999" y="994137"/>
            <a:ext cx="2968646" cy="2180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D28BF0-0A98-BB78-F575-685D88C59611}"/>
              </a:ext>
            </a:extLst>
          </p:cNvPr>
          <p:cNvSpPr txBox="1"/>
          <p:nvPr/>
        </p:nvSpPr>
        <p:spPr>
          <a:xfrm>
            <a:off x="541992" y="1668838"/>
            <a:ext cx="175689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800" b="1">
                <a:solidFill>
                  <a:srgbClr val="FF0000"/>
                </a:solidFill>
                <a:latin typeface="UTM Duepuntozero" panose="02040603050506020204" pitchFamily="18" charset="0"/>
              </a:rPr>
              <a:t>Tranh 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B979D9-34EF-EEE4-CB1A-898779529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867" l="9994" r="89942">
                        <a14:foregroundMark x1="30563" y1="91310" x2="29560" y2="90057"/>
                        <a14:foregroundMark x1="66915" y1="94867" x2="66429" y2="91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505200"/>
            <a:ext cx="4474795" cy="3579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663199-9BA2-FEB9-1D9E-AFF54FC81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0213" y="1882976"/>
            <a:ext cx="4620587" cy="32072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0FD239-1306-E42E-992E-D894237F3C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1" t="57862"/>
          <a:stretch/>
        </p:blipFill>
        <p:spPr>
          <a:xfrm>
            <a:off x="174857" y="3123086"/>
            <a:ext cx="5220613" cy="3595565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110954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B1848233-5D6E-22DE-98D9-779FAAFFE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0400" y="149918"/>
            <a:ext cx="5613733" cy="1599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5F5C07-C737-33CD-7903-536A2F77BF88}"/>
              </a:ext>
            </a:extLst>
          </p:cNvPr>
          <p:cNvSpPr txBox="1"/>
          <p:nvPr/>
        </p:nvSpPr>
        <p:spPr>
          <a:xfrm>
            <a:off x="4084872" y="304800"/>
            <a:ext cx="40222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600" spc="300">
                <a:ln w="28575">
                  <a:solidFill>
                    <a:prstClr val="white"/>
                  </a:solidFill>
                </a:ln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Nhận xét</a:t>
            </a:r>
            <a:endParaRPr lang="en-US" sz="6600" spc="300" dirty="0">
              <a:ln w="28575">
                <a:solidFill>
                  <a:prstClr val="white"/>
                </a:solidFill>
              </a:ln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9FC96-D2E3-A10B-DA2A-86F6CD584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3651" l="9994" r="89974">
                        <a14:foregroundMark x1="36675" y1="34937" x2="43532" y2="49211"/>
                        <a14:foregroundMark x1="34508" y1="44925" x2="40103" y2="52204"/>
                        <a14:foregroundMark x1="36287" y1="41731" x2="36546" y2="46826"/>
                        <a14:foregroundMark x1="37937" y1="41124" x2="38583" y2="50465"/>
                        <a14:foregroundMark x1="38454" y1="82370" x2="38842" y2="63728"/>
                        <a14:foregroundMark x1="38842" y1="63728" x2="40589" y2="56652"/>
                        <a14:foregroundMark x1="38195" y1="64294" x2="45569" y2="72867"/>
                        <a14:foregroundMark x1="42626" y1="67125" x2="43273" y2="81278"/>
                        <a14:foregroundMark x1="43273" y1="81278" x2="43273" y2="81278"/>
                        <a14:foregroundMark x1="19497" y1="68483" x2="40492" y2="73959"/>
                        <a14:foregroundMark x1="30951" y1="58714" x2="29301" y2="75536"/>
                        <a14:foregroundMark x1="24483" y1="60493" x2="25744" y2="72382"/>
                        <a14:foregroundMark x1="25744" y1="72382" x2="25744" y2="72382"/>
                        <a14:foregroundMark x1="27652" y1="81925" x2="25356" y2="72058"/>
                        <a14:foregroundMark x1="30304" y1="91751" x2="29172" y2="87950"/>
                        <a14:foregroundMark x1="20925" y1="74606" x2="28655" y2="82531"/>
                        <a14:backgroundMark x1="19534" y1="68581" x2="18370" y2="67772"/>
                        <a14:backgroundMark x1="29560" y1="93651" x2="30951" y2="93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981200"/>
            <a:ext cx="6648655" cy="53186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30B545-780F-90B4-26F8-7FEAFC2F0D4B}"/>
              </a:ext>
            </a:extLst>
          </p:cNvPr>
          <p:cNvSpPr/>
          <p:nvPr/>
        </p:nvSpPr>
        <p:spPr>
          <a:xfrm>
            <a:off x="457200" y="1828514"/>
            <a:ext cx="6400800" cy="48795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762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2">
                    <a:lumMod val="50000"/>
                  </a:schemeClr>
                </a:solidFill>
              </a:rPr>
              <a:t>GV điền vào đây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37806E3-5C37-3363-23DF-D5C5DC169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9345" y="1021545"/>
            <a:ext cx="2030111" cy="1613938"/>
          </a:xfrm>
          <a:prstGeom prst="rect">
            <a:avLst/>
          </a:prstGeom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98D40079-0E49-0C02-BED0-30CE4993FD5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02357" y="5879227"/>
            <a:ext cx="1749285" cy="92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55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038A2B1B-E350-9F1F-074E-195DD96D5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135229"/>
            <a:ext cx="10820400" cy="1599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35BB6-428B-DBEB-D726-8B1D6CC3CAD9}"/>
              </a:ext>
            </a:extLst>
          </p:cNvPr>
          <p:cNvSpPr txBox="1"/>
          <p:nvPr/>
        </p:nvSpPr>
        <p:spPr>
          <a:xfrm>
            <a:off x="1752600" y="280000"/>
            <a:ext cx="97273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spc="300">
                <a:ln w="285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Kể toàn bộ câu chuyện</a:t>
            </a:r>
            <a:endParaRPr kumimoji="0" lang="en-US" sz="6600" b="0" i="0" u="none" strike="noStrike" kern="1200" cap="none" spc="300" normalizeH="0" baseline="0" noProof="0" dirty="0">
              <a:ln w="28575">
                <a:solidFill>
                  <a:prstClr val="white"/>
                </a:solidFill>
              </a:ln>
              <a:solidFill>
                <a:prstClr val="black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7C0BB8-31FD-BC78-4A8C-EAD09D98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35143"/>
            <a:ext cx="7136500" cy="5063363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619C0A-1CD6-8148-9D7D-3A8F6B73A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4800" y="1532767"/>
            <a:ext cx="5505165" cy="2523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80064A-53FF-A0F8-69D0-AD5B4A71F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3331" l="9994" r="89974">
                        <a14:foregroundMark x1="55595" y1="93331" x2="53558" y2="8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00" y="3209803"/>
            <a:ext cx="4782638" cy="382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038A2B1B-E350-9F1F-074E-195DD96D5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135229"/>
            <a:ext cx="10820400" cy="1599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35BB6-428B-DBEB-D726-8B1D6CC3CAD9}"/>
              </a:ext>
            </a:extLst>
          </p:cNvPr>
          <p:cNvSpPr txBox="1"/>
          <p:nvPr/>
        </p:nvSpPr>
        <p:spPr>
          <a:xfrm>
            <a:off x="1752600" y="280000"/>
            <a:ext cx="97273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300" normalizeH="0" baseline="0" noProof="0">
                <a:ln w="285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Kể toàn bộ câu chuyện</a:t>
            </a:r>
            <a:endParaRPr kumimoji="0" lang="en-US" sz="6600" b="0" i="0" u="none" strike="noStrike" kern="1200" cap="none" spc="300" normalizeH="0" baseline="0" noProof="0" dirty="0">
              <a:ln w="28575">
                <a:solidFill>
                  <a:prstClr val="white"/>
                </a:solidFill>
              </a:ln>
              <a:solidFill>
                <a:prstClr val="black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7C0BB8-31FD-BC78-4A8C-EAD09D98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35143"/>
            <a:ext cx="7136500" cy="5063363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051ABE-A8FE-708F-06FE-BA8D8C261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70" y="1565424"/>
            <a:ext cx="4120460" cy="2860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C703A9-C82C-4F63-67B3-37213BA1F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1" b="91751" l="9994" r="89942">
                        <a14:foregroundMark x1="46831" y1="8411" x2="45181" y2="12212"/>
                        <a14:foregroundMark x1="52167" y1="91751" x2="51391" y2="8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3103572"/>
            <a:ext cx="5048456" cy="403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01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B1848233-5D6E-22DE-98D9-779FAAFFE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0400" y="149918"/>
            <a:ext cx="5613733" cy="1599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5F5C07-C737-33CD-7903-536A2F77BF88}"/>
              </a:ext>
            </a:extLst>
          </p:cNvPr>
          <p:cNvSpPr txBox="1"/>
          <p:nvPr/>
        </p:nvSpPr>
        <p:spPr>
          <a:xfrm>
            <a:off x="4084872" y="304800"/>
            <a:ext cx="40222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300" normalizeH="0" baseline="0" noProof="0">
                <a:ln w="285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Nhận xét</a:t>
            </a:r>
            <a:endParaRPr kumimoji="0" lang="en-US" sz="6600" b="0" i="0" u="none" strike="noStrike" kern="1200" cap="none" spc="300" normalizeH="0" baseline="0" noProof="0" dirty="0">
              <a:ln w="28575">
                <a:solidFill>
                  <a:prstClr val="white"/>
                </a:solidFill>
              </a:ln>
              <a:solidFill>
                <a:prstClr val="black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9FC96-D2E3-A10B-DA2A-86F6CD584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3651" l="9994" r="89974">
                        <a14:foregroundMark x1="36675" y1="34937" x2="43532" y2="49211"/>
                        <a14:foregroundMark x1="34508" y1="44925" x2="40103" y2="52204"/>
                        <a14:foregroundMark x1="36287" y1="41731" x2="36546" y2="46826"/>
                        <a14:foregroundMark x1="37937" y1="41124" x2="38583" y2="50465"/>
                        <a14:foregroundMark x1="38454" y1="82370" x2="38842" y2="63728"/>
                        <a14:foregroundMark x1="38842" y1="63728" x2="40589" y2="56652"/>
                        <a14:foregroundMark x1="38195" y1="64294" x2="45569" y2="72867"/>
                        <a14:foregroundMark x1="42626" y1="67125" x2="43273" y2="81278"/>
                        <a14:foregroundMark x1="43273" y1="81278" x2="43273" y2="81278"/>
                        <a14:foregroundMark x1="19497" y1="68483" x2="40492" y2="73959"/>
                        <a14:foregroundMark x1="30951" y1="58714" x2="29301" y2="75536"/>
                        <a14:foregroundMark x1="24483" y1="60493" x2="25744" y2="72382"/>
                        <a14:foregroundMark x1="25744" y1="72382" x2="25744" y2="72382"/>
                        <a14:foregroundMark x1="27652" y1="81925" x2="25356" y2="72058"/>
                        <a14:foregroundMark x1="30304" y1="91751" x2="29172" y2="87950"/>
                        <a14:foregroundMark x1="20925" y1="74606" x2="28655" y2="82531"/>
                        <a14:backgroundMark x1="19534" y1="68581" x2="18370" y2="67772"/>
                        <a14:backgroundMark x1="29560" y1="93651" x2="30951" y2="93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981200"/>
            <a:ext cx="6648655" cy="53186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30B545-780F-90B4-26F8-7FEAFC2F0D4B}"/>
              </a:ext>
            </a:extLst>
          </p:cNvPr>
          <p:cNvSpPr/>
          <p:nvPr/>
        </p:nvSpPr>
        <p:spPr>
          <a:xfrm>
            <a:off x="457200" y="1828514"/>
            <a:ext cx="6400800" cy="48795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762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GV điền vào đây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37806E3-5C37-3363-23DF-D5C5DC169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9345" y="1021545"/>
            <a:ext cx="2030111" cy="1613938"/>
          </a:xfrm>
          <a:prstGeom prst="rect">
            <a:avLst/>
          </a:prstGeom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98D40079-0E49-0C02-BED0-30CE4993FD5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02357" y="5879227"/>
            <a:ext cx="1749285" cy="92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8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39EAB3-FA7B-3600-BC7E-28B5731B4E39}"/>
              </a:ext>
            </a:extLst>
          </p:cNvPr>
          <p:cNvSpPr/>
          <p:nvPr/>
        </p:nvSpPr>
        <p:spPr>
          <a:xfrm>
            <a:off x="304799" y="190500"/>
            <a:ext cx="11775889" cy="6477000"/>
          </a:xfrm>
          <a:custGeom>
            <a:avLst/>
            <a:gdLst>
              <a:gd name="connsiteX0" fmla="*/ 1079522 w 11775889"/>
              <a:gd name="connsiteY0" fmla="*/ 0 h 6477000"/>
              <a:gd name="connsiteX1" fmla="*/ 11775889 w 11775889"/>
              <a:gd name="connsiteY1" fmla="*/ 0 h 6477000"/>
              <a:gd name="connsiteX2" fmla="*/ 11775889 w 11775889"/>
              <a:gd name="connsiteY2" fmla="*/ 0 h 6477000"/>
              <a:gd name="connsiteX3" fmla="*/ 11775889 w 11775889"/>
              <a:gd name="connsiteY3" fmla="*/ 5397478 h 6477000"/>
              <a:gd name="connsiteX4" fmla="*/ 10696367 w 11775889"/>
              <a:gd name="connsiteY4" fmla="*/ 6477000 h 6477000"/>
              <a:gd name="connsiteX5" fmla="*/ 0 w 11775889"/>
              <a:gd name="connsiteY5" fmla="*/ 6477000 h 6477000"/>
              <a:gd name="connsiteX6" fmla="*/ 0 w 11775889"/>
              <a:gd name="connsiteY6" fmla="*/ 6477000 h 6477000"/>
              <a:gd name="connsiteX7" fmla="*/ 0 w 11775889"/>
              <a:gd name="connsiteY7" fmla="*/ 1079522 h 6477000"/>
              <a:gd name="connsiteX8" fmla="*/ 1079522 w 11775889"/>
              <a:gd name="connsiteY8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5889" h="6477000" fill="none" extrusionOk="0">
                <a:moveTo>
                  <a:pt x="1079522" y="0"/>
                </a:moveTo>
                <a:cubicBezTo>
                  <a:pt x="4126084" y="48231"/>
                  <a:pt x="8121920" y="-84455"/>
                  <a:pt x="11775889" y="0"/>
                </a:cubicBezTo>
                <a:lnTo>
                  <a:pt x="11775889" y="0"/>
                </a:lnTo>
                <a:cubicBezTo>
                  <a:pt x="11814470" y="1281933"/>
                  <a:pt x="11712548" y="2777095"/>
                  <a:pt x="11775889" y="5397478"/>
                </a:cubicBezTo>
                <a:cubicBezTo>
                  <a:pt x="11664972" y="5975742"/>
                  <a:pt x="11361015" y="6532975"/>
                  <a:pt x="10696367" y="6477000"/>
                </a:cubicBezTo>
                <a:cubicBezTo>
                  <a:pt x="8721730" y="6346046"/>
                  <a:pt x="5139618" y="6433426"/>
                  <a:pt x="0" y="6477000"/>
                </a:cubicBezTo>
                <a:lnTo>
                  <a:pt x="0" y="6477000"/>
                </a:lnTo>
                <a:cubicBezTo>
                  <a:pt x="-80982" y="4435685"/>
                  <a:pt x="-72255" y="2357526"/>
                  <a:pt x="0" y="1079522"/>
                </a:cubicBezTo>
                <a:cubicBezTo>
                  <a:pt x="49697" y="439805"/>
                  <a:pt x="507828" y="-115289"/>
                  <a:pt x="1079522" y="0"/>
                </a:cubicBezTo>
                <a:close/>
              </a:path>
              <a:path w="11775889" h="6477000" stroke="0" extrusionOk="0">
                <a:moveTo>
                  <a:pt x="1079522" y="0"/>
                </a:moveTo>
                <a:cubicBezTo>
                  <a:pt x="3796793" y="118645"/>
                  <a:pt x="9197902" y="116012"/>
                  <a:pt x="11775889" y="0"/>
                </a:cubicBezTo>
                <a:lnTo>
                  <a:pt x="11775889" y="0"/>
                </a:lnTo>
                <a:cubicBezTo>
                  <a:pt x="11643007" y="1057888"/>
                  <a:pt x="11860840" y="3935842"/>
                  <a:pt x="11775889" y="5397478"/>
                </a:cubicBezTo>
                <a:cubicBezTo>
                  <a:pt x="11707515" y="6060453"/>
                  <a:pt x="11280523" y="6543594"/>
                  <a:pt x="10696367" y="6477000"/>
                </a:cubicBezTo>
                <a:cubicBezTo>
                  <a:pt x="7257242" y="6497187"/>
                  <a:pt x="2578809" y="6629480"/>
                  <a:pt x="0" y="6477000"/>
                </a:cubicBezTo>
                <a:lnTo>
                  <a:pt x="0" y="6477000"/>
                </a:lnTo>
                <a:cubicBezTo>
                  <a:pt x="-49533" y="4803689"/>
                  <a:pt x="-14809" y="2673216"/>
                  <a:pt x="0" y="1079522"/>
                </a:cubicBezTo>
                <a:cubicBezTo>
                  <a:pt x="-16381" y="480810"/>
                  <a:pt x="439896" y="40882"/>
                  <a:pt x="1079522" y="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36388848-2E7D-1D45-D96F-75F1819E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56915" y="0"/>
            <a:ext cx="7467600" cy="1710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07265-4D54-6354-AE82-7708861017D2}"/>
              </a:ext>
            </a:extLst>
          </p:cNvPr>
          <p:cNvSpPr txBox="1"/>
          <p:nvPr/>
        </p:nvSpPr>
        <p:spPr>
          <a:xfrm>
            <a:off x="2752858" y="47404"/>
            <a:ext cx="72716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Tưởng tượng, kể thêm phần kết cho câu chuyện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16CA8-3124-D55F-AEB1-0A5F3748B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52750"/>
            <a:ext cx="6395235" cy="4537434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EE408F-0F42-3A31-82A7-18DFABCD1F20}"/>
              </a:ext>
            </a:extLst>
          </p:cNvPr>
          <p:cNvSpPr txBox="1"/>
          <p:nvPr/>
        </p:nvSpPr>
        <p:spPr>
          <a:xfrm>
            <a:off x="6941015" y="1705451"/>
            <a:ext cx="5051094" cy="34470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GỢI Ý: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Theo em, sau cuộc thi ngựa con đã nói gì với cha?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Ngựa con đã làm gì để chuẩn bị cho kì thi chạy tiếp theo?</a:t>
            </a:r>
          </a:p>
        </p:txBody>
      </p:sp>
    </p:spTree>
    <p:extLst>
      <p:ext uri="{BB962C8B-B14F-4D97-AF65-F5344CB8AC3E}">
        <p14:creationId xmlns:p14="http://schemas.microsoft.com/office/powerpoint/2010/main" val="390153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39EAB3-FA7B-3600-BC7E-28B5731B4E39}"/>
              </a:ext>
            </a:extLst>
          </p:cNvPr>
          <p:cNvSpPr/>
          <p:nvPr/>
        </p:nvSpPr>
        <p:spPr>
          <a:xfrm>
            <a:off x="304800" y="190500"/>
            <a:ext cx="11582400" cy="6477000"/>
          </a:xfrm>
          <a:custGeom>
            <a:avLst/>
            <a:gdLst>
              <a:gd name="connsiteX0" fmla="*/ 1079522 w 11582400"/>
              <a:gd name="connsiteY0" fmla="*/ 0 h 6477000"/>
              <a:gd name="connsiteX1" fmla="*/ 11582400 w 11582400"/>
              <a:gd name="connsiteY1" fmla="*/ 0 h 6477000"/>
              <a:gd name="connsiteX2" fmla="*/ 11582400 w 11582400"/>
              <a:gd name="connsiteY2" fmla="*/ 0 h 6477000"/>
              <a:gd name="connsiteX3" fmla="*/ 11582400 w 11582400"/>
              <a:gd name="connsiteY3" fmla="*/ 5397478 h 6477000"/>
              <a:gd name="connsiteX4" fmla="*/ 10502878 w 11582400"/>
              <a:gd name="connsiteY4" fmla="*/ 6477000 h 6477000"/>
              <a:gd name="connsiteX5" fmla="*/ 0 w 11582400"/>
              <a:gd name="connsiteY5" fmla="*/ 6477000 h 6477000"/>
              <a:gd name="connsiteX6" fmla="*/ 0 w 11582400"/>
              <a:gd name="connsiteY6" fmla="*/ 6477000 h 6477000"/>
              <a:gd name="connsiteX7" fmla="*/ 0 w 11582400"/>
              <a:gd name="connsiteY7" fmla="*/ 1079522 h 6477000"/>
              <a:gd name="connsiteX8" fmla="*/ 1079522 w 11582400"/>
              <a:gd name="connsiteY8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2400" h="6477000" fill="none" extrusionOk="0">
                <a:moveTo>
                  <a:pt x="1079522" y="0"/>
                </a:moveTo>
                <a:cubicBezTo>
                  <a:pt x="4928796" y="48231"/>
                  <a:pt x="9485928" y="-84455"/>
                  <a:pt x="11582400" y="0"/>
                </a:cubicBezTo>
                <a:lnTo>
                  <a:pt x="11582400" y="0"/>
                </a:lnTo>
                <a:cubicBezTo>
                  <a:pt x="11620981" y="1281933"/>
                  <a:pt x="11519059" y="2777095"/>
                  <a:pt x="11582400" y="5397478"/>
                </a:cubicBezTo>
                <a:cubicBezTo>
                  <a:pt x="11471483" y="5975742"/>
                  <a:pt x="11167526" y="6532975"/>
                  <a:pt x="10502878" y="6477000"/>
                </a:cubicBezTo>
                <a:cubicBezTo>
                  <a:pt x="6025089" y="6346046"/>
                  <a:pt x="5195402" y="6433426"/>
                  <a:pt x="0" y="6477000"/>
                </a:cubicBezTo>
                <a:lnTo>
                  <a:pt x="0" y="6477000"/>
                </a:lnTo>
                <a:cubicBezTo>
                  <a:pt x="-80982" y="4435685"/>
                  <a:pt x="-72255" y="2357526"/>
                  <a:pt x="0" y="1079522"/>
                </a:cubicBezTo>
                <a:cubicBezTo>
                  <a:pt x="49697" y="439805"/>
                  <a:pt x="507828" y="-115289"/>
                  <a:pt x="1079522" y="0"/>
                </a:cubicBezTo>
                <a:close/>
              </a:path>
              <a:path w="11582400" h="6477000" stroke="0" extrusionOk="0">
                <a:moveTo>
                  <a:pt x="1079522" y="0"/>
                </a:moveTo>
                <a:cubicBezTo>
                  <a:pt x="4043447" y="118645"/>
                  <a:pt x="6394574" y="116012"/>
                  <a:pt x="11582400" y="0"/>
                </a:cubicBezTo>
                <a:lnTo>
                  <a:pt x="11582400" y="0"/>
                </a:lnTo>
                <a:cubicBezTo>
                  <a:pt x="11449518" y="1057888"/>
                  <a:pt x="11667351" y="3935842"/>
                  <a:pt x="11582400" y="5397478"/>
                </a:cubicBezTo>
                <a:cubicBezTo>
                  <a:pt x="11514026" y="6060453"/>
                  <a:pt x="11087034" y="6543594"/>
                  <a:pt x="10502878" y="6477000"/>
                </a:cubicBezTo>
                <a:cubicBezTo>
                  <a:pt x="6362489" y="6497187"/>
                  <a:pt x="2136403" y="6629480"/>
                  <a:pt x="0" y="6477000"/>
                </a:cubicBezTo>
                <a:lnTo>
                  <a:pt x="0" y="6477000"/>
                </a:lnTo>
                <a:cubicBezTo>
                  <a:pt x="-49533" y="4803689"/>
                  <a:pt x="-14809" y="2673216"/>
                  <a:pt x="0" y="1079522"/>
                </a:cubicBezTo>
                <a:cubicBezTo>
                  <a:pt x="-16381" y="480810"/>
                  <a:pt x="439896" y="40882"/>
                  <a:pt x="1079522" y="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36388848-2E7D-1D45-D96F-75F1819E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56915" y="0"/>
            <a:ext cx="7467600" cy="1710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07265-4D54-6354-AE82-7708861017D2}"/>
              </a:ext>
            </a:extLst>
          </p:cNvPr>
          <p:cNvSpPr txBox="1"/>
          <p:nvPr/>
        </p:nvSpPr>
        <p:spPr>
          <a:xfrm>
            <a:off x="2752858" y="47404"/>
            <a:ext cx="72716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Tưởng tượng, kể thêm phần kết cho câu chuyện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16CA8-3124-D55F-AEB1-0A5F3748B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52750"/>
            <a:ext cx="6395235" cy="4537434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763B5959-4A84-69DC-E569-192305453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33337" y="1697125"/>
            <a:ext cx="4801463" cy="3308645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99560D5C-A589-2EA1-8396-6BC0F7D119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43800" y="3675419"/>
            <a:ext cx="3823911" cy="3083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EE408F-0F42-3A31-82A7-18DFABCD1F20}"/>
              </a:ext>
            </a:extLst>
          </p:cNvPr>
          <p:cNvSpPr txBox="1"/>
          <p:nvPr/>
        </p:nvSpPr>
        <p:spPr>
          <a:xfrm>
            <a:off x="7824465" y="2292692"/>
            <a:ext cx="3019206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UTM Duepuntozero" panose="02040603050506020204" pitchFamily="18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812167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4ADD2C23-0EDC-286F-5919-242D1D7042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954" y="-88986"/>
            <a:ext cx="11810090" cy="703597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733145B-A3A8-F364-DED7-9C7B8ECAD7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37043" flipH="1">
            <a:off x="9554909" y="949604"/>
            <a:ext cx="2436971" cy="3032002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5C6033C9-747D-7653-D65F-E900F1124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2769953"/>
            <a:ext cx="2590800" cy="4088047"/>
          </a:xfrm>
          <a:prstGeom prst="rect">
            <a:avLst/>
          </a:prstGeom>
        </p:spPr>
      </p:pic>
      <p:pic>
        <p:nvPicPr>
          <p:cNvPr id="8" name="Picture 31">
            <a:extLst>
              <a:ext uri="{FF2B5EF4-FFF2-40B4-BE49-F238E27FC236}">
                <a16:creationId xmlns:a16="http://schemas.microsoft.com/office/drawing/2014/main" id="{96BA24F4-506B-C869-E5A9-DA295809EEC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6200000">
            <a:off x="10867096" y="6093241"/>
            <a:ext cx="673227" cy="753737"/>
          </a:xfrm>
          <a:prstGeom prst="rect">
            <a:avLst/>
          </a:prstGeom>
        </p:spPr>
      </p:pic>
      <p:pic>
        <p:nvPicPr>
          <p:cNvPr id="9" name="Picture 31">
            <a:extLst>
              <a:ext uri="{FF2B5EF4-FFF2-40B4-BE49-F238E27FC236}">
                <a16:creationId xmlns:a16="http://schemas.microsoft.com/office/drawing/2014/main" id="{F4DE762E-AD38-44A0-E080-F9B9B3FF84E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9972550">
            <a:off x="10544861" y="5803589"/>
            <a:ext cx="673227" cy="753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1246D3-355B-9348-3024-8474DA624B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3299" y="1833850"/>
            <a:ext cx="4024893" cy="1656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E16F1C-4CF4-4894-5D16-BB8B1E9E80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7622" y="2718579"/>
            <a:ext cx="5185524" cy="15490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3AA97F-9258-6DA4-A6C9-F3946B05E285}"/>
              </a:ext>
            </a:extLst>
          </p:cNvPr>
          <p:cNvSpPr txBox="1"/>
          <p:nvPr/>
        </p:nvSpPr>
        <p:spPr>
          <a:xfrm>
            <a:off x="3290122" y="4114066"/>
            <a:ext cx="6487309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chemeClr val="tx2">
                    <a:lumMod val="75000"/>
                  </a:schemeClr>
                </a:solidFill>
                <a:latin typeface="#9Slide07 SVNBeachwood Sans" pitchFamily="2" charset="0"/>
              </a:rPr>
              <a:t>Nghe - kể: Cuộc chạy đua trong rừng</a:t>
            </a:r>
          </a:p>
        </p:txBody>
      </p:sp>
    </p:spTree>
    <p:extLst>
      <p:ext uri="{BB962C8B-B14F-4D97-AF65-F5344CB8AC3E}">
        <p14:creationId xmlns:p14="http://schemas.microsoft.com/office/powerpoint/2010/main" val="3608911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39EAB3-FA7B-3600-BC7E-28B5731B4E39}"/>
              </a:ext>
            </a:extLst>
          </p:cNvPr>
          <p:cNvSpPr/>
          <p:nvPr/>
        </p:nvSpPr>
        <p:spPr>
          <a:xfrm>
            <a:off x="304800" y="190500"/>
            <a:ext cx="11582400" cy="6477000"/>
          </a:xfrm>
          <a:custGeom>
            <a:avLst/>
            <a:gdLst>
              <a:gd name="connsiteX0" fmla="*/ 1079522 w 11582400"/>
              <a:gd name="connsiteY0" fmla="*/ 0 h 6477000"/>
              <a:gd name="connsiteX1" fmla="*/ 11582400 w 11582400"/>
              <a:gd name="connsiteY1" fmla="*/ 0 h 6477000"/>
              <a:gd name="connsiteX2" fmla="*/ 11582400 w 11582400"/>
              <a:gd name="connsiteY2" fmla="*/ 0 h 6477000"/>
              <a:gd name="connsiteX3" fmla="*/ 11582400 w 11582400"/>
              <a:gd name="connsiteY3" fmla="*/ 5397478 h 6477000"/>
              <a:gd name="connsiteX4" fmla="*/ 10502878 w 11582400"/>
              <a:gd name="connsiteY4" fmla="*/ 6477000 h 6477000"/>
              <a:gd name="connsiteX5" fmla="*/ 0 w 11582400"/>
              <a:gd name="connsiteY5" fmla="*/ 6477000 h 6477000"/>
              <a:gd name="connsiteX6" fmla="*/ 0 w 11582400"/>
              <a:gd name="connsiteY6" fmla="*/ 6477000 h 6477000"/>
              <a:gd name="connsiteX7" fmla="*/ 0 w 11582400"/>
              <a:gd name="connsiteY7" fmla="*/ 1079522 h 6477000"/>
              <a:gd name="connsiteX8" fmla="*/ 1079522 w 11582400"/>
              <a:gd name="connsiteY8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2400" h="6477000" fill="none" extrusionOk="0">
                <a:moveTo>
                  <a:pt x="1079522" y="0"/>
                </a:moveTo>
                <a:cubicBezTo>
                  <a:pt x="4928796" y="48231"/>
                  <a:pt x="9485928" y="-84455"/>
                  <a:pt x="11582400" y="0"/>
                </a:cubicBezTo>
                <a:lnTo>
                  <a:pt x="11582400" y="0"/>
                </a:lnTo>
                <a:cubicBezTo>
                  <a:pt x="11620981" y="1281933"/>
                  <a:pt x="11519059" y="2777095"/>
                  <a:pt x="11582400" y="5397478"/>
                </a:cubicBezTo>
                <a:cubicBezTo>
                  <a:pt x="11471483" y="5975742"/>
                  <a:pt x="11167526" y="6532975"/>
                  <a:pt x="10502878" y="6477000"/>
                </a:cubicBezTo>
                <a:cubicBezTo>
                  <a:pt x="6025089" y="6346046"/>
                  <a:pt x="5195402" y="6433426"/>
                  <a:pt x="0" y="6477000"/>
                </a:cubicBezTo>
                <a:lnTo>
                  <a:pt x="0" y="6477000"/>
                </a:lnTo>
                <a:cubicBezTo>
                  <a:pt x="-80982" y="4435685"/>
                  <a:pt x="-72255" y="2357526"/>
                  <a:pt x="0" y="1079522"/>
                </a:cubicBezTo>
                <a:cubicBezTo>
                  <a:pt x="49697" y="439805"/>
                  <a:pt x="507828" y="-115289"/>
                  <a:pt x="1079522" y="0"/>
                </a:cubicBezTo>
                <a:close/>
              </a:path>
              <a:path w="11582400" h="6477000" stroke="0" extrusionOk="0">
                <a:moveTo>
                  <a:pt x="1079522" y="0"/>
                </a:moveTo>
                <a:cubicBezTo>
                  <a:pt x="4043447" y="118645"/>
                  <a:pt x="6394574" y="116012"/>
                  <a:pt x="11582400" y="0"/>
                </a:cubicBezTo>
                <a:lnTo>
                  <a:pt x="11582400" y="0"/>
                </a:lnTo>
                <a:cubicBezTo>
                  <a:pt x="11449518" y="1057888"/>
                  <a:pt x="11667351" y="3935842"/>
                  <a:pt x="11582400" y="5397478"/>
                </a:cubicBezTo>
                <a:cubicBezTo>
                  <a:pt x="11514026" y="6060453"/>
                  <a:pt x="11087034" y="6543594"/>
                  <a:pt x="10502878" y="6477000"/>
                </a:cubicBezTo>
                <a:cubicBezTo>
                  <a:pt x="6362489" y="6497187"/>
                  <a:pt x="2136403" y="6629480"/>
                  <a:pt x="0" y="6477000"/>
                </a:cubicBezTo>
                <a:lnTo>
                  <a:pt x="0" y="6477000"/>
                </a:lnTo>
                <a:cubicBezTo>
                  <a:pt x="-49533" y="4803689"/>
                  <a:pt x="-14809" y="2673216"/>
                  <a:pt x="0" y="1079522"/>
                </a:cubicBezTo>
                <a:cubicBezTo>
                  <a:pt x="-16381" y="480810"/>
                  <a:pt x="439896" y="40882"/>
                  <a:pt x="1079522" y="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36388848-2E7D-1D45-D96F-75F1819E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56915" y="0"/>
            <a:ext cx="7467600" cy="1710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07265-4D54-6354-AE82-7708861017D2}"/>
              </a:ext>
            </a:extLst>
          </p:cNvPr>
          <p:cNvSpPr txBox="1"/>
          <p:nvPr/>
        </p:nvSpPr>
        <p:spPr>
          <a:xfrm>
            <a:off x="2752858" y="47404"/>
            <a:ext cx="72716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Tưởng tượng, kể thêm phần kết cho câu chuyện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16CA8-3124-D55F-AEB1-0A5F3748B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52750"/>
            <a:ext cx="6395235" cy="4537434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763B5959-4A84-69DC-E569-192305453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85737" y="1595293"/>
            <a:ext cx="4801463" cy="2798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EE408F-0F42-3A31-82A7-18DFABCD1F20}"/>
              </a:ext>
            </a:extLst>
          </p:cNvPr>
          <p:cNvSpPr txBox="1"/>
          <p:nvPr/>
        </p:nvSpPr>
        <p:spPr>
          <a:xfrm>
            <a:off x="7824465" y="1985407"/>
            <a:ext cx="3019206" cy="20313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0000"/>
                </a:solidFill>
                <a:latin typeface="UTM Duepuntozero" panose="02040603050506020204" pitchFamily="18" charset="0"/>
              </a:rPr>
              <a:t>Trình bày trước lớp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A84A052F-F486-8401-EAAB-B4CABB9114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94370" y="3657601"/>
            <a:ext cx="2702373" cy="311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64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B1848233-5D6E-22DE-98D9-779FAAFFE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0400" y="149918"/>
            <a:ext cx="5613733" cy="1599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5F5C07-C737-33CD-7903-536A2F77BF88}"/>
              </a:ext>
            </a:extLst>
          </p:cNvPr>
          <p:cNvSpPr txBox="1"/>
          <p:nvPr/>
        </p:nvSpPr>
        <p:spPr>
          <a:xfrm>
            <a:off x="4084872" y="304800"/>
            <a:ext cx="40222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300" normalizeH="0" baseline="0" noProof="0">
                <a:ln w="285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Nhận xét</a:t>
            </a:r>
            <a:endParaRPr kumimoji="0" lang="en-US" sz="6600" b="0" i="0" u="none" strike="noStrike" kern="1200" cap="none" spc="300" normalizeH="0" baseline="0" noProof="0" dirty="0">
              <a:ln w="28575">
                <a:solidFill>
                  <a:prstClr val="white"/>
                </a:solidFill>
              </a:ln>
              <a:solidFill>
                <a:prstClr val="black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9FC96-D2E3-A10B-DA2A-86F6CD584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3651" l="9994" r="89974">
                        <a14:foregroundMark x1="36675" y1="34937" x2="43532" y2="49211"/>
                        <a14:foregroundMark x1="34508" y1="44925" x2="40103" y2="52204"/>
                        <a14:foregroundMark x1="36287" y1="41731" x2="36546" y2="46826"/>
                        <a14:foregroundMark x1="37937" y1="41124" x2="38583" y2="50465"/>
                        <a14:foregroundMark x1="38454" y1="82370" x2="38842" y2="63728"/>
                        <a14:foregroundMark x1="38842" y1="63728" x2="40589" y2="56652"/>
                        <a14:foregroundMark x1="38195" y1="64294" x2="45569" y2="72867"/>
                        <a14:foregroundMark x1="42626" y1="67125" x2="43273" y2="81278"/>
                        <a14:foregroundMark x1="43273" y1="81278" x2="43273" y2="81278"/>
                        <a14:foregroundMark x1="19497" y1="68483" x2="40492" y2="73959"/>
                        <a14:foregroundMark x1="30951" y1="58714" x2="29301" y2="75536"/>
                        <a14:foregroundMark x1="24483" y1="60493" x2="25744" y2="72382"/>
                        <a14:foregroundMark x1="25744" y1="72382" x2="25744" y2="72382"/>
                        <a14:foregroundMark x1="27652" y1="81925" x2="25356" y2="72058"/>
                        <a14:foregroundMark x1="30304" y1="91751" x2="29172" y2="87950"/>
                        <a14:foregroundMark x1="20925" y1="74606" x2="28655" y2="82531"/>
                        <a14:backgroundMark x1="19534" y1="68581" x2="18370" y2="67772"/>
                        <a14:backgroundMark x1="29560" y1="93651" x2="30951" y2="93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981200"/>
            <a:ext cx="6648655" cy="53186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30B545-780F-90B4-26F8-7FEAFC2F0D4B}"/>
              </a:ext>
            </a:extLst>
          </p:cNvPr>
          <p:cNvSpPr/>
          <p:nvPr/>
        </p:nvSpPr>
        <p:spPr>
          <a:xfrm>
            <a:off x="457200" y="1828514"/>
            <a:ext cx="6400800" cy="48795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762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GV điền vào đây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37806E3-5C37-3363-23DF-D5C5DC169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9345" y="1021545"/>
            <a:ext cx="2030111" cy="1613938"/>
          </a:xfrm>
          <a:prstGeom prst="rect">
            <a:avLst/>
          </a:prstGeom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98D40079-0E49-0C02-BED0-30CE4993FD5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02357" y="5879227"/>
            <a:ext cx="1749285" cy="92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9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F86B49F6-DA2D-2025-C7FC-5D6ECBB40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381000" y="108070"/>
            <a:ext cx="11655067" cy="5867400"/>
          </a:xfrm>
          <a:prstGeom prst="rect">
            <a:avLst/>
          </a:prstGeom>
        </p:spPr>
      </p:pic>
      <p:pic>
        <p:nvPicPr>
          <p:cNvPr id="7" name="Picture 27">
            <a:extLst>
              <a:ext uri="{FF2B5EF4-FFF2-40B4-BE49-F238E27FC236}">
                <a16:creationId xmlns:a16="http://schemas.microsoft.com/office/drawing/2014/main" id="{9DF06E32-1779-AF6D-2D04-6542883D59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</a:blip>
          <a:srcRect/>
          <a:stretch>
            <a:fillRect/>
          </a:stretch>
        </p:blipFill>
        <p:spPr>
          <a:xfrm>
            <a:off x="9417270" y="3682622"/>
            <a:ext cx="2774730" cy="3308174"/>
          </a:xfrm>
          <a:prstGeom prst="rect">
            <a:avLst/>
          </a:prstGeom>
        </p:spPr>
      </p:pic>
      <p:pic>
        <p:nvPicPr>
          <p:cNvPr id="9" name="Picture 32">
            <a:extLst>
              <a:ext uri="{FF2B5EF4-FFF2-40B4-BE49-F238E27FC236}">
                <a16:creationId xmlns:a16="http://schemas.microsoft.com/office/drawing/2014/main" id="{D58554C4-2D27-9F9D-4B69-D905A7709E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1000"/>
          </a:blip>
          <a:srcRect l="1724" r="1724"/>
          <a:stretch>
            <a:fillRect/>
          </a:stretch>
        </p:blipFill>
        <p:spPr>
          <a:xfrm>
            <a:off x="0" y="5284494"/>
            <a:ext cx="4537640" cy="16879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C9214504-A957-BA4B-6A0E-3ED4118394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60060" y="-50496"/>
            <a:ext cx="3163894" cy="3700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4C6218-168E-2B9C-1FB8-4DCF656468DF}"/>
              </a:ext>
            </a:extLst>
          </p:cNvPr>
          <p:cNvSpPr txBox="1"/>
          <p:nvPr/>
        </p:nvSpPr>
        <p:spPr>
          <a:xfrm>
            <a:off x="2514600" y="882530"/>
            <a:ext cx="678180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0" b="1">
                <a:solidFill>
                  <a:schemeClr val="tx2">
                    <a:lumMod val="50000"/>
                  </a:schemeClr>
                </a:solidFill>
                <a:latin typeface="UTM Duepuntozero" panose="02040603050506020204" pitchFamily="18" charset="0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48698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68A25A71-114F-3F6C-5D69-1581C47B1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4" y="923693"/>
            <a:ext cx="5823040" cy="5934307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3F1BEDAE-5CC4-FA49-1723-DC20D2DDA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4000" y="2711605"/>
            <a:ext cx="2566607" cy="4114800"/>
          </a:xfrm>
          <a:prstGeom prst="rect">
            <a:avLst/>
          </a:prstGeom>
        </p:spPr>
      </p:pic>
      <p:pic>
        <p:nvPicPr>
          <p:cNvPr id="5" name="Picture 28">
            <a:extLst>
              <a:ext uri="{FF2B5EF4-FFF2-40B4-BE49-F238E27FC236}">
                <a16:creationId xmlns:a16="http://schemas.microsoft.com/office/drawing/2014/main" id="{9DD1E9E8-5282-EC62-09C6-654DBD0DCAC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 rot="20401667">
            <a:off x="8268904" y="1751910"/>
            <a:ext cx="3667153" cy="1370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525537-2864-2A20-7402-FC804FB41963}"/>
              </a:ext>
            </a:extLst>
          </p:cNvPr>
          <p:cNvSpPr txBox="1"/>
          <p:nvPr/>
        </p:nvSpPr>
        <p:spPr>
          <a:xfrm>
            <a:off x="1600200" y="1600200"/>
            <a:ext cx="31982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pc="300" dirty="0" err="1">
                <a:ln w="3492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KHỞI</a:t>
            </a:r>
            <a:r>
              <a:rPr lang="en-US" sz="8000" spc="300" dirty="0">
                <a:ln w="3492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en-US" sz="8000" spc="300" dirty="0" err="1">
                <a:ln w="3492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ĐỘNG</a:t>
            </a:r>
            <a:endParaRPr lang="en-US" sz="8000" spc="300" dirty="0">
              <a:ln w="349250">
                <a:solidFill>
                  <a:schemeClr val="bg1"/>
                </a:solidFill>
              </a:ln>
              <a:solidFill>
                <a:srgbClr val="00B05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EB1D7D-4371-BAAC-E771-34ECB7A18A78}"/>
              </a:ext>
            </a:extLst>
          </p:cNvPr>
          <p:cNvSpPr txBox="1"/>
          <p:nvPr/>
        </p:nvSpPr>
        <p:spPr>
          <a:xfrm>
            <a:off x="1632724" y="1600199"/>
            <a:ext cx="31982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pc="300" dirty="0" err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K</a:t>
            </a:r>
            <a:r>
              <a:rPr lang="en-US" sz="8000" spc="300" dirty="0" err="1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90000"/>
                  </a:scheme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H</a:t>
            </a:r>
            <a:r>
              <a:rPr lang="en-US" sz="8000" spc="30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Ở</a:t>
            </a:r>
            <a:r>
              <a:rPr lang="en-US" sz="8000" spc="30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I</a:t>
            </a:r>
            <a:r>
              <a:rPr lang="en-US" sz="8000" spc="3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en-US" sz="8000" spc="3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Đ</a:t>
            </a:r>
            <a:r>
              <a:rPr lang="en-US" sz="8000" spc="300" dirty="0" err="1">
                <a:ln>
                  <a:solidFill>
                    <a:sysClr val="windowText" lastClr="000000"/>
                  </a:solidFill>
                </a:ln>
                <a:solidFill>
                  <a:srgbClr val="00808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Ộ</a:t>
            </a:r>
            <a:r>
              <a:rPr lang="en-US" sz="8000" spc="300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N</a:t>
            </a:r>
            <a:r>
              <a:rPr lang="en-US" sz="8000" spc="3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G</a:t>
            </a:r>
            <a:endParaRPr lang="en-US" sz="8000" spc="3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694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:a16="http://schemas.microsoft.com/office/drawing/2014/main" id="{F1982D1C-609F-E50B-D37D-C4F6AC1C88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4000" y="381000"/>
            <a:ext cx="9854922" cy="1996092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6BAABC08-E2D9-338B-7913-08BE8FFD0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4000" y="110863"/>
            <a:ext cx="1699672" cy="2266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C9F459-C44D-FB46-1D20-E71343610189}"/>
              </a:ext>
            </a:extLst>
          </p:cNvPr>
          <p:cNvSpPr txBox="1"/>
          <p:nvPr/>
        </p:nvSpPr>
        <p:spPr>
          <a:xfrm>
            <a:off x="3193935" y="510013"/>
            <a:ext cx="7949922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UTM Duepuntozero" panose="02040603050506020204" pitchFamily="18" charset="0"/>
              </a:rPr>
              <a:t>Em hãy quan sát vào bức tranh sau đây và cho biết môn thể thao nào xuất hiện trong tranh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754D2C-10D7-5655-FC23-47A5728F2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20605"/>
            <a:ext cx="6800850" cy="4032785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  <a:effectLst>
            <a:outerShdw blurRad="50800" dist="38100" sx="89000" sy="890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11BA17-5E3E-3565-77FD-E0E482D2FB42}"/>
              </a:ext>
            </a:extLst>
          </p:cNvPr>
          <p:cNvSpPr/>
          <p:nvPr/>
        </p:nvSpPr>
        <p:spPr>
          <a:xfrm flipV="1">
            <a:off x="533400" y="2600185"/>
            <a:ext cx="3295650" cy="2184500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5035FF-556F-9F81-BAD0-C90001E1BF52}"/>
              </a:ext>
            </a:extLst>
          </p:cNvPr>
          <p:cNvSpPr/>
          <p:nvPr/>
        </p:nvSpPr>
        <p:spPr>
          <a:xfrm flipV="1">
            <a:off x="3829050" y="2600185"/>
            <a:ext cx="3505200" cy="2164080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F7EDA2-13C6-E4BF-870B-100308AD9544}"/>
              </a:ext>
            </a:extLst>
          </p:cNvPr>
          <p:cNvSpPr/>
          <p:nvPr/>
        </p:nvSpPr>
        <p:spPr>
          <a:xfrm flipV="1">
            <a:off x="533401" y="4784685"/>
            <a:ext cx="3295650" cy="1962452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60DFA3-A0DD-C843-DD71-C7B20011EF99}"/>
              </a:ext>
            </a:extLst>
          </p:cNvPr>
          <p:cNvSpPr/>
          <p:nvPr/>
        </p:nvSpPr>
        <p:spPr>
          <a:xfrm flipV="1">
            <a:off x="3838689" y="4784685"/>
            <a:ext cx="3489593" cy="1962452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id="{DCA2F52E-C745-4A43-6890-9D12BB2188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72400" y="2743200"/>
            <a:ext cx="4281292" cy="33055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7C43DF-0D28-774D-0D9D-DF4D4E393125}"/>
              </a:ext>
            </a:extLst>
          </p:cNvPr>
          <p:cNvSpPr txBox="1"/>
          <p:nvPr/>
        </p:nvSpPr>
        <p:spPr>
          <a:xfrm>
            <a:off x="8338095" y="3780404"/>
            <a:ext cx="3149901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0">
                <a:solidFill>
                  <a:srgbClr val="C00000"/>
                </a:solidFill>
                <a:latin typeface="UTM Duepuntozero" panose="02040603050506020204" pitchFamily="18" charset="0"/>
              </a:rPr>
              <a:t>Bóng rổ </a:t>
            </a:r>
          </a:p>
        </p:txBody>
      </p:sp>
    </p:spTree>
    <p:extLst>
      <p:ext uri="{BB962C8B-B14F-4D97-AF65-F5344CB8AC3E}">
        <p14:creationId xmlns:p14="http://schemas.microsoft.com/office/powerpoint/2010/main" val="21915642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3" grpId="0" animBg="1"/>
      <p:bldP spid="14" grpId="0" animBg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:a16="http://schemas.microsoft.com/office/drawing/2014/main" id="{F1982D1C-609F-E50B-D37D-C4F6AC1C88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4000" y="381000"/>
            <a:ext cx="9854922" cy="1996092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6BAABC08-E2D9-338B-7913-08BE8FFD0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4000" y="110863"/>
            <a:ext cx="1699672" cy="2266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C9F459-C44D-FB46-1D20-E71343610189}"/>
              </a:ext>
            </a:extLst>
          </p:cNvPr>
          <p:cNvSpPr txBox="1"/>
          <p:nvPr/>
        </p:nvSpPr>
        <p:spPr>
          <a:xfrm>
            <a:off x="3193935" y="510013"/>
            <a:ext cx="7949922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UTM Duepuntozero" panose="02040603050506020204" pitchFamily="18" charset="0"/>
              </a:rPr>
              <a:t>Em hãy quan sát vào bức tranh sau đây và cho biết môn thể thao nào xuất hiện trong tranh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754D2C-10D7-5655-FC23-47A5728F2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7" y="2647229"/>
            <a:ext cx="6800850" cy="4032785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  <a:effectLst>
            <a:outerShdw blurRad="50800" dist="38100" sx="89000" sy="890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DCA2F52E-C745-4A43-6890-9D12BB2188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95226" y="2373234"/>
            <a:ext cx="5231208" cy="44344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7C43DF-0D28-774D-0D9D-DF4D4E393125}"/>
              </a:ext>
            </a:extLst>
          </p:cNvPr>
          <p:cNvSpPr txBox="1"/>
          <p:nvPr/>
        </p:nvSpPr>
        <p:spPr>
          <a:xfrm>
            <a:off x="7734626" y="3240910"/>
            <a:ext cx="3762054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UTM Duepuntozero" panose="02040603050506020204" pitchFamily="18" charset="0"/>
              </a:rPr>
              <a:t>Tác dụng của việc chơi thể thao là gì? </a:t>
            </a:r>
          </a:p>
        </p:txBody>
      </p:sp>
    </p:spTree>
    <p:extLst>
      <p:ext uri="{BB962C8B-B14F-4D97-AF65-F5344CB8AC3E}">
        <p14:creationId xmlns:p14="http://schemas.microsoft.com/office/powerpoint/2010/main" val="40742129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68A25A71-114F-3F6C-5D69-1581C47B1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4" y="923693"/>
            <a:ext cx="7002966" cy="5934307"/>
          </a:xfrm>
          <a:prstGeom prst="rect">
            <a:avLst/>
          </a:prstGeom>
        </p:spPr>
      </p:pic>
      <p:pic>
        <p:nvPicPr>
          <p:cNvPr id="5" name="Picture 28">
            <a:extLst>
              <a:ext uri="{FF2B5EF4-FFF2-40B4-BE49-F238E27FC236}">
                <a16:creationId xmlns:a16="http://schemas.microsoft.com/office/drawing/2014/main" id="{9DD1E9E8-5282-EC62-09C6-654DBD0DCA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rcRect/>
          <a:stretch>
            <a:fillRect/>
          </a:stretch>
        </p:blipFill>
        <p:spPr>
          <a:xfrm rot="20401667">
            <a:off x="8268904" y="1751910"/>
            <a:ext cx="3667153" cy="1370599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3F1BEDAE-5CC4-FA49-1723-DC20D2DDA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78900" y="2722756"/>
            <a:ext cx="2566607" cy="411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A7D68E-928C-3DFA-BC70-3CA264F37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66799"/>
            <a:ext cx="6572058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04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038A2B1B-E350-9F1F-074E-195DD96D5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0400" y="149918"/>
            <a:ext cx="5613733" cy="1599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35BB6-428B-DBEB-D726-8B1D6CC3CAD9}"/>
              </a:ext>
            </a:extLst>
          </p:cNvPr>
          <p:cNvSpPr txBox="1"/>
          <p:nvPr/>
        </p:nvSpPr>
        <p:spPr>
          <a:xfrm>
            <a:off x="3653213" y="381188"/>
            <a:ext cx="45632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600" spc="300" dirty="0">
                <a:ln w="28575">
                  <a:solidFill>
                    <a:prstClr val="white"/>
                  </a:solidFill>
                </a:ln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NGHE – </a:t>
            </a:r>
            <a:r>
              <a:rPr lang="en-US" sz="6600" spc="300" dirty="0" err="1">
                <a:ln w="28575">
                  <a:solidFill>
                    <a:prstClr val="white"/>
                  </a:solidFill>
                </a:ln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KỂ</a:t>
            </a:r>
            <a:endParaRPr lang="en-US" sz="6600" spc="300" dirty="0">
              <a:ln w="28575">
                <a:solidFill>
                  <a:prstClr val="white"/>
                </a:solidFill>
              </a:ln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7C0BB8-31FD-BC78-4A8C-EAD09D98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35143"/>
            <a:ext cx="7136500" cy="5063363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619C0A-1CD6-8148-9D7D-3A8F6B73A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0" y="2819400"/>
            <a:ext cx="5505165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6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pSave.io-CUỘC CHẠY ĐUA TRONG RỪNG _ Truyện Kể Bé Nghe _ Truyện Ngụ Ngôn">
            <a:hlinkClick r:id="" action="ppaction://media"/>
            <a:extLst>
              <a:ext uri="{FF2B5EF4-FFF2-40B4-BE49-F238E27FC236}">
                <a16:creationId xmlns:a16="http://schemas.microsoft.com/office/drawing/2014/main" id="{B656FE77-188B-DD03-86B3-CA9CAE27C54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1714500"/>
            <a:ext cx="9144000" cy="51435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E6FF8ADE-EDF3-764B-77EE-3FAC7EA28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05200" y="0"/>
            <a:ext cx="5613733" cy="1599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C3C9E8-A6F2-39BF-076F-3E95BABCB375}"/>
              </a:ext>
            </a:extLst>
          </p:cNvPr>
          <p:cNvSpPr txBox="1"/>
          <p:nvPr/>
        </p:nvSpPr>
        <p:spPr>
          <a:xfrm>
            <a:off x="3958013" y="231270"/>
            <a:ext cx="45632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600" spc="300" dirty="0">
                <a:ln w="28575">
                  <a:solidFill>
                    <a:prstClr val="white"/>
                  </a:solidFill>
                </a:ln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NGHE – </a:t>
            </a:r>
            <a:r>
              <a:rPr lang="en-US" sz="6600" spc="300" dirty="0" err="1">
                <a:ln w="28575">
                  <a:solidFill>
                    <a:prstClr val="white"/>
                  </a:solidFill>
                </a:ln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KỂ</a:t>
            </a:r>
            <a:endParaRPr lang="en-US" sz="6600" spc="300" dirty="0">
              <a:ln w="28575">
                <a:solidFill>
                  <a:prstClr val="white"/>
                </a:solidFill>
              </a:ln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66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9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39EAB3-FA7B-3600-BC7E-28B5731B4E39}"/>
              </a:ext>
            </a:extLst>
          </p:cNvPr>
          <p:cNvSpPr/>
          <p:nvPr/>
        </p:nvSpPr>
        <p:spPr>
          <a:xfrm>
            <a:off x="304800" y="228600"/>
            <a:ext cx="11582400" cy="6477000"/>
          </a:xfrm>
          <a:custGeom>
            <a:avLst/>
            <a:gdLst>
              <a:gd name="connsiteX0" fmla="*/ 1079522 w 11582400"/>
              <a:gd name="connsiteY0" fmla="*/ 0 h 6477000"/>
              <a:gd name="connsiteX1" fmla="*/ 11582400 w 11582400"/>
              <a:gd name="connsiteY1" fmla="*/ 0 h 6477000"/>
              <a:gd name="connsiteX2" fmla="*/ 11582400 w 11582400"/>
              <a:gd name="connsiteY2" fmla="*/ 0 h 6477000"/>
              <a:gd name="connsiteX3" fmla="*/ 11582400 w 11582400"/>
              <a:gd name="connsiteY3" fmla="*/ 5397478 h 6477000"/>
              <a:gd name="connsiteX4" fmla="*/ 10502878 w 11582400"/>
              <a:gd name="connsiteY4" fmla="*/ 6477000 h 6477000"/>
              <a:gd name="connsiteX5" fmla="*/ 0 w 11582400"/>
              <a:gd name="connsiteY5" fmla="*/ 6477000 h 6477000"/>
              <a:gd name="connsiteX6" fmla="*/ 0 w 11582400"/>
              <a:gd name="connsiteY6" fmla="*/ 6477000 h 6477000"/>
              <a:gd name="connsiteX7" fmla="*/ 0 w 11582400"/>
              <a:gd name="connsiteY7" fmla="*/ 1079522 h 6477000"/>
              <a:gd name="connsiteX8" fmla="*/ 1079522 w 11582400"/>
              <a:gd name="connsiteY8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2400" h="6477000" fill="none" extrusionOk="0">
                <a:moveTo>
                  <a:pt x="1079522" y="0"/>
                </a:moveTo>
                <a:cubicBezTo>
                  <a:pt x="4928796" y="48231"/>
                  <a:pt x="9485928" y="-84455"/>
                  <a:pt x="11582400" y="0"/>
                </a:cubicBezTo>
                <a:lnTo>
                  <a:pt x="11582400" y="0"/>
                </a:lnTo>
                <a:cubicBezTo>
                  <a:pt x="11620981" y="1281933"/>
                  <a:pt x="11519059" y="2777095"/>
                  <a:pt x="11582400" y="5397478"/>
                </a:cubicBezTo>
                <a:cubicBezTo>
                  <a:pt x="11471483" y="5975742"/>
                  <a:pt x="11167526" y="6532975"/>
                  <a:pt x="10502878" y="6477000"/>
                </a:cubicBezTo>
                <a:cubicBezTo>
                  <a:pt x="6025089" y="6346046"/>
                  <a:pt x="5195402" y="6433426"/>
                  <a:pt x="0" y="6477000"/>
                </a:cubicBezTo>
                <a:lnTo>
                  <a:pt x="0" y="6477000"/>
                </a:lnTo>
                <a:cubicBezTo>
                  <a:pt x="-80982" y="4435685"/>
                  <a:pt x="-72255" y="2357526"/>
                  <a:pt x="0" y="1079522"/>
                </a:cubicBezTo>
                <a:cubicBezTo>
                  <a:pt x="49697" y="439805"/>
                  <a:pt x="507828" y="-115289"/>
                  <a:pt x="1079522" y="0"/>
                </a:cubicBezTo>
                <a:close/>
              </a:path>
              <a:path w="11582400" h="6477000" stroke="0" extrusionOk="0">
                <a:moveTo>
                  <a:pt x="1079522" y="0"/>
                </a:moveTo>
                <a:cubicBezTo>
                  <a:pt x="4043447" y="118645"/>
                  <a:pt x="6394574" y="116012"/>
                  <a:pt x="11582400" y="0"/>
                </a:cubicBezTo>
                <a:lnTo>
                  <a:pt x="11582400" y="0"/>
                </a:lnTo>
                <a:cubicBezTo>
                  <a:pt x="11449518" y="1057888"/>
                  <a:pt x="11667351" y="3935842"/>
                  <a:pt x="11582400" y="5397478"/>
                </a:cubicBezTo>
                <a:cubicBezTo>
                  <a:pt x="11514026" y="6060453"/>
                  <a:pt x="11087034" y="6543594"/>
                  <a:pt x="10502878" y="6477000"/>
                </a:cubicBezTo>
                <a:cubicBezTo>
                  <a:pt x="6362489" y="6497187"/>
                  <a:pt x="2136403" y="6629480"/>
                  <a:pt x="0" y="6477000"/>
                </a:cubicBezTo>
                <a:lnTo>
                  <a:pt x="0" y="6477000"/>
                </a:lnTo>
                <a:cubicBezTo>
                  <a:pt x="-49533" y="4803689"/>
                  <a:pt x="-14809" y="2673216"/>
                  <a:pt x="0" y="1079522"/>
                </a:cubicBezTo>
                <a:cubicBezTo>
                  <a:pt x="-16381" y="480810"/>
                  <a:pt x="439896" y="40882"/>
                  <a:pt x="1079522" y="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35F25-D9FB-B3CA-C3C9-B3AC01784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6037"/>
            <a:ext cx="7136500" cy="5063363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1C819-D3C2-D7A0-F44D-F7A0F36B8C20}"/>
              </a:ext>
            </a:extLst>
          </p:cNvPr>
          <p:cNvSpPr txBox="1"/>
          <p:nvPr/>
        </p:nvSpPr>
        <p:spPr>
          <a:xfrm>
            <a:off x="1143000" y="625522"/>
            <a:ext cx="587507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solidFill>
                  <a:schemeClr val="accent6">
                    <a:lumMod val="75000"/>
                  </a:schemeClr>
                </a:solidFill>
                <a:latin typeface="LNTH-Dinomiko" panose="02000500000000000000" pitchFamily="2" charset="0"/>
              </a:rPr>
              <a:t>Cuộc chạy đua trong rừng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86E5219D-9ACE-2E43-9685-C9FB77F58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27227" y="685800"/>
            <a:ext cx="4509010" cy="3411918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8B9DAD56-ADDC-96EE-D99E-4F526300D6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04878" y="3657600"/>
            <a:ext cx="3583066" cy="32083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AA48D9-65AC-E18A-359A-FBA4BFBFC7E0}"/>
              </a:ext>
            </a:extLst>
          </p:cNvPr>
          <p:cNvSpPr txBox="1"/>
          <p:nvPr/>
        </p:nvSpPr>
        <p:spPr>
          <a:xfrm>
            <a:off x="7924800" y="1812511"/>
            <a:ext cx="34616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LNTH-Dinomiko" panose="02000500000000000000" pitchFamily="2" charset="0"/>
              </a:rPr>
              <a:t>Kể từng đoạn câu chuyện </a:t>
            </a:r>
            <a:endParaRPr lang="en-US" sz="2400">
              <a:solidFill>
                <a:schemeClr val="bg2">
                  <a:lumMod val="50000"/>
                </a:schemeClr>
              </a:solidFill>
              <a:latin typeface="LNTH-Dinomiko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2855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903</TotalTime>
  <Words>242</Words>
  <Application>Microsoft Office PowerPoint</Application>
  <PresentationFormat>Widescreen</PresentationFormat>
  <Paragraphs>37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#9Slide02 Noi dung dai</vt:lpstr>
      <vt:lpstr>#9Slide02 Tieu de dai</vt:lpstr>
      <vt:lpstr>#9Slide07 SVNBeachwood Sans</vt:lpstr>
      <vt:lpstr>Arial</vt:lpstr>
      <vt:lpstr>Calibri</vt:lpstr>
      <vt:lpstr>LNTH-Dinomiko</vt:lpstr>
      <vt:lpstr>SVN-Poky's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YEN NHI</dc:creator>
  <cp:keywords>9Slide</cp:keywords>
  <dc:description>9Slide.vn</dc:description>
  <cp:lastModifiedBy>ADMIN</cp:lastModifiedBy>
  <cp:revision>16</cp:revision>
  <dcterms:created xsi:type="dcterms:W3CDTF">2022-11-15T02:15:55Z</dcterms:created>
  <dcterms:modified xsi:type="dcterms:W3CDTF">2023-04-24T07:54:27Z</dcterms:modified>
  <cp:category>9Slide.vn</cp:category>
  <cp:contentStatus>9Slide</cp:contentStatus>
</cp:coreProperties>
</file>