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300" r:id="rId3"/>
    <p:sldId id="267" r:id="rId4"/>
    <p:sldId id="261" r:id="rId5"/>
    <p:sldId id="286" r:id="rId6"/>
    <p:sldId id="275" r:id="rId7"/>
    <p:sldId id="277" r:id="rId8"/>
    <p:sldId id="288" r:id="rId9"/>
    <p:sldId id="266" r:id="rId10"/>
    <p:sldId id="297" r:id="rId11"/>
    <p:sldId id="289" r:id="rId12"/>
    <p:sldId id="299" r:id="rId13"/>
    <p:sldId id="290" r:id="rId14"/>
    <p:sldId id="270" r:id="rId15"/>
    <p:sldId id="291" r:id="rId16"/>
    <p:sldId id="272" r:id="rId17"/>
    <p:sldId id="271" r:id="rId18"/>
    <p:sldId id="274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7AB2"/>
    <a:srgbClr val="63C3CD"/>
    <a:srgbClr val="69C769"/>
    <a:srgbClr val="E84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21" autoAdjust="0"/>
    <p:restoredTop sz="94364" autoAdjust="0"/>
  </p:normalViewPr>
  <p:slideViewPr>
    <p:cSldViewPr snapToGrid="0">
      <p:cViewPr varScale="1">
        <p:scale>
          <a:sx n="61" d="100"/>
          <a:sy n="61" d="100"/>
        </p:scale>
        <p:origin x="17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E40F-0D92-42B0-9354-B4F40060442F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520F6-261C-4D9A-A79B-13A83A531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4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6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6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0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5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FFCA-3E4B-4594-B1B9-270D57A09BE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8CB7-0FBB-4DF8-933A-D1C118B3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" y="40342"/>
            <a:ext cx="12079586" cy="67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1706" y="121104"/>
            <a:ext cx="10135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12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5501" y="1071039"/>
            <a:ext cx="7468155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b="1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TOÁN LỚP 2</a:t>
            </a:r>
          </a:p>
          <a:p>
            <a:pPr algn="ctr"/>
            <a:r>
              <a:rPr lang="en-US" sz="3599" b="1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99" b="1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r>
              <a:rPr lang="en-US" sz="3599" b="1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 ĐỀ: ÔN TẬP CUỐI HKI.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2715" y="2916418"/>
            <a:ext cx="6535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2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7559"/>
            <a:ext cx="12192000" cy="74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94" y="2683677"/>
            <a:ext cx="3592288" cy="423236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flipH="1">
            <a:off x="-336947" y="104891"/>
            <a:ext cx="3252652" cy="2302799"/>
          </a:xfrm>
          <a:prstGeom prst="cloudCallout">
            <a:avLst>
              <a:gd name="adj1" fmla="val -30964"/>
              <a:gd name="adj2" fmla="val 77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2: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rồi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tính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5610" y="610291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80 + 18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6506" y="613795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54 + 27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42465" y="658717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30 + 70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66564" y="1442705"/>
            <a:ext cx="8366997" cy="486396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 err="1">
                <a:solidFill>
                  <a:srgbClr val="7030A0"/>
                </a:solidFill>
              </a:rPr>
              <a:t>Đặt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tính</a:t>
            </a:r>
            <a:r>
              <a:rPr lang="en-US" sz="3200" b="1" dirty="0">
                <a:solidFill>
                  <a:srgbClr val="7030A0"/>
                </a:solidFill>
              </a:rPr>
              <a:t>: </a:t>
            </a:r>
            <a:r>
              <a:rPr lang="en-US" sz="3200" b="1" dirty="0" err="1">
                <a:solidFill>
                  <a:srgbClr val="7030A0"/>
                </a:solidFill>
              </a:rPr>
              <a:t>Viết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hạng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thứ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nhất</a:t>
            </a:r>
            <a:r>
              <a:rPr lang="en-US" sz="3200" b="1" dirty="0">
                <a:solidFill>
                  <a:srgbClr val="7030A0"/>
                </a:solidFill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trên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số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hạng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thứ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hai</a:t>
            </a:r>
            <a:r>
              <a:rPr lang="en-US" sz="3200" b="1" dirty="0">
                <a:solidFill>
                  <a:srgbClr val="7030A0"/>
                </a:solidFill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dưới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cùng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hàng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cột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nhau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b="1" dirty="0" err="1">
                <a:solidFill>
                  <a:srgbClr val="7030A0"/>
                </a:solidFill>
              </a:rPr>
              <a:t>Dấu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cộng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ghi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giữa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hai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hạng</a:t>
            </a:r>
            <a:r>
              <a:rPr lang="en-US" sz="3200" b="1" dirty="0">
                <a:solidFill>
                  <a:srgbClr val="7030A0"/>
                </a:solidFill>
              </a:rPr>
              <a:t>. </a:t>
            </a:r>
            <a:r>
              <a:rPr lang="en-US" sz="3200" b="1" dirty="0" err="1">
                <a:solidFill>
                  <a:srgbClr val="7030A0"/>
                </a:solidFill>
              </a:rPr>
              <a:t>Gạch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ngang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thay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dấu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bằng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 err="1">
                <a:solidFill>
                  <a:srgbClr val="7030A0"/>
                </a:solidFill>
              </a:rPr>
              <a:t>Tính</a:t>
            </a:r>
            <a:r>
              <a:rPr lang="en-US" sz="3200" b="1" dirty="0">
                <a:solidFill>
                  <a:srgbClr val="7030A0"/>
                </a:solidFill>
              </a:rPr>
              <a:t>: </a:t>
            </a:r>
            <a:r>
              <a:rPr lang="en-US" sz="3200" b="1" dirty="0" err="1">
                <a:solidFill>
                  <a:srgbClr val="7030A0"/>
                </a:solidFill>
              </a:rPr>
              <a:t>Tính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từ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phải</a:t>
            </a:r>
            <a:r>
              <a:rPr lang="en-US" sz="3200" b="1" dirty="0">
                <a:solidFill>
                  <a:srgbClr val="7030A0"/>
                </a:solidFill>
              </a:rPr>
              <a:t> sang </a:t>
            </a:r>
            <a:r>
              <a:rPr lang="en-US" sz="3200" b="1" dirty="0" err="1">
                <a:solidFill>
                  <a:srgbClr val="7030A0"/>
                </a:solidFill>
              </a:rPr>
              <a:t>trái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bắt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đầu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từ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đơn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vị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- </a:t>
            </a:r>
            <a:r>
              <a:rPr lang="en-US" sz="3200" b="1" dirty="0" err="1">
                <a:solidFill>
                  <a:srgbClr val="7030A0"/>
                </a:solidFill>
              </a:rPr>
              <a:t>Khi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nhớ</a:t>
            </a:r>
            <a:r>
              <a:rPr lang="en-US" sz="3200" b="1" dirty="0">
                <a:solidFill>
                  <a:srgbClr val="7030A0"/>
                </a:solidFill>
              </a:rPr>
              <a:t> ta </a:t>
            </a:r>
            <a:r>
              <a:rPr lang="en-US" sz="3200" b="1" dirty="0" err="1">
                <a:solidFill>
                  <a:srgbClr val="7030A0"/>
                </a:solidFill>
              </a:rPr>
              <a:t>nhớ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từ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đơn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vị</a:t>
            </a:r>
            <a:r>
              <a:rPr lang="en-US" sz="3200" b="1" dirty="0">
                <a:solidFill>
                  <a:srgbClr val="7030A0"/>
                </a:solidFill>
              </a:rPr>
              <a:t> sang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chục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mở đầu | Desain presentasi, Latar belakang, Ide ruang  ke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0" y="-267985"/>
            <a:ext cx="12236820" cy="7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28" y="2638698"/>
            <a:ext cx="3592288" cy="4232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4344" y="1105511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80 + 18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4882" y="1138224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54 + 27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76935" y="1174341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30 + 70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3443" y="1676839"/>
            <a:ext cx="74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6073" y="2159306"/>
            <a:ext cx="74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5793" y="1913995"/>
            <a:ext cx="56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06077" y="2797869"/>
            <a:ext cx="73428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82352" y="2698814"/>
            <a:ext cx="401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0335" y="2698402"/>
            <a:ext cx="401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42" b="80233" l="11628" r="83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28" y="3545684"/>
            <a:ext cx="4791918" cy="3941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81011" y="1613793"/>
            <a:ext cx="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54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0043" y="2064448"/>
            <a:ext cx="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27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969084" y="2706117"/>
            <a:ext cx="6276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92182" y="2611225"/>
            <a:ext cx="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81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48295" y="1630096"/>
            <a:ext cx="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82318" y="2161435"/>
            <a:ext cx="8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70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99550" y="1849846"/>
            <a:ext cx="36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75280" y="1960578"/>
            <a:ext cx="36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652389" y="2776955"/>
            <a:ext cx="6276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61140" y="2723945"/>
            <a:ext cx="1282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7" name="Cloud Callout 26"/>
          <p:cNvSpPr/>
          <p:nvPr/>
        </p:nvSpPr>
        <p:spPr>
          <a:xfrm flipH="1">
            <a:off x="-336947" y="104891"/>
            <a:ext cx="3252652" cy="2302799"/>
          </a:xfrm>
          <a:prstGeom prst="cloudCallout">
            <a:avLst>
              <a:gd name="adj1" fmla="val -30964"/>
              <a:gd name="adj2" fmla="val 77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7559"/>
            <a:ext cx="12192000" cy="74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70" y="2670230"/>
            <a:ext cx="3592288" cy="423236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flipH="1">
            <a:off x="-336947" y="104891"/>
            <a:ext cx="3252652" cy="2302799"/>
          </a:xfrm>
          <a:prstGeom prst="cloudCallout">
            <a:avLst>
              <a:gd name="adj1" fmla="val -30964"/>
              <a:gd name="adj2" fmla="val 77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2: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rồi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tính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15714" y="1567274"/>
            <a:ext cx="8366997" cy="420939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 err="1">
                <a:solidFill>
                  <a:srgbClr val="7030A0"/>
                </a:solidFill>
              </a:rPr>
              <a:t>Đặt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tính</a:t>
            </a:r>
            <a:r>
              <a:rPr lang="en-US" sz="3200" b="1" dirty="0">
                <a:solidFill>
                  <a:srgbClr val="7030A0"/>
                </a:solidFill>
              </a:rPr>
              <a:t>: </a:t>
            </a:r>
            <a:r>
              <a:rPr lang="en-US" sz="3200" b="1" dirty="0" err="1">
                <a:solidFill>
                  <a:srgbClr val="7030A0"/>
                </a:solidFill>
              </a:rPr>
              <a:t>Viết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bị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trừ</a:t>
            </a:r>
            <a:r>
              <a:rPr lang="en-US" sz="3200" b="1" dirty="0">
                <a:solidFill>
                  <a:srgbClr val="7030A0"/>
                </a:solidFill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trên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số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trừ</a:t>
            </a:r>
            <a:r>
              <a:rPr lang="en-US" sz="3200" b="1" dirty="0">
                <a:solidFill>
                  <a:srgbClr val="7030A0"/>
                </a:solidFill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dưới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cùng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hàng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cột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nhau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b="1" dirty="0" err="1">
                <a:solidFill>
                  <a:srgbClr val="7030A0"/>
                </a:solidFill>
              </a:rPr>
              <a:t>Dấu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trừ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ghi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giữa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hai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số</a:t>
            </a:r>
            <a:r>
              <a:rPr lang="en-US" sz="3200" b="1" dirty="0">
                <a:solidFill>
                  <a:srgbClr val="7030A0"/>
                </a:solidFill>
              </a:rPr>
              <a:t> . </a:t>
            </a:r>
            <a:r>
              <a:rPr lang="en-US" sz="3200" b="1" dirty="0" err="1">
                <a:solidFill>
                  <a:srgbClr val="7030A0"/>
                </a:solidFill>
              </a:rPr>
              <a:t>Gạch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ngang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thay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dấu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bằng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 err="1">
                <a:solidFill>
                  <a:srgbClr val="7030A0"/>
                </a:solidFill>
              </a:rPr>
              <a:t>Tính</a:t>
            </a:r>
            <a:r>
              <a:rPr lang="en-US" sz="3200" b="1" dirty="0">
                <a:solidFill>
                  <a:srgbClr val="7030A0"/>
                </a:solidFill>
              </a:rPr>
              <a:t>: </a:t>
            </a:r>
            <a:r>
              <a:rPr lang="en-US" sz="3200" b="1" dirty="0" err="1">
                <a:solidFill>
                  <a:srgbClr val="7030A0"/>
                </a:solidFill>
              </a:rPr>
              <a:t>Tính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từ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phải</a:t>
            </a:r>
            <a:r>
              <a:rPr lang="en-US" sz="3200" b="1" dirty="0">
                <a:solidFill>
                  <a:srgbClr val="7030A0"/>
                </a:solidFill>
              </a:rPr>
              <a:t> sang </a:t>
            </a:r>
            <a:r>
              <a:rPr lang="en-US" sz="3200" b="1" dirty="0" err="1">
                <a:solidFill>
                  <a:srgbClr val="7030A0"/>
                </a:solidFill>
              </a:rPr>
              <a:t>trái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bắt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đầu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từ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đơn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vị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- Khi </a:t>
            </a:r>
            <a:r>
              <a:rPr lang="en-US" sz="3200" b="1" dirty="0" err="1">
                <a:solidFill>
                  <a:srgbClr val="7030A0"/>
                </a:solidFill>
              </a:rPr>
              <a:t>nhớ</a:t>
            </a:r>
            <a:r>
              <a:rPr lang="en-US" sz="3200" b="1" dirty="0">
                <a:solidFill>
                  <a:srgbClr val="7030A0"/>
                </a:solidFill>
              </a:rPr>
              <a:t> ta </a:t>
            </a:r>
            <a:r>
              <a:rPr lang="en-US" sz="3200" b="1" dirty="0" err="1">
                <a:solidFill>
                  <a:srgbClr val="7030A0"/>
                </a:solidFill>
              </a:rPr>
              <a:t>nhớ</a:t>
            </a:r>
            <a:r>
              <a:rPr lang="en-US" sz="3200" b="1" dirty="0">
                <a:solidFill>
                  <a:srgbClr val="7030A0"/>
                </a:solidFill>
              </a:rPr>
              <a:t>  sang </a:t>
            </a:r>
            <a:r>
              <a:rPr lang="en-US" sz="3200" b="1" dirty="0" err="1">
                <a:solidFill>
                  <a:srgbClr val="7030A0"/>
                </a:solidFill>
              </a:rPr>
              <a:t>hàng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chục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của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trừ</a:t>
            </a:r>
            <a:r>
              <a:rPr lang="en-US" sz="3200" b="1" dirty="0">
                <a:solidFill>
                  <a:srgbClr val="7030A0"/>
                </a:solidFill>
              </a:rPr>
              <a:t>.</a:t>
            </a: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8511" y="646295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30 - 13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2126" y="579549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32 - 15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4310" y="622522"/>
            <a:ext cx="200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100 - 50</a:t>
            </a:r>
          </a:p>
        </p:txBody>
      </p:sp>
    </p:spTree>
    <p:extLst>
      <p:ext uri="{BB962C8B-B14F-4D97-AF65-F5344CB8AC3E}">
        <p14:creationId xmlns:p14="http://schemas.microsoft.com/office/powerpoint/2010/main" val="1264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Mẫu Background Powerpoint Đơn Giản, Ấn Tượng, Download Hình Nền 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326" y="2630859"/>
            <a:ext cx="3888887" cy="4232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7245" y="1248634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30 - 13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9331" y="1206463"/>
            <a:ext cx="178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32 - 15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4218" y="1224859"/>
            <a:ext cx="200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100 - 50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8636" y="1754452"/>
            <a:ext cx="74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3985" y="2202639"/>
            <a:ext cx="74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13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2813" y="2821694"/>
            <a:ext cx="73428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9083" y="2722231"/>
            <a:ext cx="401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7072" y="2735674"/>
            <a:ext cx="401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8701" y="1917758"/>
            <a:ext cx="568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2952" y="1764980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2388" y="2219107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9000" y="1932557"/>
            <a:ext cx="568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-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42" b="80233" l="11628" r="83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15" y="3403935"/>
            <a:ext cx="4536656" cy="425405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597963" y="2810998"/>
            <a:ext cx="7794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58307" y="2740900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42575" y="1682837"/>
            <a:ext cx="979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7148" y="2077772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50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495230" y="2689051"/>
            <a:ext cx="7794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68275" y="1867331"/>
            <a:ext cx="42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60399" y="2601855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45</a:t>
            </a:r>
          </a:p>
        </p:txBody>
      </p:sp>
      <p:sp>
        <p:nvSpPr>
          <p:cNvPr id="28" name="Cloud Callout 27"/>
          <p:cNvSpPr/>
          <p:nvPr/>
        </p:nvSpPr>
        <p:spPr>
          <a:xfrm flipH="1">
            <a:off x="-336947" y="104891"/>
            <a:ext cx="3252652" cy="2302799"/>
          </a:xfrm>
          <a:prstGeom prst="cloudCallout">
            <a:avLst>
              <a:gd name="adj1" fmla="val -30964"/>
              <a:gd name="adj2" fmla="val 77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2: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rồi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tính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5FD224C-DECB-4752-A84E-84B9B063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92785" r="38696" b="1088"/>
          <a:stretch/>
        </p:blipFill>
        <p:spPr>
          <a:xfrm rot="10800000">
            <a:off x="5558896" y="5523634"/>
            <a:ext cx="5086354" cy="10048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C2A539-2975-427D-81F5-99E3C76BEC6A}"/>
              </a:ext>
            </a:extLst>
          </p:cNvPr>
          <p:cNvGrpSpPr/>
          <p:nvPr/>
        </p:nvGrpSpPr>
        <p:grpSpPr>
          <a:xfrm>
            <a:off x="0" y="126515"/>
            <a:ext cx="12013324" cy="7134769"/>
            <a:chOff x="-57150" y="-2007221"/>
            <a:chExt cx="13430250" cy="9513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C8797F-92D0-4BA4-9795-F99E37415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5" r="30899" b="-2945"/>
            <a:stretch/>
          </p:blipFill>
          <p:spPr>
            <a:xfrm rot="10800000">
              <a:off x="-14514" y="5931869"/>
              <a:ext cx="8424720" cy="91161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DAFDB5-CDCB-403D-8259-F5753F6CCD3D}"/>
                </a:ext>
              </a:extLst>
            </p:cNvPr>
            <p:cNvGrpSpPr/>
            <p:nvPr/>
          </p:nvGrpSpPr>
          <p:grpSpPr>
            <a:xfrm>
              <a:off x="-57150" y="-2007221"/>
              <a:ext cx="13430250" cy="8236571"/>
              <a:chOff x="-38100" y="-1340471"/>
              <a:chExt cx="13430250" cy="823657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3731BAB-9121-49C6-8921-F7DD691B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34047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E1C2259-5278-4B12-9380-C7FC88F9B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3100" y="2264667"/>
                <a:ext cx="3829050" cy="33954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23D181B-5DE5-4BDB-ACD5-EA72772C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" y="2088529"/>
                <a:ext cx="12344400" cy="4807571"/>
              </a:xfrm>
              <a:prstGeom prst="rect">
                <a:avLst/>
              </a:prstGeom>
            </p:spPr>
          </p:pic>
        </p:grpSp>
        <p:pic>
          <p:nvPicPr>
            <p:cNvPr id="12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ED18F548-3797-4E59-8B7A-97F0D0F5D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4209669" y="5708852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7E5C4222-24A8-4B44-B02A-60B454C4C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7088381" y="5314725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D1525D-EB69-461D-812F-77A46485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095" y="5502365"/>
              <a:ext cx="4783364" cy="13938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5FD224C-DECB-4752-A84E-84B9B063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5" t="92785" r="38696" b="1088"/>
            <a:stretch/>
          </p:blipFill>
          <p:spPr>
            <a:xfrm rot="10800000">
              <a:off x="-19056" y="6166028"/>
              <a:ext cx="6781805" cy="13397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7B7B5E-BD81-4ED3-933B-0CB60D64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7682070" y="5535574"/>
              <a:ext cx="3094248" cy="11033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3463D23-15FF-41D6-AE92-F23E4C8CB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8087042" y="5725810"/>
              <a:ext cx="3094248" cy="11033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15545A-B29E-4C2E-8684-95E51796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6778926" y="5743991"/>
              <a:ext cx="3094248" cy="11033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AA5830-8070-4826-A5FD-E68FFC41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9655871" y="5743991"/>
              <a:ext cx="3094248" cy="11033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47C213-D432-4214-8A7A-2FB13B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55" y="5783027"/>
              <a:ext cx="6370381" cy="16178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86E19-46AC-405E-B958-8906B915E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4" r="64262"/>
            <a:stretch/>
          </p:blipFill>
          <p:spPr>
            <a:xfrm>
              <a:off x="7983032" y="6471008"/>
              <a:ext cx="1696133" cy="947725"/>
            </a:xfrm>
            <a:prstGeom prst="rect">
              <a:avLst/>
            </a:prstGeom>
          </p:spPr>
        </p:pic>
      </p:grpSp>
      <p:pic>
        <p:nvPicPr>
          <p:cNvPr id="21" name="Picture 4" descr="Landscape Background With River And Green Field Stock Vector ...">
            <a:extLst>
              <a:ext uri="{FF2B5EF4-FFF2-40B4-BE49-F238E27FC236}">
                <a16:creationId xmlns:a16="http://schemas.microsoft.com/office/drawing/2014/main" id="{ED18F548-3797-4E59-8B7A-97F0D0F5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3" t="78839" r="54063" b="5883"/>
          <a:stretch/>
        </p:blipFill>
        <p:spPr bwMode="auto">
          <a:xfrm>
            <a:off x="4963124" y="5757636"/>
            <a:ext cx="622176" cy="4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47C213-D432-4214-8A7A-2FB13B699B7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/>
          <a:stretch/>
        </p:blipFill>
        <p:spPr>
          <a:xfrm>
            <a:off x="4648572" y="3987875"/>
            <a:ext cx="1461716" cy="1213370"/>
          </a:xfrm>
          <a:prstGeom prst="rect">
            <a:avLst/>
          </a:prstGeom>
        </p:spPr>
      </p:pic>
      <p:pic>
        <p:nvPicPr>
          <p:cNvPr id="23" name="Picture 2" descr="Rabbit png clipart 1 » PNG Image">
            <a:extLst>
              <a:ext uri="{FF2B5EF4-FFF2-40B4-BE49-F238E27FC236}">
                <a16:creationId xmlns:a16="http://schemas.microsoft.com/office/drawing/2014/main" id="{7182743F-6EF5-47D5-B816-665B1A3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8155" y="512574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1621" y="376073"/>
            <a:ext cx="462726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2408 L 0.02292 -0.08889 C 0.02773 -0.10324 0.03516 -0.10973 0.04297 -0.10973 C 0.05169 -0.10973 0.05859 -0.10324 0.06367 -0.08889 L 0.0875 -0.0240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PowerPoint đẹp và chuyên nghiệp-Tin học Thái Bình - Học trực  tuyến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326" y="2590518"/>
            <a:ext cx="3888887" cy="4232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410" y="1304364"/>
            <a:ext cx="8366448" cy="41820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B14CB4-BD6F-44A9-8535-B69E665160D8}"/>
              </a:ext>
            </a:extLst>
          </p:cNvPr>
          <p:cNvSpPr/>
          <p:nvPr/>
        </p:nvSpPr>
        <p:spPr>
          <a:xfrm>
            <a:off x="4625790" y="1610473"/>
            <a:ext cx="628310" cy="9786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7</a:t>
            </a:r>
            <a:endParaRPr lang="en-GB" sz="3200" b="1" dirty="0"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1C71F-B5CC-407E-A274-C99E13CAF374}"/>
              </a:ext>
            </a:extLst>
          </p:cNvPr>
          <p:cNvSpPr/>
          <p:nvPr/>
        </p:nvSpPr>
        <p:spPr>
          <a:xfrm>
            <a:off x="10233209" y="1583579"/>
            <a:ext cx="712694" cy="97865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NI-Avo" pitchFamily="2" charset="0"/>
              </a:rPr>
              <a:t>60</a:t>
            </a:r>
            <a:endParaRPr lang="en-GB" sz="3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B3621-EC4F-4321-B474-73A9AB017DF8}"/>
              </a:ext>
            </a:extLst>
          </p:cNvPr>
          <p:cNvSpPr/>
          <p:nvPr/>
        </p:nvSpPr>
        <p:spPr>
          <a:xfrm>
            <a:off x="3615949" y="3953436"/>
            <a:ext cx="660212" cy="1008530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NI-Avo" pitchFamily="2" charset="0"/>
              </a:rPr>
              <a:t>14</a:t>
            </a:r>
            <a:endParaRPr lang="en-GB" sz="3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463ED0-7EF9-489D-81EF-F994EAA32D08}"/>
              </a:ext>
            </a:extLst>
          </p:cNvPr>
          <p:cNvSpPr/>
          <p:nvPr/>
        </p:nvSpPr>
        <p:spPr>
          <a:xfrm>
            <a:off x="9161921" y="3980331"/>
            <a:ext cx="733037" cy="99508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NI-Avo" pitchFamily="2" charset="0"/>
              </a:rPr>
              <a:t>40</a:t>
            </a:r>
            <a:endParaRPr lang="en-GB" sz="3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 flipH="1">
            <a:off x="-336947" y="104891"/>
            <a:ext cx="3252652" cy="2302799"/>
          </a:xfrm>
          <a:prstGeom prst="cloudCallout">
            <a:avLst>
              <a:gd name="adj1" fmla="val -30964"/>
              <a:gd name="adj2" fmla="val 77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3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Mỗi</a:t>
            </a:r>
            <a:r>
              <a:rPr lang="en-US" sz="3200" b="1" dirty="0">
                <a:solidFill>
                  <a:srgbClr val="C00000"/>
                </a:solidFill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</a:rPr>
              <a:t>vật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số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nào</a:t>
            </a:r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  <a:p>
            <a:pPr algn="ctr"/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2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5FD224C-DECB-4752-A84E-84B9B063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92785" r="38696" b="1088"/>
          <a:stretch/>
        </p:blipFill>
        <p:spPr>
          <a:xfrm rot="10800000">
            <a:off x="5558896" y="5523634"/>
            <a:ext cx="5086354" cy="10048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C2A539-2975-427D-81F5-99E3C76BEC6A}"/>
              </a:ext>
            </a:extLst>
          </p:cNvPr>
          <p:cNvGrpSpPr/>
          <p:nvPr/>
        </p:nvGrpSpPr>
        <p:grpSpPr>
          <a:xfrm>
            <a:off x="0" y="0"/>
            <a:ext cx="12191999" cy="7134769"/>
            <a:chOff x="-57150" y="-2007221"/>
            <a:chExt cx="13430250" cy="9513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C8797F-92D0-4BA4-9795-F99E37415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5" r="30899" b="-2945"/>
            <a:stretch/>
          </p:blipFill>
          <p:spPr>
            <a:xfrm rot="10800000">
              <a:off x="-14514" y="5931869"/>
              <a:ext cx="8424720" cy="91161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DAFDB5-CDCB-403D-8259-F5753F6CCD3D}"/>
                </a:ext>
              </a:extLst>
            </p:cNvPr>
            <p:cNvGrpSpPr/>
            <p:nvPr/>
          </p:nvGrpSpPr>
          <p:grpSpPr>
            <a:xfrm>
              <a:off x="-57150" y="-2007221"/>
              <a:ext cx="13430250" cy="8236571"/>
              <a:chOff x="-38100" y="-1340471"/>
              <a:chExt cx="13430250" cy="823657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3731BAB-9121-49C6-8921-F7DD691B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34047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E1C2259-5278-4B12-9380-C7FC88F9B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3100" y="2264667"/>
                <a:ext cx="3829050" cy="33954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23D181B-5DE5-4BDB-ACD5-EA72772C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" y="2088529"/>
                <a:ext cx="12344400" cy="4807571"/>
              </a:xfrm>
              <a:prstGeom prst="rect">
                <a:avLst/>
              </a:prstGeom>
            </p:spPr>
          </p:pic>
        </p:grpSp>
        <p:pic>
          <p:nvPicPr>
            <p:cNvPr id="12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ED18F548-3797-4E59-8B7A-97F0D0F5D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5328886" y="5642077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7E5C4222-24A8-4B44-B02A-60B454C4C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6570485" y="5428485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D1525D-EB69-461D-812F-77A46485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095" y="5502365"/>
              <a:ext cx="4783364" cy="13938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5FD224C-DECB-4752-A84E-84B9B063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5" t="92785" r="38696" b="1088"/>
            <a:stretch/>
          </p:blipFill>
          <p:spPr>
            <a:xfrm rot="10800000">
              <a:off x="-19056" y="6166028"/>
              <a:ext cx="6781805" cy="13397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7B7B5E-BD81-4ED3-933B-0CB60D64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7682070" y="5535574"/>
              <a:ext cx="3094248" cy="11033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3463D23-15FF-41D6-AE92-F23E4C8CB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8087042" y="5725810"/>
              <a:ext cx="3094248" cy="11033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15545A-B29E-4C2E-8684-95E51796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6778926" y="5743991"/>
              <a:ext cx="3094248" cy="11033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AA5830-8070-4826-A5FD-E68FFC41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9655871" y="5743991"/>
              <a:ext cx="3094248" cy="11033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47C213-D432-4214-8A7A-2FB13B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55" y="5783027"/>
              <a:ext cx="6370381" cy="16178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86E19-46AC-405E-B958-8906B915E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4" r="64262"/>
            <a:stretch/>
          </p:blipFill>
          <p:spPr>
            <a:xfrm>
              <a:off x="7983032" y="6471008"/>
              <a:ext cx="1696133" cy="947725"/>
            </a:xfrm>
            <a:prstGeom prst="rect">
              <a:avLst/>
            </a:prstGeom>
          </p:spPr>
        </p:pic>
      </p:grpSp>
      <p:pic>
        <p:nvPicPr>
          <p:cNvPr id="21" name="Picture 4" descr="Landscape Background With River And Green Field Stock Vector ...">
            <a:extLst>
              <a:ext uri="{FF2B5EF4-FFF2-40B4-BE49-F238E27FC236}">
                <a16:creationId xmlns:a16="http://schemas.microsoft.com/office/drawing/2014/main" id="{ED18F548-3797-4E59-8B7A-97F0D0F5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375" y1="85366" x2="40375" y2="85366"/>
                        <a14:backgroundMark x1="17250" y1="73546" x2="17250" y2="73546"/>
                        <a14:backgroundMark x1="58500" y1="66229" x2="58500" y2="66229"/>
                        <a14:backgroundMark x1="31375" y1="65478" x2="31375" y2="65478"/>
                        <a14:backgroundMark x1="32125" y1="67730" x2="32125" y2="67730"/>
                        <a14:backgroundMark x1="21375" y1="66979" x2="21375" y2="66979"/>
                        <a14:backgroundMark x1="56125" y1="66979" x2="56125" y2="66979"/>
                        <a14:backgroundMark x1="44375" y1="76173" x2="44375" y2="76173"/>
                        <a14:backgroundMark x1="68000" y1="74109" x2="68000" y2="74109"/>
                        <a14:backgroundMark x1="72250" y1="65291" x2="72250" y2="65291"/>
                        <a14:backgroundMark x1="63750" y1="72420" x2="63750" y2="72420"/>
                        <a14:backgroundMark x1="54750" y1="68480" x2="54750" y2="68480"/>
                        <a14:backgroundMark x1="64375" y1="78612" x2="64375" y2="78612"/>
                        <a14:backgroundMark x1="66625" y1="74484" x2="66625" y2="74484"/>
                        <a14:backgroundMark x1="61875" y1="73358" x2="61875" y2="73358"/>
                        <a14:backgroundMark x1="64125" y1="75610" x2="64125" y2="75610"/>
                        <a14:backgroundMark x1="69375" y1="75422" x2="69375" y2="75422"/>
                        <a14:backgroundMark x1="73500" y1="75422" x2="73500" y2="75422"/>
                        <a14:backgroundMark x1="73875" y1="78236" x2="73875" y2="78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3" t="78839" r="54063" b="5883"/>
          <a:stretch/>
        </p:blipFill>
        <p:spPr bwMode="auto">
          <a:xfrm>
            <a:off x="3356948" y="5828175"/>
            <a:ext cx="622176" cy="4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47C213-D432-4214-8A7A-2FB13B699B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/>
          <a:stretch/>
        </p:blipFill>
        <p:spPr>
          <a:xfrm>
            <a:off x="4648572" y="3987875"/>
            <a:ext cx="1461716" cy="1213370"/>
          </a:xfrm>
          <a:prstGeom prst="rect">
            <a:avLst/>
          </a:prstGeom>
        </p:spPr>
      </p:pic>
      <p:pic>
        <p:nvPicPr>
          <p:cNvPr id="23" name="Picture 2" descr="Rabbit png clipart 1 » PNG Image">
            <a:extLst>
              <a:ext uri="{FF2B5EF4-FFF2-40B4-BE49-F238E27FC236}">
                <a16:creationId xmlns:a16="http://schemas.microsoft.com/office/drawing/2014/main" id="{7182743F-6EF5-47D5-B816-665B1A3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9699" y="495813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1621" y="376073"/>
            <a:ext cx="462726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2408 L 0.02292 -0.08889 C 0.02774 -0.10324 0.03516 -0.10972 0.04297 -0.10972 C 0.0517 -0.10972 0.0586 -0.10324 0.06367 -0.08889 L 0.0875 -0.0240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thiết kế giáo án điện tử Powerpoint Background image presentation  | Poster background design, Powerpoint background design, Background design 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8C9DE28-B9AF-41D0-B0FD-F738D1E86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9"/>
            <a:ext cx="9520518" cy="13286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9963" y="1842245"/>
            <a:ext cx="3671048" cy="3348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6856" y="1913887"/>
            <a:ext cx="1169895" cy="1042183"/>
          </a:xfrm>
          <a:prstGeom prst="ellipse">
            <a:avLst/>
          </a:prstGeom>
          <a:solidFill>
            <a:srgbClr val="E848E8"/>
          </a:solidFill>
          <a:ln>
            <a:solidFill>
              <a:srgbClr val="E84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3" name="Oval 12"/>
          <p:cNvSpPr/>
          <p:nvPr/>
        </p:nvSpPr>
        <p:spPr>
          <a:xfrm>
            <a:off x="425808" y="2952984"/>
            <a:ext cx="1169895" cy="1042183"/>
          </a:xfrm>
          <a:prstGeom prst="ellipse">
            <a:avLst/>
          </a:prstGeom>
          <a:solidFill>
            <a:srgbClr val="63C3CD"/>
          </a:solidFill>
          <a:ln>
            <a:solidFill>
              <a:srgbClr val="63C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4" name="Oval 13"/>
          <p:cNvSpPr/>
          <p:nvPr/>
        </p:nvSpPr>
        <p:spPr>
          <a:xfrm>
            <a:off x="434760" y="4001294"/>
            <a:ext cx="1169895" cy="1042183"/>
          </a:xfrm>
          <a:prstGeom prst="ellipse">
            <a:avLst/>
          </a:prstGeom>
          <a:solidFill>
            <a:srgbClr val="69C76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15" name="Oval 14"/>
          <p:cNvSpPr/>
          <p:nvPr/>
        </p:nvSpPr>
        <p:spPr>
          <a:xfrm>
            <a:off x="1620030" y="1921772"/>
            <a:ext cx="1169895" cy="1042183"/>
          </a:xfrm>
          <a:prstGeom prst="ellipse">
            <a:avLst/>
          </a:prstGeom>
          <a:solidFill>
            <a:srgbClr val="00B050"/>
          </a:solidFill>
          <a:ln>
            <a:solidFill>
              <a:srgbClr val="69C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6" name="Oval 15"/>
          <p:cNvSpPr/>
          <p:nvPr/>
        </p:nvSpPr>
        <p:spPr>
          <a:xfrm>
            <a:off x="2774561" y="1907600"/>
            <a:ext cx="1169895" cy="1042183"/>
          </a:xfrm>
          <a:prstGeom prst="ellips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Oval 16"/>
          <p:cNvSpPr/>
          <p:nvPr/>
        </p:nvSpPr>
        <p:spPr>
          <a:xfrm>
            <a:off x="1604669" y="2979759"/>
            <a:ext cx="1169895" cy="10421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8" name="Oval 17"/>
          <p:cNvSpPr/>
          <p:nvPr/>
        </p:nvSpPr>
        <p:spPr>
          <a:xfrm>
            <a:off x="2803849" y="2962337"/>
            <a:ext cx="1169895" cy="10421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9" name="Oval 18"/>
          <p:cNvSpPr/>
          <p:nvPr/>
        </p:nvSpPr>
        <p:spPr>
          <a:xfrm>
            <a:off x="1604668" y="4017074"/>
            <a:ext cx="1169895" cy="1042183"/>
          </a:xfrm>
          <a:prstGeom prst="ellipse">
            <a:avLst/>
          </a:prstGeom>
          <a:solidFill>
            <a:srgbClr val="B67AB2"/>
          </a:solidFill>
          <a:ln>
            <a:solidFill>
              <a:srgbClr val="B67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0" name="Oval 19"/>
          <p:cNvSpPr/>
          <p:nvPr/>
        </p:nvSpPr>
        <p:spPr>
          <a:xfrm>
            <a:off x="2778273" y="4023574"/>
            <a:ext cx="1169895" cy="1042183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3742" y="1422215"/>
            <a:ext cx="119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</a:rPr>
              <a:t>Mẫu</a:t>
            </a:r>
            <a:r>
              <a:rPr lang="en-US" sz="3200" b="1" u="sng" dirty="0">
                <a:solidFill>
                  <a:srgbClr val="FF0000"/>
                </a:solidFill>
              </a:rPr>
              <a:t>: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51930" y="1435662"/>
            <a:ext cx="2420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23 + 27 = 50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27 + 23 = 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35781" y="1426698"/>
            <a:ext cx="2420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50 - 27 = 23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50 - 23 = 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2" y="2781820"/>
            <a:ext cx="2640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12 + 28 = 40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28 + 12 = 40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55105" y="2752261"/>
            <a:ext cx="2640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40 - 12 = 28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40 - 28 = 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3566" y="4145437"/>
            <a:ext cx="2640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34 + 26 = 60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26 + 34 = 60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79811" y="4130470"/>
            <a:ext cx="2640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60 - 26 = 34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60 - 34 = 26</a:t>
            </a:r>
          </a:p>
        </p:txBody>
      </p:sp>
    </p:spTree>
    <p:extLst>
      <p:ext uri="{BB962C8B-B14F-4D97-AF65-F5344CB8AC3E}">
        <p14:creationId xmlns:p14="http://schemas.microsoft.com/office/powerpoint/2010/main" val="3710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2" grpId="0"/>
      <p:bldP spid="21" grpId="0"/>
      <p:bldP spid="23" grpId="0"/>
      <p:bldP spid="24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5FD224C-DECB-4752-A84E-84B9B063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92785" r="38696" b="1088"/>
          <a:stretch/>
        </p:blipFill>
        <p:spPr>
          <a:xfrm rot="10800000">
            <a:off x="5558896" y="5523634"/>
            <a:ext cx="5086354" cy="10048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C2A539-2975-427D-81F5-99E3C76BEC6A}"/>
              </a:ext>
            </a:extLst>
          </p:cNvPr>
          <p:cNvGrpSpPr/>
          <p:nvPr/>
        </p:nvGrpSpPr>
        <p:grpSpPr>
          <a:xfrm>
            <a:off x="0" y="0"/>
            <a:ext cx="12192000" cy="7005918"/>
            <a:chOff x="-57150" y="-2007221"/>
            <a:chExt cx="13430250" cy="9513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C8797F-92D0-4BA4-9795-F99E37415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5" r="30899" b="-2945"/>
            <a:stretch/>
          </p:blipFill>
          <p:spPr>
            <a:xfrm rot="10800000">
              <a:off x="-14514" y="5931869"/>
              <a:ext cx="8424720" cy="91161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DAFDB5-CDCB-403D-8259-F5753F6CCD3D}"/>
                </a:ext>
              </a:extLst>
            </p:cNvPr>
            <p:cNvGrpSpPr/>
            <p:nvPr/>
          </p:nvGrpSpPr>
          <p:grpSpPr>
            <a:xfrm>
              <a:off x="-57150" y="-2007221"/>
              <a:ext cx="13430250" cy="8236571"/>
              <a:chOff x="-38100" y="-1340471"/>
              <a:chExt cx="13430250" cy="823657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3731BAB-9121-49C6-8921-F7DD691B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34047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E1C2259-5278-4B12-9380-C7FC88F9B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3100" y="2264667"/>
                <a:ext cx="3829050" cy="33954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23D181B-5DE5-4BDB-ACD5-EA72772C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" y="2088529"/>
                <a:ext cx="12344400" cy="4807571"/>
              </a:xfrm>
              <a:prstGeom prst="rect">
                <a:avLst/>
              </a:prstGeom>
            </p:spPr>
          </p:pic>
        </p:grpSp>
        <p:pic>
          <p:nvPicPr>
            <p:cNvPr id="12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ED18F548-3797-4E59-8B7A-97F0D0F5D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5328886" y="5642077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7E5C4222-24A8-4B44-B02A-60B454C4C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7177806" y="5301000"/>
              <a:ext cx="829568" cy="57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D1525D-EB69-461D-812F-77A46485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095" y="5502365"/>
              <a:ext cx="4783364" cy="13938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5FD224C-DECB-4752-A84E-84B9B063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5" t="92785" r="38696" b="1088"/>
            <a:stretch/>
          </p:blipFill>
          <p:spPr>
            <a:xfrm rot="10800000">
              <a:off x="-19056" y="6166028"/>
              <a:ext cx="6781805" cy="13397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7B7B5E-BD81-4ED3-933B-0CB60D64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7682070" y="5535574"/>
              <a:ext cx="3094248" cy="11033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3463D23-15FF-41D6-AE92-F23E4C8CB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8087042" y="5725810"/>
              <a:ext cx="3094248" cy="11033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15545A-B29E-4C2E-8684-95E51796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6778926" y="5743991"/>
              <a:ext cx="3094248" cy="11033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AA5830-8070-4826-A5FD-E68FFC41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9655871" y="5743991"/>
              <a:ext cx="3094248" cy="11033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47C213-D432-4214-8A7A-2FB13B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55" y="5783027"/>
              <a:ext cx="6370381" cy="16178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86E19-46AC-405E-B958-8906B915E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4" r="64262"/>
            <a:stretch/>
          </p:blipFill>
          <p:spPr>
            <a:xfrm>
              <a:off x="7983032" y="6471008"/>
              <a:ext cx="1696133" cy="947725"/>
            </a:xfrm>
            <a:prstGeom prst="rect">
              <a:avLst/>
            </a:prstGeom>
          </p:spPr>
        </p:pic>
      </p:grpSp>
      <p:pic>
        <p:nvPicPr>
          <p:cNvPr id="21" name="Picture 4" descr="Landscape Background With River And Green Field Stock Vector ...">
            <a:extLst>
              <a:ext uri="{FF2B5EF4-FFF2-40B4-BE49-F238E27FC236}">
                <a16:creationId xmlns:a16="http://schemas.microsoft.com/office/drawing/2014/main" id="{ED18F548-3797-4E59-8B7A-97F0D0F5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375" y1="85366" x2="40375" y2="85366"/>
                        <a14:backgroundMark x1="17250" y1="73546" x2="17250" y2="73546"/>
                        <a14:backgroundMark x1="58500" y1="66229" x2="58500" y2="66229"/>
                        <a14:backgroundMark x1="31375" y1="65478" x2="31375" y2="65478"/>
                        <a14:backgroundMark x1="32125" y1="67730" x2="32125" y2="67730"/>
                        <a14:backgroundMark x1="21375" y1="66979" x2="21375" y2="66979"/>
                        <a14:backgroundMark x1="56125" y1="66979" x2="56125" y2="66979"/>
                        <a14:backgroundMark x1="44375" y1="76173" x2="44375" y2="76173"/>
                        <a14:backgroundMark x1="68000" y1="74109" x2="68000" y2="74109"/>
                        <a14:backgroundMark x1="72250" y1="65291" x2="72250" y2="65291"/>
                        <a14:backgroundMark x1="63750" y1="72420" x2="63750" y2="72420"/>
                        <a14:backgroundMark x1="54750" y1="68480" x2="54750" y2="68480"/>
                        <a14:backgroundMark x1="64375" y1="78612" x2="64375" y2="78612"/>
                        <a14:backgroundMark x1="66625" y1="74484" x2="66625" y2="74484"/>
                        <a14:backgroundMark x1="61875" y1="73358" x2="61875" y2="73358"/>
                        <a14:backgroundMark x1="64125" y1="75610" x2="64125" y2="75610"/>
                        <a14:backgroundMark x1="69375" y1="75422" x2="69375" y2="75422"/>
                        <a14:backgroundMark x1="73500" y1="75422" x2="73500" y2="75422"/>
                        <a14:backgroundMark x1="73875" y1="78236" x2="73875" y2="78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3" t="78839" r="54063" b="5883"/>
          <a:stretch/>
        </p:blipFill>
        <p:spPr bwMode="auto">
          <a:xfrm>
            <a:off x="3209031" y="5787834"/>
            <a:ext cx="622176" cy="4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47C213-D432-4214-8A7A-2FB13B699B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/>
          <a:stretch/>
        </p:blipFill>
        <p:spPr>
          <a:xfrm>
            <a:off x="4648572" y="3987875"/>
            <a:ext cx="1461716" cy="1213370"/>
          </a:xfrm>
          <a:prstGeom prst="rect">
            <a:avLst/>
          </a:prstGeom>
        </p:spPr>
      </p:pic>
      <p:pic>
        <p:nvPicPr>
          <p:cNvPr id="23" name="Picture 2" descr="Rabbit png clipart 1 » PNG Image">
            <a:extLst>
              <a:ext uri="{FF2B5EF4-FFF2-40B4-BE49-F238E27FC236}">
                <a16:creationId xmlns:a16="http://schemas.microsoft.com/office/drawing/2014/main" id="{7182743F-6EF5-47D5-B816-665B1A3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9792" y="460110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1621" y="376073"/>
            <a:ext cx="4627265" cy="15180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0028" y="1706122"/>
            <a:ext cx="4676037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5949 L 0.02045 -0.12546 C 0.02474 -0.14005 0.03138 -0.14607 0.03841 -0.14607 C 0.0461 -0.14607 0.05235 -0.14005 0.0569 -0.12546 L 0.07839 -0.0594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5296" y="1201784"/>
            <a:ext cx="97187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			  </a:t>
            </a:r>
            <a:r>
              <a:rPr lang="en-US" sz="4400" b="1" dirty="0" err="1">
                <a:solidFill>
                  <a:srgbClr val="7030A0"/>
                </a:solidFill>
              </a:rPr>
              <a:t>Dặn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dò</a:t>
            </a:r>
            <a:endParaRPr lang="en-US" sz="44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  - </a:t>
            </a:r>
            <a:r>
              <a:rPr lang="en-US" sz="4000" b="1" dirty="0" err="1">
                <a:solidFill>
                  <a:srgbClr val="7030A0"/>
                </a:solidFill>
              </a:rPr>
              <a:t>Ôn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lại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cách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thực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cộng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trừ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nhẩm</a:t>
            </a:r>
            <a:r>
              <a:rPr lang="en-US" sz="4000" b="1" dirty="0">
                <a:solidFill>
                  <a:srgbClr val="7030A0"/>
                </a:solidFill>
              </a:rPr>
              <a:t> qua 10 </a:t>
            </a:r>
            <a:r>
              <a:rPr lang="en-US" sz="4000" b="1" dirty="0" err="1">
                <a:solidFill>
                  <a:srgbClr val="7030A0"/>
                </a:solidFill>
              </a:rPr>
              <a:t>trong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phạm</a:t>
            </a:r>
            <a:r>
              <a:rPr lang="en-US" sz="4000" b="1" dirty="0">
                <a:solidFill>
                  <a:srgbClr val="7030A0"/>
                </a:solidFill>
              </a:rPr>
              <a:t> vi 20.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  - </a:t>
            </a:r>
            <a:r>
              <a:rPr lang="en-US" sz="4000" b="1" dirty="0" err="1">
                <a:solidFill>
                  <a:srgbClr val="7030A0"/>
                </a:solidFill>
              </a:rPr>
              <a:t>Ôn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lại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cách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đặt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tính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cộng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trừ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có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nhớ</a:t>
            </a:r>
            <a:r>
              <a:rPr lang="en-US" sz="40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  - </a:t>
            </a:r>
            <a:r>
              <a:rPr lang="en-US" sz="4000" b="1" dirty="0" err="1">
                <a:solidFill>
                  <a:srgbClr val="7030A0"/>
                </a:solidFill>
              </a:rPr>
              <a:t>Xem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trước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ôn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ngày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hôm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sau</a:t>
            </a:r>
            <a:r>
              <a:rPr lang="en-US" sz="4000" b="1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6426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+ hình nền đẹp làm giáo án điện tử - hinhanhsieudep.net">
            <a:extLst>
              <a:ext uri="{FF2B5EF4-FFF2-40B4-BE49-F238E27FC236}">
                <a16:creationId xmlns:a16="http://schemas.microsoft.com/office/drawing/2014/main" id="{F11D5A78-D885-4C42-BC93-2C1A5967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5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Powerpoint bảng đen - Mẫu Powerpoint bảng đen cực đẹp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12191999" cy="6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6946" y="1813293"/>
            <a:ext cx="6648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               </a:t>
            </a:r>
            <a:r>
              <a:rPr lang="en-US" sz="4000" b="1" dirty="0">
                <a:solidFill>
                  <a:srgbClr val="0070C0"/>
                </a:solidFill>
              </a:rPr>
              <a:t>ÔN TẬP: TIẾT 2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     PHÉP CỘNG, PHÉP TRỪ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83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5FD224C-DECB-4752-A84E-84B9B063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92785" r="38696" b="1088"/>
          <a:stretch/>
        </p:blipFill>
        <p:spPr>
          <a:xfrm rot="10800000">
            <a:off x="5558896" y="5523634"/>
            <a:ext cx="5086354" cy="10048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C2A539-2975-427D-81F5-99E3C76BEC6A}"/>
              </a:ext>
            </a:extLst>
          </p:cNvPr>
          <p:cNvGrpSpPr/>
          <p:nvPr/>
        </p:nvGrpSpPr>
        <p:grpSpPr>
          <a:xfrm>
            <a:off x="-1" y="-220717"/>
            <a:ext cx="12060621" cy="7078717"/>
            <a:chOff x="-57150" y="-2007221"/>
            <a:chExt cx="13430250" cy="9513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C8797F-92D0-4BA4-9795-F99E37415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5" r="30899" b="-2945"/>
            <a:stretch/>
          </p:blipFill>
          <p:spPr>
            <a:xfrm rot="10800000">
              <a:off x="-14514" y="5931869"/>
              <a:ext cx="8424720" cy="91161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DAFDB5-CDCB-403D-8259-F5753F6CCD3D}"/>
                </a:ext>
              </a:extLst>
            </p:cNvPr>
            <p:cNvGrpSpPr/>
            <p:nvPr/>
          </p:nvGrpSpPr>
          <p:grpSpPr>
            <a:xfrm>
              <a:off x="-57150" y="-2007221"/>
              <a:ext cx="13430250" cy="8236571"/>
              <a:chOff x="-38100" y="-1340471"/>
              <a:chExt cx="13430250" cy="823657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3731BAB-9121-49C6-8921-F7DD691B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34047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E1C2259-5278-4B12-9380-C7FC88F9B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3100" y="2264667"/>
                <a:ext cx="3829050" cy="33954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23D181B-5DE5-4BDB-ACD5-EA72772C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" y="2088529"/>
                <a:ext cx="12344400" cy="4807571"/>
              </a:xfrm>
              <a:prstGeom prst="rect">
                <a:avLst/>
              </a:prstGeom>
            </p:spPr>
          </p:pic>
        </p:grpSp>
        <p:pic>
          <p:nvPicPr>
            <p:cNvPr id="12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ED18F548-3797-4E59-8B7A-97F0D0F5D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5433704" y="5660148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7E5C4222-24A8-4B44-B02A-60B454C4C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6822785" y="5428626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D1525D-EB69-461D-812F-77A46485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095" y="5502365"/>
              <a:ext cx="4783364" cy="13938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5FD224C-DECB-4752-A84E-84B9B063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5" t="92785" r="38696" b="1088"/>
            <a:stretch/>
          </p:blipFill>
          <p:spPr>
            <a:xfrm rot="10800000">
              <a:off x="-19056" y="6166028"/>
              <a:ext cx="6781805" cy="13397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7B7B5E-BD81-4ED3-933B-0CB60D64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7682070" y="5535574"/>
              <a:ext cx="3094248" cy="11033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3463D23-15FF-41D6-AE92-F23E4C8CB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8087042" y="5725810"/>
              <a:ext cx="3094248" cy="11033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15545A-B29E-4C2E-8684-95E51796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6778926" y="5743991"/>
              <a:ext cx="3094248" cy="11033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AA5830-8070-4826-A5FD-E68FFC41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9655871" y="5743991"/>
              <a:ext cx="3094248" cy="11033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47C213-D432-4214-8A7A-2FB13B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55" y="5783027"/>
              <a:ext cx="6370381" cy="16178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86E19-46AC-405E-B958-8906B915E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4" r="64262"/>
            <a:stretch/>
          </p:blipFill>
          <p:spPr>
            <a:xfrm>
              <a:off x="7983032" y="6471008"/>
              <a:ext cx="1696133" cy="947725"/>
            </a:xfrm>
            <a:prstGeom prst="rect">
              <a:avLst/>
            </a:prstGeom>
          </p:spPr>
        </p:pic>
      </p:grpSp>
      <p:pic>
        <p:nvPicPr>
          <p:cNvPr id="21" name="Picture 4" descr="Landscape Background With River And Green Field Stock Vector ...">
            <a:extLst>
              <a:ext uri="{FF2B5EF4-FFF2-40B4-BE49-F238E27FC236}">
                <a16:creationId xmlns:a16="http://schemas.microsoft.com/office/drawing/2014/main" id="{ED18F548-3797-4E59-8B7A-97F0D0F5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375" y1="85366" x2="40375" y2="85366"/>
                        <a14:backgroundMark x1="17250" y1="73546" x2="17250" y2="73546"/>
                        <a14:backgroundMark x1="58500" y1="66229" x2="58500" y2="66229"/>
                        <a14:backgroundMark x1="31375" y1="65478" x2="31375" y2="65478"/>
                        <a14:backgroundMark x1="32125" y1="67730" x2="32125" y2="67730"/>
                        <a14:backgroundMark x1="21375" y1="66979" x2="21375" y2="66979"/>
                        <a14:backgroundMark x1="56125" y1="66979" x2="56125" y2="66979"/>
                        <a14:backgroundMark x1="44375" y1="76173" x2="44375" y2="76173"/>
                        <a14:backgroundMark x1="68000" y1="74109" x2="68000" y2="74109"/>
                        <a14:backgroundMark x1="72250" y1="65291" x2="72250" y2="65291"/>
                        <a14:backgroundMark x1="63750" y1="72420" x2="63750" y2="72420"/>
                        <a14:backgroundMark x1="54750" y1="68480" x2="54750" y2="68480"/>
                        <a14:backgroundMark x1="64375" y1="78612" x2="64375" y2="78612"/>
                        <a14:backgroundMark x1="66625" y1="74484" x2="66625" y2="74484"/>
                        <a14:backgroundMark x1="61875" y1="73358" x2="61875" y2="73358"/>
                        <a14:backgroundMark x1="64125" y1="75610" x2="64125" y2="75610"/>
                        <a14:backgroundMark x1="69375" y1="75422" x2="69375" y2="75422"/>
                        <a14:backgroundMark x1="73500" y1="75422" x2="73500" y2="75422"/>
                        <a14:backgroundMark x1="73875" y1="78236" x2="73875" y2="78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3" t="78839" r="54063" b="5883"/>
          <a:stretch/>
        </p:blipFill>
        <p:spPr bwMode="auto">
          <a:xfrm>
            <a:off x="3545586" y="5589592"/>
            <a:ext cx="622176" cy="4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47C213-D432-4214-8A7A-2FB13B699B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/>
          <a:stretch/>
        </p:blipFill>
        <p:spPr>
          <a:xfrm>
            <a:off x="4648572" y="3987875"/>
            <a:ext cx="1461716" cy="1213370"/>
          </a:xfrm>
          <a:prstGeom prst="rect">
            <a:avLst/>
          </a:prstGeom>
        </p:spPr>
      </p:pic>
      <p:pic>
        <p:nvPicPr>
          <p:cNvPr id="23" name="Picture 2" descr="Rabbit png clipart 1 » PNG Image">
            <a:extLst>
              <a:ext uri="{FF2B5EF4-FFF2-40B4-BE49-F238E27FC236}">
                <a16:creationId xmlns:a16="http://schemas.microsoft.com/office/drawing/2014/main" id="{7182743F-6EF5-47D5-B816-665B1A3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8925" y="428736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1621" y="376073"/>
            <a:ext cx="462726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6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90"/>
            <a:ext cx="12192000" cy="68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71" y="2850776"/>
            <a:ext cx="3513909" cy="3696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417" y="691346"/>
            <a:ext cx="6923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8 + 3 =             7 + 6 =       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5 + 8 =             9 + 4 =</a:t>
            </a:r>
          </a:p>
          <a:p>
            <a:pPr algn="ctr"/>
            <a:endParaRPr lang="en-US" sz="4800" b="1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12 – 5 =          11 – 3 =             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16 – 8 =          13 – 7 =</a:t>
            </a:r>
          </a:p>
        </p:txBody>
      </p:sp>
      <p:sp>
        <p:nvSpPr>
          <p:cNvPr id="16" name="Cloud Callout 15"/>
          <p:cNvSpPr/>
          <p:nvPr/>
        </p:nvSpPr>
        <p:spPr>
          <a:xfrm flipH="1">
            <a:off x="26122" y="117217"/>
            <a:ext cx="3252652" cy="2302799"/>
          </a:xfrm>
          <a:prstGeom prst="cloudCallout">
            <a:avLst>
              <a:gd name="adj1" fmla="val -30964"/>
              <a:gd name="adj2" fmla="val 77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1a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nhẩm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9FDF8-40EE-4F6E-8323-84B460350D46}"/>
              </a:ext>
            </a:extLst>
          </p:cNvPr>
          <p:cNvSpPr txBox="1"/>
          <p:nvPr/>
        </p:nvSpPr>
        <p:spPr>
          <a:xfrm>
            <a:off x="6423660" y="625289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CF8E1-52FB-4FD9-99BE-0421E524DB29}"/>
              </a:ext>
            </a:extLst>
          </p:cNvPr>
          <p:cNvSpPr txBox="1"/>
          <p:nvPr/>
        </p:nvSpPr>
        <p:spPr>
          <a:xfrm>
            <a:off x="9799320" y="642434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B3D87-73C2-46BF-8329-E70C26AD4BC6}"/>
              </a:ext>
            </a:extLst>
          </p:cNvPr>
          <p:cNvSpPr txBox="1"/>
          <p:nvPr/>
        </p:nvSpPr>
        <p:spPr>
          <a:xfrm>
            <a:off x="6442710" y="1364429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CEC02-DF7C-4396-8BF4-8CEEF65994E5}"/>
              </a:ext>
            </a:extLst>
          </p:cNvPr>
          <p:cNvSpPr txBox="1"/>
          <p:nvPr/>
        </p:nvSpPr>
        <p:spPr>
          <a:xfrm>
            <a:off x="9806940" y="1356809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3617A4-CBBB-43FD-B969-68923A191443}"/>
              </a:ext>
            </a:extLst>
          </p:cNvPr>
          <p:cNvSpPr txBox="1"/>
          <p:nvPr/>
        </p:nvSpPr>
        <p:spPr>
          <a:xfrm>
            <a:off x="6621780" y="2846519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B58EED-5DE0-40D8-B643-8ED988003025}"/>
              </a:ext>
            </a:extLst>
          </p:cNvPr>
          <p:cNvSpPr txBox="1"/>
          <p:nvPr/>
        </p:nvSpPr>
        <p:spPr>
          <a:xfrm>
            <a:off x="10054590" y="2827469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0DBFBA-6FBC-4B25-A638-3CCD37F92727}"/>
              </a:ext>
            </a:extLst>
          </p:cNvPr>
          <p:cNvSpPr txBox="1"/>
          <p:nvPr/>
        </p:nvSpPr>
        <p:spPr>
          <a:xfrm>
            <a:off x="6629400" y="3551369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6E167D-BE72-4EE6-948F-BCF6A88E66F5}"/>
              </a:ext>
            </a:extLst>
          </p:cNvPr>
          <p:cNvSpPr txBox="1"/>
          <p:nvPr/>
        </p:nvSpPr>
        <p:spPr>
          <a:xfrm>
            <a:off x="10062210" y="3566609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03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ột số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0" y="2639850"/>
            <a:ext cx="3592288" cy="4232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6670" y="825771"/>
            <a:ext cx="8138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40 + 50  =                70 - 20  =       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60 -  30  =                80 + 20 =</a:t>
            </a:r>
          </a:p>
          <a:p>
            <a:endParaRPr lang="en-US" sz="40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                  90 -  50 =                       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                  10 + 70 =          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-336947" y="104891"/>
            <a:ext cx="3252652" cy="2302799"/>
          </a:xfrm>
          <a:prstGeom prst="cloudCallout">
            <a:avLst>
              <a:gd name="adj1" fmla="val -30964"/>
              <a:gd name="adj2" fmla="val 77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1b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nhẩm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Top hình nền powerpoint công nghệ khoa học cực chất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965"/>
            <a:ext cx="12191999" cy="6863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24" y="2611804"/>
            <a:ext cx="3592288" cy="423236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flipH="1">
            <a:off x="-336947" y="104891"/>
            <a:ext cx="3252652" cy="2302799"/>
          </a:xfrm>
          <a:prstGeom prst="cloudCallout">
            <a:avLst>
              <a:gd name="adj1" fmla="val -30964"/>
              <a:gd name="adj2" fmla="val 77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1b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nhẩm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41665" y="766482"/>
            <a:ext cx="7294206" cy="23801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00931" y="1061555"/>
            <a:ext cx="2615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40 + 50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1705" y="1543604"/>
            <a:ext cx="7086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Nhẩm</a:t>
            </a:r>
            <a:r>
              <a:rPr lang="en-US" sz="4000" b="1" dirty="0">
                <a:solidFill>
                  <a:srgbClr val="002060"/>
                </a:solidFill>
              </a:rPr>
              <a:t>: 4 </a:t>
            </a:r>
            <a:r>
              <a:rPr lang="en-US" sz="4000" b="1" dirty="0" err="1">
                <a:solidFill>
                  <a:srgbClr val="002060"/>
                </a:solidFill>
              </a:rPr>
              <a:t>chục</a:t>
            </a:r>
            <a:r>
              <a:rPr lang="en-US" sz="4000" b="1" dirty="0">
                <a:solidFill>
                  <a:srgbClr val="002060"/>
                </a:solidFill>
              </a:rPr>
              <a:t> + 5 </a:t>
            </a:r>
            <a:r>
              <a:rPr lang="en-US" sz="4000" b="1" dirty="0" err="1">
                <a:solidFill>
                  <a:srgbClr val="002060"/>
                </a:solidFill>
              </a:rPr>
              <a:t>chục</a:t>
            </a:r>
            <a:r>
              <a:rPr lang="en-US" sz="4000" b="1" dirty="0">
                <a:solidFill>
                  <a:srgbClr val="002060"/>
                </a:solidFill>
              </a:rPr>
              <a:t> = 9 </a:t>
            </a:r>
            <a:r>
              <a:rPr lang="en-US" sz="4000" b="1" dirty="0" err="1">
                <a:solidFill>
                  <a:srgbClr val="002060"/>
                </a:solidFill>
              </a:rPr>
              <a:t>chục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4065" y="2137822"/>
            <a:ext cx="6335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Vậy</a:t>
            </a:r>
            <a:r>
              <a:rPr lang="en-US" sz="3600" b="1" dirty="0">
                <a:solidFill>
                  <a:srgbClr val="002060"/>
                </a:solidFill>
              </a:rPr>
              <a:t>   :  40 + 50 = 90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78299" y="3535967"/>
            <a:ext cx="7294206" cy="23801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83012" y="3730563"/>
            <a:ext cx="2615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60 - 30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18439" y="4257120"/>
            <a:ext cx="686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Nhẩm</a:t>
            </a:r>
            <a:r>
              <a:rPr lang="en-US" sz="4000" b="1" dirty="0">
                <a:solidFill>
                  <a:srgbClr val="002060"/>
                </a:solidFill>
              </a:rPr>
              <a:t>: 6 </a:t>
            </a:r>
            <a:r>
              <a:rPr lang="en-US" sz="4000" b="1" dirty="0" err="1">
                <a:solidFill>
                  <a:srgbClr val="002060"/>
                </a:solidFill>
              </a:rPr>
              <a:t>chục</a:t>
            </a:r>
            <a:r>
              <a:rPr lang="en-US" sz="4000" b="1" dirty="0">
                <a:solidFill>
                  <a:srgbClr val="002060"/>
                </a:solidFill>
              </a:rPr>
              <a:t> - 3 </a:t>
            </a:r>
            <a:r>
              <a:rPr lang="en-US" sz="4000" b="1" dirty="0" err="1">
                <a:solidFill>
                  <a:srgbClr val="002060"/>
                </a:solidFill>
              </a:rPr>
              <a:t>chục</a:t>
            </a:r>
            <a:r>
              <a:rPr lang="en-US" sz="4000" b="1" dirty="0">
                <a:solidFill>
                  <a:srgbClr val="002060"/>
                </a:solidFill>
              </a:rPr>
              <a:t> = 3 </a:t>
            </a:r>
            <a:r>
              <a:rPr lang="en-US" sz="4000" b="1" dirty="0" err="1">
                <a:solidFill>
                  <a:srgbClr val="002060"/>
                </a:solidFill>
              </a:rPr>
              <a:t>chục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8275" y="4878692"/>
            <a:ext cx="6335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Vậy</a:t>
            </a:r>
            <a:r>
              <a:rPr lang="en-US" sz="4000" b="1" dirty="0">
                <a:solidFill>
                  <a:srgbClr val="002060"/>
                </a:solidFill>
              </a:rPr>
              <a:t>   :  60 - 30 = 30 </a:t>
            </a:r>
          </a:p>
        </p:txBody>
      </p:sp>
    </p:spTree>
    <p:extLst>
      <p:ext uri="{BB962C8B-B14F-4D97-AF65-F5344CB8AC3E}">
        <p14:creationId xmlns:p14="http://schemas.microsoft.com/office/powerpoint/2010/main" val="40240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 Hình Nền Powerpoint Đơn Giản Mà Đẹp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28" y="2638698"/>
            <a:ext cx="3592288" cy="4232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9811" y="878023"/>
            <a:ext cx="73803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40 + 50  =              70 - 20  =       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60 -  30  =              80 + 20 =</a:t>
            </a:r>
          </a:p>
          <a:p>
            <a:endParaRPr lang="en-US" sz="40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                 90 -  50 =                       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                 10 + 70 =    </a:t>
            </a:r>
            <a:r>
              <a:rPr lang="en-US" sz="4800" b="1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7067" y="878022"/>
            <a:ext cx="94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7067" y="1470960"/>
            <a:ext cx="101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40777" y="860599"/>
            <a:ext cx="122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4459" y="1464626"/>
            <a:ext cx="144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8787" y="2672491"/>
            <a:ext cx="93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00878" y="3381017"/>
            <a:ext cx="1035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14" name="Cloud Callout 13"/>
          <p:cNvSpPr/>
          <p:nvPr/>
        </p:nvSpPr>
        <p:spPr>
          <a:xfrm flipH="1">
            <a:off x="-336947" y="104891"/>
            <a:ext cx="3252652" cy="2302799"/>
          </a:xfrm>
          <a:prstGeom prst="cloudCallout">
            <a:avLst>
              <a:gd name="adj1" fmla="val -30964"/>
              <a:gd name="adj2" fmla="val 77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1b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nhẩm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5FD224C-DECB-4752-A84E-84B9B063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92785" r="38696" b="1088"/>
          <a:stretch/>
        </p:blipFill>
        <p:spPr>
          <a:xfrm rot="10800000">
            <a:off x="5558896" y="5523634"/>
            <a:ext cx="5086354" cy="10048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C2A539-2975-427D-81F5-99E3C76BEC6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57150" y="-2007221"/>
            <a:chExt cx="13430250" cy="95130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C8797F-92D0-4BA4-9795-F99E37415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95" r="30899" b="-2945"/>
            <a:stretch/>
          </p:blipFill>
          <p:spPr>
            <a:xfrm rot="10800000">
              <a:off x="-14514" y="5931869"/>
              <a:ext cx="8424720" cy="91161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DAFDB5-CDCB-403D-8259-F5753F6CCD3D}"/>
                </a:ext>
              </a:extLst>
            </p:cNvPr>
            <p:cNvGrpSpPr/>
            <p:nvPr/>
          </p:nvGrpSpPr>
          <p:grpSpPr>
            <a:xfrm>
              <a:off x="-57150" y="-2007221"/>
              <a:ext cx="13430250" cy="8236571"/>
              <a:chOff x="-38100" y="-1340471"/>
              <a:chExt cx="13430250" cy="823657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3731BAB-9121-49C6-8921-F7DD691B1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340471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E1C2259-5278-4B12-9380-C7FC88F9B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63100" y="2264667"/>
                <a:ext cx="3829050" cy="33954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23D181B-5DE5-4BDB-ACD5-EA72772C9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100" y="2088529"/>
                <a:ext cx="12344400" cy="4807571"/>
              </a:xfrm>
              <a:prstGeom prst="rect">
                <a:avLst/>
              </a:prstGeom>
            </p:spPr>
          </p:pic>
        </p:grpSp>
        <p:pic>
          <p:nvPicPr>
            <p:cNvPr id="12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ED18F548-3797-4E59-8B7A-97F0D0F5DE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5919360" y="5567466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ndscape Background With River And Green Field Stock Vector ...">
              <a:extLst>
                <a:ext uri="{FF2B5EF4-FFF2-40B4-BE49-F238E27FC236}">
                  <a16:creationId xmlns:a16="http://schemas.microsoft.com/office/drawing/2014/main" id="{7E5C4222-24A8-4B44-B02A-60B454C4C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0375" y1="85366" x2="40375" y2="85366"/>
                          <a14:backgroundMark x1="17250" y1="73546" x2="17250" y2="73546"/>
                          <a14:backgroundMark x1="58500" y1="66229" x2="58500" y2="66229"/>
                          <a14:backgroundMark x1="31375" y1="65478" x2="31375" y2="65478"/>
                          <a14:backgroundMark x1="32125" y1="67730" x2="32125" y2="67730"/>
                          <a14:backgroundMark x1="21375" y1="66979" x2="21375" y2="66979"/>
                          <a14:backgroundMark x1="56125" y1="66979" x2="56125" y2="66979"/>
                          <a14:backgroundMark x1="44375" y1="76173" x2="44375" y2="76173"/>
                          <a14:backgroundMark x1="68000" y1="74109" x2="68000" y2="74109"/>
                          <a14:backgroundMark x1="72250" y1="65291" x2="72250" y2="65291"/>
                          <a14:backgroundMark x1="63750" y1="72420" x2="63750" y2="72420"/>
                          <a14:backgroundMark x1="54750" y1="68480" x2="54750" y2="68480"/>
                          <a14:backgroundMark x1="64375" y1="78612" x2="64375" y2="78612"/>
                          <a14:backgroundMark x1="66625" y1="74484" x2="66625" y2="74484"/>
                          <a14:backgroundMark x1="61875" y1="73358" x2="61875" y2="73358"/>
                          <a14:backgroundMark x1="64125" y1="75610" x2="64125" y2="75610"/>
                          <a14:backgroundMark x1="69375" y1="75422" x2="69375" y2="75422"/>
                          <a14:backgroundMark x1="73500" y1="75422" x2="73500" y2="75422"/>
                          <a14:backgroundMark x1="73875" y1="78236" x2="73875" y2="78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3" t="78839" r="54063" b="5883"/>
            <a:stretch/>
          </p:blipFill>
          <p:spPr bwMode="auto">
            <a:xfrm>
              <a:off x="7177302" y="5191862"/>
              <a:ext cx="829568" cy="57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D1525D-EB69-461D-812F-77A46485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095" y="5502365"/>
              <a:ext cx="4783364" cy="13938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5FD224C-DECB-4752-A84E-84B9B0633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5" t="92785" r="38696" b="1088"/>
            <a:stretch/>
          </p:blipFill>
          <p:spPr>
            <a:xfrm rot="10800000">
              <a:off x="-19056" y="6166028"/>
              <a:ext cx="6781805" cy="13397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7B7B5E-BD81-4ED3-933B-0CB60D64D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7682070" y="5535574"/>
              <a:ext cx="3094248" cy="11033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3463D23-15FF-41D6-AE92-F23E4C8CB2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8087042" y="5725810"/>
              <a:ext cx="3094248" cy="11033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15545A-B29E-4C2E-8684-95E51796A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6778926" y="5743991"/>
              <a:ext cx="3094248" cy="11033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AA5830-8070-4826-A5FD-E68FFC419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4"/>
            <a:stretch/>
          </p:blipFill>
          <p:spPr>
            <a:xfrm>
              <a:off x="9655871" y="5743991"/>
              <a:ext cx="3094248" cy="110334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47C213-D432-4214-8A7A-2FB13B6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55" y="5783027"/>
              <a:ext cx="6370381" cy="16178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86E19-46AC-405E-B958-8906B915E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04" r="64262"/>
            <a:stretch/>
          </p:blipFill>
          <p:spPr>
            <a:xfrm>
              <a:off x="7983032" y="6471008"/>
              <a:ext cx="1696133" cy="947725"/>
            </a:xfrm>
            <a:prstGeom prst="rect">
              <a:avLst/>
            </a:prstGeom>
          </p:spPr>
        </p:pic>
      </p:grpSp>
      <p:pic>
        <p:nvPicPr>
          <p:cNvPr id="21" name="Picture 4" descr="Landscape Background With River And Green Field Stock Vector ...">
            <a:extLst>
              <a:ext uri="{FF2B5EF4-FFF2-40B4-BE49-F238E27FC236}">
                <a16:creationId xmlns:a16="http://schemas.microsoft.com/office/drawing/2014/main" id="{ED18F548-3797-4E59-8B7A-97F0D0F5D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375" y1="85366" x2="40375" y2="85366"/>
                        <a14:backgroundMark x1="17250" y1="73546" x2="17250" y2="73546"/>
                        <a14:backgroundMark x1="58500" y1="66229" x2="58500" y2="66229"/>
                        <a14:backgroundMark x1="31375" y1="65478" x2="31375" y2="65478"/>
                        <a14:backgroundMark x1="32125" y1="67730" x2="32125" y2="67730"/>
                        <a14:backgroundMark x1="21375" y1="66979" x2="21375" y2="66979"/>
                        <a14:backgroundMark x1="56125" y1="66979" x2="56125" y2="66979"/>
                        <a14:backgroundMark x1="44375" y1="76173" x2="44375" y2="76173"/>
                        <a14:backgroundMark x1="68000" y1="74109" x2="68000" y2="74109"/>
                        <a14:backgroundMark x1="72250" y1="65291" x2="72250" y2="65291"/>
                        <a14:backgroundMark x1="63750" y1="72420" x2="63750" y2="72420"/>
                        <a14:backgroundMark x1="54750" y1="68480" x2="54750" y2="68480"/>
                        <a14:backgroundMark x1="64375" y1="78612" x2="64375" y2="78612"/>
                        <a14:backgroundMark x1="66625" y1="74484" x2="66625" y2="74484"/>
                        <a14:backgroundMark x1="61875" y1="73358" x2="61875" y2="73358"/>
                        <a14:backgroundMark x1="64125" y1="75610" x2="64125" y2="75610"/>
                        <a14:backgroundMark x1="69375" y1="75422" x2="69375" y2="75422"/>
                        <a14:backgroundMark x1="73500" y1="75422" x2="73500" y2="75422"/>
                        <a14:backgroundMark x1="73875" y1="78236" x2="73875" y2="78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3" t="78839" r="54063" b="5883"/>
          <a:stretch/>
        </p:blipFill>
        <p:spPr bwMode="auto">
          <a:xfrm>
            <a:off x="4226366" y="5460722"/>
            <a:ext cx="622176" cy="4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47C213-D432-4214-8A7A-2FB13B699B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/>
          <a:stretch/>
        </p:blipFill>
        <p:spPr>
          <a:xfrm>
            <a:off x="4648572" y="3987875"/>
            <a:ext cx="1461716" cy="1213370"/>
          </a:xfrm>
          <a:prstGeom prst="rect">
            <a:avLst/>
          </a:prstGeom>
        </p:spPr>
      </p:pic>
      <p:pic>
        <p:nvPicPr>
          <p:cNvPr id="23" name="Picture 2" descr="Rabbit png clipart 1 » PNG Image">
            <a:extLst>
              <a:ext uri="{FF2B5EF4-FFF2-40B4-BE49-F238E27FC236}">
                <a16:creationId xmlns:a16="http://schemas.microsoft.com/office/drawing/2014/main" id="{7182743F-6EF5-47D5-B816-665B1A37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2471" y="4528488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1621" y="376073"/>
            <a:ext cx="462726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56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1829 L 0.00638 -0.09884 C 0.01497 -0.12477 0.0276 -0.13681 0.04101 -0.13681 C 0.05612 -0.13681 0.06809 -0.12477 0.07669 -0.09884 L 0.1177 0.0182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528</Words>
  <Application>Microsoft Office PowerPoint</Application>
  <PresentationFormat>Widescreen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183</cp:revision>
  <dcterms:created xsi:type="dcterms:W3CDTF">2021-10-30T02:36:43Z</dcterms:created>
  <dcterms:modified xsi:type="dcterms:W3CDTF">2021-11-29T08:17:24Z</dcterms:modified>
</cp:coreProperties>
</file>