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4" r:id="rId2"/>
    <p:sldMasterId id="2147483736" r:id="rId3"/>
    <p:sldMasterId id="2147483786" r:id="rId4"/>
    <p:sldMasterId id="2147483800" r:id="rId5"/>
    <p:sldMasterId id="2147483825" r:id="rId6"/>
    <p:sldMasterId id="2147483829" r:id="rId7"/>
  </p:sldMasterIdLst>
  <p:notesMasterIdLst>
    <p:notesMasterId r:id="rId24"/>
  </p:notesMasterIdLst>
  <p:sldIdLst>
    <p:sldId id="274" r:id="rId8"/>
    <p:sldId id="275" r:id="rId9"/>
    <p:sldId id="297" r:id="rId10"/>
    <p:sldId id="266" r:id="rId11"/>
    <p:sldId id="273" r:id="rId12"/>
    <p:sldId id="298" r:id="rId13"/>
    <p:sldId id="299" r:id="rId14"/>
    <p:sldId id="300" r:id="rId15"/>
    <p:sldId id="265" r:id="rId16"/>
    <p:sldId id="267" r:id="rId17"/>
    <p:sldId id="301" r:id="rId18"/>
    <p:sldId id="302" r:id="rId19"/>
    <p:sldId id="303" r:id="rId20"/>
    <p:sldId id="304" r:id="rId21"/>
    <p:sldId id="268" r:id="rId22"/>
    <p:sldId id="278" r:id="rId23"/>
  </p:sldIdLst>
  <p:sldSz cx="9144000" cy="5143500" type="screen16x9"/>
  <p:notesSz cx="6858000" cy="9144000"/>
  <p:custDataLst>
    <p:tags r:id="rId25"/>
  </p:custDataLst>
  <p:defaultTextStyle>
    <a:defPPr>
      <a:defRPr lang="en-US"/>
    </a:defPPr>
    <a:lvl1pPr marL="0" algn="l" defTabSz="9127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371" algn="l" defTabSz="9127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771" algn="l" defTabSz="9127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161" algn="l" defTabSz="9127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5553" algn="l" defTabSz="9127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1924" algn="l" defTabSz="9127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8294" algn="l" defTabSz="9127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4690" algn="l" defTabSz="9127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1083" algn="l" defTabSz="9127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598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252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5DD257-C1F9-4944-8869-02E7ED0A75DE}" type="datetimeFigureOut">
              <a:rPr lang="vi-VN" smtClean="0"/>
              <a:t>14/06/2023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BAE48-D68A-4A5C-97F2-56EB89F9DC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91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371" algn="l" defTabSz="912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771" algn="l" defTabSz="912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161" algn="l" defTabSz="912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553" algn="l" defTabSz="912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1924" algn="l" defTabSz="912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8294" algn="l" defTabSz="912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4690" algn="l" defTabSz="912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1083" algn="l" defTabSz="912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180DA490-5FB8-498A-9411-3B2086015FED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8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865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32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53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C73AC2-4FF3-463E-8886-A6A0A3ACDF98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24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6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597867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14/6/2023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50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14/6/2023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845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14/6/2023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19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3" y="0"/>
            <a:ext cx="7524328" cy="884466"/>
          </a:xfrm>
          <a:prstGeom prst="rect">
            <a:avLst/>
          </a:prstGeom>
        </p:spPr>
        <p:txBody>
          <a:bodyPr lIns="91283" tIns="45642" rIns="91283" bIns="45642"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3" y="987576"/>
            <a:ext cx="6912768" cy="460648"/>
          </a:xfrm>
          <a:prstGeom prst="rect">
            <a:avLst/>
          </a:prstGeom>
        </p:spPr>
        <p:txBody>
          <a:bodyPr lIns="91283" tIns="45642" rIns="91283" bIns="45642"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6"/>
            <a:ext cx="6912768" cy="2995737"/>
          </a:xfrm>
          <a:prstGeom prst="rect">
            <a:avLst/>
          </a:prstGeom>
        </p:spPr>
        <p:txBody>
          <a:bodyPr lIns="395289" tIns="45642" rIns="91283" bIns="45642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0316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027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lIns="91283" tIns="45642" rIns="91283" bIns="45642"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1"/>
            <a:ext cx="8496944" cy="460648"/>
          </a:xfrm>
          <a:prstGeom prst="rect">
            <a:avLst/>
          </a:prstGeom>
        </p:spPr>
        <p:txBody>
          <a:bodyPr lIns="91283" tIns="45642" rIns="91283" bIns="45642"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5289" tIns="45642" rIns="91283" bIns="45642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1863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344" indent="0" algn="ctr">
              <a:buNone/>
              <a:defRPr sz="1500"/>
            </a:lvl2pPr>
            <a:lvl3pPr marL="684702" indent="0" algn="ctr">
              <a:buNone/>
              <a:defRPr sz="1400"/>
            </a:lvl3pPr>
            <a:lvl4pPr marL="1027053" indent="0" algn="ctr">
              <a:buNone/>
              <a:defRPr sz="1200"/>
            </a:lvl4pPr>
            <a:lvl5pPr marL="1369403" indent="0" algn="ctr">
              <a:buNone/>
              <a:defRPr sz="1200"/>
            </a:lvl5pPr>
            <a:lvl6pPr marL="1711763" indent="0" algn="ctr">
              <a:buNone/>
              <a:defRPr sz="1200"/>
            </a:lvl6pPr>
            <a:lvl7pPr marL="2054105" indent="0" algn="ctr">
              <a:buNone/>
              <a:defRPr sz="1200"/>
            </a:lvl7pPr>
            <a:lvl8pPr marL="2396445" indent="0" algn="ctr">
              <a:buNone/>
              <a:defRPr sz="1200"/>
            </a:lvl8pPr>
            <a:lvl9pPr marL="273878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54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14/6/2023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54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54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58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54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14/6/2023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54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54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578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4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3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7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0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4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7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1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44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54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14/6/2023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54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54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5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54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14/6/2023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54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54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4391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44" indent="0">
              <a:buNone/>
              <a:defRPr sz="1500" b="1"/>
            </a:lvl2pPr>
            <a:lvl3pPr marL="684702" indent="0">
              <a:buNone/>
              <a:defRPr sz="1400" b="1"/>
            </a:lvl3pPr>
            <a:lvl4pPr marL="1027053" indent="0">
              <a:buNone/>
              <a:defRPr sz="1200" b="1"/>
            </a:lvl4pPr>
            <a:lvl5pPr marL="1369403" indent="0">
              <a:buNone/>
              <a:defRPr sz="1200" b="1"/>
            </a:lvl5pPr>
            <a:lvl6pPr marL="1711763" indent="0">
              <a:buNone/>
              <a:defRPr sz="1200" b="1"/>
            </a:lvl6pPr>
            <a:lvl7pPr marL="2054105" indent="0">
              <a:buNone/>
              <a:defRPr sz="1200" b="1"/>
            </a:lvl7pPr>
            <a:lvl8pPr marL="2396445" indent="0">
              <a:buNone/>
              <a:defRPr sz="1200" b="1"/>
            </a:lvl8pPr>
            <a:lvl9pPr marL="273878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18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64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44" indent="0">
              <a:buNone/>
              <a:defRPr sz="1500" b="1"/>
            </a:lvl2pPr>
            <a:lvl3pPr marL="684702" indent="0">
              <a:buNone/>
              <a:defRPr sz="1400" b="1"/>
            </a:lvl3pPr>
            <a:lvl4pPr marL="1027053" indent="0">
              <a:buNone/>
              <a:defRPr sz="1200" b="1"/>
            </a:lvl4pPr>
            <a:lvl5pPr marL="1369403" indent="0">
              <a:buNone/>
              <a:defRPr sz="1200" b="1"/>
            </a:lvl5pPr>
            <a:lvl6pPr marL="1711763" indent="0">
              <a:buNone/>
              <a:defRPr sz="1200" b="1"/>
            </a:lvl6pPr>
            <a:lvl7pPr marL="2054105" indent="0">
              <a:buNone/>
              <a:defRPr sz="1200" b="1"/>
            </a:lvl7pPr>
            <a:lvl8pPr marL="2396445" indent="0">
              <a:buNone/>
              <a:defRPr sz="1200" b="1"/>
            </a:lvl8pPr>
            <a:lvl9pPr marL="273878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4" y="1878818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54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14/6/2023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54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54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156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14/6/2023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01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54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14/6/2023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54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54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9868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54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14/6/2023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54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54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588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1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44" indent="0">
              <a:buNone/>
              <a:defRPr sz="1100"/>
            </a:lvl2pPr>
            <a:lvl3pPr marL="684702" indent="0">
              <a:buNone/>
              <a:defRPr sz="900"/>
            </a:lvl3pPr>
            <a:lvl4pPr marL="1027053" indent="0">
              <a:buNone/>
              <a:defRPr sz="800"/>
            </a:lvl4pPr>
            <a:lvl5pPr marL="1369403" indent="0">
              <a:buNone/>
              <a:defRPr sz="800"/>
            </a:lvl5pPr>
            <a:lvl6pPr marL="1711763" indent="0">
              <a:buNone/>
              <a:defRPr sz="800"/>
            </a:lvl6pPr>
            <a:lvl7pPr marL="2054105" indent="0">
              <a:buNone/>
              <a:defRPr sz="800"/>
            </a:lvl7pPr>
            <a:lvl8pPr marL="2396445" indent="0">
              <a:buNone/>
              <a:defRPr sz="800"/>
            </a:lvl8pPr>
            <a:lvl9pPr marL="273878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54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14/6/2023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54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54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0461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13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344" indent="0">
              <a:buNone/>
              <a:defRPr sz="2100"/>
            </a:lvl2pPr>
            <a:lvl3pPr marL="684702" indent="0">
              <a:buNone/>
              <a:defRPr sz="1800"/>
            </a:lvl3pPr>
            <a:lvl4pPr marL="1027053" indent="0">
              <a:buNone/>
              <a:defRPr sz="1500"/>
            </a:lvl4pPr>
            <a:lvl5pPr marL="1369403" indent="0">
              <a:buNone/>
              <a:defRPr sz="1500"/>
            </a:lvl5pPr>
            <a:lvl6pPr marL="1711763" indent="0">
              <a:buNone/>
              <a:defRPr sz="1500"/>
            </a:lvl6pPr>
            <a:lvl7pPr marL="2054105" indent="0">
              <a:buNone/>
              <a:defRPr sz="1500"/>
            </a:lvl7pPr>
            <a:lvl8pPr marL="2396445" indent="0">
              <a:buNone/>
              <a:defRPr sz="1500"/>
            </a:lvl8pPr>
            <a:lvl9pPr marL="2738783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44" indent="0">
              <a:buNone/>
              <a:defRPr sz="1100"/>
            </a:lvl2pPr>
            <a:lvl3pPr marL="684702" indent="0">
              <a:buNone/>
              <a:defRPr sz="900"/>
            </a:lvl3pPr>
            <a:lvl4pPr marL="1027053" indent="0">
              <a:buNone/>
              <a:defRPr sz="800"/>
            </a:lvl4pPr>
            <a:lvl5pPr marL="1369403" indent="0">
              <a:buNone/>
              <a:defRPr sz="800"/>
            </a:lvl5pPr>
            <a:lvl6pPr marL="1711763" indent="0">
              <a:buNone/>
              <a:defRPr sz="800"/>
            </a:lvl6pPr>
            <a:lvl7pPr marL="2054105" indent="0">
              <a:buNone/>
              <a:defRPr sz="800"/>
            </a:lvl7pPr>
            <a:lvl8pPr marL="2396445" indent="0">
              <a:buNone/>
              <a:defRPr sz="800"/>
            </a:lvl8pPr>
            <a:lvl9pPr marL="273878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54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14/6/2023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54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54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0161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54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14/6/2023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54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54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782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7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3" y="27387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54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14/6/2023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54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54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1335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63"/>
            <a:ext cx="6858000" cy="124182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449" indent="0" algn="ctr">
              <a:buNone/>
              <a:defRPr sz="1500"/>
            </a:lvl2pPr>
            <a:lvl3pPr marL="684914" indent="0" algn="ctr">
              <a:buNone/>
              <a:defRPr sz="1400"/>
            </a:lvl3pPr>
            <a:lvl4pPr marL="1027371" indent="0" algn="ctr">
              <a:buNone/>
              <a:defRPr sz="1200"/>
            </a:lvl4pPr>
            <a:lvl5pPr marL="1369827" indent="0" algn="ctr">
              <a:buNone/>
              <a:defRPr sz="1200"/>
            </a:lvl5pPr>
            <a:lvl6pPr marL="1712294" indent="0" algn="ctr">
              <a:buNone/>
              <a:defRPr sz="1200"/>
            </a:lvl6pPr>
            <a:lvl7pPr marL="2054741" indent="0" algn="ctr">
              <a:buNone/>
              <a:defRPr sz="1200"/>
            </a:lvl7pPr>
            <a:lvl8pPr marL="2397188" indent="0" algn="ctr">
              <a:buNone/>
              <a:defRPr sz="1200"/>
            </a:lvl8pPr>
            <a:lvl9pPr marL="27396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61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14/06/2023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61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320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61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14/06/2023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61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2050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4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4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9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3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8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2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74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71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96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61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14/06/2023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61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2776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61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14/06/2023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61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910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3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1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5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9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2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0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14/6/2023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8349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49" indent="0">
              <a:buNone/>
              <a:defRPr sz="1500" b="1"/>
            </a:lvl2pPr>
            <a:lvl3pPr marL="684914" indent="0">
              <a:buNone/>
              <a:defRPr sz="1400" b="1"/>
            </a:lvl3pPr>
            <a:lvl4pPr marL="1027371" indent="0">
              <a:buNone/>
              <a:defRPr sz="1200" b="1"/>
            </a:lvl4pPr>
            <a:lvl5pPr marL="1369827" indent="0">
              <a:buNone/>
              <a:defRPr sz="1200" b="1"/>
            </a:lvl5pPr>
            <a:lvl6pPr marL="1712294" indent="0">
              <a:buNone/>
              <a:defRPr sz="1200" b="1"/>
            </a:lvl6pPr>
            <a:lvl7pPr marL="2054741" indent="0">
              <a:buNone/>
              <a:defRPr sz="1200" b="1"/>
            </a:lvl7pPr>
            <a:lvl8pPr marL="2397188" indent="0">
              <a:buNone/>
              <a:defRPr sz="1200" b="1"/>
            </a:lvl8pPr>
            <a:lvl9pPr marL="27396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15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49" indent="0">
              <a:buNone/>
              <a:defRPr sz="1500" b="1"/>
            </a:lvl2pPr>
            <a:lvl3pPr marL="684914" indent="0">
              <a:buNone/>
              <a:defRPr sz="1400" b="1"/>
            </a:lvl3pPr>
            <a:lvl4pPr marL="1027371" indent="0">
              <a:buNone/>
              <a:defRPr sz="1200" b="1"/>
            </a:lvl4pPr>
            <a:lvl5pPr marL="1369827" indent="0">
              <a:buNone/>
              <a:defRPr sz="1200" b="1"/>
            </a:lvl5pPr>
            <a:lvl6pPr marL="1712294" indent="0">
              <a:buNone/>
              <a:defRPr sz="1200" b="1"/>
            </a:lvl6pPr>
            <a:lvl7pPr marL="2054741" indent="0">
              <a:buNone/>
              <a:defRPr sz="1200" b="1"/>
            </a:lvl7pPr>
            <a:lvl8pPr marL="2397188" indent="0">
              <a:buNone/>
              <a:defRPr sz="1200" b="1"/>
            </a:lvl8pPr>
            <a:lvl9pPr marL="27396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15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61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14/06/2023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61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1432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61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14/06/2023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61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564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61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14/06/2023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61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8087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8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449" indent="0">
              <a:buNone/>
              <a:defRPr sz="1100"/>
            </a:lvl2pPr>
            <a:lvl3pPr marL="684914" indent="0">
              <a:buNone/>
              <a:defRPr sz="900"/>
            </a:lvl3pPr>
            <a:lvl4pPr marL="1027371" indent="0">
              <a:buNone/>
              <a:defRPr sz="700"/>
            </a:lvl4pPr>
            <a:lvl5pPr marL="1369827" indent="0">
              <a:buNone/>
              <a:defRPr sz="700"/>
            </a:lvl5pPr>
            <a:lvl6pPr marL="1712294" indent="0">
              <a:buNone/>
              <a:defRPr sz="700"/>
            </a:lvl6pPr>
            <a:lvl7pPr marL="2054741" indent="0">
              <a:buNone/>
              <a:defRPr sz="700"/>
            </a:lvl7pPr>
            <a:lvl8pPr marL="2397188" indent="0">
              <a:buNone/>
              <a:defRPr sz="700"/>
            </a:lvl8pPr>
            <a:lvl9pPr marL="2739632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61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14/06/2023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61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0375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8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449" indent="0">
              <a:buNone/>
              <a:defRPr sz="2100"/>
            </a:lvl2pPr>
            <a:lvl3pPr marL="684914" indent="0">
              <a:buNone/>
              <a:defRPr sz="1800"/>
            </a:lvl3pPr>
            <a:lvl4pPr marL="1027371" indent="0">
              <a:buNone/>
              <a:defRPr sz="1500"/>
            </a:lvl4pPr>
            <a:lvl5pPr marL="1369827" indent="0">
              <a:buNone/>
              <a:defRPr sz="1500"/>
            </a:lvl5pPr>
            <a:lvl6pPr marL="1712294" indent="0">
              <a:buNone/>
              <a:defRPr sz="1500"/>
            </a:lvl6pPr>
            <a:lvl7pPr marL="2054741" indent="0">
              <a:buNone/>
              <a:defRPr sz="1500"/>
            </a:lvl7pPr>
            <a:lvl8pPr marL="2397188" indent="0">
              <a:buNone/>
              <a:defRPr sz="1500"/>
            </a:lvl8pPr>
            <a:lvl9pPr marL="27396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8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449" indent="0">
              <a:buNone/>
              <a:defRPr sz="1100"/>
            </a:lvl2pPr>
            <a:lvl3pPr marL="684914" indent="0">
              <a:buNone/>
              <a:defRPr sz="900"/>
            </a:lvl3pPr>
            <a:lvl4pPr marL="1027371" indent="0">
              <a:buNone/>
              <a:defRPr sz="700"/>
            </a:lvl4pPr>
            <a:lvl5pPr marL="1369827" indent="0">
              <a:buNone/>
              <a:defRPr sz="700"/>
            </a:lvl5pPr>
            <a:lvl6pPr marL="1712294" indent="0">
              <a:buNone/>
              <a:defRPr sz="700"/>
            </a:lvl6pPr>
            <a:lvl7pPr marL="2054741" indent="0">
              <a:buNone/>
              <a:defRPr sz="700"/>
            </a:lvl7pPr>
            <a:lvl8pPr marL="2397188" indent="0">
              <a:buNone/>
              <a:defRPr sz="700"/>
            </a:lvl8pPr>
            <a:lvl9pPr marL="2739632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61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14/06/2023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61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4910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61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14/06/2023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61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1883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0" y="273846"/>
            <a:ext cx="5800725" cy="435887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61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14/06/2023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61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4054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38" y="1597852"/>
            <a:ext cx="7772401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00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00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00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66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00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00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00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33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36" y="3305176"/>
            <a:ext cx="7772401" cy="1021556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36" y="2180036"/>
            <a:ext cx="7772401" cy="112514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6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0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7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4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1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8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5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00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00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00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27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14/6/2023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189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4" y="900113"/>
            <a:ext cx="4038600" cy="25467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67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00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00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00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58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6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86" indent="0">
              <a:buNone/>
              <a:defRPr sz="2000" b="1"/>
            </a:lvl2pPr>
            <a:lvl3pPr marL="913400" indent="0">
              <a:buNone/>
              <a:defRPr sz="1800" b="1"/>
            </a:lvl3pPr>
            <a:lvl4pPr marL="1370094" indent="0">
              <a:buNone/>
              <a:defRPr sz="1600" b="1"/>
            </a:lvl4pPr>
            <a:lvl5pPr marL="1826798" indent="0">
              <a:buNone/>
              <a:defRPr sz="1600" b="1"/>
            </a:lvl5pPr>
            <a:lvl6pPr marL="2283485" indent="0">
              <a:buNone/>
              <a:defRPr sz="1600" b="1"/>
            </a:lvl6pPr>
            <a:lvl7pPr marL="2740172" indent="0">
              <a:buNone/>
              <a:defRPr sz="1600" b="1"/>
            </a:lvl7pPr>
            <a:lvl8pPr marL="3196875" indent="0">
              <a:buNone/>
              <a:defRPr sz="1600" b="1"/>
            </a:lvl8pPr>
            <a:lvl9pPr marL="365357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6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6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86" indent="0">
              <a:buNone/>
              <a:defRPr sz="2000" b="1"/>
            </a:lvl2pPr>
            <a:lvl3pPr marL="913400" indent="0">
              <a:buNone/>
              <a:defRPr sz="1800" b="1"/>
            </a:lvl3pPr>
            <a:lvl4pPr marL="1370094" indent="0">
              <a:buNone/>
              <a:defRPr sz="1600" b="1"/>
            </a:lvl4pPr>
            <a:lvl5pPr marL="1826798" indent="0">
              <a:buNone/>
              <a:defRPr sz="1600" b="1"/>
            </a:lvl5pPr>
            <a:lvl6pPr marL="2283485" indent="0">
              <a:buNone/>
              <a:defRPr sz="1600" b="1"/>
            </a:lvl6pPr>
            <a:lvl7pPr marL="2740172" indent="0">
              <a:buNone/>
              <a:defRPr sz="1600" b="1"/>
            </a:lvl7pPr>
            <a:lvl8pPr marL="3196875" indent="0">
              <a:buNone/>
              <a:defRPr sz="1600" b="1"/>
            </a:lvl8pPr>
            <a:lvl9pPr marL="365357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66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00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00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00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13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00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00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00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02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00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00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00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87529" y="268206"/>
            <a:ext cx="1985056" cy="346222"/>
          </a:xfrm>
          <a:prstGeom prst="rect">
            <a:avLst/>
          </a:prstGeom>
          <a:noFill/>
        </p:spPr>
        <p:txBody>
          <a:bodyPr wrap="none" lIns="68529" tIns="34277" rIns="68529" bIns="34277" rtlCol="0">
            <a:spAutoFit/>
          </a:bodyPr>
          <a:lstStyle/>
          <a:p>
            <a:pPr defTabSz="913400">
              <a:defRPr/>
            </a:pPr>
            <a:r>
              <a:rPr lang="zh-CN" alt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84624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143038" y="374074"/>
            <a:ext cx="6858001" cy="523118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143038" y="917978"/>
            <a:ext cx="6858001" cy="280662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515" indent="0" algn="ctr">
              <a:buNone/>
              <a:defRPr sz="1500"/>
            </a:lvl2pPr>
            <a:lvl3pPr marL="685047" indent="0" algn="ctr">
              <a:buNone/>
              <a:defRPr sz="1400"/>
            </a:lvl3pPr>
            <a:lvl4pPr marL="1027571" indent="0" algn="ctr">
              <a:buNone/>
              <a:defRPr sz="1200"/>
            </a:lvl4pPr>
            <a:lvl5pPr marL="1370094" indent="0" algn="ctr">
              <a:buNone/>
              <a:defRPr sz="1200"/>
            </a:lvl5pPr>
            <a:lvl6pPr marL="1712627" indent="0" algn="ctr">
              <a:buNone/>
              <a:defRPr sz="1200"/>
            </a:lvl6pPr>
            <a:lvl7pPr marL="2055142" indent="0" algn="ctr">
              <a:buNone/>
              <a:defRPr sz="1200"/>
            </a:lvl7pPr>
            <a:lvl8pPr marL="2397656" indent="0" algn="ctr">
              <a:buNone/>
              <a:defRPr sz="1200"/>
            </a:lvl8pPr>
            <a:lvl9pPr marL="274017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8663" y="1503513"/>
            <a:ext cx="3942159" cy="3537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8663" y="1868675"/>
            <a:ext cx="3942159" cy="131964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629855" y="3287317"/>
            <a:ext cx="3940969" cy="370284"/>
          </a:xfrm>
        </p:spPr>
        <p:txBody>
          <a:bodyPr>
            <a:normAutofit/>
          </a:bodyPr>
          <a:lstStyle>
            <a:lvl1pPr marL="0" indent="0">
              <a:buNone/>
              <a:defRPr sz="1200" b="1" i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29855" y="3657634"/>
            <a:ext cx="3940969" cy="370285"/>
          </a:xfrm>
        </p:spPr>
        <p:txBody>
          <a:bodyPr>
            <a:normAutofit/>
          </a:bodyPr>
          <a:lstStyle>
            <a:lvl1pPr marL="0" indent="0">
              <a:buNone/>
              <a:defRPr sz="900" b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629857" y="4027885"/>
            <a:ext cx="3942159" cy="270272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913400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400"/>
              <a:t>14/06/2023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913400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913400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400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5112573" y="1503789"/>
            <a:ext cx="3251597" cy="35361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5112573" y="1868093"/>
            <a:ext cx="3251597" cy="703659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352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96"/>
            <a:ext cx="2133600" cy="273845"/>
          </a:xfrm>
          <a:prstGeom prst="rect">
            <a:avLst/>
          </a:prstGeom>
        </p:spPr>
        <p:txBody>
          <a:bodyPr/>
          <a:lstStyle/>
          <a:p>
            <a:pPr defTabSz="913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1" y="4767296"/>
            <a:ext cx="2895600" cy="273845"/>
          </a:xfrm>
          <a:prstGeom prst="rect">
            <a:avLst/>
          </a:prstGeom>
        </p:spPr>
        <p:txBody>
          <a:bodyPr/>
          <a:lstStyle/>
          <a:p>
            <a:pPr defTabSz="913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41" y="4786655"/>
            <a:ext cx="410853" cy="273845"/>
          </a:xfrm>
          <a:prstGeom prst="rect">
            <a:avLst/>
          </a:prstGeom>
        </p:spPr>
        <p:txBody>
          <a:bodyPr/>
          <a:lstStyle/>
          <a:p>
            <a:pPr defTabSz="91340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9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38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0"/>
          </p:nvPr>
        </p:nvSpPr>
        <p:spPr>
          <a:xfrm>
            <a:off x="629879" y="1457329"/>
            <a:ext cx="7884319" cy="3058716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143038" y="374074"/>
            <a:ext cx="6858001" cy="523118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143038" y="917978"/>
            <a:ext cx="6858001" cy="280662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515" indent="0" algn="ctr">
              <a:buNone/>
              <a:defRPr sz="1500"/>
            </a:lvl2pPr>
            <a:lvl3pPr marL="685047" indent="0" algn="ctr">
              <a:buNone/>
              <a:defRPr sz="1400"/>
            </a:lvl3pPr>
            <a:lvl4pPr marL="1027571" indent="0" algn="ctr">
              <a:buNone/>
              <a:defRPr sz="1200"/>
            </a:lvl4pPr>
            <a:lvl5pPr marL="1370094" indent="0" algn="ctr">
              <a:buNone/>
              <a:defRPr sz="1200"/>
            </a:lvl5pPr>
            <a:lvl6pPr marL="1712627" indent="0" algn="ctr">
              <a:buNone/>
              <a:defRPr sz="1200"/>
            </a:lvl6pPr>
            <a:lvl7pPr marL="2055142" indent="0" algn="ctr">
              <a:buNone/>
              <a:defRPr sz="1200"/>
            </a:lvl7pPr>
            <a:lvl8pPr marL="2397656" indent="0" algn="ctr">
              <a:buNone/>
              <a:defRPr sz="1200"/>
            </a:lvl8pPr>
            <a:lvl9pPr marL="274017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123649" y="1546798"/>
            <a:ext cx="3251597" cy="35370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123649" y="1911945"/>
            <a:ext cx="3251597" cy="131964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>
          <a:xfrm>
            <a:off x="628650" y="4767264"/>
            <a:ext cx="2057400" cy="273844"/>
          </a:xfrm>
        </p:spPr>
        <p:txBody>
          <a:bodyPr/>
          <a:lstStyle/>
          <a:p>
            <a:pPr defTabSz="913400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400"/>
              <a:t>14/06/2023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/>
          <a:p>
            <a:pPr defTabSz="913400"/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</p:spPr>
        <p:txBody>
          <a:bodyPr/>
          <a:lstStyle/>
          <a:p>
            <a:pPr defTabSz="913400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400"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06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 userDrawn="1"/>
        </p:nvSpPr>
        <p:spPr>
          <a:xfrm>
            <a:off x="5638800" y="1058305"/>
            <a:ext cx="2875360" cy="30001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1" tIns="34268" rIns="68511" bIns="34268" rtlCol="0" anchor="ctr"/>
          <a:lstStyle/>
          <a:p>
            <a:pPr algn="ctr" defTabSz="913400">
              <a:defRPr/>
            </a:pPr>
            <a:endParaRPr lang="en-AU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00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400"/>
              <a:t>14/06/2023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00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00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400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29857" y="374074"/>
            <a:ext cx="3942159" cy="523118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629857" y="917978"/>
            <a:ext cx="3942159" cy="280662"/>
          </a:xfrm>
        </p:spPr>
        <p:txBody>
          <a:bodyPr>
            <a:normAutofit/>
          </a:bodyPr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515" indent="0" algn="ctr">
              <a:buNone/>
              <a:defRPr sz="1500"/>
            </a:lvl2pPr>
            <a:lvl3pPr marL="685047" indent="0" algn="ctr">
              <a:buNone/>
              <a:defRPr sz="1400"/>
            </a:lvl3pPr>
            <a:lvl4pPr marL="1027571" indent="0" algn="ctr">
              <a:buNone/>
              <a:defRPr sz="1200"/>
            </a:lvl4pPr>
            <a:lvl5pPr marL="1370094" indent="0" algn="ctr">
              <a:buNone/>
              <a:defRPr sz="1200"/>
            </a:lvl5pPr>
            <a:lvl6pPr marL="1712627" indent="0" algn="ctr">
              <a:buNone/>
              <a:defRPr sz="1200"/>
            </a:lvl6pPr>
            <a:lvl7pPr marL="2055142" indent="0" algn="ctr">
              <a:buNone/>
              <a:defRPr sz="1200"/>
            </a:lvl7pPr>
            <a:lvl8pPr marL="2397656" indent="0" algn="ctr">
              <a:buNone/>
              <a:defRPr sz="1200"/>
            </a:lvl8pPr>
            <a:lvl9pPr marL="274017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8663" y="1503513"/>
            <a:ext cx="3942159" cy="3537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28663" y="1868644"/>
            <a:ext cx="3942159" cy="658502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4898572" y="1058305"/>
            <a:ext cx="1559378" cy="3000182"/>
          </a:xfrm>
          <a:custGeom>
            <a:avLst/>
            <a:gdLst>
              <a:gd name="connsiteX0" fmla="*/ 631977 w 1875971"/>
              <a:gd name="connsiteY0" fmla="*/ 0 h 3609293"/>
              <a:gd name="connsiteX1" fmla="*/ 1243994 w 1875971"/>
              <a:gd name="connsiteY1" fmla="*/ 0 h 3609293"/>
              <a:gd name="connsiteX2" fmla="*/ 1875971 w 1875971"/>
              <a:gd name="connsiteY2" fmla="*/ 631977 h 3609293"/>
              <a:gd name="connsiteX3" fmla="*/ 1875971 w 1875971"/>
              <a:gd name="connsiteY3" fmla="*/ 2977316 h 3609293"/>
              <a:gd name="connsiteX4" fmla="*/ 1243994 w 1875971"/>
              <a:gd name="connsiteY4" fmla="*/ 3609293 h 3609293"/>
              <a:gd name="connsiteX5" fmla="*/ 631977 w 1875971"/>
              <a:gd name="connsiteY5" fmla="*/ 3609293 h 3609293"/>
              <a:gd name="connsiteX6" fmla="*/ 0 w 1875971"/>
              <a:gd name="connsiteY6" fmla="*/ 2977316 h 3609293"/>
              <a:gd name="connsiteX7" fmla="*/ 0 w 1875971"/>
              <a:gd name="connsiteY7" fmla="*/ 631977 h 3609293"/>
              <a:gd name="connsiteX8" fmla="*/ 631977 w 1875971"/>
              <a:gd name="connsiteY8" fmla="*/ 0 h 360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971" h="3609293">
                <a:moveTo>
                  <a:pt x="631977" y="0"/>
                </a:moveTo>
                <a:lnTo>
                  <a:pt x="1243994" y="0"/>
                </a:lnTo>
                <a:cubicBezTo>
                  <a:pt x="1593025" y="0"/>
                  <a:pt x="1875971" y="282946"/>
                  <a:pt x="1875971" y="631977"/>
                </a:cubicBezTo>
                <a:lnTo>
                  <a:pt x="1875971" y="2977316"/>
                </a:lnTo>
                <a:cubicBezTo>
                  <a:pt x="1875971" y="3326347"/>
                  <a:pt x="1593025" y="3609293"/>
                  <a:pt x="1243994" y="3609293"/>
                </a:cubicBezTo>
                <a:lnTo>
                  <a:pt x="631977" y="3609293"/>
                </a:lnTo>
                <a:cubicBezTo>
                  <a:pt x="282946" y="3609293"/>
                  <a:pt x="0" y="3326347"/>
                  <a:pt x="0" y="2977316"/>
                </a:cubicBezTo>
                <a:lnTo>
                  <a:pt x="0" y="631977"/>
                </a:lnTo>
                <a:cubicBezTo>
                  <a:pt x="0" y="282946"/>
                  <a:pt x="282946" y="0"/>
                  <a:pt x="631977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AU" dirty="0"/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694741" y="1326729"/>
            <a:ext cx="1669427" cy="35361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6694741" y="1691042"/>
            <a:ext cx="1669427" cy="2166589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grpSp>
        <p:nvGrpSpPr>
          <p:cNvPr id="2" name="Group 11"/>
          <p:cNvGrpSpPr/>
          <p:nvPr userDrawn="1"/>
        </p:nvGrpSpPr>
        <p:grpSpPr>
          <a:xfrm>
            <a:off x="629845" y="2727319"/>
            <a:ext cx="347162" cy="347162"/>
            <a:chOff x="2018242" y="3429000"/>
            <a:chExt cx="462882" cy="462882"/>
          </a:xfrm>
        </p:grpSpPr>
        <p:sp>
          <p:nvSpPr>
            <p:cNvPr id="13" name="Rounded Rectangle 12"/>
            <p:cNvSpPr/>
            <p:nvPr/>
          </p:nvSpPr>
          <p:spPr>
            <a:xfrm>
              <a:off x="2018242" y="3429000"/>
              <a:ext cx="462882" cy="46288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Shape 546"/>
            <p:cNvSpPr/>
            <p:nvPr/>
          </p:nvSpPr>
          <p:spPr>
            <a:xfrm>
              <a:off x="2102354" y="3560952"/>
              <a:ext cx="299452" cy="198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24" extrusionOk="0">
                  <a:moveTo>
                    <a:pt x="18596" y="5942"/>
                  </a:moveTo>
                  <a:cubicBezTo>
                    <a:pt x="18295" y="7132"/>
                    <a:pt x="17976" y="8348"/>
                    <a:pt x="17696" y="9399"/>
                  </a:cubicBezTo>
                  <a:cubicBezTo>
                    <a:pt x="18794" y="11734"/>
                    <a:pt x="19440" y="14666"/>
                    <a:pt x="19440" y="17887"/>
                  </a:cubicBezTo>
                  <a:cubicBezTo>
                    <a:pt x="19440" y="18391"/>
                    <a:pt x="19426" y="18896"/>
                    <a:pt x="19394" y="19390"/>
                  </a:cubicBezTo>
                  <a:cubicBezTo>
                    <a:pt x="19341" y="20265"/>
                    <a:pt x="19778" y="21038"/>
                    <a:pt x="20372" y="21116"/>
                  </a:cubicBezTo>
                  <a:cubicBezTo>
                    <a:pt x="20405" y="21122"/>
                    <a:pt x="20439" y="21124"/>
                    <a:pt x="20471" y="21124"/>
                  </a:cubicBezTo>
                  <a:cubicBezTo>
                    <a:pt x="21024" y="21124"/>
                    <a:pt x="21495" y="20502"/>
                    <a:pt x="21545" y="19677"/>
                  </a:cubicBezTo>
                  <a:cubicBezTo>
                    <a:pt x="21582" y="19089"/>
                    <a:pt x="21600" y="18486"/>
                    <a:pt x="21600" y="17887"/>
                  </a:cubicBezTo>
                  <a:cubicBezTo>
                    <a:pt x="21600" y="13196"/>
                    <a:pt x="20463" y="9004"/>
                    <a:pt x="18596" y="5942"/>
                  </a:cubicBezTo>
                  <a:close/>
                  <a:moveTo>
                    <a:pt x="10801" y="3957"/>
                  </a:moveTo>
                  <a:cubicBezTo>
                    <a:pt x="11273" y="3957"/>
                    <a:pt x="11734" y="4016"/>
                    <a:pt x="12183" y="4127"/>
                  </a:cubicBezTo>
                  <a:cubicBezTo>
                    <a:pt x="12656" y="3256"/>
                    <a:pt x="13186" y="2296"/>
                    <a:pt x="13702" y="1383"/>
                  </a:cubicBezTo>
                  <a:cubicBezTo>
                    <a:pt x="12781" y="990"/>
                    <a:pt x="11810" y="778"/>
                    <a:pt x="10801" y="778"/>
                  </a:cubicBezTo>
                  <a:cubicBezTo>
                    <a:pt x="4744" y="778"/>
                    <a:pt x="0" y="8292"/>
                    <a:pt x="0" y="17887"/>
                  </a:cubicBezTo>
                  <a:cubicBezTo>
                    <a:pt x="0" y="18477"/>
                    <a:pt x="18" y="19068"/>
                    <a:pt x="53" y="19643"/>
                  </a:cubicBezTo>
                  <a:cubicBezTo>
                    <a:pt x="105" y="20519"/>
                    <a:pt x="636" y="21162"/>
                    <a:pt x="1225" y="21086"/>
                  </a:cubicBezTo>
                  <a:cubicBezTo>
                    <a:pt x="1818" y="21007"/>
                    <a:pt x="2258" y="20236"/>
                    <a:pt x="2204" y="19361"/>
                  </a:cubicBezTo>
                  <a:cubicBezTo>
                    <a:pt x="2174" y="18879"/>
                    <a:pt x="2160" y="18383"/>
                    <a:pt x="2160" y="17887"/>
                  </a:cubicBezTo>
                  <a:cubicBezTo>
                    <a:pt x="2160" y="10076"/>
                    <a:pt x="5955" y="3957"/>
                    <a:pt x="10801" y="3957"/>
                  </a:cubicBezTo>
                  <a:close/>
                  <a:moveTo>
                    <a:pt x="8778" y="16036"/>
                  </a:moveTo>
                  <a:cubicBezTo>
                    <a:pt x="8032" y="17937"/>
                    <a:pt x="8535" y="19501"/>
                    <a:pt x="9569" y="20379"/>
                  </a:cubicBezTo>
                  <a:cubicBezTo>
                    <a:pt x="10602" y="21258"/>
                    <a:pt x="11773" y="21116"/>
                    <a:pt x="12519" y="19216"/>
                  </a:cubicBezTo>
                  <a:cubicBezTo>
                    <a:pt x="13265" y="17315"/>
                    <a:pt x="17970" y="355"/>
                    <a:pt x="17561" y="6"/>
                  </a:cubicBezTo>
                  <a:cubicBezTo>
                    <a:pt x="17151" y="-342"/>
                    <a:pt x="9524" y="14136"/>
                    <a:pt x="8778" y="16036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913400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200" b="1">
                <a:solidFill>
                  <a:prstClr val="black"/>
                </a:solidFill>
                <a:latin typeface="Kontrapunkt Bob Bold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10" name="Group 23"/>
          <p:cNvGrpSpPr/>
          <p:nvPr userDrawn="1"/>
        </p:nvGrpSpPr>
        <p:grpSpPr>
          <a:xfrm>
            <a:off x="629845" y="3362326"/>
            <a:ext cx="347162" cy="347162"/>
            <a:chOff x="839788" y="4483100"/>
            <a:chExt cx="462882" cy="462882"/>
          </a:xfrm>
        </p:grpSpPr>
        <p:sp>
          <p:nvSpPr>
            <p:cNvPr id="25" name="Rounded Rectangle 24"/>
            <p:cNvSpPr/>
            <p:nvPr/>
          </p:nvSpPr>
          <p:spPr>
            <a:xfrm>
              <a:off x="839788" y="4483100"/>
              <a:ext cx="462882" cy="46288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Shape 1807"/>
            <p:cNvSpPr/>
            <p:nvPr/>
          </p:nvSpPr>
          <p:spPr>
            <a:xfrm>
              <a:off x="942806" y="4580036"/>
              <a:ext cx="253669" cy="25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0433" extrusionOk="0">
                  <a:moveTo>
                    <a:pt x="14102" y="6331"/>
                  </a:moveTo>
                  <a:cubicBezTo>
                    <a:pt x="13391" y="5619"/>
                    <a:pt x="13391" y="4469"/>
                    <a:pt x="14102" y="3759"/>
                  </a:cubicBezTo>
                  <a:cubicBezTo>
                    <a:pt x="14812" y="3049"/>
                    <a:pt x="15965" y="3049"/>
                    <a:pt x="16674" y="3759"/>
                  </a:cubicBezTo>
                  <a:cubicBezTo>
                    <a:pt x="17385" y="4469"/>
                    <a:pt x="17385" y="5619"/>
                    <a:pt x="16674" y="6331"/>
                  </a:cubicBezTo>
                  <a:cubicBezTo>
                    <a:pt x="15965" y="7041"/>
                    <a:pt x="14812" y="7041"/>
                    <a:pt x="14102" y="6331"/>
                  </a:cubicBezTo>
                  <a:close/>
                  <a:moveTo>
                    <a:pt x="12904" y="13199"/>
                  </a:moveTo>
                  <a:cubicBezTo>
                    <a:pt x="12904" y="13199"/>
                    <a:pt x="21289" y="7286"/>
                    <a:pt x="20359" y="518"/>
                  </a:cubicBezTo>
                  <a:cubicBezTo>
                    <a:pt x="20339" y="369"/>
                    <a:pt x="20289" y="271"/>
                    <a:pt x="20226" y="206"/>
                  </a:cubicBezTo>
                  <a:cubicBezTo>
                    <a:pt x="20162" y="145"/>
                    <a:pt x="20065" y="93"/>
                    <a:pt x="19914" y="72"/>
                  </a:cubicBezTo>
                  <a:cubicBezTo>
                    <a:pt x="13147" y="-856"/>
                    <a:pt x="7233" y="7529"/>
                    <a:pt x="7233" y="7529"/>
                  </a:cubicBezTo>
                  <a:cubicBezTo>
                    <a:pt x="2104" y="6928"/>
                    <a:pt x="2478" y="7929"/>
                    <a:pt x="137" y="13421"/>
                  </a:cubicBezTo>
                  <a:cubicBezTo>
                    <a:pt x="-311" y="14470"/>
                    <a:pt x="416" y="14829"/>
                    <a:pt x="1211" y="14536"/>
                  </a:cubicBezTo>
                  <a:cubicBezTo>
                    <a:pt x="2006" y="14242"/>
                    <a:pt x="3764" y="13593"/>
                    <a:pt x="3764" y="13593"/>
                  </a:cubicBezTo>
                  <a:lnTo>
                    <a:pt x="6840" y="16669"/>
                  </a:lnTo>
                  <a:cubicBezTo>
                    <a:pt x="6840" y="16669"/>
                    <a:pt x="6192" y="18426"/>
                    <a:pt x="5897" y="19222"/>
                  </a:cubicBezTo>
                  <a:cubicBezTo>
                    <a:pt x="5604" y="20018"/>
                    <a:pt x="5963" y="20744"/>
                    <a:pt x="7012" y="20297"/>
                  </a:cubicBezTo>
                  <a:cubicBezTo>
                    <a:pt x="12505" y="17955"/>
                    <a:pt x="13504" y="18328"/>
                    <a:pt x="12904" y="13199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91340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11" name="Group 26"/>
          <p:cNvGrpSpPr/>
          <p:nvPr userDrawn="1"/>
        </p:nvGrpSpPr>
        <p:grpSpPr>
          <a:xfrm>
            <a:off x="628651" y="4017766"/>
            <a:ext cx="347162" cy="347162"/>
            <a:chOff x="838200" y="5357020"/>
            <a:chExt cx="462882" cy="462882"/>
          </a:xfrm>
        </p:grpSpPr>
        <p:sp>
          <p:nvSpPr>
            <p:cNvPr id="28" name="Rounded Rectangle 27"/>
            <p:cNvSpPr/>
            <p:nvPr/>
          </p:nvSpPr>
          <p:spPr>
            <a:xfrm>
              <a:off x="838200" y="5357020"/>
              <a:ext cx="462882" cy="462882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Freeform 290"/>
            <p:cNvSpPr>
              <a:spLocks noChangeAspect="1" noChangeArrowheads="1"/>
            </p:cNvSpPr>
            <p:nvPr/>
          </p:nvSpPr>
          <p:spPr bwMode="auto">
            <a:xfrm>
              <a:off x="935220" y="5493805"/>
              <a:ext cx="264095" cy="204551"/>
            </a:xfrm>
            <a:custGeom>
              <a:avLst/>
              <a:gdLst>
                <a:gd name="T0" fmla="*/ 995 w 996"/>
                <a:gd name="T1" fmla="*/ 409 h 770"/>
                <a:gd name="T2" fmla="*/ 836 w 996"/>
                <a:gd name="T3" fmla="*/ 409 h 770"/>
                <a:gd name="T4" fmla="*/ 543 w 996"/>
                <a:gd name="T5" fmla="*/ 192 h 770"/>
                <a:gd name="T6" fmla="*/ 384 w 996"/>
                <a:gd name="T7" fmla="*/ 275 h 770"/>
                <a:gd name="T8" fmla="*/ 360 w 996"/>
                <a:gd name="T9" fmla="*/ 158 h 770"/>
                <a:gd name="T10" fmla="*/ 702 w 996"/>
                <a:gd name="T11" fmla="*/ 33 h 770"/>
                <a:gd name="T12" fmla="*/ 836 w 996"/>
                <a:gd name="T13" fmla="*/ 133 h 770"/>
                <a:gd name="T14" fmla="*/ 334 w 996"/>
                <a:gd name="T15" fmla="*/ 626 h 770"/>
                <a:gd name="T16" fmla="*/ 276 w 996"/>
                <a:gd name="T17" fmla="*/ 551 h 770"/>
                <a:gd name="T18" fmla="*/ 209 w 996"/>
                <a:gd name="T19" fmla="*/ 484 h 770"/>
                <a:gd name="T20" fmla="*/ 109 w 996"/>
                <a:gd name="T21" fmla="*/ 434 h 770"/>
                <a:gd name="T22" fmla="*/ 159 w 996"/>
                <a:gd name="T23" fmla="*/ 535 h 770"/>
                <a:gd name="T24" fmla="*/ 226 w 996"/>
                <a:gd name="T25" fmla="*/ 602 h 770"/>
                <a:gd name="T26" fmla="*/ 293 w 996"/>
                <a:gd name="T27" fmla="*/ 668 h 770"/>
                <a:gd name="T28" fmla="*/ 393 w 996"/>
                <a:gd name="T29" fmla="*/ 727 h 770"/>
                <a:gd name="T30" fmla="*/ 334 w 996"/>
                <a:gd name="T31" fmla="*/ 626 h 770"/>
                <a:gd name="T32" fmla="*/ 594 w 996"/>
                <a:gd name="T33" fmla="*/ 267 h 770"/>
                <a:gd name="T34" fmla="*/ 443 w 996"/>
                <a:gd name="T35" fmla="*/ 301 h 770"/>
                <a:gd name="T36" fmla="*/ 284 w 996"/>
                <a:gd name="T37" fmla="*/ 217 h 770"/>
                <a:gd name="T38" fmla="*/ 460 w 996"/>
                <a:gd name="T39" fmla="*/ 50 h 770"/>
                <a:gd name="T40" fmla="*/ 184 w 996"/>
                <a:gd name="T41" fmla="*/ 100 h 770"/>
                <a:gd name="T42" fmla="*/ 0 w 996"/>
                <a:gd name="T43" fmla="*/ 66 h 770"/>
                <a:gd name="T44" fmla="*/ 50 w 996"/>
                <a:gd name="T45" fmla="*/ 443 h 770"/>
                <a:gd name="T46" fmla="*/ 234 w 996"/>
                <a:gd name="T47" fmla="*/ 392 h 770"/>
                <a:gd name="T48" fmla="*/ 293 w 996"/>
                <a:gd name="T49" fmla="*/ 468 h 770"/>
                <a:gd name="T50" fmla="*/ 360 w 996"/>
                <a:gd name="T51" fmla="*/ 535 h 770"/>
                <a:gd name="T52" fmla="*/ 426 w 996"/>
                <a:gd name="T53" fmla="*/ 610 h 770"/>
                <a:gd name="T54" fmla="*/ 477 w 996"/>
                <a:gd name="T55" fmla="*/ 727 h 770"/>
                <a:gd name="T56" fmla="*/ 543 w 996"/>
                <a:gd name="T57" fmla="*/ 660 h 770"/>
                <a:gd name="T58" fmla="*/ 485 w 996"/>
                <a:gd name="T59" fmla="*/ 585 h 770"/>
                <a:gd name="T60" fmla="*/ 569 w 996"/>
                <a:gd name="T61" fmla="*/ 668 h 770"/>
                <a:gd name="T62" fmla="*/ 627 w 996"/>
                <a:gd name="T63" fmla="*/ 602 h 770"/>
                <a:gd name="T64" fmla="*/ 652 w 996"/>
                <a:gd name="T65" fmla="*/ 610 h 770"/>
                <a:gd name="T66" fmla="*/ 719 w 996"/>
                <a:gd name="T67" fmla="*/ 543 h 770"/>
                <a:gd name="T68" fmla="*/ 727 w 996"/>
                <a:gd name="T69" fmla="*/ 526 h 770"/>
                <a:gd name="T70" fmla="*/ 786 w 996"/>
                <a:gd name="T71" fmla="*/ 535 h 770"/>
                <a:gd name="T72" fmla="*/ 786 w 996"/>
                <a:gd name="T73" fmla="*/ 468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6" h="770">
                  <a:moveTo>
                    <a:pt x="995" y="100"/>
                  </a:moveTo>
                  <a:cubicBezTo>
                    <a:pt x="995" y="409"/>
                    <a:pt x="995" y="409"/>
                    <a:pt x="995" y="409"/>
                  </a:cubicBezTo>
                  <a:cubicBezTo>
                    <a:pt x="995" y="409"/>
                    <a:pt x="928" y="426"/>
                    <a:pt x="920" y="426"/>
                  </a:cubicBezTo>
                  <a:cubicBezTo>
                    <a:pt x="903" y="426"/>
                    <a:pt x="861" y="443"/>
                    <a:pt x="836" y="409"/>
                  </a:cubicBezTo>
                  <a:cubicBezTo>
                    <a:pt x="786" y="367"/>
                    <a:pt x="619" y="192"/>
                    <a:pt x="619" y="192"/>
                  </a:cubicBezTo>
                  <a:cubicBezTo>
                    <a:pt x="619" y="192"/>
                    <a:pt x="594" y="167"/>
                    <a:pt x="543" y="192"/>
                  </a:cubicBezTo>
                  <a:cubicBezTo>
                    <a:pt x="502" y="217"/>
                    <a:pt x="443" y="250"/>
                    <a:pt x="418" y="259"/>
                  </a:cubicBezTo>
                  <a:cubicBezTo>
                    <a:pt x="410" y="267"/>
                    <a:pt x="393" y="275"/>
                    <a:pt x="384" y="275"/>
                  </a:cubicBezTo>
                  <a:cubicBezTo>
                    <a:pt x="351" y="275"/>
                    <a:pt x="326" y="242"/>
                    <a:pt x="326" y="209"/>
                  </a:cubicBezTo>
                  <a:cubicBezTo>
                    <a:pt x="326" y="183"/>
                    <a:pt x="343" y="167"/>
                    <a:pt x="360" y="158"/>
                  </a:cubicBezTo>
                  <a:cubicBezTo>
                    <a:pt x="426" y="116"/>
                    <a:pt x="552" y="50"/>
                    <a:pt x="602" y="16"/>
                  </a:cubicBezTo>
                  <a:cubicBezTo>
                    <a:pt x="635" y="0"/>
                    <a:pt x="652" y="0"/>
                    <a:pt x="702" y="33"/>
                  </a:cubicBezTo>
                  <a:cubicBezTo>
                    <a:pt x="752" y="83"/>
                    <a:pt x="803" y="125"/>
                    <a:pt x="803" y="125"/>
                  </a:cubicBezTo>
                  <a:cubicBezTo>
                    <a:pt x="803" y="125"/>
                    <a:pt x="819" y="133"/>
                    <a:pt x="836" y="133"/>
                  </a:cubicBezTo>
                  <a:cubicBezTo>
                    <a:pt x="878" y="125"/>
                    <a:pt x="995" y="100"/>
                    <a:pt x="995" y="100"/>
                  </a:cubicBezTo>
                  <a:close/>
                  <a:moveTo>
                    <a:pt x="334" y="626"/>
                  </a:moveTo>
                  <a:cubicBezTo>
                    <a:pt x="343" y="610"/>
                    <a:pt x="343" y="585"/>
                    <a:pt x="326" y="568"/>
                  </a:cubicBezTo>
                  <a:cubicBezTo>
                    <a:pt x="309" y="551"/>
                    <a:pt x="293" y="551"/>
                    <a:pt x="276" y="551"/>
                  </a:cubicBezTo>
                  <a:cubicBezTo>
                    <a:pt x="276" y="535"/>
                    <a:pt x="276" y="510"/>
                    <a:pt x="259" y="501"/>
                  </a:cubicBezTo>
                  <a:cubicBezTo>
                    <a:pt x="251" y="484"/>
                    <a:pt x="226" y="476"/>
                    <a:pt x="209" y="484"/>
                  </a:cubicBezTo>
                  <a:cubicBezTo>
                    <a:pt x="217" y="468"/>
                    <a:pt x="209" y="443"/>
                    <a:pt x="201" y="426"/>
                  </a:cubicBezTo>
                  <a:cubicBezTo>
                    <a:pt x="176" y="401"/>
                    <a:pt x="134" y="409"/>
                    <a:pt x="109" y="434"/>
                  </a:cubicBezTo>
                  <a:cubicBezTo>
                    <a:pt x="92" y="451"/>
                    <a:pt x="75" y="501"/>
                    <a:pt x="92" y="526"/>
                  </a:cubicBezTo>
                  <a:cubicBezTo>
                    <a:pt x="117" y="551"/>
                    <a:pt x="142" y="535"/>
                    <a:pt x="159" y="535"/>
                  </a:cubicBezTo>
                  <a:cubicBezTo>
                    <a:pt x="159" y="551"/>
                    <a:pt x="142" y="568"/>
                    <a:pt x="159" y="593"/>
                  </a:cubicBezTo>
                  <a:cubicBezTo>
                    <a:pt x="176" y="618"/>
                    <a:pt x="209" y="602"/>
                    <a:pt x="226" y="602"/>
                  </a:cubicBezTo>
                  <a:cubicBezTo>
                    <a:pt x="217" y="618"/>
                    <a:pt x="201" y="643"/>
                    <a:pt x="226" y="668"/>
                  </a:cubicBezTo>
                  <a:cubicBezTo>
                    <a:pt x="242" y="685"/>
                    <a:pt x="276" y="677"/>
                    <a:pt x="293" y="668"/>
                  </a:cubicBezTo>
                  <a:cubicBezTo>
                    <a:pt x="284" y="693"/>
                    <a:pt x="268" y="710"/>
                    <a:pt x="293" y="744"/>
                  </a:cubicBezTo>
                  <a:cubicBezTo>
                    <a:pt x="318" y="769"/>
                    <a:pt x="368" y="752"/>
                    <a:pt x="393" y="727"/>
                  </a:cubicBezTo>
                  <a:cubicBezTo>
                    <a:pt x="418" y="702"/>
                    <a:pt x="418" y="668"/>
                    <a:pt x="393" y="643"/>
                  </a:cubicBezTo>
                  <a:cubicBezTo>
                    <a:pt x="376" y="626"/>
                    <a:pt x="360" y="626"/>
                    <a:pt x="334" y="626"/>
                  </a:cubicBezTo>
                  <a:close/>
                  <a:moveTo>
                    <a:pt x="786" y="468"/>
                  </a:moveTo>
                  <a:cubicBezTo>
                    <a:pt x="610" y="284"/>
                    <a:pt x="694" y="367"/>
                    <a:pt x="594" y="267"/>
                  </a:cubicBezTo>
                  <a:cubicBezTo>
                    <a:pt x="594" y="267"/>
                    <a:pt x="569" y="234"/>
                    <a:pt x="527" y="259"/>
                  </a:cubicBezTo>
                  <a:cubicBezTo>
                    <a:pt x="502" y="267"/>
                    <a:pt x="468" y="284"/>
                    <a:pt x="443" y="301"/>
                  </a:cubicBezTo>
                  <a:cubicBezTo>
                    <a:pt x="418" y="309"/>
                    <a:pt x="393" y="317"/>
                    <a:pt x="384" y="317"/>
                  </a:cubicBezTo>
                  <a:cubicBezTo>
                    <a:pt x="326" y="317"/>
                    <a:pt x="284" y="267"/>
                    <a:pt x="284" y="217"/>
                  </a:cubicBezTo>
                  <a:cubicBezTo>
                    <a:pt x="284" y="175"/>
                    <a:pt x="301" y="142"/>
                    <a:pt x="334" y="125"/>
                  </a:cubicBezTo>
                  <a:cubicBezTo>
                    <a:pt x="368" y="100"/>
                    <a:pt x="460" y="50"/>
                    <a:pt x="460" y="50"/>
                  </a:cubicBezTo>
                  <a:cubicBezTo>
                    <a:pt x="460" y="50"/>
                    <a:pt x="435" y="8"/>
                    <a:pt x="376" y="8"/>
                  </a:cubicBezTo>
                  <a:cubicBezTo>
                    <a:pt x="309" y="8"/>
                    <a:pt x="184" y="100"/>
                    <a:pt x="184" y="100"/>
                  </a:cubicBezTo>
                  <a:cubicBezTo>
                    <a:pt x="184" y="100"/>
                    <a:pt x="150" y="116"/>
                    <a:pt x="100" y="10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426"/>
                    <a:pt x="0" y="426"/>
                    <a:pt x="0" y="426"/>
                  </a:cubicBezTo>
                  <a:cubicBezTo>
                    <a:pt x="0" y="426"/>
                    <a:pt x="25" y="434"/>
                    <a:pt x="50" y="443"/>
                  </a:cubicBezTo>
                  <a:cubicBezTo>
                    <a:pt x="59" y="426"/>
                    <a:pt x="67" y="409"/>
                    <a:pt x="83" y="392"/>
                  </a:cubicBezTo>
                  <a:cubicBezTo>
                    <a:pt x="125" y="351"/>
                    <a:pt x="192" y="351"/>
                    <a:pt x="234" y="392"/>
                  </a:cubicBezTo>
                  <a:cubicBezTo>
                    <a:pt x="242" y="409"/>
                    <a:pt x="251" y="417"/>
                    <a:pt x="251" y="434"/>
                  </a:cubicBezTo>
                  <a:cubicBezTo>
                    <a:pt x="268" y="443"/>
                    <a:pt x="284" y="451"/>
                    <a:pt x="293" y="468"/>
                  </a:cubicBezTo>
                  <a:cubicBezTo>
                    <a:pt x="309" y="476"/>
                    <a:pt x="318" y="493"/>
                    <a:pt x="318" y="510"/>
                  </a:cubicBezTo>
                  <a:cubicBezTo>
                    <a:pt x="334" y="510"/>
                    <a:pt x="351" y="518"/>
                    <a:pt x="360" y="535"/>
                  </a:cubicBezTo>
                  <a:cubicBezTo>
                    <a:pt x="376" y="551"/>
                    <a:pt x="384" y="568"/>
                    <a:pt x="384" y="585"/>
                  </a:cubicBezTo>
                  <a:cubicBezTo>
                    <a:pt x="401" y="585"/>
                    <a:pt x="418" y="593"/>
                    <a:pt x="426" y="610"/>
                  </a:cubicBezTo>
                  <a:cubicBezTo>
                    <a:pt x="451" y="635"/>
                    <a:pt x="460" y="668"/>
                    <a:pt x="451" y="702"/>
                  </a:cubicBezTo>
                  <a:cubicBezTo>
                    <a:pt x="460" y="702"/>
                    <a:pt x="468" y="718"/>
                    <a:pt x="477" y="727"/>
                  </a:cubicBezTo>
                  <a:cubicBezTo>
                    <a:pt x="493" y="744"/>
                    <a:pt x="527" y="744"/>
                    <a:pt x="543" y="727"/>
                  </a:cubicBezTo>
                  <a:cubicBezTo>
                    <a:pt x="560" y="710"/>
                    <a:pt x="560" y="677"/>
                    <a:pt x="543" y="660"/>
                  </a:cubicBezTo>
                  <a:lnTo>
                    <a:pt x="535" y="660"/>
                  </a:lnTo>
                  <a:cubicBezTo>
                    <a:pt x="485" y="602"/>
                    <a:pt x="477" y="593"/>
                    <a:pt x="485" y="585"/>
                  </a:cubicBezTo>
                  <a:cubicBezTo>
                    <a:pt x="493" y="585"/>
                    <a:pt x="502" y="593"/>
                    <a:pt x="560" y="660"/>
                  </a:cubicBezTo>
                  <a:cubicBezTo>
                    <a:pt x="569" y="668"/>
                    <a:pt x="569" y="668"/>
                    <a:pt x="569" y="668"/>
                  </a:cubicBezTo>
                  <a:cubicBezTo>
                    <a:pt x="585" y="685"/>
                    <a:pt x="610" y="685"/>
                    <a:pt x="627" y="668"/>
                  </a:cubicBezTo>
                  <a:cubicBezTo>
                    <a:pt x="644" y="652"/>
                    <a:pt x="644" y="618"/>
                    <a:pt x="627" y="602"/>
                  </a:cubicBezTo>
                  <a:cubicBezTo>
                    <a:pt x="569" y="535"/>
                    <a:pt x="560" y="526"/>
                    <a:pt x="560" y="518"/>
                  </a:cubicBezTo>
                  <a:cubicBezTo>
                    <a:pt x="569" y="518"/>
                    <a:pt x="594" y="551"/>
                    <a:pt x="652" y="610"/>
                  </a:cubicBezTo>
                  <a:cubicBezTo>
                    <a:pt x="669" y="626"/>
                    <a:pt x="702" y="626"/>
                    <a:pt x="719" y="610"/>
                  </a:cubicBezTo>
                  <a:cubicBezTo>
                    <a:pt x="727" y="593"/>
                    <a:pt x="736" y="568"/>
                    <a:pt x="719" y="543"/>
                  </a:cubicBezTo>
                  <a:cubicBezTo>
                    <a:pt x="644" y="468"/>
                    <a:pt x="644" y="468"/>
                    <a:pt x="652" y="459"/>
                  </a:cubicBezTo>
                  <a:lnTo>
                    <a:pt x="727" y="526"/>
                  </a:lnTo>
                  <a:cubicBezTo>
                    <a:pt x="727" y="535"/>
                    <a:pt x="727" y="535"/>
                    <a:pt x="727" y="535"/>
                  </a:cubicBezTo>
                  <a:cubicBezTo>
                    <a:pt x="744" y="551"/>
                    <a:pt x="769" y="551"/>
                    <a:pt x="786" y="535"/>
                  </a:cubicBezTo>
                  <a:cubicBezTo>
                    <a:pt x="803" y="510"/>
                    <a:pt x="803" y="484"/>
                    <a:pt x="786" y="468"/>
                  </a:cubicBezTo>
                  <a:close/>
                  <a:moveTo>
                    <a:pt x="786" y="468"/>
                  </a:moveTo>
                  <a:lnTo>
                    <a:pt x="786" y="4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82843" tIns="91422" rIns="182843" bIns="91422" anchor="ctr"/>
            <a:lstStyle/>
            <a:p>
              <a:pPr defTabSz="913400">
                <a:defRPr/>
              </a:pPr>
              <a:endParaRPr lang="en-US" dirty="0">
                <a:solidFill>
                  <a:prstClr val="black"/>
                </a:solidFill>
                <a:ea typeface="SimSun" charset="0"/>
              </a:endParaRPr>
            </a:p>
          </p:txBody>
        </p:sp>
      </p:grpSp>
      <p:sp>
        <p:nvSpPr>
          <p:cNvPr id="32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1212616" y="2727320"/>
            <a:ext cx="1669427" cy="24819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1212616" y="2954416"/>
            <a:ext cx="1669427" cy="341684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7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1212616" y="3361380"/>
            <a:ext cx="1669427" cy="24819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42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1216846" y="4010294"/>
            <a:ext cx="1665165" cy="24819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45" name="Text Placeholder 9"/>
          <p:cNvSpPr>
            <a:spLocks noGrp="1"/>
          </p:cNvSpPr>
          <p:nvPr>
            <p:ph type="body" sz="quarter" idx="27"/>
          </p:nvPr>
        </p:nvSpPr>
        <p:spPr>
          <a:xfrm>
            <a:off x="1212616" y="3584920"/>
            <a:ext cx="1669427" cy="341684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1212616" y="4231555"/>
            <a:ext cx="1669427" cy="341684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1238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6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00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400"/>
              <a:t>14/06/2023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00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00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400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070879" y="1071570"/>
            <a:ext cx="3444478" cy="3444478"/>
          </a:xfrm>
          <a:custGeom>
            <a:avLst/>
            <a:gdLst>
              <a:gd name="connsiteX0" fmla="*/ 0 w 4076700"/>
              <a:gd name="connsiteY0" fmla="*/ 0 h 4076700"/>
              <a:gd name="connsiteX1" fmla="*/ 2038350 w 4076700"/>
              <a:gd name="connsiteY1" fmla="*/ 0 h 4076700"/>
              <a:gd name="connsiteX2" fmla="*/ 4076700 w 4076700"/>
              <a:gd name="connsiteY2" fmla="*/ 2038350 h 4076700"/>
              <a:gd name="connsiteX3" fmla="*/ 2038350 w 4076700"/>
              <a:gd name="connsiteY3" fmla="*/ 4076700 h 4076700"/>
              <a:gd name="connsiteX4" fmla="*/ 0 w 4076700"/>
              <a:gd name="connsiteY4" fmla="*/ 2038350 h 40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6700" h="4076700">
                <a:moveTo>
                  <a:pt x="0" y="0"/>
                </a:moveTo>
                <a:lnTo>
                  <a:pt x="2038350" y="0"/>
                </a:lnTo>
                <a:cubicBezTo>
                  <a:pt x="3164100" y="0"/>
                  <a:pt x="4076700" y="912600"/>
                  <a:pt x="4076700" y="2038350"/>
                </a:cubicBezTo>
                <a:cubicBezTo>
                  <a:pt x="4076700" y="3164100"/>
                  <a:pt x="3164100" y="4076700"/>
                  <a:pt x="2038350" y="4076700"/>
                </a:cubicBezTo>
                <a:cubicBezTo>
                  <a:pt x="912600" y="4076700"/>
                  <a:pt x="0" y="3164100"/>
                  <a:pt x="0" y="203835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AU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29857" y="374074"/>
            <a:ext cx="3942159" cy="523118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29857" y="917978"/>
            <a:ext cx="3942159" cy="280662"/>
          </a:xfrm>
        </p:spPr>
        <p:txBody>
          <a:bodyPr>
            <a:normAutofit/>
          </a:bodyPr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515" indent="0" algn="ctr">
              <a:buNone/>
              <a:defRPr sz="1500"/>
            </a:lvl2pPr>
            <a:lvl3pPr marL="685047" indent="0" algn="ctr">
              <a:buNone/>
              <a:defRPr sz="1400"/>
            </a:lvl3pPr>
            <a:lvl4pPr marL="1027571" indent="0" algn="ctr">
              <a:buNone/>
              <a:defRPr sz="1200"/>
            </a:lvl4pPr>
            <a:lvl5pPr marL="1370094" indent="0" algn="ctr">
              <a:buNone/>
              <a:defRPr sz="1200"/>
            </a:lvl5pPr>
            <a:lvl6pPr marL="1712627" indent="0" algn="ctr">
              <a:buNone/>
              <a:defRPr sz="1200"/>
            </a:lvl6pPr>
            <a:lvl7pPr marL="2055142" indent="0" algn="ctr">
              <a:buNone/>
              <a:defRPr sz="1200"/>
            </a:lvl7pPr>
            <a:lvl8pPr marL="2397656" indent="0" algn="ctr">
              <a:buNone/>
              <a:defRPr sz="1200"/>
            </a:lvl8pPr>
            <a:lvl9pPr marL="274017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8663" y="1503513"/>
            <a:ext cx="3942159" cy="3537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28663" y="1868649"/>
            <a:ext cx="3942159" cy="703108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grpSp>
        <p:nvGrpSpPr>
          <p:cNvPr id="2" name="Group 18"/>
          <p:cNvGrpSpPr/>
          <p:nvPr userDrawn="1"/>
        </p:nvGrpSpPr>
        <p:grpSpPr>
          <a:xfrm>
            <a:off x="711562" y="2774290"/>
            <a:ext cx="439340" cy="439340"/>
            <a:chOff x="948740" y="3699046"/>
            <a:chExt cx="585787" cy="585787"/>
          </a:xfrm>
        </p:grpSpPr>
        <p:sp>
          <p:nvSpPr>
            <p:cNvPr id="20" name="Oval 19"/>
            <p:cNvSpPr/>
            <p:nvPr/>
          </p:nvSpPr>
          <p:spPr>
            <a:xfrm flipH="1">
              <a:off x="948740" y="3699046"/>
              <a:ext cx="585787" cy="5857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400">
                <a:defRPr/>
              </a:pP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21" name="Shape 731"/>
            <p:cNvSpPr/>
            <p:nvPr/>
          </p:nvSpPr>
          <p:spPr>
            <a:xfrm>
              <a:off x="1132056" y="3859862"/>
              <a:ext cx="219154" cy="27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4836" y="0"/>
                    <a:pt x="0" y="1447"/>
                    <a:pt x="0" y="3231"/>
                  </a:cubicBezTo>
                  <a:lnTo>
                    <a:pt x="0" y="4776"/>
                  </a:lnTo>
                  <a:cubicBezTo>
                    <a:pt x="0" y="6669"/>
                    <a:pt x="4836" y="8203"/>
                    <a:pt x="10799" y="8203"/>
                  </a:cubicBezTo>
                  <a:cubicBezTo>
                    <a:pt x="16764" y="8203"/>
                    <a:pt x="21600" y="6669"/>
                    <a:pt x="21600" y="4776"/>
                  </a:cubicBezTo>
                  <a:lnTo>
                    <a:pt x="21600" y="3231"/>
                  </a:lnTo>
                  <a:cubicBezTo>
                    <a:pt x="21600" y="1447"/>
                    <a:pt x="16764" y="0"/>
                    <a:pt x="10799" y="0"/>
                  </a:cubicBezTo>
                  <a:close/>
                  <a:moveTo>
                    <a:pt x="21195" y="8008"/>
                  </a:moveTo>
                  <a:cubicBezTo>
                    <a:pt x="19915" y="9488"/>
                    <a:pt x="15746" y="10572"/>
                    <a:pt x="10799" y="10572"/>
                  </a:cubicBezTo>
                  <a:cubicBezTo>
                    <a:pt x="5856" y="10572"/>
                    <a:pt x="1685" y="9488"/>
                    <a:pt x="405" y="8008"/>
                  </a:cubicBezTo>
                  <a:cubicBezTo>
                    <a:pt x="141" y="7702"/>
                    <a:pt x="0" y="7868"/>
                    <a:pt x="0" y="8007"/>
                  </a:cubicBezTo>
                  <a:cubicBezTo>
                    <a:pt x="0" y="8144"/>
                    <a:pt x="0" y="10898"/>
                    <a:pt x="0" y="10898"/>
                  </a:cubicBezTo>
                  <a:cubicBezTo>
                    <a:pt x="0" y="13061"/>
                    <a:pt x="4836" y="14814"/>
                    <a:pt x="10799" y="14814"/>
                  </a:cubicBezTo>
                  <a:cubicBezTo>
                    <a:pt x="16764" y="14814"/>
                    <a:pt x="21600" y="13061"/>
                    <a:pt x="21600" y="10898"/>
                  </a:cubicBezTo>
                  <a:cubicBezTo>
                    <a:pt x="21600" y="10898"/>
                    <a:pt x="21600" y="8144"/>
                    <a:pt x="21600" y="8007"/>
                  </a:cubicBezTo>
                  <a:cubicBezTo>
                    <a:pt x="21600" y="7868"/>
                    <a:pt x="21459" y="7702"/>
                    <a:pt x="21195" y="8008"/>
                  </a:cubicBezTo>
                  <a:close/>
                  <a:moveTo>
                    <a:pt x="21176" y="14285"/>
                  </a:moveTo>
                  <a:cubicBezTo>
                    <a:pt x="19876" y="15959"/>
                    <a:pt x="15722" y="17184"/>
                    <a:pt x="10799" y="17184"/>
                  </a:cubicBezTo>
                  <a:cubicBezTo>
                    <a:pt x="5878" y="17184"/>
                    <a:pt x="1724" y="15959"/>
                    <a:pt x="424" y="14285"/>
                  </a:cubicBezTo>
                  <a:cubicBezTo>
                    <a:pt x="147" y="13932"/>
                    <a:pt x="0" y="14121"/>
                    <a:pt x="0" y="14297"/>
                  </a:cubicBezTo>
                  <a:cubicBezTo>
                    <a:pt x="0" y="14472"/>
                    <a:pt x="0" y="16754"/>
                    <a:pt x="0" y="16754"/>
                  </a:cubicBezTo>
                  <a:cubicBezTo>
                    <a:pt x="0" y="19133"/>
                    <a:pt x="4836" y="21600"/>
                    <a:pt x="10799" y="21600"/>
                  </a:cubicBezTo>
                  <a:cubicBezTo>
                    <a:pt x="16764" y="21600"/>
                    <a:pt x="21600" y="19133"/>
                    <a:pt x="21600" y="16754"/>
                  </a:cubicBezTo>
                  <a:cubicBezTo>
                    <a:pt x="21600" y="16754"/>
                    <a:pt x="21600" y="14472"/>
                    <a:pt x="21600" y="14297"/>
                  </a:cubicBezTo>
                  <a:cubicBezTo>
                    <a:pt x="21600" y="14121"/>
                    <a:pt x="21453" y="13932"/>
                    <a:pt x="21176" y="1428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913400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200" b="1">
                <a:solidFill>
                  <a:prstClr val="black"/>
                </a:solidFill>
                <a:latin typeface="Kontrapunkt Bob Bold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6" name="Group 21"/>
          <p:cNvGrpSpPr/>
          <p:nvPr userDrawn="1"/>
        </p:nvGrpSpPr>
        <p:grpSpPr>
          <a:xfrm>
            <a:off x="2671543" y="2783209"/>
            <a:ext cx="439340" cy="439340"/>
            <a:chOff x="3562057" y="3710939"/>
            <a:chExt cx="585787" cy="585787"/>
          </a:xfrm>
        </p:grpSpPr>
        <p:sp>
          <p:nvSpPr>
            <p:cNvPr id="23" name="Oval 22"/>
            <p:cNvSpPr/>
            <p:nvPr/>
          </p:nvSpPr>
          <p:spPr>
            <a:xfrm flipH="1">
              <a:off x="3562057" y="3710939"/>
              <a:ext cx="585787" cy="58578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400">
                <a:defRPr/>
              </a:pP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24" name="Shape 1807"/>
            <p:cNvSpPr/>
            <p:nvPr/>
          </p:nvSpPr>
          <p:spPr>
            <a:xfrm>
              <a:off x="3703279" y="3867823"/>
              <a:ext cx="276905" cy="283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0433" extrusionOk="0">
                  <a:moveTo>
                    <a:pt x="14102" y="6331"/>
                  </a:moveTo>
                  <a:cubicBezTo>
                    <a:pt x="13391" y="5619"/>
                    <a:pt x="13391" y="4469"/>
                    <a:pt x="14102" y="3759"/>
                  </a:cubicBezTo>
                  <a:cubicBezTo>
                    <a:pt x="14812" y="3049"/>
                    <a:pt x="15965" y="3049"/>
                    <a:pt x="16674" y="3759"/>
                  </a:cubicBezTo>
                  <a:cubicBezTo>
                    <a:pt x="17385" y="4469"/>
                    <a:pt x="17385" y="5619"/>
                    <a:pt x="16674" y="6331"/>
                  </a:cubicBezTo>
                  <a:cubicBezTo>
                    <a:pt x="15965" y="7041"/>
                    <a:pt x="14812" y="7041"/>
                    <a:pt x="14102" y="6331"/>
                  </a:cubicBezTo>
                  <a:close/>
                  <a:moveTo>
                    <a:pt x="12904" y="13199"/>
                  </a:moveTo>
                  <a:cubicBezTo>
                    <a:pt x="12904" y="13199"/>
                    <a:pt x="21289" y="7286"/>
                    <a:pt x="20359" y="518"/>
                  </a:cubicBezTo>
                  <a:cubicBezTo>
                    <a:pt x="20339" y="369"/>
                    <a:pt x="20289" y="271"/>
                    <a:pt x="20226" y="206"/>
                  </a:cubicBezTo>
                  <a:cubicBezTo>
                    <a:pt x="20162" y="145"/>
                    <a:pt x="20065" y="93"/>
                    <a:pt x="19914" y="72"/>
                  </a:cubicBezTo>
                  <a:cubicBezTo>
                    <a:pt x="13147" y="-856"/>
                    <a:pt x="7233" y="7529"/>
                    <a:pt x="7233" y="7529"/>
                  </a:cubicBezTo>
                  <a:cubicBezTo>
                    <a:pt x="2104" y="6928"/>
                    <a:pt x="2478" y="7929"/>
                    <a:pt x="137" y="13421"/>
                  </a:cubicBezTo>
                  <a:cubicBezTo>
                    <a:pt x="-311" y="14470"/>
                    <a:pt x="416" y="14829"/>
                    <a:pt x="1211" y="14536"/>
                  </a:cubicBezTo>
                  <a:cubicBezTo>
                    <a:pt x="2006" y="14242"/>
                    <a:pt x="3764" y="13593"/>
                    <a:pt x="3764" y="13593"/>
                  </a:cubicBezTo>
                  <a:lnTo>
                    <a:pt x="6840" y="16669"/>
                  </a:lnTo>
                  <a:cubicBezTo>
                    <a:pt x="6840" y="16669"/>
                    <a:pt x="6192" y="18426"/>
                    <a:pt x="5897" y="19222"/>
                  </a:cubicBezTo>
                  <a:cubicBezTo>
                    <a:pt x="5604" y="20018"/>
                    <a:pt x="5963" y="20744"/>
                    <a:pt x="7012" y="20297"/>
                  </a:cubicBezTo>
                  <a:cubicBezTo>
                    <a:pt x="12505" y="17955"/>
                    <a:pt x="13504" y="18328"/>
                    <a:pt x="12904" y="13199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91340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7" name="Group 24"/>
          <p:cNvGrpSpPr/>
          <p:nvPr userDrawn="1"/>
        </p:nvGrpSpPr>
        <p:grpSpPr>
          <a:xfrm>
            <a:off x="711562" y="3724453"/>
            <a:ext cx="439340" cy="439340"/>
            <a:chOff x="948740" y="4965929"/>
            <a:chExt cx="585787" cy="585787"/>
          </a:xfrm>
        </p:grpSpPr>
        <p:sp>
          <p:nvSpPr>
            <p:cNvPr id="26" name="Oval 25"/>
            <p:cNvSpPr/>
            <p:nvPr/>
          </p:nvSpPr>
          <p:spPr>
            <a:xfrm flipH="1">
              <a:off x="948740" y="4965929"/>
              <a:ext cx="585787" cy="58578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400">
                <a:defRPr/>
              </a:pP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27" name="Shape 988"/>
            <p:cNvSpPr/>
            <p:nvPr/>
          </p:nvSpPr>
          <p:spPr>
            <a:xfrm>
              <a:off x="1087036" y="5120858"/>
              <a:ext cx="309194" cy="275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471" extrusionOk="0">
                  <a:moveTo>
                    <a:pt x="2906" y="19280"/>
                  </a:moveTo>
                  <a:cubicBezTo>
                    <a:pt x="2683" y="19534"/>
                    <a:pt x="2683" y="19946"/>
                    <a:pt x="2906" y="20200"/>
                  </a:cubicBezTo>
                  <a:lnTo>
                    <a:pt x="3930" y="21326"/>
                  </a:lnTo>
                  <a:cubicBezTo>
                    <a:pt x="4154" y="21580"/>
                    <a:pt x="4510" y="21473"/>
                    <a:pt x="4734" y="21220"/>
                  </a:cubicBezTo>
                  <a:lnTo>
                    <a:pt x="10017" y="15372"/>
                  </a:lnTo>
                  <a:lnTo>
                    <a:pt x="8398" y="13299"/>
                  </a:lnTo>
                  <a:cubicBezTo>
                    <a:pt x="8398" y="13299"/>
                    <a:pt x="2906" y="19280"/>
                    <a:pt x="2906" y="19280"/>
                  </a:cubicBezTo>
                  <a:close/>
                  <a:moveTo>
                    <a:pt x="21387" y="2723"/>
                  </a:moveTo>
                  <a:cubicBezTo>
                    <a:pt x="21307" y="2125"/>
                    <a:pt x="21031" y="2252"/>
                    <a:pt x="20888" y="2505"/>
                  </a:cubicBezTo>
                  <a:cubicBezTo>
                    <a:pt x="20746" y="2758"/>
                    <a:pt x="20111" y="3840"/>
                    <a:pt x="19852" y="4329"/>
                  </a:cubicBezTo>
                  <a:cubicBezTo>
                    <a:pt x="19593" y="4815"/>
                    <a:pt x="18956" y="5772"/>
                    <a:pt x="17770" y="4826"/>
                  </a:cubicBezTo>
                  <a:cubicBezTo>
                    <a:pt x="16533" y="3843"/>
                    <a:pt x="16963" y="3157"/>
                    <a:pt x="17179" y="2694"/>
                  </a:cubicBezTo>
                  <a:cubicBezTo>
                    <a:pt x="17395" y="2232"/>
                    <a:pt x="18059" y="931"/>
                    <a:pt x="18155" y="768"/>
                  </a:cubicBezTo>
                  <a:cubicBezTo>
                    <a:pt x="18251" y="605"/>
                    <a:pt x="18139" y="129"/>
                    <a:pt x="17756" y="329"/>
                  </a:cubicBezTo>
                  <a:cubicBezTo>
                    <a:pt x="17372" y="527"/>
                    <a:pt x="15039" y="1572"/>
                    <a:pt x="14715" y="3066"/>
                  </a:cubicBezTo>
                  <a:cubicBezTo>
                    <a:pt x="14386" y="4590"/>
                    <a:pt x="14993" y="5950"/>
                    <a:pt x="13800" y="7301"/>
                  </a:cubicBezTo>
                  <a:lnTo>
                    <a:pt x="12355" y="8998"/>
                  </a:lnTo>
                  <a:lnTo>
                    <a:pt x="13806" y="10898"/>
                  </a:lnTo>
                  <a:lnTo>
                    <a:pt x="15589" y="8995"/>
                  </a:lnTo>
                  <a:cubicBezTo>
                    <a:pt x="16013" y="8514"/>
                    <a:pt x="16919" y="8048"/>
                    <a:pt x="17740" y="8257"/>
                  </a:cubicBezTo>
                  <a:cubicBezTo>
                    <a:pt x="19498" y="8705"/>
                    <a:pt x="20456" y="7962"/>
                    <a:pt x="21035" y="6733"/>
                  </a:cubicBezTo>
                  <a:cubicBezTo>
                    <a:pt x="21552" y="5635"/>
                    <a:pt x="21466" y="3322"/>
                    <a:pt x="21387" y="2723"/>
                  </a:cubicBezTo>
                  <a:close/>
                  <a:moveTo>
                    <a:pt x="9478" y="7592"/>
                  </a:moveTo>
                  <a:cubicBezTo>
                    <a:pt x="9350" y="7424"/>
                    <a:pt x="9189" y="7421"/>
                    <a:pt x="9050" y="7558"/>
                  </a:cubicBezTo>
                  <a:lnTo>
                    <a:pt x="7506" y="9074"/>
                  </a:lnTo>
                  <a:cubicBezTo>
                    <a:pt x="7384" y="9194"/>
                    <a:pt x="7369" y="9419"/>
                    <a:pt x="7477" y="9559"/>
                  </a:cubicBezTo>
                  <a:lnTo>
                    <a:pt x="16408" y="20996"/>
                  </a:lnTo>
                  <a:cubicBezTo>
                    <a:pt x="16616" y="21268"/>
                    <a:pt x="16979" y="21295"/>
                    <a:pt x="17217" y="21061"/>
                  </a:cubicBezTo>
                  <a:lnTo>
                    <a:pt x="18263" y="20076"/>
                  </a:lnTo>
                  <a:cubicBezTo>
                    <a:pt x="18500" y="19839"/>
                    <a:pt x="18526" y="19429"/>
                    <a:pt x="18317" y="19158"/>
                  </a:cubicBezTo>
                  <a:cubicBezTo>
                    <a:pt x="18317" y="19158"/>
                    <a:pt x="9478" y="7592"/>
                    <a:pt x="9478" y="7592"/>
                  </a:cubicBezTo>
                  <a:close/>
                  <a:moveTo>
                    <a:pt x="3331" y="6965"/>
                  </a:moveTo>
                  <a:cubicBezTo>
                    <a:pt x="4336" y="6088"/>
                    <a:pt x="5170" y="6693"/>
                    <a:pt x="6282" y="8142"/>
                  </a:cubicBezTo>
                  <a:cubicBezTo>
                    <a:pt x="6408" y="8304"/>
                    <a:pt x="6575" y="8114"/>
                    <a:pt x="6671" y="8021"/>
                  </a:cubicBezTo>
                  <a:cubicBezTo>
                    <a:pt x="6766" y="7926"/>
                    <a:pt x="8233" y="6440"/>
                    <a:pt x="8306" y="6370"/>
                  </a:cubicBezTo>
                  <a:cubicBezTo>
                    <a:pt x="8377" y="6300"/>
                    <a:pt x="8464" y="6167"/>
                    <a:pt x="8349" y="6018"/>
                  </a:cubicBezTo>
                  <a:cubicBezTo>
                    <a:pt x="8235" y="5868"/>
                    <a:pt x="7817" y="5261"/>
                    <a:pt x="7550" y="4867"/>
                  </a:cubicBezTo>
                  <a:cubicBezTo>
                    <a:pt x="5603" y="2001"/>
                    <a:pt x="12876" y="57"/>
                    <a:pt x="11758" y="25"/>
                  </a:cubicBezTo>
                  <a:cubicBezTo>
                    <a:pt x="11190" y="9"/>
                    <a:pt x="8909" y="-20"/>
                    <a:pt x="8569" y="21"/>
                  </a:cubicBezTo>
                  <a:cubicBezTo>
                    <a:pt x="7186" y="186"/>
                    <a:pt x="5452" y="1638"/>
                    <a:pt x="4578" y="2313"/>
                  </a:cubicBezTo>
                  <a:cubicBezTo>
                    <a:pt x="3437" y="3196"/>
                    <a:pt x="3011" y="3711"/>
                    <a:pt x="2939" y="3781"/>
                  </a:cubicBezTo>
                  <a:cubicBezTo>
                    <a:pt x="2617" y="4099"/>
                    <a:pt x="2887" y="4832"/>
                    <a:pt x="2303" y="5410"/>
                  </a:cubicBezTo>
                  <a:cubicBezTo>
                    <a:pt x="1683" y="6021"/>
                    <a:pt x="1297" y="5560"/>
                    <a:pt x="939" y="5913"/>
                  </a:cubicBezTo>
                  <a:cubicBezTo>
                    <a:pt x="761" y="6090"/>
                    <a:pt x="264" y="6509"/>
                    <a:pt x="122" y="6650"/>
                  </a:cubicBezTo>
                  <a:cubicBezTo>
                    <a:pt x="-22" y="6790"/>
                    <a:pt x="-48" y="7030"/>
                    <a:pt x="99" y="7219"/>
                  </a:cubicBezTo>
                  <a:cubicBezTo>
                    <a:pt x="99" y="7219"/>
                    <a:pt x="1459" y="8912"/>
                    <a:pt x="1574" y="9061"/>
                  </a:cubicBezTo>
                  <a:cubicBezTo>
                    <a:pt x="1688" y="9210"/>
                    <a:pt x="1994" y="9337"/>
                    <a:pt x="2185" y="9149"/>
                  </a:cubicBezTo>
                  <a:cubicBezTo>
                    <a:pt x="2375" y="8960"/>
                    <a:pt x="2864" y="8477"/>
                    <a:pt x="2947" y="8394"/>
                  </a:cubicBezTo>
                  <a:cubicBezTo>
                    <a:pt x="3031" y="8312"/>
                    <a:pt x="2893" y="7349"/>
                    <a:pt x="3331" y="696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913400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200" b="1">
                <a:solidFill>
                  <a:prstClr val="black"/>
                </a:solidFill>
                <a:latin typeface="Kontrapunkt Bob Bold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8" name="Group 27"/>
          <p:cNvGrpSpPr/>
          <p:nvPr userDrawn="1"/>
        </p:nvGrpSpPr>
        <p:grpSpPr>
          <a:xfrm>
            <a:off x="2671543" y="3733372"/>
            <a:ext cx="439340" cy="439340"/>
            <a:chOff x="3562057" y="4977822"/>
            <a:chExt cx="585787" cy="585787"/>
          </a:xfrm>
        </p:grpSpPr>
        <p:sp>
          <p:nvSpPr>
            <p:cNvPr id="29" name="Oval 28"/>
            <p:cNvSpPr/>
            <p:nvPr/>
          </p:nvSpPr>
          <p:spPr>
            <a:xfrm flipH="1">
              <a:off x="3562057" y="4977822"/>
              <a:ext cx="585787" cy="58578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400">
                <a:defRPr/>
              </a:pP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30" name="Freeform 37"/>
            <p:cNvSpPr>
              <a:spLocks noEditPoints="1"/>
            </p:cNvSpPr>
            <p:nvPr/>
          </p:nvSpPr>
          <p:spPr bwMode="auto">
            <a:xfrm>
              <a:off x="3710957" y="5110120"/>
              <a:ext cx="298592" cy="296522"/>
            </a:xfrm>
            <a:custGeom>
              <a:avLst/>
              <a:gdLst>
                <a:gd name="T0" fmla="*/ 0 w 120"/>
                <a:gd name="T1" fmla="*/ 60 h 120"/>
                <a:gd name="T2" fmla="*/ 120 w 120"/>
                <a:gd name="T3" fmla="*/ 60 h 120"/>
                <a:gd name="T4" fmla="*/ 83 w 120"/>
                <a:gd name="T5" fmla="*/ 24 h 120"/>
                <a:gd name="T6" fmla="*/ 86 w 120"/>
                <a:gd name="T7" fmla="*/ 14 h 120"/>
                <a:gd name="T8" fmla="*/ 86 w 120"/>
                <a:gd name="T9" fmla="*/ 28 h 120"/>
                <a:gd name="T10" fmla="*/ 47 w 120"/>
                <a:gd name="T11" fmla="*/ 77 h 120"/>
                <a:gd name="T12" fmla="*/ 41 w 120"/>
                <a:gd name="T13" fmla="*/ 88 h 120"/>
                <a:gd name="T14" fmla="*/ 38 w 120"/>
                <a:gd name="T15" fmla="*/ 95 h 120"/>
                <a:gd name="T16" fmla="*/ 37 w 120"/>
                <a:gd name="T17" fmla="*/ 110 h 120"/>
                <a:gd name="T18" fmla="*/ 31 w 120"/>
                <a:gd name="T19" fmla="*/ 99 h 120"/>
                <a:gd name="T20" fmla="*/ 26 w 120"/>
                <a:gd name="T21" fmla="*/ 89 h 120"/>
                <a:gd name="T22" fmla="*/ 17 w 120"/>
                <a:gd name="T23" fmla="*/ 82 h 120"/>
                <a:gd name="T24" fmla="*/ 16 w 120"/>
                <a:gd name="T25" fmla="*/ 68 h 120"/>
                <a:gd name="T26" fmla="*/ 15 w 120"/>
                <a:gd name="T27" fmla="*/ 60 h 120"/>
                <a:gd name="T28" fmla="*/ 10 w 120"/>
                <a:gd name="T29" fmla="*/ 54 h 120"/>
                <a:gd name="T30" fmla="*/ 10 w 120"/>
                <a:gd name="T31" fmla="*/ 45 h 120"/>
                <a:gd name="T32" fmla="*/ 38 w 120"/>
                <a:gd name="T33" fmla="*/ 20 h 120"/>
                <a:gd name="T34" fmla="*/ 31 w 120"/>
                <a:gd name="T35" fmla="*/ 20 h 120"/>
                <a:gd name="T36" fmla="*/ 28 w 120"/>
                <a:gd name="T37" fmla="*/ 26 h 120"/>
                <a:gd name="T38" fmla="*/ 32 w 120"/>
                <a:gd name="T39" fmla="*/ 28 h 120"/>
                <a:gd name="T40" fmla="*/ 31 w 120"/>
                <a:gd name="T41" fmla="*/ 24 h 120"/>
                <a:gd name="T42" fmla="*/ 47 w 120"/>
                <a:gd name="T43" fmla="*/ 30 h 120"/>
                <a:gd name="T44" fmla="*/ 41 w 120"/>
                <a:gd name="T45" fmla="*/ 34 h 120"/>
                <a:gd name="T46" fmla="*/ 37 w 120"/>
                <a:gd name="T47" fmla="*/ 36 h 120"/>
                <a:gd name="T48" fmla="*/ 38 w 120"/>
                <a:gd name="T49" fmla="*/ 43 h 120"/>
                <a:gd name="T50" fmla="*/ 33 w 120"/>
                <a:gd name="T51" fmla="*/ 49 h 120"/>
                <a:gd name="T52" fmla="*/ 29 w 120"/>
                <a:gd name="T53" fmla="*/ 51 h 120"/>
                <a:gd name="T54" fmla="*/ 21 w 120"/>
                <a:gd name="T55" fmla="*/ 49 h 120"/>
                <a:gd name="T56" fmla="*/ 15 w 120"/>
                <a:gd name="T57" fmla="*/ 54 h 120"/>
                <a:gd name="T58" fmla="*/ 16 w 120"/>
                <a:gd name="T59" fmla="*/ 58 h 120"/>
                <a:gd name="T60" fmla="*/ 27 w 120"/>
                <a:gd name="T61" fmla="*/ 62 h 120"/>
                <a:gd name="T62" fmla="*/ 41 w 120"/>
                <a:gd name="T63" fmla="*/ 66 h 120"/>
                <a:gd name="T64" fmla="*/ 47 w 120"/>
                <a:gd name="T65" fmla="*/ 77 h 120"/>
                <a:gd name="T66" fmla="*/ 55 w 120"/>
                <a:gd name="T67" fmla="*/ 21 h 120"/>
                <a:gd name="T68" fmla="*/ 44 w 120"/>
                <a:gd name="T69" fmla="*/ 15 h 120"/>
                <a:gd name="T70" fmla="*/ 63 w 120"/>
                <a:gd name="T71" fmla="*/ 10 h 120"/>
                <a:gd name="T72" fmla="*/ 107 w 120"/>
                <a:gd name="T73" fmla="*/ 62 h 120"/>
                <a:gd name="T74" fmla="*/ 92 w 120"/>
                <a:gd name="T75" fmla="*/ 102 h 120"/>
                <a:gd name="T76" fmla="*/ 91 w 120"/>
                <a:gd name="T77" fmla="*/ 92 h 120"/>
                <a:gd name="T78" fmla="*/ 84 w 120"/>
                <a:gd name="T79" fmla="*/ 81 h 120"/>
                <a:gd name="T80" fmla="*/ 66 w 120"/>
                <a:gd name="T81" fmla="*/ 67 h 120"/>
                <a:gd name="T82" fmla="*/ 97 w 120"/>
                <a:gd name="T83" fmla="*/ 56 h 120"/>
                <a:gd name="T84" fmla="*/ 105 w 120"/>
                <a:gd name="T85" fmla="*/ 49 h 120"/>
                <a:gd name="T86" fmla="*/ 93 w 120"/>
                <a:gd name="T87" fmla="*/ 39 h 120"/>
                <a:gd name="T88" fmla="*/ 91 w 120"/>
                <a:gd name="T89" fmla="*/ 52 h 120"/>
                <a:gd name="T90" fmla="*/ 79 w 120"/>
                <a:gd name="T91" fmla="*/ 49 h 120"/>
                <a:gd name="T92" fmla="*/ 73 w 120"/>
                <a:gd name="T93" fmla="*/ 44 h 120"/>
                <a:gd name="T94" fmla="*/ 76 w 120"/>
                <a:gd name="T95" fmla="*/ 35 h 120"/>
                <a:gd name="T96" fmla="*/ 90 w 120"/>
                <a:gd name="T97" fmla="*/ 36 h 120"/>
                <a:gd name="T98" fmla="*/ 100 w 120"/>
                <a:gd name="T99" fmla="*/ 36 h 120"/>
                <a:gd name="T100" fmla="*/ 105 w 120"/>
                <a:gd name="T101" fmla="*/ 32 h 120"/>
                <a:gd name="T102" fmla="*/ 110 w 120"/>
                <a:gd name="T103" fmla="*/ 57 h 120"/>
                <a:gd name="T104" fmla="*/ 107 w 120"/>
                <a:gd name="T105" fmla="*/ 6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cubicBezTo>
                    <a:pt x="27" y="0"/>
                    <a:pt x="0" y="27"/>
                    <a:pt x="0" y="60"/>
                  </a:cubicBezTo>
                  <a:cubicBezTo>
                    <a:pt x="0" y="93"/>
                    <a:pt x="27" y="120"/>
                    <a:pt x="60" y="120"/>
                  </a:cubicBezTo>
                  <a:cubicBezTo>
                    <a:pt x="93" y="120"/>
                    <a:pt x="120" y="93"/>
                    <a:pt x="120" y="60"/>
                  </a:cubicBezTo>
                  <a:cubicBezTo>
                    <a:pt x="120" y="27"/>
                    <a:pt x="93" y="0"/>
                    <a:pt x="60" y="0"/>
                  </a:cubicBezTo>
                  <a:close/>
                  <a:moveTo>
                    <a:pt x="83" y="24"/>
                  </a:moveTo>
                  <a:cubicBezTo>
                    <a:pt x="87" y="21"/>
                    <a:pt x="87" y="21"/>
                    <a:pt x="87" y="21"/>
                  </a:cubicBezTo>
                  <a:cubicBezTo>
                    <a:pt x="87" y="21"/>
                    <a:pt x="85" y="17"/>
                    <a:pt x="86" y="14"/>
                  </a:cubicBezTo>
                  <a:cubicBezTo>
                    <a:pt x="87" y="14"/>
                    <a:pt x="91" y="16"/>
                    <a:pt x="94" y="20"/>
                  </a:cubicBezTo>
                  <a:cubicBezTo>
                    <a:pt x="92" y="29"/>
                    <a:pt x="86" y="28"/>
                    <a:pt x="86" y="28"/>
                  </a:cubicBezTo>
                  <a:cubicBezTo>
                    <a:pt x="86" y="28"/>
                    <a:pt x="82" y="28"/>
                    <a:pt x="83" y="24"/>
                  </a:cubicBezTo>
                  <a:close/>
                  <a:moveTo>
                    <a:pt x="47" y="77"/>
                  </a:moveTo>
                  <a:cubicBezTo>
                    <a:pt x="46" y="78"/>
                    <a:pt x="45" y="81"/>
                    <a:pt x="44" y="84"/>
                  </a:cubicBezTo>
                  <a:cubicBezTo>
                    <a:pt x="43" y="86"/>
                    <a:pt x="42" y="87"/>
                    <a:pt x="41" y="88"/>
                  </a:cubicBezTo>
                  <a:cubicBezTo>
                    <a:pt x="39" y="89"/>
                    <a:pt x="39" y="91"/>
                    <a:pt x="39" y="91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38" y="95"/>
                    <a:pt x="39" y="99"/>
                    <a:pt x="40" y="100"/>
                  </a:cubicBezTo>
                  <a:cubicBezTo>
                    <a:pt x="40" y="102"/>
                    <a:pt x="37" y="110"/>
                    <a:pt x="37" y="110"/>
                  </a:cubicBezTo>
                  <a:cubicBezTo>
                    <a:pt x="34" y="109"/>
                    <a:pt x="33" y="106"/>
                    <a:pt x="32" y="104"/>
                  </a:cubicBezTo>
                  <a:cubicBezTo>
                    <a:pt x="32" y="102"/>
                    <a:pt x="30" y="101"/>
                    <a:pt x="31" y="99"/>
                  </a:cubicBezTo>
                  <a:cubicBezTo>
                    <a:pt x="31" y="96"/>
                    <a:pt x="29" y="95"/>
                    <a:pt x="28" y="94"/>
                  </a:cubicBezTo>
                  <a:cubicBezTo>
                    <a:pt x="27" y="92"/>
                    <a:pt x="26" y="90"/>
                    <a:pt x="26" y="89"/>
                  </a:cubicBezTo>
                  <a:cubicBezTo>
                    <a:pt x="26" y="88"/>
                    <a:pt x="23" y="86"/>
                    <a:pt x="23" y="86"/>
                  </a:cubicBezTo>
                  <a:cubicBezTo>
                    <a:pt x="23" y="86"/>
                    <a:pt x="18" y="83"/>
                    <a:pt x="17" y="82"/>
                  </a:cubicBezTo>
                  <a:cubicBezTo>
                    <a:pt x="16" y="81"/>
                    <a:pt x="15" y="77"/>
                    <a:pt x="15" y="75"/>
                  </a:cubicBezTo>
                  <a:cubicBezTo>
                    <a:pt x="15" y="73"/>
                    <a:pt x="16" y="68"/>
                    <a:pt x="16" y="68"/>
                  </a:cubicBezTo>
                  <a:cubicBezTo>
                    <a:pt x="16" y="68"/>
                    <a:pt x="18" y="66"/>
                    <a:pt x="17" y="65"/>
                  </a:cubicBezTo>
                  <a:cubicBezTo>
                    <a:pt x="15" y="64"/>
                    <a:pt x="15" y="60"/>
                    <a:pt x="15" y="60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1" y="55"/>
                    <a:pt x="10" y="54"/>
                  </a:cubicBezTo>
                  <a:cubicBezTo>
                    <a:pt x="10" y="52"/>
                    <a:pt x="10" y="51"/>
                    <a:pt x="11" y="50"/>
                  </a:cubicBezTo>
                  <a:cubicBezTo>
                    <a:pt x="11" y="49"/>
                    <a:pt x="10" y="46"/>
                    <a:pt x="10" y="45"/>
                  </a:cubicBezTo>
                  <a:cubicBezTo>
                    <a:pt x="20" y="20"/>
                    <a:pt x="37" y="15"/>
                    <a:pt x="37" y="15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5" y="21"/>
                    <a:pt x="34" y="21"/>
                  </a:cubicBezTo>
                  <a:cubicBezTo>
                    <a:pt x="32" y="20"/>
                    <a:pt x="31" y="20"/>
                    <a:pt x="31" y="2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8" y="25"/>
                    <a:pt x="28" y="26"/>
                  </a:cubicBezTo>
                  <a:cubicBezTo>
                    <a:pt x="28" y="27"/>
                    <a:pt x="29" y="29"/>
                    <a:pt x="29" y="29"/>
                  </a:cubicBezTo>
                  <a:cubicBezTo>
                    <a:pt x="29" y="29"/>
                    <a:pt x="32" y="29"/>
                    <a:pt x="32" y="28"/>
                  </a:cubicBezTo>
                  <a:cubicBezTo>
                    <a:pt x="32" y="27"/>
                    <a:pt x="32" y="26"/>
                    <a:pt x="32" y="26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4"/>
                    <a:pt x="34" y="23"/>
                    <a:pt x="40" y="24"/>
                  </a:cubicBezTo>
                  <a:cubicBezTo>
                    <a:pt x="47" y="24"/>
                    <a:pt x="44" y="29"/>
                    <a:pt x="47" y="30"/>
                  </a:cubicBezTo>
                  <a:cubicBezTo>
                    <a:pt x="50" y="31"/>
                    <a:pt x="45" y="35"/>
                    <a:pt x="44" y="37"/>
                  </a:cubicBezTo>
                  <a:cubicBezTo>
                    <a:pt x="43" y="39"/>
                    <a:pt x="41" y="34"/>
                    <a:pt x="41" y="34"/>
                  </a:cubicBezTo>
                  <a:cubicBezTo>
                    <a:pt x="41" y="34"/>
                    <a:pt x="43" y="32"/>
                    <a:pt x="40" y="32"/>
                  </a:cubicBezTo>
                  <a:cubicBezTo>
                    <a:pt x="37" y="31"/>
                    <a:pt x="35" y="36"/>
                    <a:pt x="37" y="36"/>
                  </a:cubicBezTo>
                  <a:cubicBezTo>
                    <a:pt x="38" y="36"/>
                    <a:pt x="40" y="38"/>
                    <a:pt x="39" y="39"/>
                  </a:cubicBezTo>
                  <a:cubicBezTo>
                    <a:pt x="39" y="40"/>
                    <a:pt x="39" y="40"/>
                    <a:pt x="38" y="43"/>
                  </a:cubicBezTo>
                  <a:cubicBezTo>
                    <a:pt x="36" y="46"/>
                    <a:pt x="34" y="48"/>
                    <a:pt x="34" y="48"/>
                  </a:cubicBezTo>
                  <a:cubicBezTo>
                    <a:pt x="34" y="48"/>
                    <a:pt x="32" y="47"/>
                    <a:pt x="33" y="49"/>
                  </a:cubicBezTo>
                  <a:cubicBezTo>
                    <a:pt x="34" y="51"/>
                    <a:pt x="33" y="54"/>
                    <a:pt x="33" y="55"/>
                  </a:cubicBezTo>
                  <a:cubicBezTo>
                    <a:pt x="33" y="57"/>
                    <a:pt x="29" y="54"/>
                    <a:pt x="29" y="51"/>
                  </a:cubicBezTo>
                  <a:cubicBezTo>
                    <a:pt x="28" y="48"/>
                    <a:pt x="25" y="51"/>
                    <a:pt x="24" y="51"/>
                  </a:cubicBezTo>
                  <a:cubicBezTo>
                    <a:pt x="23" y="51"/>
                    <a:pt x="21" y="50"/>
                    <a:pt x="21" y="49"/>
                  </a:cubicBezTo>
                  <a:cubicBezTo>
                    <a:pt x="20" y="48"/>
                    <a:pt x="15" y="52"/>
                    <a:pt x="14" y="52"/>
                  </a:cubicBezTo>
                  <a:cubicBezTo>
                    <a:pt x="13" y="53"/>
                    <a:pt x="13" y="55"/>
                    <a:pt x="15" y="54"/>
                  </a:cubicBezTo>
                  <a:cubicBezTo>
                    <a:pt x="17" y="53"/>
                    <a:pt x="19" y="54"/>
                    <a:pt x="19" y="56"/>
                  </a:cubicBezTo>
                  <a:cubicBezTo>
                    <a:pt x="18" y="58"/>
                    <a:pt x="16" y="57"/>
                    <a:pt x="16" y="58"/>
                  </a:cubicBezTo>
                  <a:cubicBezTo>
                    <a:pt x="17" y="60"/>
                    <a:pt x="19" y="61"/>
                    <a:pt x="19" y="63"/>
                  </a:cubicBezTo>
                  <a:cubicBezTo>
                    <a:pt x="20" y="65"/>
                    <a:pt x="25" y="63"/>
                    <a:pt x="27" y="62"/>
                  </a:cubicBezTo>
                  <a:cubicBezTo>
                    <a:pt x="28" y="62"/>
                    <a:pt x="33" y="61"/>
                    <a:pt x="33" y="63"/>
                  </a:cubicBezTo>
                  <a:cubicBezTo>
                    <a:pt x="34" y="65"/>
                    <a:pt x="39" y="66"/>
                    <a:pt x="41" y="66"/>
                  </a:cubicBezTo>
                  <a:cubicBezTo>
                    <a:pt x="43" y="67"/>
                    <a:pt x="46" y="67"/>
                    <a:pt x="49" y="69"/>
                  </a:cubicBezTo>
                  <a:cubicBezTo>
                    <a:pt x="51" y="72"/>
                    <a:pt x="47" y="76"/>
                    <a:pt x="47" y="77"/>
                  </a:cubicBezTo>
                  <a:close/>
                  <a:moveTo>
                    <a:pt x="59" y="14"/>
                  </a:moveTo>
                  <a:cubicBezTo>
                    <a:pt x="58" y="17"/>
                    <a:pt x="54" y="20"/>
                    <a:pt x="55" y="21"/>
                  </a:cubicBezTo>
                  <a:cubicBezTo>
                    <a:pt x="55" y="22"/>
                    <a:pt x="55" y="27"/>
                    <a:pt x="51" y="23"/>
                  </a:cubicBezTo>
                  <a:cubicBezTo>
                    <a:pt x="47" y="19"/>
                    <a:pt x="43" y="18"/>
                    <a:pt x="44" y="15"/>
                  </a:cubicBezTo>
                  <a:cubicBezTo>
                    <a:pt x="44" y="14"/>
                    <a:pt x="48" y="14"/>
                    <a:pt x="48" y="13"/>
                  </a:cubicBezTo>
                  <a:cubicBezTo>
                    <a:pt x="53" y="7"/>
                    <a:pt x="62" y="8"/>
                    <a:pt x="63" y="10"/>
                  </a:cubicBezTo>
                  <a:cubicBezTo>
                    <a:pt x="61" y="12"/>
                    <a:pt x="59" y="11"/>
                    <a:pt x="59" y="14"/>
                  </a:cubicBezTo>
                  <a:close/>
                  <a:moveTo>
                    <a:pt x="107" y="62"/>
                  </a:moveTo>
                  <a:cubicBezTo>
                    <a:pt x="107" y="62"/>
                    <a:pt x="109" y="65"/>
                    <a:pt x="112" y="65"/>
                  </a:cubicBezTo>
                  <a:cubicBezTo>
                    <a:pt x="110" y="87"/>
                    <a:pt x="92" y="102"/>
                    <a:pt x="92" y="102"/>
                  </a:cubicBezTo>
                  <a:cubicBezTo>
                    <a:pt x="89" y="99"/>
                    <a:pt x="90" y="96"/>
                    <a:pt x="90" y="96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91" y="85"/>
                    <a:pt x="91" y="85"/>
                    <a:pt x="91" y="85"/>
                  </a:cubicBezTo>
                  <a:cubicBezTo>
                    <a:pt x="91" y="85"/>
                    <a:pt x="91" y="77"/>
                    <a:pt x="84" y="81"/>
                  </a:cubicBezTo>
                  <a:cubicBezTo>
                    <a:pt x="77" y="83"/>
                    <a:pt x="80" y="83"/>
                    <a:pt x="72" y="83"/>
                  </a:cubicBezTo>
                  <a:cubicBezTo>
                    <a:pt x="64" y="84"/>
                    <a:pt x="66" y="67"/>
                    <a:pt x="66" y="67"/>
                  </a:cubicBezTo>
                  <a:cubicBezTo>
                    <a:pt x="66" y="43"/>
                    <a:pt x="84" y="61"/>
                    <a:pt x="84" y="61"/>
                  </a:cubicBezTo>
                  <a:cubicBezTo>
                    <a:pt x="95" y="69"/>
                    <a:pt x="97" y="56"/>
                    <a:pt x="97" y="56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105" y="49"/>
                    <a:pt x="105" y="49"/>
                    <a:pt x="105" y="49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3" y="39"/>
                    <a:pt x="91" y="43"/>
                    <a:pt x="94" y="48"/>
                  </a:cubicBezTo>
                  <a:cubicBezTo>
                    <a:pt x="94" y="48"/>
                    <a:pt x="93" y="53"/>
                    <a:pt x="91" y="52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48"/>
                    <a:pt x="82" y="47"/>
                    <a:pt x="79" y="49"/>
                  </a:cubicBezTo>
                  <a:cubicBezTo>
                    <a:pt x="75" y="52"/>
                    <a:pt x="69" y="49"/>
                    <a:pt x="69" y="49"/>
                  </a:cubicBezTo>
                  <a:cubicBezTo>
                    <a:pt x="69" y="49"/>
                    <a:pt x="69" y="46"/>
                    <a:pt x="73" y="44"/>
                  </a:cubicBezTo>
                  <a:cubicBezTo>
                    <a:pt x="76" y="42"/>
                    <a:pt x="76" y="42"/>
                    <a:pt x="76" y="42"/>
                  </a:cubicBezTo>
                  <a:cubicBezTo>
                    <a:pt x="76" y="42"/>
                    <a:pt x="75" y="38"/>
                    <a:pt x="76" y="35"/>
                  </a:cubicBezTo>
                  <a:cubicBezTo>
                    <a:pt x="77" y="32"/>
                    <a:pt x="78" y="35"/>
                    <a:pt x="81" y="33"/>
                  </a:cubicBezTo>
                  <a:cubicBezTo>
                    <a:pt x="84" y="31"/>
                    <a:pt x="86" y="37"/>
                    <a:pt x="90" y="36"/>
                  </a:cubicBezTo>
                  <a:cubicBezTo>
                    <a:pt x="94" y="36"/>
                    <a:pt x="92" y="35"/>
                    <a:pt x="95" y="33"/>
                  </a:cubicBezTo>
                  <a:cubicBezTo>
                    <a:pt x="98" y="32"/>
                    <a:pt x="100" y="36"/>
                    <a:pt x="100" y="36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06" y="37"/>
                    <a:pt x="105" y="30"/>
                    <a:pt x="105" y="32"/>
                  </a:cubicBezTo>
                  <a:cubicBezTo>
                    <a:pt x="109" y="38"/>
                    <a:pt x="114" y="55"/>
                    <a:pt x="112" y="58"/>
                  </a:cubicBezTo>
                  <a:cubicBezTo>
                    <a:pt x="111" y="57"/>
                    <a:pt x="110" y="57"/>
                    <a:pt x="110" y="57"/>
                  </a:cubicBezTo>
                  <a:cubicBezTo>
                    <a:pt x="103" y="57"/>
                    <a:pt x="103" y="57"/>
                    <a:pt x="103" y="57"/>
                  </a:cubicBezTo>
                  <a:lnTo>
                    <a:pt x="107" y="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3400"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3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256842" y="2829940"/>
            <a:ext cx="1158083" cy="636326"/>
          </a:xfrm>
        </p:spPr>
        <p:txBody>
          <a:bodyPr>
            <a:normAutofit/>
          </a:bodyPr>
          <a:lstStyle>
            <a:lvl1pPr marL="0" marR="0" indent="0" algn="l" defTabSz="685047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1256842" y="3742660"/>
            <a:ext cx="1158083" cy="636326"/>
          </a:xfrm>
        </p:spPr>
        <p:txBody>
          <a:bodyPr>
            <a:normAutofit/>
          </a:bodyPr>
          <a:lstStyle>
            <a:lvl1pPr marL="0" marR="0" indent="0" algn="l" defTabSz="685047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3240337" y="2829940"/>
            <a:ext cx="1158083" cy="636326"/>
          </a:xfrm>
        </p:spPr>
        <p:txBody>
          <a:bodyPr>
            <a:normAutofit/>
          </a:bodyPr>
          <a:lstStyle>
            <a:lvl1pPr marL="0" marR="0" indent="0" algn="l" defTabSz="685047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3232249" y="3733372"/>
            <a:ext cx="1158083" cy="636326"/>
          </a:xfrm>
        </p:spPr>
        <p:txBody>
          <a:bodyPr>
            <a:normAutofit/>
          </a:bodyPr>
          <a:lstStyle>
            <a:lvl1pPr marL="0" marR="0" indent="0" algn="l" defTabSz="685047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5422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6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1" indent="0">
              <a:buNone/>
              <a:defRPr sz="2000" b="1"/>
            </a:lvl2pPr>
            <a:lvl3pPr marL="912771" indent="0">
              <a:buNone/>
              <a:defRPr sz="1800" b="1"/>
            </a:lvl3pPr>
            <a:lvl4pPr marL="1369161" indent="0">
              <a:buNone/>
              <a:defRPr sz="1600" b="1"/>
            </a:lvl4pPr>
            <a:lvl5pPr marL="1825553" indent="0">
              <a:buNone/>
              <a:defRPr sz="1600" b="1"/>
            </a:lvl5pPr>
            <a:lvl6pPr marL="2281924" indent="0">
              <a:buNone/>
              <a:defRPr sz="1600" b="1"/>
            </a:lvl6pPr>
            <a:lvl7pPr marL="2738294" indent="0">
              <a:buNone/>
              <a:defRPr sz="1600" b="1"/>
            </a:lvl7pPr>
            <a:lvl8pPr marL="3194690" indent="0">
              <a:buNone/>
              <a:defRPr sz="1600" b="1"/>
            </a:lvl8pPr>
            <a:lvl9pPr marL="36510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6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1" indent="0">
              <a:buNone/>
              <a:defRPr sz="2000" b="1"/>
            </a:lvl2pPr>
            <a:lvl3pPr marL="912771" indent="0">
              <a:buNone/>
              <a:defRPr sz="1800" b="1"/>
            </a:lvl3pPr>
            <a:lvl4pPr marL="1369161" indent="0">
              <a:buNone/>
              <a:defRPr sz="1600" b="1"/>
            </a:lvl4pPr>
            <a:lvl5pPr marL="1825553" indent="0">
              <a:buNone/>
              <a:defRPr sz="1600" b="1"/>
            </a:lvl5pPr>
            <a:lvl6pPr marL="2281924" indent="0">
              <a:buNone/>
              <a:defRPr sz="1600" b="1"/>
            </a:lvl6pPr>
            <a:lvl7pPr marL="2738294" indent="0">
              <a:buNone/>
              <a:defRPr sz="1600" b="1"/>
            </a:lvl7pPr>
            <a:lvl8pPr marL="3194690" indent="0">
              <a:buNone/>
              <a:defRPr sz="1600" b="1"/>
            </a:lvl8pPr>
            <a:lvl9pPr marL="36510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14/6/2023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964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8194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8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8194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8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4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8" tIns="34277" rIns="68528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28" tIns="34277" rIns="68528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4" y="1369219"/>
            <a:ext cx="3886200" cy="3263504"/>
          </a:xfrm>
          <a:prstGeom prst="rect">
            <a:avLst/>
          </a:prstGeom>
        </p:spPr>
        <p:txBody>
          <a:bodyPr lIns="68528" tIns="34277" rIns="68528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2023/6/14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71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 lIns="68528" tIns="34277" rIns="68528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5" y="1260872"/>
            <a:ext cx="3868340" cy="617934"/>
          </a:xfrm>
          <a:prstGeom prst="rect">
            <a:avLst/>
          </a:prstGeom>
        </p:spPr>
        <p:txBody>
          <a:bodyPr lIns="68528" tIns="34277" rIns="68528" bIns="34277" anchor="b"/>
          <a:lstStyle>
            <a:lvl1pPr marL="0" indent="0">
              <a:buNone/>
              <a:defRPr sz="1800" b="1"/>
            </a:lvl1pPr>
            <a:lvl2pPr marL="342617" indent="0">
              <a:buNone/>
              <a:defRPr sz="1500" b="1"/>
            </a:lvl2pPr>
            <a:lvl3pPr marL="685253" indent="0">
              <a:buNone/>
              <a:defRPr sz="1400" b="1"/>
            </a:lvl3pPr>
            <a:lvl4pPr marL="1027878" indent="0">
              <a:buNone/>
              <a:defRPr sz="1200" b="1"/>
            </a:lvl4pPr>
            <a:lvl5pPr marL="1370507" indent="0">
              <a:buNone/>
              <a:defRPr sz="1200" b="1"/>
            </a:lvl5pPr>
            <a:lvl6pPr marL="1713140" indent="0">
              <a:buNone/>
              <a:defRPr sz="1200" b="1"/>
            </a:lvl6pPr>
            <a:lvl7pPr marL="2055758" indent="0">
              <a:buNone/>
              <a:defRPr sz="1200" b="1"/>
            </a:lvl7pPr>
            <a:lvl8pPr marL="2398377" indent="0">
              <a:buNone/>
              <a:defRPr sz="1200" b="1"/>
            </a:lvl8pPr>
            <a:lvl9pPr marL="2740994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5" y="1878812"/>
            <a:ext cx="3868340" cy="2763441"/>
          </a:xfrm>
          <a:prstGeom prst="rect">
            <a:avLst/>
          </a:prstGeom>
        </p:spPr>
        <p:txBody>
          <a:bodyPr lIns="68528" tIns="34277" rIns="68528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  <a:prstGeom prst="rect">
            <a:avLst/>
          </a:prstGeom>
        </p:spPr>
        <p:txBody>
          <a:bodyPr lIns="68528" tIns="34277" rIns="68528" bIns="34277" anchor="b"/>
          <a:lstStyle>
            <a:lvl1pPr marL="0" indent="0">
              <a:buNone/>
              <a:defRPr sz="1800" b="1"/>
            </a:lvl1pPr>
            <a:lvl2pPr marL="342617" indent="0">
              <a:buNone/>
              <a:defRPr sz="1500" b="1"/>
            </a:lvl2pPr>
            <a:lvl3pPr marL="685253" indent="0">
              <a:buNone/>
              <a:defRPr sz="1400" b="1"/>
            </a:lvl3pPr>
            <a:lvl4pPr marL="1027878" indent="0">
              <a:buNone/>
              <a:defRPr sz="1200" b="1"/>
            </a:lvl4pPr>
            <a:lvl5pPr marL="1370507" indent="0">
              <a:buNone/>
              <a:defRPr sz="1200" b="1"/>
            </a:lvl5pPr>
            <a:lvl6pPr marL="1713140" indent="0">
              <a:buNone/>
              <a:defRPr sz="1200" b="1"/>
            </a:lvl6pPr>
            <a:lvl7pPr marL="2055758" indent="0">
              <a:buNone/>
              <a:defRPr sz="1200" b="1"/>
            </a:lvl7pPr>
            <a:lvl8pPr marL="2398377" indent="0">
              <a:buNone/>
              <a:defRPr sz="1200" b="1"/>
            </a:lvl8pPr>
            <a:lvl9pPr marL="2740994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1878812"/>
            <a:ext cx="3887391" cy="2763441"/>
          </a:xfrm>
          <a:prstGeom prst="rect">
            <a:avLst/>
          </a:prstGeom>
        </p:spPr>
        <p:txBody>
          <a:bodyPr lIns="68528" tIns="34277" rIns="68528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2023/6/14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63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8" tIns="34277" rIns="68528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2023/6/14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30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2023/6/14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31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  <a:prstGeom prst="rect">
            <a:avLst/>
          </a:prstGeom>
        </p:spPr>
        <p:txBody>
          <a:bodyPr lIns="68528" tIns="34277" rIns="68528" bIns="34277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602"/>
            <a:ext cx="4629150" cy="3655219"/>
          </a:xfrm>
          <a:prstGeom prst="rect">
            <a:avLst/>
          </a:prstGeom>
        </p:spPr>
        <p:txBody>
          <a:bodyPr lIns="68528" tIns="34277" rIns="68528" bIns="34277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5"/>
            <a:ext cx="2949178" cy="2858691"/>
          </a:xfrm>
          <a:prstGeom prst="rect">
            <a:avLst/>
          </a:prstGeom>
        </p:spPr>
        <p:txBody>
          <a:bodyPr lIns="68528" tIns="34277" rIns="68528" bIns="34277"/>
          <a:lstStyle>
            <a:lvl1pPr marL="0" indent="0">
              <a:buNone/>
              <a:defRPr sz="1200"/>
            </a:lvl1pPr>
            <a:lvl2pPr marL="342617" indent="0">
              <a:buNone/>
              <a:defRPr sz="1100"/>
            </a:lvl2pPr>
            <a:lvl3pPr marL="685253" indent="0">
              <a:buNone/>
              <a:defRPr sz="900"/>
            </a:lvl3pPr>
            <a:lvl4pPr marL="1027878" indent="0">
              <a:buNone/>
              <a:defRPr sz="800"/>
            </a:lvl4pPr>
            <a:lvl5pPr marL="1370507" indent="0">
              <a:buNone/>
              <a:defRPr sz="800"/>
            </a:lvl5pPr>
            <a:lvl6pPr marL="1713140" indent="0">
              <a:buNone/>
              <a:defRPr sz="800"/>
            </a:lvl6pPr>
            <a:lvl7pPr marL="2055758" indent="0">
              <a:buNone/>
              <a:defRPr sz="800"/>
            </a:lvl7pPr>
            <a:lvl8pPr marL="2398377" indent="0">
              <a:buNone/>
              <a:defRPr sz="800"/>
            </a:lvl8pPr>
            <a:lvl9pPr marL="2740994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2023/6/14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3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  <a:prstGeom prst="rect">
            <a:avLst/>
          </a:prstGeom>
        </p:spPr>
        <p:txBody>
          <a:bodyPr lIns="68528" tIns="34277" rIns="68528" bIns="34277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602"/>
            <a:ext cx="4629150" cy="3655219"/>
          </a:xfrm>
          <a:prstGeom prst="rect">
            <a:avLst/>
          </a:prstGeom>
        </p:spPr>
        <p:txBody>
          <a:bodyPr lIns="68528" tIns="34277" rIns="68528" bIns="34277"/>
          <a:lstStyle>
            <a:lvl1pPr marL="0" indent="0">
              <a:buNone/>
              <a:defRPr sz="2400"/>
            </a:lvl1pPr>
            <a:lvl2pPr marL="342617" indent="0">
              <a:buNone/>
              <a:defRPr sz="2100"/>
            </a:lvl2pPr>
            <a:lvl3pPr marL="685253" indent="0">
              <a:buNone/>
              <a:defRPr sz="1800"/>
            </a:lvl3pPr>
            <a:lvl4pPr marL="1027878" indent="0">
              <a:buNone/>
              <a:defRPr sz="1500"/>
            </a:lvl4pPr>
            <a:lvl5pPr marL="1370507" indent="0">
              <a:buNone/>
              <a:defRPr sz="1500"/>
            </a:lvl5pPr>
            <a:lvl6pPr marL="1713140" indent="0">
              <a:buNone/>
              <a:defRPr sz="1500"/>
            </a:lvl6pPr>
            <a:lvl7pPr marL="2055758" indent="0">
              <a:buNone/>
              <a:defRPr sz="1500"/>
            </a:lvl7pPr>
            <a:lvl8pPr marL="2398377" indent="0">
              <a:buNone/>
              <a:defRPr sz="1500"/>
            </a:lvl8pPr>
            <a:lvl9pPr marL="2740994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5"/>
            <a:ext cx="2949178" cy="2858691"/>
          </a:xfrm>
          <a:prstGeom prst="rect">
            <a:avLst/>
          </a:prstGeom>
        </p:spPr>
        <p:txBody>
          <a:bodyPr lIns="68528" tIns="34277" rIns="68528" bIns="34277"/>
          <a:lstStyle>
            <a:lvl1pPr marL="0" indent="0">
              <a:buNone/>
              <a:defRPr sz="1200"/>
            </a:lvl1pPr>
            <a:lvl2pPr marL="342617" indent="0">
              <a:buNone/>
              <a:defRPr sz="1100"/>
            </a:lvl2pPr>
            <a:lvl3pPr marL="685253" indent="0">
              <a:buNone/>
              <a:defRPr sz="900"/>
            </a:lvl3pPr>
            <a:lvl4pPr marL="1027878" indent="0">
              <a:buNone/>
              <a:defRPr sz="800"/>
            </a:lvl4pPr>
            <a:lvl5pPr marL="1370507" indent="0">
              <a:buNone/>
              <a:defRPr sz="800"/>
            </a:lvl5pPr>
            <a:lvl6pPr marL="1713140" indent="0">
              <a:buNone/>
              <a:defRPr sz="800"/>
            </a:lvl6pPr>
            <a:lvl7pPr marL="2055758" indent="0">
              <a:buNone/>
              <a:defRPr sz="800"/>
            </a:lvl7pPr>
            <a:lvl8pPr marL="2398377" indent="0">
              <a:buNone/>
              <a:defRPr sz="800"/>
            </a:lvl8pPr>
            <a:lvl9pPr marL="2740994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2023/6/14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03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8" tIns="34277" rIns="68528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68528" tIns="34277" rIns="68528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2023/6/14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78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14/6/2023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7098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73"/>
            <a:ext cx="1971675" cy="4358879"/>
          </a:xfrm>
          <a:prstGeom prst="rect">
            <a:avLst/>
          </a:prstGeom>
        </p:spPr>
        <p:txBody>
          <a:bodyPr vert="eaVert" lIns="68528" tIns="34277" rIns="68528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77" y="273873"/>
            <a:ext cx="5800725" cy="4358879"/>
          </a:xfrm>
          <a:prstGeom prst="rect">
            <a:avLst/>
          </a:prstGeom>
        </p:spPr>
        <p:txBody>
          <a:bodyPr vert="eaVert" lIns="68528" tIns="34277" rIns="68528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2023/6/14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47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38" y="841772"/>
            <a:ext cx="6858001" cy="1790700"/>
          </a:xfrm>
          <a:prstGeom prst="rect">
            <a:avLst/>
          </a:prstGeom>
        </p:spPr>
        <p:txBody>
          <a:bodyPr lIns="68528" tIns="34277" rIns="68528" bIns="34277"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38" y="2701528"/>
            <a:ext cx="6858001" cy="1241822"/>
          </a:xfrm>
          <a:prstGeom prst="rect">
            <a:avLst/>
          </a:prstGeom>
        </p:spPr>
        <p:txBody>
          <a:bodyPr lIns="68528" tIns="34277" rIns="68528" bIns="34277"/>
          <a:lstStyle>
            <a:lvl1pPr marL="0" indent="0" algn="ctr">
              <a:buNone/>
              <a:defRPr sz="1800"/>
            </a:lvl1pPr>
            <a:lvl2pPr marL="342617" indent="0" algn="ctr">
              <a:buNone/>
              <a:defRPr sz="1500"/>
            </a:lvl2pPr>
            <a:lvl3pPr marL="685253" indent="0" algn="ctr">
              <a:buNone/>
              <a:defRPr sz="1400"/>
            </a:lvl3pPr>
            <a:lvl4pPr marL="1027878" indent="0" algn="ctr">
              <a:buNone/>
              <a:defRPr sz="1200"/>
            </a:lvl4pPr>
            <a:lvl5pPr marL="1370507" indent="0" algn="ctr">
              <a:buNone/>
              <a:defRPr sz="1200"/>
            </a:lvl5pPr>
            <a:lvl6pPr marL="1713140" indent="0" algn="ctr">
              <a:buNone/>
              <a:defRPr sz="1200"/>
            </a:lvl6pPr>
            <a:lvl7pPr marL="2055758" indent="0" algn="ctr">
              <a:buNone/>
              <a:defRPr sz="1200"/>
            </a:lvl7pPr>
            <a:lvl8pPr marL="2398377" indent="0" algn="ctr">
              <a:buNone/>
              <a:defRPr sz="1200"/>
            </a:lvl8pPr>
            <a:lvl9pPr marL="2740994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3E26BC15-B161-4C75-9B3A-128C91250747}" type="datetimeFigureOut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2023/6/14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58B4E113-1DE2-475C-BE03-FB3C59433037}" type="slidenum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84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3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/>
        </p:blipFill>
        <p:spPr>
          <a:xfrm>
            <a:off x="6" y="-8946"/>
            <a:ext cx="9131368" cy="52090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6748488" y="443848"/>
            <a:ext cx="210219" cy="150626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359473" y="884721"/>
            <a:ext cx="598735" cy="429004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421832" y="-108601"/>
            <a:ext cx="303151" cy="217213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191410" y="289832"/>
            <a:ext cx="673057" cy="482256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8535878" y="773937"/>
            <a:ext cx="304026" cy="217840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08618" y="-76686"/>
            <a:ext cx="393185" cy="281723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578242" y="107602"/>
            <a:ext cx="500592" cy="358682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295479" y="8275"/>
            <a:ext cx="318176" cy="227978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8397532" y="108214"/>
            <a:ext cx="318176" cy="227978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5976001" y="144007"/>
            <a:ext cx="318176" cy="227978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/>
        </p:blipFill>
        <p:spPr bwMode="auto">
          <a:xfrm>
            <a:off x="-129188" y="3885103"/>
            <a:ext cx="9590946" cy="1315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04" y="4204842"/>
            <a:ext cx="9273192" cy="101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7473532" y="340532"/>
            <a:ext cx="393185" cy="281723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256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4051"/>
          <a:stretch/>
        </p:blipFill>
        <p:spPr>
          <a:xfrm>
            <a:off x="-13585" y="0"/>
            <a:ext cx="9150838" cy="51435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rot="20983264">
            <a:off x="5943636" y="-183662"/>
            <a:ext cx="512655" cy="367326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7586143" y="214707"/>
            <a:ext cx="598735" cy="429004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97948">
            <a:off x="8723358" y="523875"/>
            <a:ext cx="385738" cy="276388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17" name="心形 1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8" name="心形 1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9" name="心形 1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0" name="心形 1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1" name="心形 2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 rot="20983264">
            <a:off x="6432745" y="86563"/>
            <a:ext cx="473501" cy="339272"/>
            <a:chOff x="3425492" y="836712"/>
            <a:chExt cx="850149" cy="812194"/>
          </a:xfrm>
          <a:solidFill>
            <a:srgbClr val="FFCC00">
              <a:alpha val="65098"/>
            </a:srgbClr>
          </a:solidFill>
        </p:grpSpPr>
        <p:sp>
          <p:nvSpPr>
            <p:cNvPr id="23" name="心形 2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4" name="心形 2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5" name="心形 2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6" name="心形 2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" name="心形 2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7216209" y="-107793"/>
            <a:ext cx="385738" cy="276388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8208006" y="-186722"/>
            <a:ext cx="899608" cy="644584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717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39" y="1597870"/>
            <a:ext cx="7772399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38" y="2914653"/>
            <a:ext cx="6400801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4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97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4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39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2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09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9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78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3880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7726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37" y="3305192"/>
            <a:ext cx="7772399" cy="1021557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37" y="2180038"/>
            <a:ext cx="7772399" cy="1125140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48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6974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546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394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2435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0921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940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789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7730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47" y="1200155"/>
            <a:ext cx="4038599" cy="339447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28" y="1200155"/>
            <a:ext cx="4038599" cy="339447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3906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39" y="1151338"/>
            <a:ext cx="4040189" cy="47982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4871" indent="0">
              <a:buNone/>
              <a:defRPr sz="2100" b="1"/>
            </a:lvl2pPr>
            <a:lvl3pPr marL="969742" indent="0">
              <a:buNone/>
              <a:defRPr sz="1900" b="1"/>
            </a:lvl3pPr>
            <a:lvl4pPr marL="1454609" indent="0">
              <a:buNone/>
              <a:defRPr sz="1700" b="1"/>
            </a:lvl4pPr>
            <a:lvl5pPr marL="1939481" indent="0">
              <a:buNone/>
              <a:defRPr sz="1700" b="1"/>
            </a:lvl5pPr>
            <a:lvl6pPr marL="2424353" indent="0">
              <a:buNone/>
              <a:defRPr sz="1700" b="1"/>
            </a:lvl6pPr>
            <a:lvl7pPr marL="2909219" indent="0">
              <a:buNone/>
              <a:defRPr sz="1700" b="1"/>
            </a:lvl7pPr>
            <a:lvl8pPr marL="3394076" indent="0">
              <a:buNone/>
              <a:defRPr sz="1700" b="1"/>
            </a:lvl8pPr>
            <a:lvl9pPr marL="3878935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39" y="1631156"/>
            <a:ext cx="4040189" cy="296346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4871" indent="0">
              <a:buNone/>
              <a:defRPr sz="2100" b="1"/>
            </a:lvl2pPr>
            <a:lvl3pPr marL="969742" indent="0">
              <a:buNone/>
              <a:defRPr sz="1900" b="1"/>
            </a:lvl3pPr>
            <a:lvl4pPr marL="1454609" indent="0">
              <a:buNone/>
              <a:defRPr sz="1700" b="1"/>
            </a:lvl4pPr>
            <a:lvl5pPr marL="1939481" indent="0">
              <a:buNone/>
              <a:defRPr sz="1700" b="1"/>
            </a:lvl5pPr>
            <a:lvl6pPr marL="2424353" indent="0">
              <a:buNone/>
              <a:defRPr sz="1700" b="1"/>
            </a:lvl6pPr>
            <a:lvl7pPr marL="2909219" indent="0">
              <a:buNone/>
              <a:defRPr sz="1700" b="1"/>
            </a:lvl7pPr>
            <a:lvl8pPr marL="3394076" indent="0">
              <a:buNone/>
              <a:defRPr sz="1700" b="1"/>
            </a:lvl8pPr>
            <a:lvl9pPr marL="3878935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91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14/6/2023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5886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7250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9372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827"/>
            <a:ext cx="3008313" cy="871537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830"/>
            <a:ext cx="5111750" cy="4389835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43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484871" indent="0">
              <a:buNone/>
              <a:defRPr sz="1300"/>
            </a:lvl2pPr>
            <a:lvl3pPr marL="969742" indent="0">
              <a:buNone/>
              <a:defRPr sz="1000"/>
            </a:lvl3pPr>
            <a:lvl4pPr marL="1454609" indent="0">
              <a:buNone/>
              <a:defRPr sz="900"/>
            </a:lvl4pPr>
            <a:lvl5pPr marL="1939481" indent="0">
              <a:buNone/>
              <a:defRPr sz="900"/>
            </a:lvl5pPr>
            <a:lvl6pPr marL="2424353" indent="0">
              <a:buNone/>
              <a:defRPr sz="900"/>
            </a:lvl6pPr>
            <a:lvl7pPr marL="2909219" indent="0">
              <a:buNone/>
              <a:defRPr sz="900"/>
            </a:lvl7pPr>
            <a:lvl8pPr marL="3394076" indent="0">
              <a:buNone/>
              <a:defRPr sz="900"/>
            </a:lvl8pPr>
            <a:lvl9pPr marL="387893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028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0" y="3600501"/>
            <a:ext cx="5486400" cy="42505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0" y="459582"/>
            <a:ext cx="5486400" cy="3086100"/>
          </a:xfrm>
        </p:spPr>
        <p:txBody>
          <a:bodyPr/>
          <a:lstStyle>
            <a:lvl1pPr marL="0" indent="0">
              <a:buNone/>
              <a:defRPr sz="3400"/>
            </a:lvl1pPr>
            <a:lvl2pPr marL="484871" indent="0">
              <a:buNone/>
              <a:defRPr sz="2900"/>
            </a:lvl2pPr>
            <a:lvl3pPr marL="969742" indent="0">
              <a:buNone/>
              <a:defRPr sz="2500"/>
            </a:lvl3pPr>
            <a:lvl4pPr marL="1454609" indent="0">
              <a:buNone/>
              <a:defRPr sz="2100"/>
            </a:lvl4pPr>
            <a:lvl5pPr marL="1939481" indent="0">
              <a:buNone/>
              <a:defRPr sz="2100"/>
            </a:lvl5pPr>
            <a:lvl6pPr marL="2424353" indent="0">
              <a:buNone/>
              <a:defRPr sz="2100"/>
            </a:lvl6pPr>
            <a:lvl7pPr marL="2909219" indent="0">
              <a:buNone/>
              <a:defRPr sz="2100"/>
            </a:lvl7pPr>
            <a:lvl8pPr marL="3394076" indent="0">
              <a:buNone/>
              <a:defRPr sz="2100"/>
            </a:lvl8pPr>
            <a:lvl9pPr marL="3878935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0" y="4025505"/>
            <a:ext cx="5486400" cy="603646"/>
          </a:xfrm>
        </p:spPr>
        <p:txBody>
          <a:bodyPr/>
          <a:lstStyle>
            <a:lvl1pPr marL="0" indent="0">
              <a:buNone/>
              <a:defRPr sz="1500"/>
            </a:lvl1pPr>
            <a:lvl2pPr marL="484871" indent="0">
              <a:buNone/>
              <a:defRPr sz="1300"/>
            </a:lvl2pPr>
            <a:lvl3pPr marL="969742" indent="0">
              <a:buNone/>
              <a:defRPr sz="1000"/>
            </a:lvl3pPr>
            <a:lvl4pPr marL="1454609" indent="0">
              <a:buNone/>
              <a:defRPr sz="900"/>
            </a:lvl4pPr>
            <a:lvl5pPr marL="1939481" indent="0">
              <a:buNone/>
              <a:defRPr sz="900"/>
            </a:lvl5pPr>
            <a:lvl6pPr marL="2424353" indent="0">
              <a:buNone/>
              <a:defRPr sz="900"/>
            </a:lvl6pPr>
            <a:lvl7pPr marL="2909219" indent="0">
              <a:buNone/>
              <a:defRPr sz="900"/>
            </a:lvl7pPr>
            <a:lvl8pPr marL="3394076" indent="0">
              <a:buNone/>
              <a:defRPr sz="900"/>
            </a:lvl8pPr>
            <a:lvl9pPr marL="387893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4928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4028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47" y="205983"/>
            <a:ext cx="2057401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05983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56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93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371" indent="0">
              <a:buNone/>
              <a:defRPr sz="1200"/>
            </a:lvl2pPr>
            <a:lvl3pPr marL="912771" indent="0">
              <a:buNone/>
              <a:defRPr sz="1000"/>
            </a:lvl3pPr>
            <a:lvl4pPr marL="1369161" indent="0">
              <a:buNone/>
              <a:defRPr sz="900"/>
            </a:lvl4pPr>
            <a:lvl5pPr marL="1825553" indent="0">
              <a:buNone/>
              <a:defRPr sz="900"/>
            </a:lvl5pPr>
            <a:lvl6pPr marL="2281924" indent="0">
              <a:buNone/>
              <a:defRPr sz="900"/>
            </a:lvl6pPr>
            <a:lvl7pPr marL="2738294" indent="0">
              <a:buNone/>
              <a:defRPr sz="900"/>
            </a:lvl7pPr>
            <a:lvl8pPr marL="3194690" indent="0">
              <a:buNone/>
              <a:defRPr sz="900"/>
            </a:lvl8pPr>
            <a:lvl9pPr marL="36510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14/6/2023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37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371" indent="0">
              <a:buNone/>
              <a:defRPr sz="2800"/>
            </a:lvl2pPr>
            <a:lvl3pPr marL="912771" indent="0">
              <a:buNone/>
              <a:defRPr sz="2400"/>
            </a:lvl3pPr>
            <a:lvl4pPr marL="1369161" indent="0">
              <a:buNone/>
              <a:defRPr sz="2000"/>
            </a:lvl4pPr>
            <a:lvl5pPr marL="1825553" indent="0">
              <a:buNone/>
              <a:defRPr sz="2000"/>
            </a:lvl5pPr>
            <a:lvl6pPr marL="2281924" indent="0">
              <a:buNone/>
              <a:defRPr sz="2000"/>
            </a:lvl6pPr>
            <a:lvl7pPr marL="2738294" indent="0">
              <a:buNone/>
              <a:defRPr sz="2000"/>
            </a:lvl7pPr>
            <a:lvl8pPr marL="3194690" indent="0">
              <a:buNone/>
              <a:defRPr sz="2000"/>
            </a:lvl8pPr>
            <a:lvl9pPr marL="36510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5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371" indent="0">
              <a:buNone/>
              <a:defRPr sz="1200"/>
            </a:lvl2pPr>
            <a:lvl3pPr marL="912771" indent="0">
              <a:buNone/>
              <a:defRPr sz="1000"/>
            </a:lvl3pPr>
            <a:lvl4pPr marL="1369161" indent="0">
              <a:buNone/>
              <a:defRPr sz="900"/>
            </a:lvl4pPr>
            <a:lvl5pPr marL="1825553" indent="0">
              <a:buNone/>
              <a:defRPr sz="900"/>
            </a:lvl5pPr>
            <a:lvl6pPr marL="2281924" indent="0">
              <a:buNone/>
              <a:defRPr sz="900"/>
            </a:lvl6pPr>
            <a:lvl7pPr marL="2738294" indent="0">
              <a:buNone/>
              <a:defRPr sz="900"/>
            </a:lvl7pPr>
            <a:lvl8pPr marL="3194690" indent="0">
              <a:buNone/>
              <a:defRPr sz="900"/>
            </a:lvl8pPr>
            <a:lvl9pPr marL="36510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14/6/2023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03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05980"/>
            <a:ext cx="8229600" cy="857250"/>
          </a:xfrm>
          <a:prstGeom prst="rect">
            <a:avLst/>
          </a:prstGeom>
        </p:spPr>
        <p:txBody>
          <a:bodyPr vert="horz" lIns="91283" tIns="45642" rIns="91283" bIns="4564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200151"/>
            <a:ext cx="8229600" cy="3394472"/>
          </a:xfrm>
          <a:prstGeom prst="rect">
            <a:avLst/>
          </a:prstGeom>
        </p:spPr>
        <p:txBody>
          <a:bodyPr vert="horz" lIns="91283" tIns="45642" rIns="91283" bIns="4564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283" tIns="45642" rIns="91283" bIns="4564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BAD2B-51FA-41B3-889A-F34C5335B873}" type="datetimeFigureOut">
              <a:rPr lang="en-US" smtClean="0"/>
              <a:t>14/6/2023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vert="horz" lIns="91283" tIns="45642" rIns="91283" bIns="4564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283" tIns="45642" rIns="91283" bIns="4564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FB125-A876-4FCE-96D7-5F74AAE9AC54}"/>
              </a:ext>
            </a:extLst>
          </p:cNvPr>
          <p:cNvSpPr/>
          <p:nvPr userDrawn="1"/>
        </p:nvSpPr>
        <p:spPr>
          <a:xfrm>
            <a:off x="0" y="0"/>
            <a:ext cx="9144000" cy="20598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0AD776-C272-4AA7-8983-1DE39C2A7F95}"/>
              </a:ext>
            </a:extLst>
          </p:cNvPr>
          <p:cNvSpPr/>
          <p:nvPr userDrawn="1"/>
        </p:nvSpPr>
        <p:spPr>
          <a:xfrm>
            <a:off x="0" y="4938118"/>
            <a:ext cx="9144000" cy="20598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545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85" r:id="rId12"/>
    <p:sldLayoutId id="2147483661" r:id="rId13"/>
    <p:sldLayoutId id="2147483662" r:id="rId14"/>
  </p:sldLayoutIdLst>
  <p:txStyles>
    <p:titleStyle>
      <a:lvl1pPr algn="ctr" defTabSz="912771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84" indent="-342284" algn="l" defTabSz="91277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41" indent="-285246" algn="l" defTabSz="912771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0962" indent="-228188" algn="l" defTabSz="91277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45" indent="-228188" algn="l" defTabSz="91277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39" indent="-228188" algn="l" defTabSz="91277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109" indent="-228188" algn="l" defTabSz="9127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502" indent="-228188" algn="l" defTabSz="9127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887" indent="-228188" algn="l" defTabSz="9127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268" indent="-228188" algn="l" defTabSz="9127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1" algn="l" defTabSz="912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71" algn="l" defTabSz="912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61" algn="l" defTabSz="912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53" algn="l" defTabSz="912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924" algn="l" defTabSz="912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94" algn="l" defTabSz="912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90" algn="l" defTabSz="912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83" algn="l" defTabSz="912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475" tIns="34259" rIns="68475" bIns="3425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75" tIns="34259" rIns="68475" bIns="3425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475" tIns="34259" rIns="68475" bIns="3425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702">
              <a:defRPr/>
            </a:pPr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702">
                <a:defRPr/>
              </a:pPr>
              <a:t>14/6/2023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475" tIns="34259" rIns="68475" bIns="3425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70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475" tIns="34259" rIns="68475" bIns="3425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702">
              <a:defRPr/>
            </a:pPr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70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C80AEC-C00A-4ABB-B57B-77FBAC532255}"/>
              </a:ext>
            </a:extLst>
          </p:cNvPr>
          <p:cNvSpPr/>
          <p:nvPr userDrawn="1"/>
        </p:nvSpPr>
        <p:spPr>
          <a:xfrm>
            <a:off x="0" y="0"/>
            <a:ext cx="9144000" cy="205980"/>
          </a:xfrm>
          <a:prstGeom prst="rect">
            <a:avLst/>
          </a:prstGeom>
          <a:solidFill>
            <a:srgbClr val="00B0F0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75C499-E625-443F-B1DB-817A58155F35}"/>
              </a:ext>
            </a:extLst>
          </p:cNvPr>
          <p:cNvSpPr/>
          <p:nvPr userDrawn="1"/>
        </p:nvSpPr>
        <p:spPr>
          <a:xfrm>
            <a:off x="0" y="4938118"/>
            <a:ext cx="9144000" cy="205980"/>
          </a:xfrm>
          <a:prstGeom prst="rect">
            <a:avLst/>
          </a:prstGeom>
          <a:solidFill>
            <a:srgbClr val="00B0F0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587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68470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81" indent="-171181" algn="l" defTabSz="68470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542" indent="-171181" algn="l" defTabSz="68470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881" indent="-171181" algn="l" defTabSz="68470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220" indent="-171181" algn="l" defTabSz="68470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565" indent="-171181" algn="l" defTabSz="68470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924" indent="-171181" algn="l" defTabSz="68470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273" indent="-171181" algn="l" defTabSz="68470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624" indent="-171181" algn="l" defTabSz="68470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984" indent="-171181" algn="l" defTabSz="68470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70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344" algn="l" defTabSz="68470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702" algn="l" defTabSz="68470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053" algn="l" defTabSz="68470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403" algn="l" defTabSz="68470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763" algn="l" defTabSz="68470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105" algn="l" defTabSz="68470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445" algn="l" defTabSz="68470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783" algn="l" defTabSz="68470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9399" tIns="34718" rIns="69399" bIns="34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9399" tIns="34718" rIns="69399" bIns="34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9399" tIns="34718" rIns="69399" bIns="34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71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5718"/>
              <a:t>14/6/2023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9399" tIns="34718" rIns="69399" bIns="34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71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9399" tIns="34718" rIns="69399" bIns="34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71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571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F63CDE-4091-40D6-87A1-0606E1E90B71}"/>
              </a:ext>
            </a:extLst>
          </p:cNvPr>
          <p:cNvSpPr/>
          <p:nvPr userDrawn="1"/>
        </p:nvSpPr>
        <p:spPr>
          <a:xfrm>
            <a:off x="0" y="0"/>
            <a:ext cx="9144000" cy="205980"/>
          </a:xfrm>
          <a:prstGeom prst="rect">
            <a:avLst/>
          </a:prstGeom>
          <a:solidFill>
            <a:srgbClr val="00B0F0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DEA9EF-4F47-405B-8578-5CA7928B78E5}"/>
              </a:ext>
            </a:extLst>
          </p:cNvPr>
          <p:cNvSpPr/>
          <p:nvPr userDrawn="1"/>
        </p:nvSpPr>
        <p:spPr>
          <a:xfrm>
            <a:off x="0" y="4938118"/>
            <a:ext cx="9144000" cy="205980"/>
          </a:xfrm>
          <a:prstGeom prst="rect">
            <a:avLst/>
          </a:prstGeom>
          <a:solidFill>
            <a:srgbClr val="00B0F0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814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6849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33" indent="-171233" algn="l" defTabSz="6849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701" indent="-171233" algn="l" defTabSz="6849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147" indent="-171233" algn="l" defTabSz="6849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592" indent="-171233" algn="l" defTabSz="6849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042" indent="-171233" algn="l" defTabSz="6849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507" indent="-171233" algn="l" defTabSz="6849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963" indent="-171233" algn="l" defTabSz="6849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8419" indent="-171233" algn="l" defTabSz="6849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887" indent="-171233" algn="l" defTabSz="6849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9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449" algn="l" defTabSz="6849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914" algn="l" defTabSz="6849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371" algn="l" defTabSz="6849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827" algn="l" defTabSz="6849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294" algn="l" defTabSz="6849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741" algn="l" defTabSz="6849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188" algn="l" defTabSz="6849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9632" algn="l" defTabSz="6849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68529" tIns="34277" rIns="68529" bIns="3427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1" y="1200154"/>
            <a:ext cx="8229600" cy="3394472"/>
          </a:xfrm>
          <a:prstGeom prst="rect">
            <a:avLst/>
          </a:prstGeom>
        </p:spPr>
        <p:txBody>
          <a:bodyPr vert="horz" lIns="68529" tIns="34277" rIns="68529" bIns="34277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29" tIns="34277" rIns="68529" bIns="3427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00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00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vert="horz" lIns="68529" tIns="34277" rIns="68529" bIns="3427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29" tIns="34277" rIns="68529" bIns="3427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00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FBAC76-1E99-477C-A81A-E1CF5EB862EB}"/>
              </a:ext>
            </a:extLst>
          </p:cNvPr>
          <p:cNvSpPr/>
          <p:nvPr userDrawn="1"/>
        </p:nvSpPr>
        <p:spPr>
          <a:xfrm>
            <a:off x="0" y="0"/>
            <a:ext cx="9144000" cy="205980"/>
          </a:xfrm>
          <a:prstGeom prst="rect">
            <a:avLst/>
          </a:prstGeom>
          <a:solidFill>
            <a:srgbClr val="00B0F0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99B2BE-20D3-4484-B7CA-9E4402B5FE00}"/>
              </a:ext>
            </a:extLst>
          </p:cNvPr>
          <p:cNvSpPr/>
          <p:nvPr userDrawn="1"/>
        </p:nvSpPr>
        <p:spPr>
          <a:xfrm>
            <a:off x="0" y="4938118"/>
            <a:ext cx="9144000" cy="205980"/>
          </a:xfrm>
          <a:prstGeom prst="rect">
            <a:avLst/>
          </a:prstGeom>
          <a:solidFill>
            <a:srgbClr val="00B0F0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699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913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15" indent="-342515" algn="l" defTabSz="913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39" indent="-285438" algn="l" defTabSz="913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42" indent="-228344" algn="l" defTabSz="913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438" indent="-228344" algn="l" defTabSz="913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142" indent="-228344" algn="l" defTabSz="913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830" indent="-228344" algn="l" defTabSz="913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532" indent="-228344" algn="l" defTabSz="913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228" indent="-228344" algn="l" defTabSz="913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923" indent="-228344" algn="l" defTabSz="913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86" algn="l" defTabSz="913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00" algn="l" defTabSz="913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94" algn="l" defTabSz="913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98" algn="l" defTabSz="913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485" algn="l" defTabSz="913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172" algn="l" defTabSz="913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875" algn="l" defTabSz="913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579" algn="l" defTabSz="913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12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68525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18" indent="-171318" algn="l" defTabSz="68525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953" indent="-171318" algn="l" defTabSz="68525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571" indent="-171318" algn="l" defTabSz="68525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188" indent="-171318" algn="l" defTabSz="68525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807" indent="-171318" algn="l" defTabSz="68525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441" indent="-171318" algn="l" defTabSz="68525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067" indent="-171318" algn="l" defTabSz="68525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694" indent="-171318" algn="l" defTabSz="68525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330" indent="-171318" algn="l" defTabSz="68525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2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17" algn="l" defTabSz="6852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253" algn="l" defTabSz="6852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878" algn="l" defTabSz="6852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507" algn="l" defTabSz="6852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140" algn="l" defTabSz="6852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758" algn="l" defTabSz="6852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377" algn="l" defTabSz="6852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994" algn="l" defTabSz="6852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05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685355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012" indent="-257012" algn="l" defTabSz="68535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848" indent="-214178" algn="l" defTabSz="685355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697" indent="-171342" algn="l" defTabSz="68535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368" indent="-171342" algn="l" defTabSz="685355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041" indent="-171342" algn="l" defTabSz="685355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723" indent="-171342" algn="l" defTabSz="68535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400" indent="-171342" algn="l" defTabSz="68535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078" indent="-171342" algn="l" defTabSz="68535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762" indent="-171342" algn="l" defTabSz="68535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35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71" algn="l" defTabSz="68535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355" algn="l" defTabSz="68535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31" algn="l" defTabSz="68535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711" algn="l" defTabSz="68535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392" algn="l" defTabSz="68535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064" algn="l" defTabSz="68535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737" algn="l" defTabSz="68535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408" algn="l" defTabSz="68535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38" y="205981"/>
            <a:ext cx="8229601" cy="857250"/>
          </a:xfrm>
          <a:prstGeom prst="rect">
            <a:avLst/>
          </a:prstGeom>
        </p:spPr>
        <p:txBody>
          <a:bodyPr vert="horz" lIns="72545" tIns="36264" rIns="72545" bIns="3626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38" y="1200155"/>
            <a:ext cx="8229601" cy="3394472"/>
          </a:xfrm>
          <a:prstGeom prst="rect">
            <a:avLst/>
          </a:prstGeom>
        </p:spPr>
        <p:txBody>
          <a:bodyPr vert="horz" lIns="72545" tIns="36264" rIns="72545" bIns="3626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29" y="4767267"/>
            <a:ext cx="2133601" cy="273844"/>
          </a:xfrm>
          <a:prstGeom prst="rect">
            <a:avLst/>
          </a:prstGeom>
        </p:spPr>
        <p:txBody>
          <a:bodyPr vert="horz" lIns="72545" tIns="36264" rIns="72545" bIns="3626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36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5364"/>
              <a:t>14/6/2023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38" y="4767267"/>
            <a:ext cx="2895601" cy="273844"/>
          </a:xfrm>
          <a:prstGeom prst="rect">
            <a:avLst/>
          </a:prstGeom>
        </p:spPr>
        <p:txBody>
          <a:bodyPr vert="horz" lIns="72545" tIns="36264" rIns="72545" bIns="3626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3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49" y="4767267"/>
            <a:ext cx="2133601" cy="273844"/>
          </a:xfrm>
          <a:prstGeom prst="rect">
            <a:avLst/>
          </a:prstGeom>
        </p:spPr>
        <p:txBody>
          <a:bodyPr vert="horz" lIns="72545" tIns="36264" rIns="72545" bIns="3626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36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53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F3A8B0-91CB-4242-95D7-F8C22AC7D2D2}"/>
              </a:ext>
            </a:extLst>
          </p:cNvPr>
          <p:cNvSpPr/>
          <p:nvPr userDrawn="1"/>
        </p:nvSpPr>
        <p:spPr>
          <a:xfrm>
            <a:off x="0" y="0"/>
            <a:ext cx="9144000" cy="20598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E374D7-660F-4875-9D2C-DFC807A41BAC}"/>
              </a:ext>
            </a:extLst>
          </p:cNvPr>
          <p:cNvSpPr/>
          <p:nvPr userDrawn="1"/>
        </p:nvSpPr>
        <p:spPr>
          <a:xfrm>
            <a:off x="0" y="4938118"/>
            <a:ext cx="9144000" cy="20598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14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ctr" defTabSz="969742" rtl="0" eaLnBrk="1" latinLnBrk="0" hangingPunct="1"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3651" indent="-363651" algn="l" defTabSz="969742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87913" indent="-303041" algn="l" defTabSz="969742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212176" indent="-242436" algn="l" defTabSz="96974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97045" indent="-242436" algn="l" defTabSz="969742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81917" indent="-242436" algn="l" defTabSz="969742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66786" indent="-242436" algn="l" defTabSz="96974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51649" indent="-242436" algn="l" defTabSz="96974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36500" indent="-242436" algn="l" defTabSz="96974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21371" indent="-242436" algn="l" defTabSz="96974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9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4871" algn="l" defTabSz="969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9742" algn="l" defTabSz="969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4609" algn="l" defTabSz="969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9481" algn="l" defTabSz="969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24353" algn="l" defTabSz="969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09219" algn="l" defTabSz="969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94076" algn="l" defTabSz="969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935" algn="l" defTabSz="969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1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9" y="-19732"/>
            <a:ext cx="9141179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istrator\Desktop\2017051002.png"/>
          <p:cNvPicPr>
            <a:picLocks noChangeAspect="1" noChangeArrowheads="1"/>
          </p:cNvPicPr>
          <p:nvPr/>
        </p:nvPicPr>
        <p:blipFill>
          <a:blip r:embed="rId4" cstate="print"/>
          <a:srcRect l="30313"/>
          <a:stretch>
            <a:fillRect/>
          </a:stretch>
        </p:blipFill>
        <p:spPr bwMode="auto">
          <a:xfrm>
            <a:off x="2777310" y="16557"/>
            <a:ext cx="6370234" cy="5146675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945C0F-DA43-2484-72E0-0652E2FB8686}"/>
              </a:ext>
            </a:extLst>
          </p:cNvPr>
          <p:cNvSpPr txBox="1"/>
          <p:nvPr/>
        </p:nvSpPr>
        <p:spPr>
          <a:xfrm>
            <a:off x="990600" y="438150"/>
            <a:ext cx="644471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BÌNH THẠNH</a:t>
            </a:r>
          </a:p>
          <a:p>
            <a:pPr algn="ctr"/>
            <a:r>
              <a:rPr lang="en-US" sz="2500" dirty="0">
                <a:solidFill>
                  <a:srgbClr val="FD8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YÊN THẾ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8D62B2-6E10-F7AB-1BC6-28970ADDEB54}"/>
              </a:ext>
            </a:extLst>
          </p:cNvPr>
          <p:cNvSpPr txBox="1"/>
          <p:nvPr/>
        </p:nvSpPr>
        <p:spPr>
          <a:xfrm>
            <a:off x="1143000" y="1654174"/>
            <a:ext cx="64447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– LỚP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F4888A-3E9A-56BE-494A-80A06E72AF55}"/>
              </a:ext>
            </a:extLst>
          </p:cNvPr>
          <p:cNvSpPr txBox="1"/>
          <p:nvPr/>
        </p:nvSpPr>
        <p:spPr>
          <a:xfrm>
            <a:off x="2800747" y="3105150"/>
            <a:ext cx="3600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 THỊ NHUNG</a:t>
            </a:r>
            <a:endParaRPr lang="en-US" sz="2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5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ạt hình chú gà nhảy ( chicken dance) (online-video-cutter.com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46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47496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CCC536-359B-4368-B525-E7A5B5E4FA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5"/>
          <a:stretch/>
        </p:blipFill>
        <p:spPr>
          <a:xfrm>
            <a:off x="3620256" y="517926"/>
            <a:ext cx="5523744" cy="38225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875453-A2D0-43C9-AFFC-E6D66E7175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6175">
            <a:off x="4783945" y="2960655"/>
            <a:ext cx="1170200" cy="585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BE86D7-EDF6-4595-827B-D9B790A70E2F}"/>
              </a:ext>
            </a:extLst>
          </p:cNvPr>
          <p:cNvSpPr txBox="1"/>
          <p:nvPr/>
        </p:nvSpPr>
        <p:spPr>
          <a:xfrm>
            <a:off x="443322" y="2772893"/>
            <a:ext cx="34207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Bảng</a:t>
            </a:r>
            <a:r>
              <a:rPr lang="en-US" sz="1350" dirty="0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 </a:t>
            </a:r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bên</a:t>
            </a:r>
            <a:r>
              <a:rPr lang="en-US" sz="1350" dirty="0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 </a:t>
            </a:r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trái</a:t>
            </a:r>
            <a:r>
              <a:rPr lang="en-US" sz="1350" dirty="0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 – </a:t>
            </a:r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Hộp</a:t>
            </a:r>
            <a:r>
              <a:rPr lang="en-US" sz="1350" dirty="0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 </a:t>
            </a:r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bút</a:t>
            </a:r>
            <a:r>
              <a:rPr lang="en-US" sz="1350" dirty="0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 </a:t>
            </a:r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bên</a:t>
            </a:r>
            <a:r>
              <a:rPr lang="en-US" sz="1350" dirty="0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 </a:t>
            </a:r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phải</a:t>
            </a:r>
            <a:endParaRPr lang="en-GB" sz="1350" dirty="0">
              <a:solidFill>
                <a:srgbClr val="4472C4">
                  <a:lumMod val="60000"/>
                  <a:lumOff val="40000"/>
                </a:srgbClr>
              </a:solidFill>
              <a:latin typeface="Lato" panose="020F0502020204030203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6A8946-7ADA-4A75-953B-6FDBF61DF1F5}"/>
              </a:ext>
            </a:extLst>
          </p:cNvPr>
          <p:cNvSpPr txBox="1"/>
          <p:nvPr/>
        </p:nvSpPr>
        <p:spPr>
          <a:xfrm>
            <a:off x="271408" y="654822"/>
            <a:ext cx="33200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Quan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sát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nói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vị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trí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trái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phải</a:t>
            </a:r>
            <a:endParaRPr lang="en-GB" sz="1500" dirty="0">
              <a:solidFill>
                <a:srgbClr val="8599A8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Right Arrow 9">
            <a:extLst>
              <a:ext uri="{FF2B5EF4-FFF2-40B4-BE49-F238E27FC236}">
                <a16:creationId xmlns:a16="http://schemas.microsoft.com/office/drawing/2014/main" id="{AB04EAEE-7D5C-430A-AE02-BC1019F86B8C}"/>
              </a:ext>
            </a:extLst>
          </p:cNvPr>
          <p:cNvSpPr/>
          <p:nvPr/>
        </p:nvSpPr>
        <p:spPr>
          <a:xfrm>
            <a:off x="168076" y="2798709"/>
            <a:ext cx="220382" cy="219456"/>
          </a:xfrm>
          <a:prstGeom prst="right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28AEFDFB-9F9B-41C6-A063-5C1411DDD5D4}"/>
              </a:ext>
            </a:extLst>
          </p:cNvPr>
          <p:cNvSpPr/>
          <p:nvPr/>
        </p:nvSpPr>
        <p:spPr>
          <a:xfrm>
            <a:off x="64767" y="1974540"/>
            <a:ext cx="3504438" cy="73571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C320DD-1159-40E2-91F9-8F8659391C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6217">
            <a:off x="483111" y="2127081"/>
            <a:ext cx="1008795" cy="5043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C61388-6C6D-4A3B-9919-7000076E15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639" y="2051082"/>
            <a:ext cx="1165247" cy="58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33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887C5D-4F36-463D-8B23-C31543D831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5"/>
          <a:stretch/>
        </p:blipFill>
        <p:spPr>
          <a:xfrm>
            <a:off x="3620256" y="543883"/>
            <a:ext cx="5523744" cy="38225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640C4C-F22C-4F53-9A5B-F554582C78B5}"/>
              </a:ext>
            </a:extLst>
          </p:cNvPr>
          <p:cNvSpPr txBox="1"/>
          <p:nvPr/>
        </p:nvSpPr>
        <p:spPr>
          <a:xfrm>
            <a:off x="471573" y="2765223"/>
            <a:ext cx="249108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Bảng</a:t>
            </a:r>
            <a:r>
              <a:rPr lang="en-US" sz="1350" dirty="0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 </a:t>
            </a:r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bên</a:t>
            </a:r>
            <a:r>
              <a:rPr lang="en-US" sz="1350" dirty="0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 </a:t>
            </a:r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phải</a:t>
            </a:r>
            <a:r>
              <a:rPr lang="en-US" sz="1350" dirty="0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 – </a:t>
            </a:r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Hộp</a:t>
            </a:r>
            <a:r>
              <a:rPr lang="en-US" sz="1350" dirty="0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 </a:t>
            </a:r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bút</a:t>
            </a:r>
            <a:r>
              <a:rPr lang="en-US" sz="1350" dirty="0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 </a:t>
            </a:r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bên</a:t>
            </a:r>
            <a:r>
              <a:rPr lang="en-US" sz="1350" dirty="0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 </a:t>
            </a:r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trái</a:t>
            </a:r>
            <a:endParaRPr lang="en-GB" sz="1350" dirty="0">
              <a:solidFill>
                <a:srgbClr val="4472C4">
                  <a:lumMod val="60000"/>
                  <a:lumOff val="40000"/>
                </a:srgbClr>
              </a:solidFill>
              <a:latin typeface="Lato" panose="020F050202020403020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2074A8-8891-4B2E-869A-F02E64A19A25}"/>
              </a:ext>
            </a:extLst>
          </p:cNvPr>
          <p:cNvSpPr txBox="1"/>
          <p:nvPr/>
        </p:nvSpPr>
        <p:spPr>
          <a:xfrm>
            <a:off x="340908" y="684066"/>
            <a:ext cx="33200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Quan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sát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nói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vị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trí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trái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phải</a:t>
            </a:r>
            <a:endParaRPr lang="en-GB" sz="1500" dirty="0">
              <a:solidFill>
                <a:srgbClr val="8599A8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4BABB3-5FE3-4881-BE34-B10836AEB3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6175">
            <a:off x="5472198" y="2777388"/>
            <a:ext cx="1023370" cy="5116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069287-F30A-49D9-ACB4-0E95B69495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480">
            <a:off x="4723209" y="2986781"/>
            <a:ext cx="850862" cy="425431"/>
          </a:xfrm>
          <a:prstGeom prst="rect">
            <a:avLst/>
          </a:prstGeom>
        </p:spPr>
      </p:pic>
      <p:sp>
        <p:nvSpPr>
          <p:cNvPr id="10" name="Right Arrow 11">
            <a:extLst>
              <a:ext uri="{FF2B5EF4-FFF2-40B4-BE49-F238E27FC236}">
                <a16:creationId xmlns:a16="http://schemas.microsoft.com/office/drawing/2014/main" id="{96432BF7-934F-4D14-8985-2425BE5B72D8}"/>
              </a:ext>
            </a:extLst>
          </p:cNvPr>
          <p:cNvSpPr/>
          <p:nvPr/>
        </p:nvSpPr>
        <p:spPr>
          <a:xfrm>
            <a:off x="172167" y="2822766"/>
            <a:ext cx="220382" cy="219456"/>
          </a:xfrm>
          <a:prstGeom prst="right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sp>
        <p:nvSpPr>
          <p:cNvPr id="11" name="Rounded Rectangle 13">
            <a:extLst>
              <a:ext uri="{FF2B5EF4-FFF2-40B4-BE49-F238E27FC236}">
                <a16:creationId xmlns:a16="http://schemas.microsoft.com/office/drawing/2014/main" id="{1979269C-510E-4109-A85C-C9E6713F34BE}"/>
              </a:ext>
            </a:extLst>
          </p:cNvPr>
          <p:cNvSpPr/>
          <p:nvPr/>
        </p:nvSpPr>
        <p:spPr>
          <a:xfrm>
            <a:off x="68858" y="1998597"/>
            <a:ext cx="3504438" cy="73571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B1816E-8021-4CF8-ABC5-AFBE8B0977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6217">
            <a:off x="487202" y="2151138"/>
            <a:ext cx="1008795" cy="5043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173AB4-821A-4FCB-B940-729BA7410E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730" y="2075139"/>
            <a:ext cx="1165247" cy="58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6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5D7BD5-2120-41A4-9909-CFCF5F96C6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5"/>
          <a:stretch/>
        </p:blipFill>
        <p:spPr>
          <a:xfrm>
            <a:off x="3619916" y="518388"/>
            <a:ext cx="5523744" cy="38225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28317F-B06C-43BB-BEC7-595A995162D3}"/>
              </a:ext>
            </a:extLst>
          </p:cNvPr>
          <p:cNvSpPr txBox="1"/>
          <p:nvPr/>
        </p:nvSpPr>
        <p:spPr>
          <a:xfrm>
            <a:off x="358420" y="2818536"/>
            <a:ext cx="22444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Bảng</a:t>
            </a:r>
            <a:r>
              <a:rPr lang="en-US" sz="1350" dirty="0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 ở </a:t>
            </a:r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trên</a:t>
            </a:r>
            <a:r>
              <a:rPr lang="en-US" sz="1350" dirty="0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 – </a:t>
            </a:r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Hộp</a:t>
            </a:r>
            <a:r>
              <a:rPr lang="en-US" sz="1350" dirty="0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 </a:t>
            </a:r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bút</a:t>
            </a:r>
            <a:r>
              <a:rPr lang="en-US" sz="1350" dirty="0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 ở </a:t>
            </a:r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dưới</a:t>
            </a:r>
            <a:endParaRPr lang="en-GB" sz="1350" dirty="0">
              <a:solidFill>
                <a:srgbClr val="4472C4">
                  <a:lumMod val="60000"/>
                  <a:lumOff val="40000"/>
                </a:srgbClr>
              </a:solidFill>
              <a:latin typeface="Lato" panose="020F050202020403020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5B48A9-9ED1-48A0-B7CD-576FE88F10B6}"/>
              </a:ext>
            </a:extLst>
          </p:cNvPr>
          <p:cNvSpPr txBox="1"/>
          <p:nvPr/>
        </p:nvSpPr>
        <p:spPr>
          <a:xfrm>
            <a:off x="299876" y="730607"/>
            <a:ext cx="33200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Quan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sát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nói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vị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trí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trái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phải</a:t>
            </a:r>
            <a:endParaRPr lang="en-GB" sz="1500" dirty="0">
              <a:solidFill>
                <a:srgbClr val="8599A8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490178-D0C4-4480-8DF3-D3B75531A5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6175">
            <a:off x="4783945" y="2960655"/>
            <a:ext cx="1170200" cy="585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1AC600-CFC0-49E6-B697-C75DD3633F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480">
            <a:off x="5263012" y="3473698"/>
            <a:ext cx="850862" cy="425431"/>
          </a:xfrm>
          <a:prstGeom prst="rect">
            <a:avLst/>
          </a:prstGeom>
        </p:spPr>
      </p:pic>
      <p:sp>
        <p:nvSpPr>
          <p:cNvPr id="10" name="Right Arrow 11">
            <a:extLst>
              <a:ext uri="{FF2B5EF4-FFF2-40B4-BE49-F238E27FC236}">
                <a16:creationId xmlns:a16="http://schemas.microsoft.com/office/drawing/2014/main" id="{20BD3FEA-1B7F-493A-B1FD-23C83FC040BA}"/>
              </a:ext>
            </a:extLst>
          </p:cNvPr>
          <p:cNvSpPr/>
          <p:nvPr/>
        </p:nvSpPr>
        <p:spPr>
          <a:xfrm>
            <a:off x="68859" y="2844352"/>
            <a:ext cx="220382" cy="219456"/>
          </a:xfrm>
          <a:prstGeom prst="right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sp>
        <p:nvSpPr>
          <p:cNvPr id="11" name="Rounded Rectangle 13">
            <a:extLst>
              <a:ext uri="{FF2B5EF4-FFF2-40B4-BE49-F238E27FC236}">
                <a16:creationId xmlns:a16="http://schemas.microsoft.com/office/drawing/2014/main" id="{0168724F-7DC8-4FE9-B704-04C39B8D84CA}"/>
              </a:ext>
            </a:extLst>
          </p:cNvPr>
          <p:cNvSpPr/>
          <p:nvPr/>
        </p:nvSpPr>
        <p:spPr>
          <a:xfrm>
            <a:off x="68858" y="1998597"/>
            <a:ext cx="3504438" cy="73571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5B73E7-AE58-4551-A812-173843A2CB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6217">
            <a:off x="487202" y="2151138"/>
            <a:ext cx="1008795" cy="5043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E034E1-0373-44F1-B599-74F3A83613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730" y="2075139"/>
            <a:ext cx="1165247" cy="58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6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38FE760-8F08-4E1E-8374-7537F1E2AA18}"/>
              </a:ext>
            </a:extLst>
          </p:cNvPr>
          <p:cNvSpPr txBox="1"/>
          <p:nvPr/>
        </p:nvSpPr>
        <p:spPr>
          <a:xfrm>
            <a:off x="197650" y="564011"/>
            <a:ext cx="21141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Đi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theo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biển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chỉ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đường</a:t>
            </a:r>
            <a:endParaRPr lang="en-GB" sz="1500" dirty="0">
              <a:solidFill>
                <a:srgbClr val="8599A8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147DD5-E728-4091-B88D-338C511B26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658" y="0"/>
            <a:ext cx="6413342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499F74-B070-40B2-9CBA-8FC46D401F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988" y="877681"/>
            <a:ext cx="574358" cy="3044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87F6A3-970D-4995-A0E4-FFF908F4AC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260" y="1892522"/>
            <a:ext cx="1356170" cy="13561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C1A772-F9BA-4CC4-BA74-24FAEBC63A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012" y="0"/>
            <a:ext cx="1751505" cy="17515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85C002-088A-4DC7-9448-D11867A256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347" y="3069527"/>
            <a:ext cx="1693783" cy="16937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8820C6-98F2-46DC-A050-0268444274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4" y="1038090"/>
            <a:ext cx="828104" cy="4388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1162B9-6B88-49A0-A030-906C8439D4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4" y="1644107"/>
            <a:ext cx="828104" cy="8281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0EC114-7280-493E-8FA3-0F47BA4A47C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4" y="2639334"/>
            <a:ext cx="828104" cy="8281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DA76ED-E25F-46DD-98CA-8870DDE5C35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5" y="3634561"/>
            <a:ext cx="828104" cy="8281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DD8725-60CB-477C-9C4B-27E02B6E31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586" y="1039258"/>
            <a:ext cx="437727" cy="4377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19428E-09A4-47CB-90F1-7DE219F1922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28" y="1038090"/>
            <a:ext cx="438895" cy="4388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BB4F2C-7040-4055-B330-EEA7DDC379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37" y="1811926"/>
            <a:ext cx="437727" cy="4377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26C6EC0-2D97-4DE1-8ADC-7F61F20330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279" y="1810758"/>
            <a:ext cx="438895" cy="4388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514341-AFE8-491C-92C5-8690CE8FB1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969" y="2808340"/>
            <a:ext cx="437727" cy="4377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95773A-9D09-4ED5-A4BE-3666AEA19D7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10" y="2807172"/>
            <a:ext cx="438895" cy="4388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89457F-6652-475A-9003-BB82C4C46F3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37" y="3858449"/>
            <a:ext cx="437727" cy="43772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9CF237-A2E5-4F0E-9AFD-BBC93DA61DA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279" y="3857281"/>
            <a:ext cx="438895" cy="438895"/>
          </a:xfrm>
          <a:prstGeom prst="rect">
            <a:avLst/>
          </a:prstGeom>
        </p:spPr>
      </p:pic>
      <p:cxnSp>
        <p:nvCxnSpPr>
          <p:cNvPr id="23" name="Elbow Connector 30">
            <a:extLst>
              <a:ext uri="{FF2B5EF4-FFF2-40B4-BE49-F238E27FC236}">
                <a16:creationId xmlns:a16="http://schemas.microsoft.com/office/drawing/2014/main" id="{8B03A9E9-76D6-474A-88B8-EC82E66036A0}"/>
              </a:ext>
            </a:extLst>
          </p:cNvPr>
          <p:cNvCxnSpPr/>
          <p:nvPr/>
        </p:nvCxnSpPr>
        <p:spPr>
          <a:xfrm rot="16200000" flipV="1">
            <a:off x="2663116" y="2055190"/>
            <a:ext cx="3909059" cy="2267561"/>
          </a:xfrm>
          <a:prstGeom prst="bentConnector3">
            <a:avLst>
              <a:gd name="adj1" fmla="val 95088"/>
            </a:avLst>
          </a:prstGeom>
          <a:noFill/>
          <a:ln w="190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4" name="Elbow Connector 36">
            <a:extLst>
              <a:ext uri="{FF2B5EF4-FFF2-40B4-BE49-F238E27FC236}">
                <a16:creationId xmlns:a16="http://schemas.microsoft.com/office/drawing/2014/main" id="{958F9786-91A6-4037-BA38-78446A47774F}"/>
              </a:ext>
            </a:extLst>
          </p:cNvPr>
          <p:cNvCxnSpPr>
            <a:stCxn id="6" idx="2"/>
          </p:cNvCxnSpPr>
          <p:nvPr/>
        </p:nvCxnSpPr>
        <p:spPr>
          <a:xfrm rot="5400000" flipH="1">
            <a:off x="3914934" y="3121105"/>
            <a:ext cx="2564892" cy="1479899"/>
          </a:xfrm>
          <a:prstGeom prst="bentConnector3">
            <a:avLst>
              <a:gd name="adj1" fmla="val 100000"/>
            </a:avLst>
          </a:prstGeom>
          <a:noFill/>
          <a:ln w="1905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5" name="Elbow Connector 39">
            <a:extLst>
              <a:ext uri="{FF2B5EF4-FFF2-40B4-BE49-F238E27FC236}">
                <a16:creationId xmlns:a16="http://schemas.microsoft.com/office/drawing/2014/main" id="{DE8C1BFA-3055-4781-A4B6-1838410D3BE2}"/>
              </a:ext>
            </a:extLst>
          </p:cNvPr>
          <p:cNvCxnSpPr/>
          <p:nvPr/>
        </p:nvCxnSpPr>
        <p:spPr>
          <a:xfrm rot="5400000" flipH="1" flipV="1">
            <a:off x="4447413" y="2259711"/>
            <a:ext cx="4512564" cy="1255014"/>
          </a:xfrm>
          <a:prstGeom prst="bentConnector3">
            <a:avLst>
              <a:gd name="adj1" fmla="val 100000"/>
            </a:avLst>
          </a:prstGeom>
          <a:noFill/>
          <a:ln w="19050" cap="flat" cmpd="sng" algn="ctr">
            <a:solidFill>
              <a:srgbClr val="70AD47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6" name="Elbow Connector 42">
            <a:extLst>
              <a:ext uri="{FF2B5EF4-FFF2-40B4-BE49-F238E27FC236}">
                <a16:creationId xmlns:a16="http://schemas.microsoft.com/office/drawing/2014/main" id="{F2A5BE07-E563-4D8D-8435-C5639AD5A3CE}"/>
              </a:ext>
            </a:extLst>
          </p:cNvPr>
          <p:cNvCxnSpPr/>
          <p:nvPr/>
        </p:nvCxnSpPr>
        <p:spPr>
          <a:xfrm rot="5400000" flipH="1" flipV="1">
            <a:off x="6087711" y="4064602"/>
            <a:ext cx="1179576" cy="978221"/>
          </a:xfrm>
          <a:prstGeom prst="bentConnector3">
            <a:avLst>
              <a:gd name="adj1" fmla="val 100000"/>
            </a:avLst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96421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49794" y="2298176"/>
            <a:ext cx="4238135" cy="1217056"/>
          </a:xfrm>
          <a:prstGeom prst="rect">
            <a:avLst/>
          </a:prstGeom>
          <a:noFill/>
        </p:spPr>
        <p:txBody>
          <a:bodyPr wrap="none" lIns="92767" tIns="46383" rIns="92767" bIns="4638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25643"/>
            <a:r>
              <a:rPr lang="en-US" sz="7300" b="1" dirty="0" err="1">
                <a:ln/>
                <a:solidFill>
                  <a:srgbClr val="FF0000"/>
                </a:solidFill>
                <a:latin typeface="VNI-Avo" pitchFamily="2" charset="0"/>
              </a:rPr>
              <a:t>Cuûng</a:t>
            </a:r>
            <a:r>
              <a:rPr lang="en-US" sz="73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300" b="1" dirty="0" err="1">
                <a:ln/>
                <a:solidFill>
                  <a:srgbClr val="FF0000"/>
                </a:solidFill>
                <a:latin typeface="VNI-Avo" pitchFamily="2" charset="0"/>
              </a:rPr>
              <a:t>coá</a:t>
            </a:r>
            <a:endParaRPr lang="en-US" sz="73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97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图片 2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7" y="0"/>
            <a:ext cx="9119043" cy="5143500"/>
          </a:xfrm>
          <a:prstGeom prst="rect">
            <a:avLst/>
          </a:prstGeom>
        </p:spPr>
      </p:pic>
      <p:grpSp>
        <p:nvGrpSpPr>
          <p:cNvPr id="132" name="组合 131"/>
          <p:cNvGrpSpPr/>
          <p:nvPr/>
        </p:nvGrpSpPr>
        <p:grpSpPr>
          <a:xfrm rot="1294943" flipH="1">
            <a:off x="7070661" y="165269"/>
            <a:ext cx="378321" cy="361431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3" name="心形 13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34" name="心形 13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35" name="心形 13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36" name="心形 13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37" name="心形 13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 rot="288855" flipH="1">
            <a:off x="5489822" y="202315"/>
            <a:ext cx="375444" cy="358682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9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40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41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42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43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 rot="616736" flipH="1">
            <a:off x="7596943" y="225759"/>
            <a:ext cx="289304" cy="276388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8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89" name="心形 18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9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9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 rot="616736" flipH="1">
            <a:off x="7651006" y="913572"/>
            <a:ext cx="289304" cy="276388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59" name="心形 25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60" name="心形 25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61" name="心形 26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62" name="心形 26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63" name="心形 26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 rot="616736" flipH="1">
            <a:off x="5125096" y="606357"/>
            <a:ext cx="289304" cy="276388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71" name="心形 27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2" name="心形 27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3" name="心形 27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4" name="心形 27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5" name="心形 27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 rot="616736" flipH="1">
            <a:off x="5601416" y="825528"/>
            <a:ext cx="529302" cy="505672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83" name="心形 28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4" name="心形 28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5" name="心形 28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6" name="心形 28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7" name="心形 28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 rot="616736" flipH="1">
            <a:off x="7318579" y="1330020"/>
            <a:ext cx="289304" cy="276388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77" name="心形 27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8" name="心形 27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9" name="心形 27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0" name="心形 27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1" name="心形 28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pic>
        <p:nvPicPr>
          <p:cNvPr id="295" name="图片 29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16" y="-201825"/>
            <a:ext cx="3285050" cy="1633031"/>
          </a:xfrm>
          <a:prstGeom prst="rect">
            <a:avLst/>
          </a:prstGeom>
          <a:noFill/>
        </p:spPr>
      </p:pic>
      <p:sp>
        <p:nvSpPr>
          <p:cNvPr id="296" name="TextBox 295"/>
          <p:cNvSpPr txBox="1"/>
          <p:nvPr/>
        </p:nvSpPr>
        <p:spPr>
          <a:xfrm>
            <a:off x="1507266" y="640382"/>
            <a:ext cx="5881288" cy="2100549"/>
          </a:xfrm>
          <a:prstGeom prst="rect">
            <a:avLst/>
          </a:prstGeom>
          <a:noFill/>
        </p:spPr>
        <p:txBody>
          <a:bodyPr wrap="square" lIns="68535" tIns="34277" rIns="68535" bIns="34277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685338"/>
            <a:r>
              <a:rPr lang="en-US" altLang="zh-CN" sz="6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Chaøo</a:t>
            </a:r>
            <a:r>
              <a:rPr lang="en-US" altLang="zh-CN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 </a:t>
            </a:r>
            <a:r>
              <a:rPr lang="en-US" altLang="zh-CN" sz="6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taïm</a:t>
            </a:r>
            <a:r>
              <a:rPr lang="en-US" altLang="zh-CN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 </a:t>
            </a:r>
            <a:r>
              <a:rPr lang="en-US" altLang="zh-CN" sz="6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bieät</a:t>
            </a:r>
            <a:r>
              <a:rPr lang="en-US" altLang="zh-CN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 </a:t>
            </a:r>
            <a:r>
              <a:rPr lang="en-US" altLang="zh-CN" sz="6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caùc</a:t>
            </a:r>
            <a:r>
              <a:rPr lang="en-US" altLang="zh-CN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 con</a:t>
            </a:r>
            <a:endParaRPr lang="zh-CN" altLang="en-US" sz="66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华康少女文字W5(P)" pitchFamily="82" charset="-122"/>
              <a:ea typeface="华康少女文字W5(P)" pitchFamily="82" charset="-122"/>
            </a:endParaRPr>
          </a:p>
        </p:txBody>
      </p:sp>
      <p:sp>
        <p:nvSpPr>
          <p:cNvPr id="298" name="云形 297"/>
          <p:cNvSpPr/>
          <p:nvPr/>
        </p:nvSpPr>
        <p:spPr>
          <a:xfrm>
            <a:off x="7900588" y="123012"/>
            <a:ext cx="1130969" cy="763811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68535" tIns="34277" rIns="68535" bIns="34277" rtlCol="0" anchor="ctr"/>
          <a:lstStyle/>
          <a:p>
            <a:pPr algn="ctr" defTabSz="685338">
              <a:defRPr/>
            </a:pPr>
            <a:endParaRPr lang="zh-CN" altLang="en-US" sz="1400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grpSp>
        <p:nvGrpSpPr>
          <p:cNvPr id="320" name="组合 319"/>
          <p:cNvGrpSpPr/>
          <p:nvPr/>
        </p:nvGrpSpPr>
        <p:grpSpPr>
          <a:xfrm rot="20591276" flipH="1">
            <a:off x="1192861" y="218391"/>
            <a:ext cx="449051" cy="429004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21" name="心形 32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2" name="心形 32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3" name="心形 32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4" name="心形 32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5" name="心形 32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326" name="组合 325"/>
          <p:cNvGrpSpPr/>
          <p:nvPr/>
        </p:nvGrpSpPr>
        <p:grpSpPr>
          <a:xfrm rot="616736" flipH="1">
            <a:off x="2474694" y="140229"/>
            <a:ext cx="289304" cy="276388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27" name="心形 32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8" name="心形 32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9" name="心形 32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30" name="心形 32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31" name="心形 33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pic>
        <p:nvPicPr>
          <p:cNvPr id="289" name="图片 28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032" y="2021791"/>
            <a:ext cx="5547907" cy="3173402"/>
          </a:xfrm>
          <a:prstGeom prst="rect">
            <a:avLst/>
          </a:prstGeom>
        </p:spPr>
      </p:pic>
      <p:pic>
        <p:nvPicPr>
          <p:cNvPr id="3" name="media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71121" y="971874"/>
            <a:ext cx="457201" cy="457200"/>
          </a:xfrm>
          <a:prstGeom prst="rect">
            <a:avLst/>
          </a:prstGeom>
        </p:spPr>
      </p:pic>
      <p:grpSp>
        <p:nvGrpSpPr>
          <p:cNvPr id="336" name="组合 335"/>
          <p:cNvGrpSpPr/>
          <p:nvPr/>
        </p:nvGrpSpPr>
        <p:grpSpPr>
          <a:xfrm rot="616736" flipH="1">
            <a:off x="1997280" y="723477"/>
            <a:ext cx="411454" cy="393085"/>
            <a:chOff x="3425492" y="836712"/>
            <a:chExt cx="850149" cy="8121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7" name="心形 33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38" name="心形 33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39" name="心形 33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40" name="心形 33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41" name="心形 34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343" name="椭圆 342"/>
          <p:cNvSpPr/>
          <p:nvPr/>
        </p:nvSpPr>
        <p:spPr>
          <a:xfrm>
            <a:off x="6354222" y="893331"/>
            <a:ext cx="1209197" cy="1192366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77" rIns="68535" bIns="34277" rtlCol="0" anchor="ctr"/>
          <a:lstStyle/>
          <a:p>
            <a:pPr algn="ctr" defTabSz="685338"/>
            <a:r>
              <a:rPr lang="en-US" altLang="zh-CN" sz="1400" dirty="0">
                <a:solidFill>
                  <a:srgbClr val="FFFFFF"/>
                </a:solidFill>
              </a:rPr>
              <a:t>           </a:t>
            </a:r>
            <a:endParaRPr lang="zh-CN" altLang="en-US" sz="1400" dirty="0">
              <a:solidFill>
                <a:srgbClr val="FFFFFF"/>
              </a:solidFill>
            </a:endParaRPr>
          </a:p>
        </p:txBody>
      </p:sp>
      <p:sp>
        <p:nvSpPr>
          <p:cNvPr id="346" name="椭圆 345"/>
          <p:cNvSpPr/>
          <p:nvPr/>
        </p:nvSpPr>
        <p:spPr>
          <a:xfrm>
            <a:off x="6765205" y="1318691"/>
            <a:ext cx="389750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77" rIns="68535" bIns="34277" rtlCol="0" anchor="ctr"/>
          <a:lstStyle/>
          <a:p>
            <a:pPr algn="ctr" defTabSz="685338"/>
            <a:r>
              <a:rPr lang="en-US" altLang="zh-CN" sz="1400" dirty="0">
                <a:solidFill>
                  <a:srgbClr val="FFFFFF"/>
                </a:solidFill>
              </a:rPr>
              <a:t>           </a:t>
            </a:r>
            <a:endParaRPr lang="zh-CN" altLang="en-US" sz="1400" dirty="0">
              <a:solidFill>
                <a:srgbClr val="FFFFFF"/>
              </a:solidFill>
            </a:endParaRPr>
          </a:p>
        </p:txBody>
      </p:sp>
      <p:sp>
        <p:nvSpPr>
          <p:cNvPr id="349" name="椭圆 348"/>
          <p:cNvSpPr/>
          <p:nvPr/>
        </p:nvSpPr>
        <p:spPr>
          <a:xfrm>
            <a:off x="1373938" y="1446816"/>
            <a:ext cx="389750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77" rIns="68535" bIns="34277" rtlCol="0" anchor="ctr"/>
          <a:lstStyle/>
          <a:p>
            <a:pPr algn="ctr" defTabSz="685338"/>
            <a:r>
              <a:rPr lang="en-US" altLang="zh-CN" sz="1400" dirty="0">
                <a:solidFill>
                  <a:srgbClr val="FFFFFF"/>
                </a:solidFill>
              </a:rPr>
              <a:t>           </a:t>
            </a:r>
            <a:endParaRPr lang="zh-CN" alt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94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6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6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67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67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67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675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67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7" presetClass="emph" presetSubtype="0" repeatCount="4000" fill="remove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9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0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4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4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4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6500" fill="hold"/>
                                        <p:tgtEl>
                                          <p:spTgt spid="343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6500" fill="hold"/>
                                        <p:tgtEl>
                                          <p:spTgt spid="34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6500" fill="hold"/>
                                        <p:tgtEl>
                                          <p:spTgt spid="34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9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6" grpId="0"/>
      <p:bldP spid="296" grpId="1"/>
      <p:bldP spid="343" grpId="0" animBg="1"/>
      <p:bldP spid="346" grpId="0" animBg="1"/>
      <p:bldP spid="3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2473303" y="3096574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77" rIns="68526" bIns="34277" rtlCol="0" anchor="ctr"/>
          <a:lstStyle/>
          <a:p>
            <a:pPr algn="ctr" defTabSz="685236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50082" y="3234158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77" rIns="68526" bIns="34277" rtlCol="0" anchor="ctr"/>
          <a:lstStyle/>
          <a:p>
            <a:pPr algn="ctr" defTabSz="685236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7831111" y="2022523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77" rIns="68526" bIns="34277" rtlCol="0" anchor="ctr"/>
          <a:lstStyle/>
          <a:p>
            <a:pPr algn="ctr" defTabSz="685236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2057400" y="-365433"/>
            <a:ext cx="5170267" cy="4896929"/>
            <a:chOff x="3067983" y="-335112"/>
            <a:chExt cx="5826323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7983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7515511" y="2402060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77" rIns="68526" bIns="34277" rtlCol="0" anchor="ctr"/>
          <a:lstStyle/>
          <a:p>
            <a:pPr algn="ctr" defTabSz="685236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7063634" y="-46405"/>
            <a:ext cx="1759996" cy="734428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307387" y="-259142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77" rIns="68526" bIns="34277" rtlCol="0" anchor="ctr"/>
          <a:lstStyle/>
          <a:p>
            <a:pPr algn="ctr" defTabSz="685236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36455" y="359435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77" rIns="68526" bIns="34277" rtlCol="0" anchor="ctr"/>
          <a:lstStyle/>
          <a:p>
            <a:pPr algn="ctr" defTabSz="685236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71587" y="2149231"/>
            <a:ext cx="4442453" cy="1084886"/>
          </a:xfrm>
          <a:prstGeom prst="rect">
            <a:avLst/>
          </a:prstGeom>
          <a:noFill/>
        </p:spPr>
        <p:txBody>
          <a:bodyPr wrap="none" lIns="68526" tIns="34277" rIns="68526" bIns="3427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236"/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6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67" y="1857938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43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 animBg="1"/>
      <p:bldP spid="22" grpId="0" animBg="1"/>
      <p:bldP spid="23" grpId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52600" y="971550"/>
            <a:ext cx="8610600" cy="1177243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5143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</a:p>
          <a:p>
            <a:pPr algn="ctr" defTabSz="5143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BÊN TRÁI BÊN PHẢI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35ED1D-F156-4B27-B9FD-853BBB1F91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1"/>
          <a:stretch/>
        </p:blipFill>
        <p:spPr>
          <a:xfrm>
            <a:off x="914400" y="1809750"/>
            <a:ext cx="4393871" cy="302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" y="0"/>
            <a:ext cx="9143999" cy="5143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9600" y="514350"/>
            <a:ext cx="7772400" cy="2162062"/>
          </a:xfrm>
          <a:prstGeom prst="rect">
            <a:avLst/>
          </a:prstGeom>
          <a:noFill/>
        </p:spPr>
        <p:txBody>
          <a:bodyPr wrap="square" lIns="68474" tIns="34256" rIns="68474" bIns="34256">
            <a:spAutoFit/>
          </a:bodyPr>
          <a:lstStyle/>
          <a:p>
            <a:pPr algn="ctr" defTabSz="5135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Toaùn</a:t>
            </a:r>
          </a:p>
          <a:p>
            <a:pPr algn="ctr" defTabSz="5135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Vị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trí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5135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(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Tieát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1)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26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0ED5099-B7D7-4494-B356-CFD6A7839058}"/>
              </a:ext>
            </a:extLst>
          </p:cNvPr>
          <p:cNvSpPr>
            <a:spLocks noGrp="1"/>
          </p:cNvSpPr>
          <p:nvPr/>
        </p:nvSpPr>
        <p:spPr>
          <a:xfrm>
            <a:off x="4191000" y="306898"/>
            <a:ext cx="1131173" cy="47157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514487"/>
            <a:r>
              <a:rPr lang="en-GB" sz="3300" dirty="0" err="1">
                <a:solidFill>
                  <a:srgbClr val="FF000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Vị</a:t>
            </a:r>
            <a:r>
              <a:rPr lang="en-GB" sz="3300" dirty="0">
                <a:solidFill>
                  <a:srgbClr val="FF000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300" dirty="0" err="1">
                <a:solidFill>
                  <a:srgbClr val="FF000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trí</a:t>
            </a:r>
            <a:endParaRPr lang="en-GB" sz="3300" dirty="0">
              <a:solidFill>
                <a:srgbClr val="FF0000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29B1C8-02E8-441F-A74E-786C0CF0F6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504950"/>
            <a:ext cx="5862458" cy="302209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686B126-C4F9-4060-9A63-18FED5A2CFC5}"/>
              </a:ext>
            </a:extLst>
          </p:cNvPr>
          <p:cNvSpPr txBox="1">
            <a:spLocks/>
          </p:cNvSpPr>
          <p:nvPr/>
        </p:nvSpPr>
        <p:spPr>
          <a:xfrm>
            <a:off x="381000" y="1016954"/>
            <a:ext cx="3219275" cy="251171"/>
          </a:xfrm>
          <a:prstGeom prst="rect">
            <a:avLst/>
          </a:prstGeom>
        </p:spPr>
        <p:txBody>
          <a:bodyPr vert="horz" lIns="51453" tIns="25727" rIns="51453" bIns="25727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/>
            <a:r>
              <a:rPr lang="en-GB" sz="1500" dirty="0" err="1">
                <a:solidFill>
                  <a:srgbClr val="FF000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Quan</a:t>
            </a:r>
            <a:r>
              <a:rPr lang="en-GB" sz="1500" dirty="0">
                <a:solidFill>
                  <a:srgbClr val="FF000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500" dirty="0" err="1">
                <a:solidFill>
                  <a:srgbClr val="FF000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sát</a:t>
            </a:r>
            <a:r>
              <a:rPr lang="en-GB" sz="1500" dirty="0">
                <a:solidFill>
                  <a:srgbClr val="FF000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500" dirty="0" err="1">
                <a:solidFill>
                  <a:srgbClr val="FF000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tranh</a:t>
            </a:r>
            <a:r>
              <a:rPr lang="en-GB" sz="1500" dirty="0">
                <a:solidFill>
                  <a:srgbClr val="FF000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, </a:t>
            </a:r>
            <a:r>
              <a:rPr lang="en-GB" sz="1500" dirty="0" err="1">
                <a:solidFill>
                  <a:srgbClr val="FF000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nói</a:t>
            </a:r>
            <a:r>
              <a:rPr lang="en-GB" sz="1500" dirty="0">
                <a:solidFill>
                  <a:srgbClr val="FF000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500" dirty="0" err="1">
                <a:solidFill>
                  <a:srgbClr val="FF000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về</a:t>
            </a:r>
            <a:r>
              <a:rPr lang="en-GB" sz="1500" dirty="0">
                <a:solidFill>
                  <a:srgbClr val="FF000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500" dirty="0" err="1">
                <a:solidFill>
                  <a:srgbClr val="FF000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vị</a:t>
            </a:r>
            <a:r>
              <a:rPr lang="en-GB" sz="1500" dirty="0">
                <a:solidFill>
                  <a:srgbClr val="FF000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500" dirty="0" err="1">
                <a:solidFill>
                  <a:srgbClr val="FF000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trí</a:t>
            </a:r>
            <a:endParaRPr lang="en-GB" sz="1500" dirty="0">
              <a:solidFill>
                <a:srgbClr val="FF0000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86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BCA27B78-3FE1-48DC-A526-A3A5D9433ABD}"/>
              </a:ext>
            </a:extLst>
          </p:cNvPr>
          <p:cNvSpPr/>
          <p:nvPr/>
        </p:nvSpPr>
        <p:spPr>
          <a:xfrm>
            <a:off x="409635" y="2289735"/>
            <a:ext cx="3936898" cy="630385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FE8E8C-B019-4F6F-AFA7-3554C4AD5A4C}"/>
              </a:ext>
            </a:extLst>
          </p:cNvPr>
          <p:cNvSpPr txBox="1"/>
          <p:nvPr/>
        </p:nvSpPr>
        <p:spPr>
          <a:xfrm>
            <a:off x="385362" y="673657"/>
            <a:ext cx="33200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Quan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sát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nói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vị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trí</a:t>
            </a:r>
            <a:endParaRPr lang="en-GB" sz="1500" dirty="0">
              <a:solidFill>
                <a:srgbClr val="8599A8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A799C7-985E-45D9-B95C-A348059302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70" y="1"/>
            <a:ext cx="3776470" cy="49416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8D67D4-5440-4A18-A184-E84E2A3460A0}"/>
              </a:ext>
            </a:extLst>
          </p:cNvPr>
          <p:cNvSpPr txBox="1"/>
          <p:nvPr/>
        </p:nvSpPr>
        <p:spPr>
          <a:xfrm>
            <a:off x="347914" y="2920119"/>
            <a:ext cx="33200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Máy</a:t>
            </a:r>
            <a:r>
              <a:rPr lang="en-US" sz="1350" dirty="0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 bay ở </a:t>
            </a:r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trên</a:t>
            </a:r>
            <a:r>
              <a:rPr lang="en-US" sz="1350" dirty="0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 – </a:t>
            </a:r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Tàu</a:t>
            </a:r>
            <a:r>
              <a:rPr lang="en-US" sz="1350" dirty="0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 </a:t>
            </a:r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thủy</a:t>
            </a:r>
            <a:r>
              <a:rPr lang="en-US" sz="1350" dirty="0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 ở </a:t>
            </a:r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dưới</a:t>
            </a:r>
            <a:endParaRPr lang="en-GB" sz="1350" dirty="0">
              <a:solidFill>
                <a:srgbClr val="4472C4">
                  <a:lumMod val="60000"/>
                  <a:lumOff val="40000"/>
                </a:srgbClr>
              </a:solidFill>
              <a:latin typeface="Lato" panose="020F0502020204030203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015B8F-C0BE-4EC3-B155-1656D95243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163" y="321660"/>
            <a:ext cx="1090649" cy="5954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393B86-56BC-4776-91BD-4600B767CA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726" y="1520757"/>
            <a:ext cx="1478716" cy="934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1F6209-F9DF-47CC-8C8E-D6A02274DE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441" y="3926428"/>
            <a:ext cx="1015178" cy="10151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6F1393-FA20-484E-BF2A-04EDE8C04E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194" y="3847016"/>
            <a:ext cx="1094590" cy="10945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F6AB1E-1BB1-4DD5-A163-4044539970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756" y="3122568"/>
            <a:ext cx="3236246" cy="1100324"/>
          </a:xfrm>
          <a:prstGeom prst="rect">
            <a:avLst/>
          </a:prstGeom>
        </p:spPr>
      </p:pic>
      <p:sp>
        <p:nvSpPr>
          <p:cNvPr id="15" name="Right Arrow 17">
            <a:extLst>
              <a:ext uri="{FF2B5EF4-FFF2-40B4-BE49-F238E27FC236}">
                <a16:creationId xmlns:a16="http://schemas.microsoft.com/office/drawing/2014/main" id="{8BB27D3E-2790-43D3-8B9C-F4B03DB02BCA}"/>
              </a:ext>
            </a:extLst>
          </p:cNvPr>
          <p:cNvSpPr/>
          <p:nvPr/>
        </p:nvSpPr>
        <p:spPr>
          <a:xfrm>
            <a:off x="127531" y="2961267"/>
            <a:ext cx="220382" cy="219456"/>
          </a:xfrm>
          <a:prstGeom prst="right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2F25268-2E41-4EF2-96E3-3F4C706344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63" y="2375185"/>
            <a:ext cx="833108" cy="4548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17F96D0-BC6C-48A0-8E9A-DFF73C5600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94" y="2340925"/>
            <a:ext cx="905779" cy="57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6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77778E-6 L -1.45833E-6 -7.77778E-6 C 0.00183 -0.00464 0.00261 -0.0088 0.0056 -0.01112 C 0.00691 -0.01228 0.00834 -0.01297 0.00977 -0.01366 L 0.01185 -0.01482 C 0.01485 -0.01459 0.01797 -0.01459 0.02097 -0.01366 C 0.0224 -0.0132 0.02383 -0.01204 0.02513 -0.01112 L 0.02735 -0.00996 C 0.0323 -0.01066 0.03842 -0.01251 0.04349 -0.00996 C 0.04454 -0.0095 0.04636 -0.00417 0.04701 -0.00255 C 0.04675 -0.00047 0.04688 0.00208 0.04623 0.0037 C 0.04584 0.00485 0.04493 0.00509 0.04414 0.00509 C 0.03972 0.00509 0.03529 0.00416 0.03086 0.0037 C 0.03008 0.00323 0.0293 0.003 0.02865 0.00254 C 0.028 0.00184 0.02748 0.00022 0.02657 -7.77778E-6 C 0.02318 -0.00093 0.01954 -0.00093 0.01602 -0.00116 C 0.01316 -0.00302 0.01003 -0.00487 0.00691 -0.00487 L -1.45833E-6 -7.77778E-6 Z " pathEditMode="relative" ptsTypes="AAAAAAAAAAAAAAAAAA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-4.58333E-6 -3.7037E-7 C 0.00013 -0.00139 0.00026 -0.00301 0.00052 -0.00417 C 0.00052 -0.00486 0.00052 -0.00532 0.00078 -0.00556 C 0.00117 -0.00671 0.00195 -0.00671 0.00261 -0.00695 C 0.00287 -0.00718 0.00313 -0.00741 0.00339 -0.00741 C 0.00495 -0.00741 0.00651 -0.00741 0.00807 -0.00695 C 0.00834 -0.00695 0.00873 -0.00695 0.00912 -0.00648 C 0.01146 -0.00417 0.00807 -0.00602 0.01094 -0.00463 L 0.01563 -0.00556 C 0.01602 -0.00579 0.01641 -0.00579 0.01693 -0.00602 C 0.02005 -0.0081 0.0155 -0.00625 0.01927 -0.00741 C 0.02123 -0.00741 0.02318 -0.00741 0.02526 -0.00695 C 0.02552 -0.00695 0.02578 -0.00695 0.02604 -0.00648 C 0.0263 -0.00625 0.02669 -0.00556 0.02709 -0.00509 C 0.02709 -0.00463 0.02735 -0.0044 0.02735 -0.0037 C 0.02735 -0.00278 0.02722 -0.00162 0.02709 -0.00046 C 0.02682 -3.7037E-7 0.02578 0.00139 0.02552 0.00185 C 0.025 0.00208 0.02448 0.00231 0.02396 0.00278 L 0.02318 0.00324 L 0.0224 0.0037 L 0.02162 0.00417 L 0.00964 0.0037 C 0.00912 0.00347 0.00873 0.00324 0.00834 0.00324 C 0.00586 0.00278 0.00339 0.00278 0.00104 0.00278 C 0.00026 0.00185 -0.00013 0.00162 -0.00052 0.00046 C -0.00065 0.00023 -0.00013 -3.7037E-7 -4.58333E-6 -3.7037E-7 Z " pathEditMode="relative" ptsTypes="AAAAAAAAAAAAAAAAAAAAAAAAAAA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7.40741E-7 L -8.95833E-6 7.40741E-7 C 0.00012 -0.00047 0.0013 -0.00232 0.00182 -0.00301 C 0.00208 -0.00301 0.00221 -0.00324 0.00247 -0.00324 C 0.0026 -0.00347 0.00286 -0.00394 0.00299 -0.00394 C 0.00351 -0.0044 0.00403 -0.0044 0.00455 -0.00463 C 0.00559 -0.00509 0.0052 -0.00486 0.00598 -0.00533 C 0.00716 -0.00533 0.00846 -0.00556 0.00963 -0.00509 C 0.01041 -0.00486 0.01002 -0.00347 0.00989 -0.00301 C 0.00976 -0.00255 0.00963 -0.00209 0.0095 -0.00185 C 0.00937 -0.00162 0.0082 -0.00116 0.00807 -0.00116 C 0.00794 -0.00116 0.00781 -0.00093 0.00755 -0.00093 L -8.95833E-6 7.40741E-7 Z " pathEditMode="relative" ptsTypes="AAAAAAAAAAAAA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F8E6087-9DFE-4779-9346-4B9387823A8D}"/>
              </a:ext>
            </a:extLst>
          </p:cNvPr>
          <p:cNvSpPr txBox="1"/>
          <p:nvPr/>
        </p:nvSpPr>
        <p:spPr>
          <a:xfrm>
            <a:off x="385362" y="673657"/>
            <a:ext cx="33200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Quan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sát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nói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vị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trí</a:t>
            </a:r>
            <a:endParaRPr lang="en-GB" sz="1500" dirty="0">
              <a:solidFill>
                <a:srgbClr val="8599A8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A9BEEA-D093-4620-A1E6-9E57452786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70" y="1"/>
            <a:ext cx="3776470" cy="49416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BC5508-7ABD-4FE9-B99F-931725B57A0B}"/>
              </a:ext>
            </a:extLst>
          </p:cNvPr>
          <p:cNvSpPr txBox="1"/>
          <p:nvPr/>
        </p:nvSpPr>
        <p:spPr>
          <a:xfrm>
            <a:off x="378117" y="3022202"/>
            <a:ext cx="34207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Bạn</a:t>
            </a:r>
            <a:r>
              <a:rPr lang="en-US" sz="1350" dirty="0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 </a:t>
            </a:r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trai</a:t>
            </a:r>
            <a:r>
              <a:rPr lang="en-US" sz="1350" dirty="0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 </a:t>
            </a:r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đứng</a:t>
            </a:r>
            <a:r>
              <a:rPr lang="en-US" sz="1350" dirty="0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 </a:t>
            </a:r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bên</a:t>
            </a:r>
            <a:r>
              <a:rPr lang="en-US" sz="1350" dirty="0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 </a:t>
            </a:r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phải</a:t>
            </a:r>
            <a:r>
              <a:rPr lang="en-US" sz="1350" dirty="0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 – </a:t>
            </a:r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Bạn</a:t>
            </a:r>
            <a:r>
              <a:rPr lang="en-US" sz="1350" dirty="0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 </a:t>
            </a:r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gái</a:t>
            </a:r>
            <a:r>
              <a:rPr lang="en-US" sz="1350" dirty="0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 </a:t>
            </a:r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đứng</a:t>
            </a:r>
            <a:r>
              <a:rPr lang="en-US" sz="1350" dirty="0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 </a:t>
            </a:r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bên</a:t>
            </a:r>
            <a:r>
              <a:rPr lang="en-US" sz="1350" dirty="0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 </a:t>
            </a:r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trái</a:t>
            </a:r>
            <a:endParaRPr lang="en-GB" sz="1350" dirty="0">
              <a:solidFill>
                <a:srgbClr val="4472C4">
                  <a:lumMod val="60000"/>
                  <a:lumOff val="40000"/>
                </a:srgbClr>
              </a:solidFill>
              <a:latin typeface="Lato" panose="020F050202020403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F1642C-54F5-447B-8E4E-E329733169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163" y="321660"/>
            <a:ext cx="1090649" cy="5954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8F3996-8B63-4BCF-8352-73C90444DF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726" y="1520757"/>
            <a:ext cx="1478716" cy="9345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70570E-F585-4811-83FE-F495F93ABC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441" y="3926428"/>
            <a:ext cx="1015178" cy="10151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1863B7-AAE9-421A-AFD2-8DE82F29AA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194" y="3847016"/>
            <a:ext cx="1094590" cy="10945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711EC4-5993-44F2-8F61-EBF867ADB0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756" y="3122568"/>
            <a:ext cx="3236246" cy="1100324"/>
          </a:xfrm>
          <a:prstGeom prst="rect">
            <a:avLst/>
          </a:prstGeom>
        </p:spPr>
      </p:pic>
      <p:sp>
        <p:nvSpPr>
          <p:cNvPr id="13" name="Right Arrow 18">
            <a:extLst>
              <a:ext uri="{FF2B5EF4-FFF2-40B4-BE49-F238E27FC236}">
                <a16:creationId xmlns:a16="http://schemas.microsoft.com/office/drawing/2014/main" id="{FFCE5AE0-E5B1-4F4D-9E87-2A45278A14DD}"/>
              </a:ext>
            </a:extLst>
          </p:cNvPr>
          <p:cNvSpPr/>
          <p:nvPr/>
        </p:nvSpPr>
        <p:spPr>
          <a:xfrm>
            <a:off x="157735" y="3050974"/>
            <a:ext cx="220382" cy="219456"/>
          </a:xfrm>
          <a:prstGeom prst="right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sp>
        <p:nvSpPr>
          <p:cNvPr id="14" name="Rounded Rectangle 22">
            <a:extLst>
              <a:ext uri="{FF2B5EF4-FFF2-40B4-BE49-F238E27FC236}">
                <a16:creationId xmlns:a16="http://schemas.microsoft.com/office/drawing/2014/main" id="{84F1F100-1AAD-4AE1-B51E-09185DAE4EE7}"/>
              </a:ext>
            </a:extLst>
          </p:cNvPr>
          <p:cNvSpPr/>
          <p:nvPr/>
        </p:nvSpPr>
        <p:spPr>
          <a:xfrm>
            <a:off x="439837" y="2391818"/>
            <a:ext cx="3936898" cy="630385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ADDAE1-5F80-4E3B-9ED6-A3EDFBC669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48" y="2469257"/>
            <a:ext cx="544557" cy="5445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7598CF-198F-487B-9C11-3AEBA033A7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73" y="2423888"/>
            <a:ext cx="587155" cy="58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2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77778E-6 L -1.45833E-6 -7.77778E-6 C 0.00183 -0.00464 0.00261 -0.0088 0.0056 -0.01112 C 0.00691 -0.01228 0.00834 -0.01297 0.00977 -0.01366 L 0.01185 -0.01482 C 0.01485 -0.01459 0.01797 -0.01459 0.02097 -0.01366 C 0.0224 -0.0132 0.02383 -0.01204 0.02513 -0.01112 L 0.02735 -0.00996 C 0.0323 -0.01066 0.03842 -0.01251 0.04349 -0.00996 C 0.04454 -0.0095 0.04636 -0.00417 0.04701 -0.00255 C 0.04675 -0.00047 0.04688 0.00208 0.04623 0.0037 C 0.04584 0.00485 0.04493 0.00509 0.04414 0.00509 C 0.03972 0.00509 0.03529 0.00416 0.03086 0.0037 C 0.03008 0.00323 0.0293 0.003 0.02865 0.00254 C 0.028 0.00184 0.02748 0.00022 0.02657 -7.77778E-6 C 0.02318 -0.00093 0.01954 -0.00093 0.01602 -0.00116 C 0.01316 -0.00302 0.01003 -0.00487 0.00691 -0.00487 L -1.45833E-6 -7.77778E-6 Z " pathEditMode="relative" ptsTypes="AAAAAAAAAAAAAAAA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-4.58333E-6 -3.7037E-7 C 0.00013 -0.00139 0.00026 -0.00301 0.00052 -0.00417 C 0.00052 -0.00486 0.00052 -0.00532 0.00078 -0.00556 C 0.00117 -0.00671 0.00195 -0.00671 0.00261 -0.00695 C 0.00287 -0.00718 0.00313 -0.00741 0.00339 -0.00741 C 0.00495 -0.00741 0.00651 -0.00741 0.00807 -0.00695 C 0.00834 -0.00695 0.00873 -0.00695 0.00912 -0.00648 C 0.01146 -0.00417 0.00807 -0.00602 0.01094 -0.00463 L 0.01563 -0.00556 C 0.01602 -0.00579 0.01641 -0.00579 0.01693 -0.00602 C 0.02005 -0.0081 0.0155 -0.00625 0.01927 -0.00741 C 0.02123 -0.00741 0.02318 -0.00741 0.02526 -0.00695 C 0.02552 -0.00695 0.02578 -0.00695 0.02604 -0.00648 C 0.0263 -0.00625 0.02669 -0.00556 0.02709 -0.00509 C 0.02709 -0.00463 0.02735 -0.0044 0.02735 -0.0037 C 0.02735 -0.00278 0.02722 -0.00162 0.02709 -0.00046 C 0.02682 -3.7037E-7 0.02578 0.00139 0.02552 0.00185 C 0.025 0.00208 0.02448 0.00231 0.02396 0.00278 L 0.02318 0.00324 L 0.0224 0.0037 L 0.02162 0.00417 L 0.00964 0.0037 C 0.00912 0.00347 0.00873 0.00324 0.00834 0.00324 C 0.00586 0.00278 0.00339 0.00278 0.00104 0.00278 C 0.00026 0.00185 -0.00013 0.00162 -0.00052 0.00046 C -0.00065 0.00023 -0.00013 -3.7037E-7 -4.58333E-6 -3.7037E-7 Z " pathEditMode="relative" ptsTypes="AAAAAAAAAAAAAAAAAAAAAAAAA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7.40741E-7 L -8.95833E-6 7.40741E-7 C 0.00012 -0.00047 0.0013 -0.00232 0.00182 -0.00301 C 0.00208 -0.00301 0.00221 -0.00324 0.00247 -0.00324 C 0.0026 -0.00347 0.00286 -0.00394 0.00299 -0.00394 C 0.00351 -0.0044 0.00403 -0.0044 0.00455 -0.00463 C 0.00559 -0.00509 0.0052 -0.00486 0.00598 -0.00533 C 0.00716 -0.00533 0.00846 -0.00556 0.00963 -0.00509 C 0.01041 -0.00486 0.01002 -0.00347 0.00989 -0.00301 C 0.00976 -0.00255 0.00963 -0.00209 0.0095 -0.00185 C 0.00937 -0.00162 0.0082 -0.00116 0.00807 -0.00116 C 0.00794 -0.00116 0.00781 -0.00093 0.00755 -0.00093 L -8.95833E-6 7.40741E-7 Z " pathEditMode="relative" ptsTypes="AAAAAAAAAAAAA">
                                      <p:cBhvr>
                                        <p:cTn id="1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789C117-1573-4BA4-8160-296EDB86AFB4}"/>
              </a:ext>
            </a:extLst>
          </p:cNvPr>
          <p:cNvSpPr txBox="1"/>
          <p:nvPr/>
        </p:nvSpPr>
        <p:spPr>
          <a:xfrm>
            <a:off x="385362" y="673657"/>
            <a:ext cx="33200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Quan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sát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nói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vị</a:t>
            </a:r>
            <a:r>
              <a:rPr lang="en-US" sz="15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5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trí</a:t>
            </a:r>
            <a:endParaRPr lang="en-GB" sz="1500" dirty="0">
              <a:solidFill>
                <a:srgbClr val="8599A8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05F31E-470E-4D73-8A0D-EB4407902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70" y="1"/>
            <a:ext cx="3776470" cy="49416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7395FF-92DD-4100-943E-1F63A505DD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163" y="321660"/>
            <a:ext cx="1090649" cy="5954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857E2B-B346-40A4-B785-2BC9A51033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726" y="1520757"/>
            <a:ext cx="1478716" cy="9345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5DD0B4-773E-47F7-9CDA-082D0BABF4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441" y="3926428"/>
            <a:ext cx="1015178" cy="10151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B30623-B495-4663-B256-F638B9C07C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194" y="3847016"/>
            <a:ext cx="1094590" cy="10945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526F06-FE12-483E-AE66-76D25F9B8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756" y="3122568"/>
            <a:ext cx="3236246" cy="11003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BDB1DE-0AC0-46FB-B129-B2EC32FA1B0A}"/>
              </a:ext>
            </a:extLst>
          </p:cNvPr>
          <p:cNvSpPr txBox="1"/>
          <p:nvPr/>
        </p:nvSpPr>
        <p:spPr>
          <a:xfrm>
            <a:off x="427960" y="2938904"/>
            <a:ext cx="43292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Xe</a:t>
            </a:r>
            <a:r>
              <a:rPr lang="en-US" sz="1350" dirty="0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 </a:t>
            </a:r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hồng</a:t>
            </a:r>
            <a:r>
              <a:rPr lang="en-US" sz="1350" dirty="0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 </a:t>
            </a:r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chạy</a:t>
            </a:r>
            <a:r>
              <a:rPr lang="en-US" sz="1350" dirty="0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 </a:t>
            </a:r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trước</a:t>
            </a:r>
            <a:r>
              <a:rPr lang="en-US" sz="1350" dirty="0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 – </a:t>
            </a:r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Xe</a:t>
            </a:r>
            <a:r>
              <a:rPr lang="en-US" sz="1350" dirty="0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 </a:t>
            </a:r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vàng</a:t>
            </a:r>
            <a:r>
              <a:rPr lang="en-US" sz="1350" dirty="0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 </a:t>
            </a:r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chạy</a:t>
            </a:r>
            <a:r>
              <a:rPr lang="en-US" sz="1350" dirty="0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 </a:t>
            </a:r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sau</a:t>
            </a:r>
            <a:r>
              <a:rPr lang="en-US" sz="1350" dirty="0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 – </a:t>
            </a:r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Xe</a:t>
            </a:r>
            <a:r>
              <a:rPr lang="en-US" sz="1350" dirty="0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 </a:t>
            </a:r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xanh</a:t>
            </a:r>
            <a:r>
              <a:rPr lang="en-US" sz="1350" dirty="0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 </a:t>
            </a:r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chạy</a:t>
            </a:r>
            <a:r>
              <a:rPr lang="en-US" sz="1350" dirty="0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 </a:t>
            </a:r>
            <a:r>
              <a:rPr lang="en-US" sz="1350" dirty="0" err="1">
                <a:solidFill>
                  <a:srgbClr val="4472C4">
                    <a:lumMod val="60000"/>
                    <a:lumOff val="40000"/>
                  </a:srgbClr>
                </a:solidFill>
                <a:latin typeface="Lato" panose="020F0502020204030203"/>
              </a:rPr>
              <a:t>giữa</a:t>
            </a:r>
            <a:endParaRPr lang="en-GB" sz="1350" dirty="0">
              <a:solidFill>
                <a:srgbClr val="4472C4">
                  <a:lumMod val="60000"/>
                  <a:lumOff val="40000"/>
                </a:srgbClr>
              </a:solidFill>
              <a:latin typeface="Lato" panose="020F0502020204030203"/>
            </a:endParaRPr>
          </a:p>
        </p:txBody>
      </p:sp>
      <p:sp>
        <p:nvSpPr>
          <p:cNvPr id="13" name="Right Arrow 19">
            <a:extLst>
              <a:ext uri="{FF2B5EF4-FFF2-40B4-BE49-F238E27FC236}">
                <a16:creationId xmlns:a16="http://schemas.microsoft.com/office/drawing/2014/main" id="{CD41003F-1B54-4F9D-A0F7-C61F3D8DE116}"/>
              </a:ext>
            </a:extLst>
          </p:cNvPr>
          <p:cNvSpPr/>
          <p:nvPr/>
        </p:nvSpPr>
        <p:spPr>
          <a:xfrm>
            <a:off x="207578" y="2967676"/>
            <a:ext cx="220382" cy="219456"/>
          </a:xfrm>
          <a:prstGeom prst="right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sp>
        <p:nvSpPr>
          <p:cNvPr id="14" name="Rounded Rectangle 23">
            <a:extLst>
              <a:ext uri="{FF2B5EF4-FFF2-40B4-BE49-F238E27FC236}">
                <a16:creationId xmlns:a16="http://schemas.microsoft.com/office/drawing/2014/main" id="{86049575-CC06-41A1-BE7A-E4BFE8601E8C}"/>
              </a:ext>
            </a:extLst>
          </p:cNvPr>
          <p:cNvSpPr/>
          <p:nvPr/>
        </p:nvSpPr>
        <p:spPr>
          <a:xfrm>
            <a:off x="489681" y="2289284"/>
            <a:ext cx="3936898" cy="630385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CC22986-128A-40C2-932D-F90BFF6011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826"/>
          <a:stretch/>
        </p:blipFill>
        <p:spPr>
          <a:xfrm rot="1189056">
            <a:off x="673515" y="2117410"/>
            <a:ext cx="1044030" cy="9061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A6B455-5ABA-4FDF-ACD7-EF8ED1D857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3" t="-24928" r="26681" b="24928"/>
          <a:stretch/>
        </p:blipFill>
        <p:spPr>
          <a:xfrm rot="749552">
            <a:off x="2182306" y="2151408"/>
            <a:ext cx="922824" cy="9061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C21AB8-30CC-4516-81DA-CFFCF990385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3" t="-31189" r="-5529" b="31189"/>
          <a:stretch/>
        </p:blipFill>
        <p:spPr>
          <a:xfrm rot="422971">
            <a:off x="3375085" y="2094323"/>
            <a:ext cx="1089316" cy="106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1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77778E-6 L -1.45833E-6 -7.77778E-6 C 0.00183 -0.00464 0.00261 -0.0088 0.0056 -0.01112 C 0.00691 -0.01228 0.00834 -0.01297 0.00977 -0.01366 L 0.01185 -0.01482 C 0.01485 -0.01459 0.01797 -0.01459 0.02097 -0.01366 C 0.0224 -0.0132 0.02383 -0.01204 0.02513 -0.01112 L 0.02735 -0.00996 C 0.0323 -0.01066 0.03842 -0.01251 0.04349 -0.00996 C 0.04454 -0.0095 0.04636 -0.00417 0.04701 -0.00255 C 0.04675 -0.00047 0.04688 0.00208 0.04623 0.0037 C 0.04584 0.00485 0.04493 0.00509 0.04414 0.00509 C 0.03972 0.00509 0.03529 0.00416 0.03086 0.0037 C 0.03008 0.00323 0.0293 0.003 0.02865 0.00254 C 0.028 0.00184 0.02748 0.00022 0.02657 -7.77778E-6 C 0.02318 -0.00093 0.01954 -0.00093 0.01602 -0.00116 C 0.01316 -0.00302 0.01003 -0.00487 0.00691 -0.00487 L -1.45833E-6 -7.77778E-6 Z " pathEditMode="relative" ptsTypes="A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-4.58333E-6 -3.7037E-7 C 0.00013 -0.00139 0.00026 -0.00301 0.00052 -0.00417 C 0.00052 -0.00486 0.00052 -0.00532 0.00078 -0.00556 C 0.00117 -0.00671 0.00195 -0.00671 0.00261 -0.00695 C 0.00287 -0.00718 0.00313 -0.00741 0.00339 -0.00741 C 0.00495 -0.00741 0.00651 -0.00741 0.00807 -0.00695 C 0.00834 -0.00695 0.00873 -0.00695 0.00912 -0.00648 C 0.01146 -0.00417 0.00807 -0.00602 0.01094 -0.00463 L 0.01563 -0.00556 C 0.01602 -0.00579 0.01641 -0.00579 0.01693 -0.00602 C 0.02005 -0.0081 0.0155 -0.00625 0.01927 -0.00741 C 0.02123 -0.00741 0.02318 -0.00741 0.02526 -0.00695 C 0.02552 -0.00695 0.02578 -0.00695 0.02604 -0.00648 C 0.0263 -0.00625 0.02669 -0.00556 0.02709 -0.00509 C 0.02709 -0.00463 0.02735 -0.0044 0.02735 -0.0037 C 0.02735 -0.00278 0.02722 -0.00162 0.02709 -0.00046 C 0.02682 -3.7037E-7 0.02578 0.00139 0.02552 0.00185 C 0.025 0.00208 0.02448 0.00231 0.02396 0.00278 L 0.02318 0.00324 L 0.0224 0.0037 L 0.02162 0.00417 L 0.00964 0.0037 C 0.00912 0.00347 0.00873 0.00324 0.00834 0.00324 C 0.00586 0.00278 0.00339 0.00278 0.00104 0.00278 C 0.00026 0.00185 -0.00013 0.00162 -0.00052 0.00046 C -0.00065 0.00023 -0.00013 -3.7037E-7 -4.58333E-6 -3.7037E-7 Z " pathEditMode="relative" ptsTypes="AAAAAAAAAAAAAAAAAAAAAAAAAAA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7.40741E-7 L -8.95833E-6 7.40741E-7 C 0.00012 -0.00047 0.0013 -0.00232 0.00182 -0.00301 C 0.00208 -0.00301 0.00221 -0.00324 0.00247 -0.00324 C 0.0026 -0.00347 0.00286 -0.00394 0.00299 -0.00394 C 0.00351 -0.0044 0.00403 -0.0044 0.00455 -0.00463 C 0.00559 -0.00509 0.0052 -0.00486 0.00598 -0.00533 C 0.00716 -0.00533 0.00846 -0.00556 0.00963 -0.00509 C 0.01041 -0.00486 0.01002 -0.00347 0.00989 -0.00301 C 0.00976 -0.00255 0.00963 -0.00209 0.0095 -0.00185 C 0.00937 -0.00162 0.0082 -0.00116 0.00807 -0.00116 C 0.00794 -0.00116 0.00781 -0.00093 0.00755 -0.00093 L -8.95833E-6 7.40741E-7 Z " pathEditMode="relative" ptsTypes="AAAAAAAAAAAAA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303960" y="-54583"/>
            <a:ext cx="8730604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66333" y="2681186"/>
            <a:ext cx="4117367" cy="1124681"/>
          </a:xfrm>
          <a:prstGeom prst="rect">
            <a:avLst/>
          </a:prstGeom>
          <a:noFill/>
        </p:spPr>
        <p:txBody>
          <a:bodyPr wrap="square" lIns="92723" tIns="46362" rIns="92723" bIns="46362">
            <a:spAutoFit/>
          </a:bodyPr>
          <a:lstStyle/>
          <a:p>
            <a:pPr marL="0" marR="0" lvl="0" indent="0" algn="ctr" defTabSz="9696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00" b="1" i="0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Thö</a:t>
            </a:r>
            <a:r>
              <a:rPr kumimoji="0" lang="en-US" sz="6700" b="1" i="0" u="none" strike="noStrike" kern="1200" cap="none" spc="0" normalizeH="0" baseline="0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giaõn</a:t>
            </a:r>
            <a:endParaRPr kumimoji="0" lang="en-US" sz="67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56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6&quot;&gt;&lt;property id=&quot;20148&quot; value=&quot;5&quot;/&gt;&lt;property id=&quot;20300&quot; value=&quot;Slide 6&quot;/&gt;&lt;property id=&quot;20307&quot; value=&quot;266&quot;/&gt;&lt;/object&gt;&lt;object type=&quot;3&quot; unique_id=&quot;10010&quot;&gt;&lt;property id=&quot;20148&quot; value=&quot;5&quot;/&gt;&lt;property id=&quot;20300&quot; value=&quot;Slide 7&quot;/&gt;&lt;property id=&quot;20307&quot; value=&quot;273&quot;/&gt;&lt;/object&gt;&lt;object type=&quot;3&quot; unique_id=&quot;10012&quot;&gt;&lt;property id=&quot;20148&quot; value=&quot;5&quot;/&gt;&lt;property id=&quot;20300&quot; value=&quot;Slide 9&quot;/&gt;&lt;property id=&quot;20307&quot; value=&quot;265&quot;/&gt;&lt;/object&gt;&lt;object type=&quot;3&quot; unique_id=&quot;10013&quot;&gt;&lt;property id=&quot;20148&quot; value=&quot;5&quot;/&gt;&lt;property id=&quot;20300&quot; value=&quot;Slide 10&quot;/&gt;&lt;property id=&quot;20307&quot; value=&quot;267&quot;/&gt;&lt;/object&gt;&lt;object type=&quot;3&quot; unique_id=&quot;10016&quot;&gt;&lt;property id=&quot;20148&quot; value=&quot;5&quot;/&gt;&lt;property id=&quot;20300&quot; value=&quot;Slide 14&quot;/&gt;&lt;property id=&quot;20307&quot; value=&quot;268&quot;/&gt;&lt;/object&gt;&lt;object type=&quot;3&quot; unique_id=&quot;10220&quot;&gt;&lt;property id=&quot;20148&quot; value=&quot;5&quot;/&gt;&lt;property id=&quot;20300&quot; value=&quot;Slide 1&quot;/&gt;&lt;property id=&quot;20307&quot; value=&quot;274&quot;/&gt;&lt;/object&gt;&lt;object type=&quot;3&quot; unique_id=&quot;10221&quot;&gt;&lt;property id=&quot;20148&quot; value=&quot;5&quot;/&gt;&lt;property id=&quot;20300&quot; value=&quot;Slide 2&quot;/&gt;&lt;property id=&quot;20307&quot; value=&quot;275&quot;/&gt;&lt;/object&gt;&lt;object type=&quot;3&quot; unique_id=&quot;10224&quot;&gt;&lt;property id=&quot;20148&quot; value=&quot;5&quot;/&gt;&lt;property id=&quot;20300&quot; value=&quot;Slide 21&quot;/&gt;&lt;property id=&quot;20307&quot; value=&quot;278&quot;/&gt;&lt;/object&gt;&lt;object type=&quot;3&quot; unique_id=&quot;532694&quot;&gt;&lt;property id=&quot;20148&quot; value=&quot;5&quot;/&gt;&lt;property id=&quot;20300&quot; value=&quot;Slide 3&quot;/&gt;&lt;property id=&quot;20307&quot; value=&quot;297&quot;/&gt;&lt;/object&gt;&lt;object type=&quot;3&quot; unique_id=&quot;533092&quot;&gt;&lt;property id=&quot;20148&quot; value=&quot;5&quot;/&gt;&lt;property id=&quot;20300&quot; value=&quot;Slide 4&quot;/&gt;&lt;property id=&quot;20307&quot; value=&quot;299&quot;/&gt;&lt;/object&gt;&lt;object type=&quot;3&quot; unique_id=&quot;533093&quot;&gt;&lt;property id=&quot;20148&quot; value=&quot;5&quot;/&gt;&lt;property id=&quot;20300&quot; value=&quot;Slide 5&quot;/&gt;&lt;property id=&quot;20307&quot; value=&quot;298&quot;/&gt;&lt;/object&gt;&lt;object type=&quot;3&quot; unique_id=&quot;533663&quot;&gt;&lt;property id=&quot;20148&quot; value=&quot;5&quot;/&gt;&lt;property id=&quot;20300&quot; value=&quot;Slide 8&quot;/&gt;&lt;property id=&quot;20307&quot; value=&quot;300&quot;/&gt;&lt;/object&gt;&lt;object type=&quot;3&quot; unique_id=&quot;534056&quot;&gt;&lt;property id=&quot;20148&quot; value=&quot;5&quot;/&gt;&lt;property id=&quot;20300&quot; value=&quot;Slide 11&quot;/&gt;&lt;property id=&quot;20307&quot; value=&quot;301&quot;/&gt;&lt;/object&gt;&lt;object type=&quot;3&quot; unique_id=&quot;534204&quot;&gt;&lt;property id=&quot;20148&quot; value=&quot;5&quot;/&gt;&lt;property id=&quot;20300&quot; value=&quot;Slide 13&quot;/&gt;&lt;property id=&quot;20307&quot; value=&quot;302&quot;/&gt;&lt;/object&gt;&lt;object type=&quot;3&quot; unique_id=&quot;534367&quot;&gt;&lt;property id=&quot;20148&quot; value=&quot;5&quot;/&gt;&lt;property id=&quot;20300&quot; value=&quot;Slide 12&quot;/&gt;&lt;property id=&quot;20307&quot; value=&quot;304&quot;/&gt;&lt;/object&gt;&lt;object type=&quot;3&quot; unique_id=&quot;534776&quot;&gt;&lt;property id=&quot;20148&quot; value=&quot;5&quot;/&gt;&lt;property id=&quot;20300&quot; value=&quot;Slide 15&quot;/&gt;&lt;property id=&quot;20307&quot; value=&quot;305&quot;/&gt;&lt;/object&gt;&lt;object type=&quot;3&quot; unique_id=&quot;534777&quot;&gt;&lt;property id=&quot;20148&quot; value=&quot;5&quot;/&gt;&lt;property id=&quot;20300&quot; value=&quot;Slide 16&quot;/&gt;&lt;property id=&quot;20307&quot; value=&quot;306&quot;/&gt;&lt;/object&gt;&lt;object type=&quot;3&quot; unique_id=&quot;534778&quot;&gt;&lt;property id=&quot;20148&quot; value=&quot;5&quot;/&gt;&lt;property id=&quot;20300&quot; value=&quot;Slide 17&quot;/&gt;&lt;property id=&quot;20307&quot; value=&quot;307&quot;/&gt;&lt;/object&gt;&lt;object type=&quot;3&quot; unique_id=&quot;534779&quot;&gt;&lt;property id=&quot;20148&quot; value=&quot;5&quot;/&gt;&lt;property id=&quot;20300&quot; value=&quot;Slide 18&quot;/&gt;&lt;property id=&quot;20307&quot; value=&quot;308&quot;/&gt;&lt;/object&gt;&lt;object type=&quot;3&quot; unique_id=&quot;534780&quot;&gt;&lt;property id=&quot;20148&quot; value=&quot;5&quot;/&gt;&lt;property id=&quot;20300&quot; value=&quot;Slide 19&quot;/&gt;&lt;property id=&quot;20307&quot; value=&quot;309&quot;/&gt;&lt;/object&gt;&lt;object type=&quot;3&quot; unique_id=&quot;534781&quot;&gt;&lt;property id=&quot;20148&quot; value=&quot;5&quot;/&gt;&lt;property id=&quot;20300&quot; value=&quot;Slide 20&quot;/&gt;&lt;property id=&quot;20307&quot; value=&quot;310&quot;/&gt;&lt;/object&gt;&lt;/object&gt;&lt;object type=&quot;8&quot; unique_id=&quot;1003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49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3"/>
      </a:accent1>
      <a:accent2>
        <a:srgbClr val="2697D1"/>
      </a:accent2>
      <a:accent3>
        <a:srgbClr val="FFAE03"/>
      </a:accent3>
      <a:accent4>
        <a:srgbClr val="FF0003"/>
      </a:accent4>
      <a:accent5>
        <a:srgbClr val="2697D1"/>
      </a:accent5>
      <a:accent6>
        <a:srgbClr val="FFAE0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180</Words>
  <Application>Microsoft Office PowerPoint</Application>
  <PresentationFormat>On-screen Show (16:9)</PresentationFormat>
  <Paragraphs>36</Paragraphs>
  <Slides>16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40" baseType="lpstr">
      <vt:lpstr>Arial Unicode MS</vt:lpstr>
      <vt:lpstr>맑은 고딕</vt:lpstr>
      <vt:lpstr>微软雅黑</vt:lpstr>
      <vt:lpstr>SimSun</vt:lpstr>
      <vt:lpstr>SimSun</vt:lpstr>
      <vt:lpstr>Arial</vt:lpstr>
      <vt:lpstr>Calibri</vt:lpstr>
      <vt:lpstr>Calibri Light</vt:lpstr>
      <vt:lpstr>Helvetica Light</vt:lpstr>
      <vt:lpstr>Kontrapunkt Bob Bold</vt:lpstr>
      <vt:lpstr>Lato</vt:lpstr>
      <vt:lpstr>Lato Heavy</vt:lpstr>
      <vt:lpstr>Lato Light</vt:lpstr>
      <vt:lpstr>黑体</vt:lpstr>
      <vt:lpstr>Times New Roman</vt:lpstr>
      <vt:lpstr>VNI-Avo</vt:lpstr>
      <vt:lpstr>华康少女文字W5(P)</vt:lpstr>
      <vt:lpstr>Office Theme</vt:lpstr>
      <vt:lpstr>8_Office Theme</vt:lpstr>
      <vt:lpstr>9_Office Theme</vt:lpstr>
      <vt:lpstr>Office 主题</vt:lpstr>
      <vt:lpstr>1_Office 主题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101</cp:revision>
  <dcterms:created xsi:type="dcterms:W3CDTF">2020-08-01T07:13:48Z</dcterms:created>
  <dcterms:modified xsi:type="dcterms:W3CDTF">2023-06-14T03:30:36Z</dcterms:modified>
</cp:coreProperties>
</file>