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70" r:id="rId2"/>
    <p:sldMasterId id="2147483773" r:id="rId3"/>
    <p:sldMasterId id="2147483801" r:id="rId4"/>
    <p:sldMasterId id="2147483803" r:id="rId5"/>
    <p:sldMasterId id="2147483829" r:id="rId6"/>
    <p:sldMasterId id="2147483879" r:id="rId7"/>
  </p:sldMasterIdLst>
  <p:notesMasterIdLst>
    <p:notesMasterId r:id="rId22"/>
  </p:notesMasterIdLst>
  <p:sldIdLst>
    <p:sldId id="337" r:id="rId8"/>
    <p:sldId id="326" r:id="rId9"/>
    <p:sldId id="363" r:id="rId10"/>
    <p:sldId id="328" r:id="rId11"/>
    <p:sldId id="332" r:id="rId12"/>
    <p:sldId id="356" r:id="rId13"/>
    <p:sldId id="364" r:id="rId14"/>
    <p:sldId id="335" r:id="rId15"/>
    <p:sldId id="341" r:id="rId16"/>
    <p:sldId id="358" r:id="rId17"/>
    <p:sldId id="365" r:id="rId18"/>
    <p:sldId id="362" r:id="rId19"/>
    <p:sldId id="344" r:id="rId20"/>
    <p:sldId id="34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F3FE"/>
    <a:srgbClr val="6AFAFE"/>
    <a:srgbClr val="A4EDFE"/>
    <a:srgbClr val="0EF8FE"/>
    <a:srgbClr val="12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9" autoAdjust="0"/>
    <p:restoredTop sz="94660"/>
  </p:normalViewPr>
  <p:slideViewPr>
    <p:cSldViewPr snapToGrid="0">
      <p:cViewPr varScale="1">
        <p:scale>
          <a:sx n="66" d="100"/>
          <a:sy n="66" d="100"/>
        </p:scale>
        <p:origin x="9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15/6/2023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4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2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350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45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0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4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95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2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7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7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9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28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56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28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09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8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69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8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98053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8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4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5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2023/6/15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6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638" tIns="46319" rIns="92638" bIns="463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638" tIns="46319" rIns="92638" bIns="463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15/6/2023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8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audio" Target="NUL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12" name="Group 550"/>
          <p:cNvGrpSpPr>
            <a:grpSpLocks/>
          </p:cNvGrpSpPr>
          <p:nvPr/>
        </p:nvGrpSpPr>
        <p:grpSpPr bwMode="auto">
          <a:xfrm>
            <a:off x="2794030" y="2899983"/>
            <a:ext cx="1301949" cy="1301024"/>
            <a:chOff x="295" y="3475"/>
            <a:chExt cx="1407" cy="1407"/>
          </a:xfrm>
        </p:grpSpPr>
        <p:sp>
          <p:nvSpPr>
            <p:cNvPr id="1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14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5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16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7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4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4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4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3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4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3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8" name="Group 550"/>
          <p:cNvGrpSpPr>
            <a:grpSpLocks/>
          </p:cNvGrpSpPr>
          <p:nvPr/>
        </p:nvGrpSpPr>
        <p:grpSpPr bwMode="auto">
          <a:xfrm>
            <a:off x="664792" y="367377"/>
            <a:ext cx="1301949" cy="1301024"/>
            <a:chOff x="295" y="3475"/>
            <a:chExt cx="1407" cy="1407"/>
          </a:xfrm>
        </p:grpSpPr>
        <p:sp>
          <p:nvSpPr>
            <p:cNvPr id="4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5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5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5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5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6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7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8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7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7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7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7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7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5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6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6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6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6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5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6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5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3" name="Group 550"/>
          <p:cNvGrpSpPr>
            <a:grpSpLocks/>
          </p:cNvGrpSpPr>
          <p:nvPr/>
        </p:nvGrpSpPr>
        <p:grpSpPr bwMode="auto">
          <a:xfrm>
            <a:off x="6498426" y="3062955"/>
            <a:ext cx="1301949" cy="1301024"/>
            <a:chOff x="295" y="3475"/>
            <a:chExt cx="1407" cy="1407"/>
          </a:xfrm>
        </p:grpSpPr>
        <p:sp>
          <p:nvSpPr>
            <p:cNvPr id="8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85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86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87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88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0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1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1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1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1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0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1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0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0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9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9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0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0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9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9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9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18" name="Group 550"/>
          <p:cNvGrpSpPr>
            <a:grpSpLocks/>
          </p:cNvGrpSpPr>
          <p:nvPr/>
        </p:nvGrpSpPr>
        <p:grpSpPr bwMode="auto">
          <a:xfrm>
            <a:off x="8081791" y="1372919"/>
            <a:ext cx="1301949" cy="1301024"/>
            <a:chOff x="295" y="3475"/>
            <a:chExt cx="1407" cy="1407"/>
          </a:xfrm>
        </p:grpSpPr>
        <p:sp>
          <p:nvSpPr>
            <p:cNvPr id="11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12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2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12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2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3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4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5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4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4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4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4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4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2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13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3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3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2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12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13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2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12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53" name="图片 1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4400"/>
          <a:stretch/>
        </p:blipFill>
        <p:spPr>
          <a:xfrm>
            <a:off x="6176349" y="3435051"/>
            <a:ext cx="5978841" cy="3800747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7" t="71000" r="20067"/>
          <a:stretch/>
        </p:blipFill>
        <p:spPr>
          <a:xfrm>
            <a:off x="266060" y="3568222"/>
            <a:ext cx="4325994" cy="3200428"/>
          </a:xfrm>
          <a:prstGeom prst="rect">
            <a:avLst/>
          </a:prstGeom>
        </p:spPr>
      </p:pic>
      <p:pic>
        <p:nvPicPr>
          <p:cNvPr id="157" name="图片 15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17800" r="788" b="30401"/>
          <a:stretch/>
        </p:blipFill>
        <p:spPr>
          <a:xfrm>
            <a:off x="6691153" y="300359"/>
            <a:ext cx="5591905" cy="3021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879" y="29865"/>
            <a:ext cx="4520648" cy="1766953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2862517" y="801288"/>
            <a:ext cx="79322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BÌNH THẠNH</a:t>
            </a:r>
          </a:p>
          <a:p>
            <a:pPr algn="ctr" defTabSz="685800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YÊN THẾ 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3803365" y="2235932"/>
            <a:ext cx="5591905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 LỚP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34EE61-0F0C-EE74-B3F5-7CE8AA88E0E8}"/>
              </a:ext>
            </a:extLst>
          </p:cNvPr>
          <p:cNvSpPr/>
          <p:nvPr/>
        </p:nvSpPr>
        <p:spPr>
          <a:xfrm>
            <a:off x="3124265" y="4084816"/>
            <a:ext cx="6503721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VÕ THỊ NHUNG</a:t>
            </a:r>
          </a:p>
        </p:txBody>
      </p:sp>
    </p:spTree>
    <p:extLst>
      <p:ext uri="{BB962C8B-B14F-4D97-AF65-F5344CB8AC3E}">
        <p14:creationId xmlns:p14="http://schemas.microsoft.com/office/powerpoint/2010/main" val="14387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1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1"/>
          <a:stretch/>
        </p:blipFill>
        <p:spPr>
          <a:xfrm>
            <a:off x="0" y="0"/>
            <a:ext cx="12192000" cy="68719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5E0759-0D79-436F-9714-0C9577D411F0}"/>
              </a:ext>
            </a:extLst>
          </p:cNvPr>
          <p:cNvSpPr/>
          <p:nvPr/>
        </p:nvSpPr>
        <p:spPr>
          <a:xfrm>
            <a:off x="4564427" y="3064077"/>
            <a:ext cx="5715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Vận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kĩ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Lato" panose="020F0502020204030203" pitchFamily="34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FEB952-43FF-4988-A425-9DB84529A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83" y="2117644"/>
            <a:ext cx="2502544" cy="24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F152F-E515-4FC5-8BA4-60E5B2B3D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86" y="885202"/>
            <a:ext cx="5862488" cy="5136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3C9F84-0AF0-4A5D-B5A4-F6F9850B2051}"/>
              </a:ext>
            </a:extLst>
          </p:cNvPr>
          <p:cNvSpPr txBox="1"/>
          <p:nvPr/>
        </p:nvSpPr>
        <p:spPr>
          <a:xfrm>
            <a:off x="2001099" y="552647"/>
            <a:ext cx="3514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CFEF09-8759-48FD-ADBC-0A7131B430D7}"/>
              </a:ext>
            </a:extLst>
          </p:cNvPr>
          <p:cNvSpPr/>
          <p:nvPr/>
        </p:nvSpPr>
        <p:spPr>
          <a:xfrm>
            <a:off x="0" y="2572055"/>
            <a:ext cx="7141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0"/>
            <a:ext cx="1229236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FDFB2-A0FC-4EDD-89F7-BBC00FC07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20" y="1824663"/>
            <a:ext cx="5974111" cy="27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0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6" y="0"/>
            <a:ext cx="1237207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0088" y="1010050"/>
            <a:ext cx="913182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84412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ên Hệ Hợp Tác Quảng Cáo Du Lịch, Khách Sạn 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04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74888" y="2614432"/>
            <a:ext cx="604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83698-E263-4245-9AEA-87945D4A6481}"/>
              </a:ext>
            </a:extLst>
          </p:cNvPr>
          <p:cNvSpPr txBox="1"/>
          <p:nvPr/>
        </p:nvSpPr>
        <p:spPr>
          <a:xfrm>
            <a:off x="4090260" y="646094"/>
            <a:ext cx="3696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 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“Ba </a:t>
            </a:r>
            <a:r>
              <a:rPr lang="en-US" sz="2800" dirty="0" err="1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ngọn</a:t>
            </a:r>
            <a:r>
              <a:rPr lang="en-US" sz="2800" dirty="0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nến</a:t>
            </a:r>
            <a:r>
              <a:rPr lang="en-US" sz="2800" dirty="0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 lung </a:t>
            </a:r>
            <a:r>
              <a:rPr lang="en-US" sz="2800" dirty="0" err="1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linh</a:t>
            </a:r>
            <a:r>
              <a:rPr lang="en-US" sz="2800" dirty="0">
                <a:solidFill>
                  <a:prstClr val="black"/>
                </a:solidFill>
                <a:latin typeface="iCiel Cucho" pitchFamily="50" charset="0"/>
                <a:cs typeface="iCiel Cucho" pitchFamily="50" charset="0"/>
              </a:rPr>
              <a:t>” </a:t>
            </a:r>
          </a:p>
        </p:txBody>
      </p:sp>
      <p:pic>
        <p:nvPicPr>
          <p:cNvPr id="5" name="BA NGỌN NẾN LUNG LINH PHƯƠNG THẢO NGỌC LỄ BÉ NA">
            <a:hlinkClick r:id="" action="ppaction://media"/>
            <a:extLst>
              <a:ext uri="{FF2B5EF4-FFF2-40B4-BE49-F238E27FC236}">
                <a16:creationId xmlns:a16="http://schemas.microsoft.com/office/drawing/2014/main" id="{10ABEA2D-A873-4AE0-909B-1F2F93C5F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6272" y="1006529"/>
            <a:ext cx="432954" cy="432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E3E15D-1168-4E04-98D1-CD9A0DCFC1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t="20187" r="236" b="21745"/>
          <a:stretch/>
        </p:blipFill>
        <p:spPr>
          <a:xfrm>
            <a:off x="1825394" y="1799918"/>
            <a:ext cx="8074593" cy="44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7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27806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8967" y="1764108"/>
            <a:ext cx="87360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Gia </a:t>
            </a:r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5.55112E-17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4669" y="994717"/>
            <a:ext cx="80026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Thaûo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luaän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</a:rPr>
              <a:t>nhoùm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623" y="118691"/>
            <a:ext cx="1000506" cy="5627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45B45A-2E80-40CF-8B52-C8DDBB740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68" y="335081"/>
            <a:ext cx="698942" cy="6927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599E275-F433-4294-B504-50AFAEEEA0F8}"/>
              </a:ext>
            </a:extLst>
          </p:cNvPr>
          <p:cNvSpPr txBox="1"/>
          <p:nvPr/>
        </p:nvSpPr>
        <p:spPr>
          <a:xfrm>
            <a:off x="2408910" y="481420"/>
            <a:ext cx="349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Lato" panose="020F0502020204030203" pitchFamily="34" charset="0"/>
              </a:rPr>
              <a:t>Gia</a:t>
            </a:r>
            <a:r>
              <a:rPr lang="en-US" sz="20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Lato" panose="020F0502020204030203" pitchFamily="34" charset="0"/>
              </a:rPr>
              <a:t>đình</a:t>
            </a:r>
            <a:r>
              <a:rPr lang="en-US" sz="20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Lato" panose="020F0502020204030203" pitchFamily="34" charset="0"/>
              </a:rPr>
              <a:t>bạn</a:t>
            </a:r>
            <a:r>
              <a:rPr lang="en-US" sz="2000" b="1" dirty="0">
                <a:solidFill>
                  <a:prstClr val="black"/>
                </a:solidFill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solidFill>
                  <a:prstClr val="black"/>
                </a:solidFill>
                <a:latin typeface="Lato" panose="020F0502020204030203" pitchFamily="34" charset="0"/>
              </a:rPr>
              <a:t>có</a:t>
            </a:r>
            <a:r>
              <a:rPr lang="en-US" sz="20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Lato" panose="020F0502020204030203" pitchFamily="34" charset="0"/>
              </a:rPr>
              <a:t>những</a:t>
            </a:r>
            <a:r>
              <a:rPr lang="en-US" sz="20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Lato" panose="020F0502020204030203" pitchFamily="34" charset="0"/>
              </a:rPr>
              <a:t>ai</a:t>
            </a:r>
            <a:r>
              <a:rPr lang="en-US" sz="2000" b="1" dirty="0">
                <a:solidFill>
                  <a:prstClr val="black"/>
                </a:solidFill>
                <a:latin typeface="Lato" panose="020F0502020204030203" pitchFamily="34" charset="0"/>
              </a:rPr>
              <a:t>?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29CD1DD-87C8-46AE-A7BC-1C897B7B1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18" y="881530"/>
            <a:ext cx="6607650" cy="60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92A37B-76C6-4BB5-9CAF-36DC531D1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3" y="274638"/>
            <a:ext cx="698942" cy="692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5490-0BBF-4BCA-A3BA-F0DF9450AC7C}"/>
              </a:ext>
            </a:extLst>
          </p:cNvPr>
          <p:cNvSpPr txBox="1"/>
          <p:nvPr/>
        </p:nvSpPr>
        <p:spPr>
          <a:xfrm>
            <a:off x="1595450" y="436366"/>
            <a:ext cx="335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Lato" panose="020F0502020204030203" pitchFamily="34" charset="0"/>
              </a:rPr>
              <a:t>Gia</a:t>
            </a:r>
            <a:r>
              <a:rPr lang="en-US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Lato" panose="020F0502020204030203" pitchFamily="34" charset="0"/>
              </a:rPr>
              <a:t>đình</a:t>
            </a:r>
            <a:r>
              <a:rPr lang="en-US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Lato" panose="020F0502020204030203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Lato" panose="020F0502020204030203" pitchFamily="34" charset="0"/>
              </a:rPr>
              <a:t> Nam </a:t>
            </a:r>
            <a:r>
              <a:rPr lang="en-US" b="1" dirty="0" err="1">
                <a:solidFill>
                  <a:prstClr val="black"/>
                </a:solidFill>
                <a:latin typeface="Lato" panose="020F0502020204030203" pitchFamily="34" charset="0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Lato" panose="020F0502020204030203" pitchFamily="34" charset="0"/>
              </a:rPr>
              <a:t>những</a:t>
            </a:r>
            <a:r>
              <a:rPr lang="en-US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Lato" panose="020F0502020204030203" pitchFamily="34" charset="0"/>
              </a:rPr>
              <a:t>ai</a:t>
            </a:r>
            <a:r>
              <a:rPr lang="en-US" b="1" dirty="0">
                <a:solidFill>
                  <a:prstClr val="black"/>
                </a:solidFill>
                <a:latin typeface="Lato" panose="020F0502020204030203" pitchFamily="34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D0C49-3CBC-40F9-B816-13B6CB95A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50" y="967426"/>
            <a:ext cx="8471103" cy="58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3356" y="708967"/>
            <a:ext cx="54500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33333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You're Happy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347&quot;/&gt;&lt;/object&gt;&lt;object type=&quot;3&quot; unique_id=&quot;10004&quot;&gt;&lt;property id=&quot;20148&quot; value=&quot;5&quot;/&gt;&lt;property id=&quot;20300&quot; value=&quot;Slide 3&quot;/&gt;&lt;property id=&quot;20307&quot; value=&quot;326&quot;/&gt;&lt;/object&gt;&lt;object type=&quot;3&quot; unique_id=&quot;10005&quot;&gt;&lt;property id=&quot;20148&quot; value=&quot;5&quot;/&gt;&lt;property id=&quot;20300&quot; value=&quot;Slide 4&quot;/&gt;&lt;property id=&quot;20307&quot; value=&quot;348&quot;/&gt;&lt;/object&gt;&lt;object type=&quot;3&quot; unique_id=&quot;10006&quot;&gt;&lt;property id=&quot;20148&quot; value=&quot;5&quot;/&gt;&lt;property id=&quot;20300&quot; value=&quot;Slide 5&quot;/&gt;&lt;property id=&quot;20307&quot; value=&quot;349&quot;/&gt;&lt;/object&gt;&lt;object type=&quot;3&quot; unique_id=&quot;10007&quot;&gt;&lt;property id=&quot;20148&quot; value=&quot;5&quot;/&gt;&lt;property id=&quot;20300&quot; value=&quot;Slide 6&quot;/&gt;&lt;property id=&quot;20307&quot; value=&quot;350&quot;/&gt;&lt;/object&gt;&lt;object type=&quot;3&quot; unique_id=&quot;10008&quot;&gt;&lt;property id=&quot;20148&quot; value=&quot;5&quot;/&gt;&lt;property id=&quot;20300&quot; value=&quot;Slide 7&quot;/&gt;&lt;property id=&quot;20307&quot; value=&quot;351&quot;/&gt;&lt;/object&gt;&lt;object type=&quot;3&quot; unique_id=&quot;10009&quot;&gt;&lt;property id=&quot;20148&quot; value=&quot;5&quot;/&gt;&lt;property id=&quot;20300&quot; value=&quot;Slide 8&quot;/&gt;&lt;property id=&quot;20307&quot; value=&quot;352&quot;/&gt;&lt;/object&gt;&lt;object type=&quot;3&quot; unique_id=&quot;10010&quot;&gt;&lt;property id=&quot;20148&quot; value=&quot;5&quot;/&gt;&lt;property id=&quot;20300&quot; value=&quot;Slide 9&quot;/&gt;&lt;property id=&quot;20307&quot; value=&quot;353&quot;/&gt;&lt;/object&gt;&lt;object type=&quot;3&quot; unique_id=&quot;10011&quot;&gt;&lt;property id=&quot;20148&quot; value=&quot;5&quot;/&gt;&lt;property id=&quot;20300&quot; value=&quot;Slide 10&quot;/&gt;&lt;property id=&quot;20307&quot; value=&quot;355&quot;/&gt;&lt;/object&gt;&lt;object type=&quot;3&quot; unique_id=&quot;10012&quot;&gt;&lt;property id=&quot;20148&quot; value=&quot;5&quot;/&gt;&lt;property id=&quot;20300&quot; value=&quot;Slide 11&quot;/&gt;&lt;property id=&quot;20307&quot; value=&quot;354&quot;/&gt;&lt;/object&gt;&lt;object type=&quot;3&quot; unique_id=&quot;10013&quot;&gt;&lt;property id=&quot;20148&quot; value=&quot;5&quot;/&gt;&lt;property id=&quot;20300&quot; value=&quot;Slide 12&quot;/&gt;&lt;property id=&quot;20307&quot; value=&quot;328&quot;/&gt;&lt;/object&gt;&lt;object type=&quot;3&quot; unique_id=&quot;10014&quot;&gt;&lt;property id=&quot;20148&quot; value=&quot;5&quot;/&gt;&lt;property id=&quot;20300&quot; value=&quot;Slide 13&quot;/&gt;&lt;property id=&quot;20307&quot; value=&quot;332&quot;/&gt;&lt;/object&gt;&lt;object type=&quot;3&quot; unique_id=&quot;10015&quot;&gt;&lt;property id=&quot;20148&quot; value=&quot;5&quot;/&gt;&lt;property id=&quot;20300&quot; value=&quot;Slide 14&quot;/&gt;&lt;property id=&quot;20307&quot; value=&quot;356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43&quot;/&gt;&lt;/object&gt;&lt;object type=&quot;3&quot; unique_id=&quot;10018&quot;&gt;&lt;property id=&quot;20148&quot; value=&quot;5&quot;/&gt;&lt;property id=&quot;20300&quot; value=&quot;Slide 17&quot;/&gt;&lt;property id=&quot;20307&quot; value=&quot;335&quot;/&gt;&lt;/object&gt;&lt;object type=&quot;3&quot; unique_id=&quot;10019&quot;&gt;&lt;property id=&quot;20148&quot; value=&quot;5&quot;/&gt;&lt;property id=&quot;20300&quot; value=&quot;Slide 18&quot;/&gt;&lt;property id=&quot;20307&quot; value=&quot;341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59&quot;/&gt;&lt;/object&gt;&lt;object type=&quot;3&quot; unique_id=&quot;10022&quot;&gt;&lt;property id=&quot;20148&quot; value=&quot;5&quot;/&gt;&lt;property id=&quot;20300&quot; value=&quot;Slide 21&quot;/&gt;&lt;property id=&quot;20307&quot; value=&quot;344&quot;/&gt;&lt;/object&gt;&lt;object type=&quot;3&quot; unique_id=&quot;10023&quot;&gt;&lt;property id=&quot;20148&quot; value=&quot;5&quot;/&gt;&lt;property id=&quot;20300&quot; value=&quot;Slide 22&quot;/&gt;&lt;property id=&quot;20307&quot; value=&quot;345&quot;/&gt;&lt;/object&gt;&lt;object type=&quot;3&quot; unique_id=&quot;10210&quot;&gt;&lt;property id=&quot;20148&quot; value=&quot;5&quot;/&gt;&lt;property id=&quot;20300&quot; value=&quot;Slide 1&quot;/&gt;&lt;property id=&quot;20307&quot; value=&quot;360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97</Words>
  <Application>Microsoft Office PowerPoint</Application>
  <PresentationFormat>Widescreen</PresentationFormat>
  <Paragraphs>22</Paragraphs>
  <Slides>14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等线</vt:lpstr>
      <vt:lpstr>iCiel Cucho</vt:lpstr>
      <vt:lpstr>Lato</vt:lpstr>
      <vt:lpstr>Times New Roman</vt:lpstr>
      <vt:lpstr>VNI-Avo</vt:lpstr>
      <vt:lpstr>3_Office Theme</vt:lpstr>
      <vt:lpstr>www.33ppt.com</vt:lpstr>
      <vt:lpstr>1_www.33ppt.com</vt:lpstr>
      <vt:lpstr>2_www.33ppt.com</vt:lpstr>
      <vt:lpstr>3_www.33ppt.com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</cp:lastModifiedBy>
  <cp:revision>173</cp:revision>
  <dcterms:created xsi:type="dcterms:W3CDTF">2020-10-15T05:43:52Z</dcterms:created>
  <dcterms:modified xsi:type="dcterms:W3CDTF">2023-06-15T05:29:33Z</dcterms:modified>
</cp:coreProperties>
</file>