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633" r:id="rId3"/>
    <p:sldId id="256" r:id="rId4"/>
    <p:sldId id="257" r:id="rId5"/>
    <p:sldId id="258" r:id="rId6"/>
    <p:sldId id="516" r:id="rId7"/>
    <p:sldId id="587" r:id="rId8"/>
    <p:sldId id="259" r:id="rId9"/>
    <p:sldId id="260" r:id="rId10"/>
    <p:sldId id="261" r:id="rId11"/>
    <p:sldId id="262" r:id="rId12"/>
    <p:sldId id="3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4F5B-8F0F-4293-982D-A5D94E3A5F3F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66745-9D5E-4474-9BA5-9B619FEDC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7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813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1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07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9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7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7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94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63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59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53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1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37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94498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42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29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8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583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470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39C7E-C130-44D7-89EE-9115806BADD5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63356-3438-4C68-AA3A-A0D59435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0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C16BE-4E3A-FE7D-BB92-273FC7A5464E}"/>
              </a:ext>
            </a:extLst>
          </p:cNvPr>
          <p:cNvSpPr txBox="1"/>
          <p:nvPr/>
        </p:nvSpPr>
        <p:spPr>
          <a:xfrm>
            <a:off x="2900469" y="811812"/>
            <a:ext cx="8036463" cy="9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4784"/>
            <a:r>
              <a:rPr lang="en-US" sz="24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BÌNH THẠNH</a:t>
            </a:r>
          </a:p>
          <a:p>
            <a:pPr algn="ctr" defTabSz="694784"/>
            <a:r>
              <a:rPr lang="en-US" sz="283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YÊN THẾ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608867-E1E5-DC44-917C-D396E51B1DC2}"/>
              </a:ext>
            </a:extLst>
          </p:cNvPr>
          <p:cNvSpPr/>
          <p:nvPr/>
        </p:nvSpPr>
        <p:spPr>
          <a:xfrm>
            <a:off x="3853673" y="2265297"/>
            <a:ext cx="5665345" cy="818505"/>
          </a:xfrm>
          <a:prstGeom prst="rect">
            <a:avLst/>
          </a:prstGeom>
          <a:noFill/>
        </p:spPr>
        <p:txBody>
          <a:bodyPr wrap="square" lIns="69481" tIns="34740" rIns="69481" bIns="3474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94784"/>
            <a:r>
              <a:rPr lang="en-US" sz="4863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FEBBB9-1AAD-BA6C-2E47-A3DA151DE832}"/>
              </a:ext>
            </a:extLst>
          </p:cNvPr>
          <p:cNvSpPr/>
          <p:nvPr/>
        </p:nvSpPr>
        <p:spPr>
          <a:xfrm>
            <a:off x="3269504" y="4128044"/>
            <a:ext cx="6589136" cy="512487"/>
          </a:xfrm>
          <a:prstGeom prst="rect">
            <a:avLst/>
          </a:prstGeom>
          <a:noFill/>
        </p:spPr>
        <p:txBody>
          <a:bodyPr wrap="square" lIns="69481" tIns="34740" rIns="69481" bIns="3474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94784"/>
            <a:r>
              <a:rPr lang="en-US" sz="2837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GV: VÕ THỊ NHUNG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29606" r="2384" b="17006"/>
          <a:stretch/>
        </p:blipFill>
        <p:spPr>
          <a:xfrm>
            <a:off x="1" y="-6927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9595417" y="2189517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7168" y="4814580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433882" y="4835361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10370919" y="2328562"/>
            <a:ext cx="345989" cy="27184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052347" y="4960552"/>
            <a:ext cx="345989" cy="27184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2703" y="4960552"/>
            <a:ext cx="345989" cy="27184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" y="0"/>
            <a:ext cx="12158724" cy="68580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9427551" y="220359"/>
            <a:ext cx="504428" cy="48190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319763" y="269755"/>
            <a:ext cx="500592" cy="478243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10129257" y="301012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10201341" y="121813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833461" y="808476"/>
            <a:ext cx="385739" cy="368517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68555" y="1100744"/>
            <a:ext cx="705736" cy="67422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9758105" y="1773360"/>
            <a:ext cx="385739" cy="36851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21" y="-269100"/>
            <a:ext cx="4380067" cy="2177375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2009688" y="853863"/>
            <a:ext cx="7841717" cy="2800730"/>
          </a:xfrm>
          <a:prstGeom prst="rect">
            <a:avLst/>
          </a:prstGeom>
          <a:noFill/>
        </p:spPr>
        <p:txBody>
          <a:bodyPr wrap="square" lIns="91350" tIns="45702" rIns="91350" bIns="45702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Chaøo</a:t>
            </a:r>
            <a:r>
              <a:rPr kumimoji="0" lang="en-US" altLang="zh-CN" sz="8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taïm</a:t>
            </a:r>
            <a:r>
              <a:rPr kumimoji="0" lang="en-US" altLang="zh-CN" sz="8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bieät</a:t>
            </a:r>
            <a:r>
              <a:rPr kumimoji="0" lang="en-US" altLang="zh-CN" sz="8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caùc</a:t>
            </a:r>
            <a:r>
              <a:rPr kumimoji="0" lang="en-US" altLang="zh-CN" sz="8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VNI-Avo" pitchFamily="2" charset="0"/>
                <a:ea typeface="华康少女文字W5(P)" pitchFamily="82" charset="-122"/>
                <a:cs typeface="+mn-cs"/>
              </a:rPr>
              <a:t> con</a:t>
            </a:r>
            <a:endParaRPr kumimoji="0" lang="zh-CN" altLang="en-US" sz="8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华康少女文字W5(P)" pitchFamily="82" charset="-122"/>
              <a:ea typeface="华康少女文字W5(P)" pitchFamily="82" charset="-122"/>
              <a:cs typeface="+mn-cs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10534174" y="164081"/>
            <a:ext cx="1507959" cy="101841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590512" y="291228"/>
            <a:ext cx="598735" cy="572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299592" y="187012"/>
            <a:ext cx="385739" cy="368517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00" y="2695761"/>
            <a:ext cx="7397209" cy="4231203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28161" y="1295832"/>
            <a:ext cx="609601" cy="6096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2663040" y="964701"/>
            <a:ext cx="548605" cy="524113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8472363" y="1191110"/>
            <a:ext cx="1612263" cy="1589821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9020273" y="1758255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831917" y="1929153"/>
            <a:ext cx="519667" cy="512433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0" tIns="45702" rIns="91350" bIns="45702" rtlCol="0" anchor="ctr"/>
          <a:lstStyle/>
          <a:p>
            <a:pPr marL="0" marR="0" lvl="0" indent="0" algn="ctr" defTabSz="913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 numSld="999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b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7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b="40500"/>
          <a:stretch/>
        </p:blipFill>
        <p:spPr>
          <a:xfrm>
            <a:off x="0" y="-137648"/>
            <a:ext cx="12192000" cy="6995648"/>
          </a:xfrm>
        </p:spPr>
      </p:pic>
    </p:spTree>
    <p:extLst>
      <p:ext uri="{BB962C8B-B14F-4D97-AF65-F5344CB8AC3E}">
        <p14:creationId xmlns:p14="http://schemas.microsoft.com/office/powerpoint/2010/main" val="7058944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t="58232" b="17291"/>
          <a:stretch/>
        </p:blipFill>
        <p:spPr>
          <a:xfrm>
            <a:off x="0" y="835738"/>
            <a:ext cx="12192000" cy="5014451"/>
          </a:xfrm>
        </p:spPr>
      </p:pic>
      <p:sp>
        <p:nvSpPr>
          <p:cNvPr id="9" name="TextBox 8"/>
          <p:cNvSpPr txBox="1"/>
          <p:nvPr/>
        </p:nvSpPr>
        <p:spPr>
          <a:xfrm>
            <a:off x="3401960" y="1347019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 4 hàng" panose="020B0603050302020204" pitchFamily="34" charset="0"/>
              </a:rPr>
              <a:t>co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6076" y="1366069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có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0947" y="2008864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cỏ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1822" y="2028528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cọ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6551" y="1386347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 4 hàng" panose="020B0603050302020204" pitchFamily="34" charset="0"/>
              </a:rPr>
              <a:t>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1285" y="140601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cá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7030" y="2071557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cả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26014" y="1434893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cà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7421" y="209122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cạ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0361" y="2997056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cơ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0361" y="3668426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cở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4614" y="300658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cớ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2413" y="3035081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cờ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7853" y="3692703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cỡ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38020" y="3044606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cô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0740" y="3729619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cổ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82378" y="3758194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cỗ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7816" y="3065230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cố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16389" y="3084380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cồ</a:t>
            </a:r>
            <a:endParaRPr lang="en-US" sz="6600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16489" y="3767719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HP001 4 hàng" panose="020B0603050302020204" pitchFamily="34" charset="0"/>
              </a:rPr>
              <a:t>cộ</a:t>
            </a:r>
            <a:endParaRPr lang="en-US" sz="66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43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-72776"/>
            <a:ext cx="12191284" cy="6999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69668" y="3396548"/>
            <a:ext cx="5489501" cy="1514989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</a:bodyPr>
          <a:lstStyle/>
          <a:p>
            <a:pPr algn="ctr" defTabSz="1295199">
              <a:defRPr/>
            </a:pPr>
            <a:r>
              <a:rPr lang="en-US" sz="891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15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15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15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68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Đàn Gà con - Nhạc thiếu nhi có lời hát - Bài hát hay 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" y="2877"/>
            <a:ext cx="12196405" cy="68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b="45511"/>
          <a:stretch/>
        </p:blipFill>
        <p:spPr>
          <a:xfrm>
            <a:off x="0" y="0"/>
            <a:ext cx="12191999" cy="68580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6907427" y="4411362"/>
            <a:ext cx="1519881" cy="58076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07428" y="4411362"/>
            <a:ext cx="2014150" cy="55605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34183" y="2838965"/>
            <a:ext cx="1881318" cy="32436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747687" y="3163330"/>
            <a:ext cx="86496" cy="180408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667367" y="827903"/>
            <a:ext cx="0" cy="70433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67367" y="840259"/>
            <a:ext cx="4096265" cy="370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763632" y="877329"/>
            <a:ext cx="1" cy="228600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372600" y="3163330"/>
            <a:ext cx="2391033" cy="180408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749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52892" b="17290"/>
          <a:stretch/>
        </p:blipFill>
        <p:spPr>
          <a:xfrm>
            <a:off x="1" y="0"/>
            <a:ext cx="12192000" cy="68580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5325762" y="2706130"/>
            <a:ext cx="2916195" cy="174230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86400" y="3225114"/>
            <a:ext cx="2755557" cy="123567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07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6" t="7099" r="-86" b="67368"/>
          <a:stretch/>
        </p:blipFill>
        <p:spPr>
          <a:xfrm>
            <a:off x="-37072" y="0"/>
            <a:ext cx="12191999" cy="6858000"/>
          </a:xfrm>
        </p:spPr>
      </p:pic>
      <p:sp>
        <p:nvSpPr>
          <p:cNvPr id="5" name="Oval 4"/>
          <p:cNvSpPr/>
          <p:nvPr/>
        </p:nvSpPr>
        <p:spPr>
          <a:xfrm>
            <a:off x="2944430" y="4550388"/>
            <a:ext cx="2753973" cy="978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58928" y="1804086"/>
            <a:ext cx="2936790" cy="1087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58928" y="4720280"/>
            <a:ext cx="2881071" cy="858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26103" y="3233856"/>
            <a:ext cx="2753973" cy="1004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66</Words>
  <Application>Microsoft Office PowerPoint</Application>
  <PresentationFormat>Widescreen</PresentationFormat>
  <Paragraphs>35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Gill Sans MT</vt:lpstr>
      <vt:lpstr>HP001 4 hàng</vt:lpstr>
      <vt:lpstr>Impact</vt:lpstr>
      <vt:lpstr>Times New Roman</vt:lpstr>
      <vt:lpstr>VNI-Avo</vt:lpstr>
      <vt:lpstr>Wingdings</vt:lpstr>
      <vt:lpstr>华康少女文字W5(P)</vt:lpstr>
      <vt:lpstr>Badge</vt:lpstr>
      <vt:lpstr>Office Theme</vt:lpstr>
      <vt:lpstr>PowerPoint Presentation</vt:lpstr>
      <vt:lpstr>Chủ đề 2: bé và bà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2: bé và bà</dc:title>
  <dc:creator>Microsoft account</dc:creator>
  <cp:lastModifiedBy>Văn Thị Như Tánh</cp:lastModifiedBy>
  <cp:revision>28</cp:revision>
  <dcterms:created xsi:type="dcterms:W3CDTF">2020-08-28T11:44:34Z</dcterms:created>
  <dcterms:modified xsi:type="dcterms:W3CDTF">2023-06-15T09:26:45Z</dcterms:modified>
</cp:coreProperties>
</file>