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5" r:id="rId4"/>
    <p:sldId id="258" r:id="rId5"/>
    <p:sldId id="264" r:id="rId6"/>
    <p:sldId id="259" r:id="rId7"/>
    <p:sldId id="260" r:id="rId8"/>
    <p:sldId id="266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B798-2914-4115-89B4-752FD67870E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9541A-EE65-4DDA-BA00-122BB180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4EDC5-0FB3-4A9E-BFBD-61AFCCFD1E82}" type="slidenum">
              <a:rPr lang="en-US" sz="120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6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BF5A-98D6-4A80-8158-420AD668C45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0DFF-5D82-4443-B86E-1967513F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981200" y="3514728"/>
            <a:ext cx="8579296" cy="2146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</a:t>
            </a:r>
            <a:r>
              <a:rPr lang="en-US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HOẠT ĐỘNG TRẢI NGHIỆM </a:t>
            </a:r>
            <a:endParaRPr lang="vi-VN" sz="2025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vi-VN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r>
              <a:rPr lang="vi-VN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TỰ GIỚI THIỆU VỀ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EM    </a:t>
            </a:r>
            <a:endParaRPr lang="vi-VN" sz="22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252915" y="2462809"/>
            <a:ext cx="40013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defRPr/>
            </a:pPr>
            <a:r>
              <a:rPr lang="vi-VN" sz="1575" dirty="0">
                <a:solidFill>
                  <a:prstClr val="black"/>
                </a:solidFill>
                <a:latin typeface=".VnTime" pitchFamily="34" charset="0"/>
              </a:rPr>
              <a:t> DẠY TRỰC TUYẾN</a:t>
            </a:r>
          </a:p>
          <a:p>
            <a:pPr algn="ctr">
              <a:defRPr/>
            </a:pPr>
            <a:r>
              <a:rPr lang="en-US" sz="2025" dirty="0">
                <a:solidFill>
                  <a:srgbClr val="FF0000"/>
                </a:solidFill>
                <a:latin typeface=".VnTime" pitchFamily="34" charset="0"/>
              </a:rPr>
              <a:t>LỚP MỘT</a:t>
            </a:r>
            <a:endParaRPr lang="vi-VN" sz="2025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defRPr/>
            </a:pPr>
            <a:r>
              <a:rPr lang="vi-VN" sz="1800" dirty="0">
                <a:solidFill>
                  <a:prstClr val="black"/>
                </a:solidFill>
                <a:latin typeface=".VnTime" pitchFamily="34" charset="0"/>
              </a:rPr>
              <a:t>-----o0o-----</a:t>
            </a:r>
            <a:endParaRPr lang="vi-VN" sz="1575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  <a:extLst/>
        </p:spPr>
        <p:txBody>
          <a:bodyPr wrap="none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vi-VN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TÂN BÌNH</a:t>
            </a: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1125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112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YÊN THẾ</a:t>
            </a:r>
            <a:endParaRPr lang="en-US" altLang="vi-VN" sz="1125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12037" r="27273" b="43798"/>
          <a:stretch/>
        </p:blipFill>
        <p:spPr>
          <a:xfrm>
            <a:off x="1" y="0"/>
            <a:ext cx="117302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58213"/>
              </p:ext>
            </p:extLst>
          </p:nvPr>
        </p:nvGraphicFramePr>
        <p:xfrm>
          <a:off x="272955" y="313900"/>
          <a:ext cx="11805313" cy="6544100"/>
        </p:xfrm>
        <a:graphic>
          <a:graphicData uri="http://schemas.openxmlformats.org/drawingml/2006/table">
            <a:tbl>
              <a:tblPr firstRow="1" firstCol="1" bandRow="1"/>
              <a:tblGrid>
                <a:gridCol w="11805313">
                  <a:extLst>
                    <a:ext uri="{9D8B030D-6E8A-4147-A177-3AD203B41FA5}">
                      <a16:colId xmlns:a16="http://schemas.microsoft.com/office/drawing/2014/main" val="1732720789"/>
                    </a:ext>
                  </a:extLst>
                </a:gridCol>
              </a:tblGrid>
              <a:tr h="65441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VD: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1-2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to: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” =&gt;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”=&gt;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.”.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A,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A.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khen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3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2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54512" r="23744" b="6874"/>
          <a:stretch/>
        </p:blipFill>
        <p:spPr>
          <a:xfrm>
            <a:off x="0" y="95534"/>
            <a:ext cx="12192000" cy="6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21" y="286603"/>
            <a:ext cx="12014579" cy="6373503"/>
          </a:xfrm>
        </p:spPr>
        <p:txBody>
          <a:bodyPr>
            <a:normAutofit/>
          </a:bodyPr>
          <a:lstStyle/>
          <a:p>
            <a:r>
              <a:rPr lang="en-US" dirty="0"/>
              <a:t>- 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.</a:t>
            </a:r>
          </a:p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</a:t>
            </a:r>
          </a:p>
          <a:p>
            <a:r>
              <a:rPr lang="en-US" dirty="0"/>
              <a:t>+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(* GV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: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).</a:t>
            </a:r>
          </a:p>
          <a:p>
            <a:r>
              <a:rPr lang="en-US" dirty="0"/>
              <a:t>+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</a:p>
          <a:p>
            <a:r>
              <a:rPr lang="en-US" dirty="0"/>
              <a:t>+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xem</a:t>
            </a:r>
            <a:r>
              <a:rPr lang="en-US" dirty="0"/>
              <a:t> clip 1 HS </a:t>
            </a:r>
            <a:r>
              <a:rPr lang="en-US" dirty="0" err="1"/>
              <a:t>lớp</a:t>
            </a:r>
            <a:r>
              <a:rPr lang="en-US" dirty="0"/>
              <a:t> 1 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. GV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6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42928" r="25916" b="9528"/>
          <a:stretch/>
        </p:blipFill>
        <p:spPr>
          <a:xfrm>
            <a:off x="136478" y="1"/>
            <a:ext cx="11546006" cy="70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0" t="16382" r="27137" b="10252"/>
          <a:stretch/>
        </p:blipFill>
        <p:spPr>
          <a:xfrm>
            <a:off x="136479" y="0"/>
            <a:ext cx="11832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20654"/>
              </p:ext>
            </p:extLst>
          </p:nvPr>
        </p:nvGraphicFramePr>
        <p:xfrm>
          <a:off x="464024" y="573206"/>
          <a:ext cx="11546006" cy="6127845"/>
        </p:xfrm>
        <a:graphic>
          <a:graphicData uri="http://schemas.openxmlformats.org/drawingml/2006/table">
            <a:tbl>
              <a:tblPr firstRow="1" firstCol="1" bandRow="1"/>
              <a:tblGrid>
                <a:gridCol w="11546006">
                  <a:extLst>
                    <a:ext uri="{9D8B030D-6E8A-4147-A177-3AD203B41FA5}">
                      <a16:colId xmlns:a16="http://schemas.microsoft.com/office/drawing/2014/main" val="3553401001"/>
                    </a:ext>
                  </a:extLst>
                </a:gridCol>
              </a:tblGrid>
              <a:tr h="6127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GV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GV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Hay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3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7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2" y="4172755"/>
            <a:ext cx="11790686" cy="14570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t="40515" r="26188" b="26905"/>
          <a:stretch/>
        </p:blipFill>
        <p:spPr>
          <a:xfrm>
            <a:off x="0" y="0"/>
            <a:ext cx="12043230" cy="4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468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等线</vt:lpstr>
      <vt:lpstr>MS Mincho</vt:lpstr>
      <vt:lpstr>Segoe UI Black</vt:lpstr>
      <vt:lpstr>Times New Roman</vt:lpstr>
      <vt:lpstr>Office Theme</vt:lpstr>
      <vt:lpstr>UỶ BAN NHÂN DÂN QUẬN TÂN BÌNH Trường Tiểu học YÊN THẾ</vt:lpstr>
      <vt:lpstr>PowerPoint Presentation</vt:lpstr>
      <vt:lpstr>PowerPoint Presentation</vt:lpstr>
      <vt:lpstr>PowerPoint Presentation</vt:lpstr>
      <vt:lpstr>                                                                                             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TÂN BÌNH Trường Tiểu học YÊN THẾ</dc:title>
  <dc:creator>Minh Anh</dc:creator>
  <cp:lastModifiedBy>Minh Anh</cp:lastModifiedBy>
  <cp:revision>5</cp:revision>
  <dcterms:created xsi:type="dcterms:W3CDTF">2021-10-08T02:48:13Z</dcterms:created>
  <dcterms:modified xsi:type="dcterms:W3CDTF">2021-10-08T03:05:51Z</dcterms:modified>
</cp:coreProperties>
</file>