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2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4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D41FF-8637-420E-8C32-22A16428C05F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05E33-A008-452C-ADC0-5D5242499E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45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26628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E92B805-E51E-4CEC-A639-D4E7254650AD}" type="slidenum">
              <a:rPr lang="zh-CN" alt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17</a:t>
            </a:fld>
            <a:endParaRPr lang="zh-C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825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5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58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78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458178"/>
      </p:ext>
    </p:extLst>
  </p:cSld>
  <p:clrMapOvr>
    <a:masterClrMapping/>
  </p:clrMapOvr>
  <p:transition spd="slow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0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="" xmlns:a16="http://schemas.microsoft.com/office/drawing/2014/main" id="{05B45BC2-AFD2-4521-86C7-28EA6A142BF8}"/>
              </a:ext>
            </a:extLst>
          </p:cNvPr>
          <p:cNvSpPr/>
          <p:nvPr userDrawn="1"/>
        </p:nvSpPr>
        <p:spPr>
          <a:xfrm>
            <a:off x="516467" y="469900"/>
            <a:ext cx="11159067" cy="5918200"/>
          </a:xfrm>
          <a:prstGeom prst="rect">
            <a:avLst/>
          </a:prstGeom>
          <a:noFill/>
          <a:ln w="63500">
            <a:solidFill>
              <a:schemeClr val="tx1">
                <a:lumMod val="85000"/>
                <a:lumOff val="1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1350"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4" name="椭圆 4">
            <a:extLst>
              <a:ext uri="{FF2B5EF4-FFF2-40B4-BE49-F238E27FC236}">
                <a16:creationId xmlns="" xmlns:a16="http://schemas.microsoft.com/office/drawing/2014/main" id="{73E6612B-E6CF-431F-83A1-B242A79A465C}"/>
              </a:ext>
            </a:extLst>
          </p:cNvPr>
          <p:cNvSpPr/>
          <p:nvPr userDrawn="1"/>
        </p:nvSpPr>
        <p:spPr>
          <a:xfrm>
            <a:off x="-224367" y="-171450"/>
            <a:ext cx="702733" cy="703263"/>
          </a:xfrm>
          <a:prstGeom prst="ellipse">
            <a:avLst/>
          </a:prstGeom>
          <a:solidFill>
            <a:srgbClr val="FFE799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135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5" name="任意形状 6">
            <a:extLst>
              <a:ext uri="{FF2B5EF4-FFF2-40B4-BE49-F238E27FC236}">
                <a16:creationId xmlns="" xmlns:a16="http://schemas.microsoft.com/office/drawing/2014/main" id="{9B231B91-9FD3-46F5-8DB9-BCC8C6F58B0F}"/>
              </a:ext>
            </a:extLst>
          </p:cNvPr>
          <p:cNvSpPr/>
          <p:nvPr userDrawn="1"/>
        </p:nvSpPr>
        <p:spPr>
          <a:xfrm>
            <a:off x="-404284" y="5468938"/>
            <a:ext cx="1841501" cy="1839912"/>
          </a:xfrm>
          <a:custGeom>
            <a:avLst/>
            <a:gdLst>
              <a:gd name="connsiteX0" fmla="*/ 1537456 w 3074912"/>
              <a:gd name="connsiteY0" fmla="*/ 0 h 3074912"/>
              <a:gd name="connsiteX1" fmla="*/ 3074912 w 3074912"/>
              <a:gd name="connsiteY1" fmla="*/ 1537456 h 3074912"/>
              <a:gd name="connsiteX2" fmla="*/ 1537456 w 3074912"/>
              <a:gd name="connsiteY2" fmla="*/ 3074912 h 3074912"/>
              <a:gd name="connsiteX3" fmla="*/ 0 w 3074912"/>
              <a:gd name="connsiteY3" fmla="*/ 1537456 h 3074912"/>
              <a:gd name="connsiteX4" fmla="*/ 1537456 w 3074912"/>
              <a:gd name="connsiteY4" fmla="*/ 0 h 3074912"/>
              <a:gd name="connsiteX5" fmla="*/ 1540876 w 3074912"/>
              <a:gd name="connsiteY5" fmla="*/ 550444 h 3074912"/>
              <a:gd name="connsiteX6" fmla="*/ 553864 w 3074912"/>
              <a:gd name="connsiteY6" fmla="*/ 1537456 h 3074912"/>
              <a:gd name="connsiteX7" fmla="*/ 1540876 w 3074912"/>
              <a:gd name="connsiteY7" fmla="*/ 2524468 h 3074912"/>
              <a:gd name="connsiteX8" fmla="*/ 2527888 w 3074912"/>
              <a:gd name="connsiteY8" fmla="*/ 1537456 h 3074912"/>
              <a:gd name="connsiteX9" fmla="*/ 1540876 w 3074912"/>
              <a:gd name="connsiteY9" fmla="*/ 550444 h 307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74912" h="3074912">
                <a:moveTo>
                  <a:pt x="1537456" y="0"/>
                </a:moveTo>
                <a:cubicBezTo>
                  <a:pt x="2386570" y="0"/>
                  <a:pt x="3074912" y="688342"/>
                  <a:pt x="3074912" y="1537456"/>
                </a:cubicBezTo>
                <a:cubicBezTo>
                  <a:pt x="3074912" y="2386570"/>
                  <a:pt x="2386570" y="3074912"/>
                  <a:pt x="1537456" y="3074912"/>
                </a:cubicBezTo>
                <a:cubicBezTo>
                  <a:pt x="688342" y="3074912"/>
                  <a:pt x="0" y="2386570"/>
                  <a:pt x="0" y="1537456"/>
                </a:cubicBezTo>
                <a:cubicBezTo>
                  <a:pt x="0" y="688342"/>
                  <a:pt x="688342" y="0"/>
                  <a:pt x="1537456" y="0"/>
                </a:cubicBezTo>
                <a:close/>
                <a:moveTo>
                  <a:pt x="1540876" y="550444"/>
                </a:moveTo>
                <a:cubicBezTo>
                  <a:pt x="995764" y="550444"/>
                  <a:pt x="553864" y="992344"/>
                  <a:pt x="553864" y="1537456"/>
                </a:cubicBezTo>
                <a:cubicBezTo>
                  <a:pt x="553864" y="2082568"/>
                  <a:pt x="995764" y="2524468"/>
                  <a:pt x="1540876" y="2524468"/>
                </a:cubicBezTo>
                <a:cubicBezTo>
                  <a:pt x="2085988" y="2524468"/>
                  <a:pt x="2527888" y="2082568"/>
                  <a:pt x="2527888" y="1537456"/>
                </a:cubicBezTo>
                <a:cubicBezTo>
                  <a:pt x="2527888" y="992344"/>
                  <a:pt x="2085988" y="550444"/>
                  <a:pt x="1540876" y="550444"/>
                </a:cubicBezTo>
                <a:close/>
              </a:path>
            </a:pathLst>
          </a:custGeom>
          <a:solidFill>
            <a:srgbClr val="FCC4D2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135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6" name="椭圆 7">
            <a:extLst>
              <a:ext uri="{FF2B5EF4-FFF2-40B4-BE49-F238E27FC236}">
                <a16:creationId xmlns="" xmlns:a16="http://schemas.microsoft.com/office/drawing/2014/main" id="{75059DDB-9C2F-46FF-9EF1-50E22BC24E2C}"/>
              </a:ext>
            </a:extLst>
          </p:cNvPr>
          <p:cNvSpPr/>
          <p:nvPr userDrawn="1"/>
        </p:nvSpPr>
        <p:spPr>
          <a:xfrm>
            <a:off x="11764434" y="6442076"/>
            <a:ext cx="302684" cy="3032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135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pic>
        <p:nvPicPr>
          <p:cNvPr id="7" name="图片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0000">
            <a:off x="10957984" y="5136092"/>
            <a:ext cx="603250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椭圆 9">
            <a:extLst>
              <a:ext uri="{FF2B5EF4-FFF2-40B4-BE49-F238E27FC236}">
                <a16:creationId xmlns="" xmlns:a16="http://schemas.microsoft.com/office/drawing/2014/main" id="{BE790CA5-EC6C-4F0B-B555-50D8033BE031}"/>
              </a:ext>
            </a:extLst>
          </p:cNvPr>
          <p:cNvSpPr/>
          <p:nvPr userDrawn="1"/>
        </p:nvSpPr>
        <p:spPr>
          <a:xfrm>
            <a:off x="10477501" y="-122238"/>
            <a:ext cx="419100" cy="417513"/>
          </a:xfrm>
          <a:prstGeom prst="ellipse">
            <a:avLst/>
          </a:prstGeom>
          <a:solidFill>
            <a:srgbClr val="FCA1B7"/>
          </a:solidFill>
          <a:ln w="635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135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193922-661E-4324-B921-1DB8F942A2A9}"/>
              </a:ext>
            </a:extLst>
          </p:cNvPr>
          <p:cNvSpPr/>
          <p:nvPr userDrawn="1"/>
        </p:nvSpPr>
        <p:spPr>
          <a:xfrm rot="219724">
            <a:off x="4476751" y="1157288"/>
            <a:ext cx="6009216" cy="4660900"/>
          </a:xfrm>
          <a:prstGeom prst="rect">
            <a:avLst/>
          </a:prstGeom>
          <a:solidFill>
            <a:srgbClr val="7030A0">
              <a:alpha val="5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FE6874E-118B-4078-BE60-91865D019286}"/>
              </a:ext>
            </a:extLst>
          </p:cNvPr>
          <p:cNvSpPr/>
          <p:nvPr userDrawn="1"/>
        </p:nvSpPr>
        <p:spPr>
          <a:xfrm rot="2471267">
            <a:off x="9031817" y="1477963"/>
            <a:ext cx="2209800" cy="4953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E6DDB6A-D1EC-44AC-A42F-3D5C776DEBE6}"/>
              </a:ext>
            </a:extLst>
          </p:cNvPr>
          <p:cNvSpPr/>
          <p:nvPr userDrawn="1"/>
        </p:nvSpPr>
        <p:spPr>
          <a:xfrm rot="20410169">
            <a:off x="4015318" y="1063625"/>
            <a:ext cx="2398183" cy="4953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83A11163-4540-4661-A7E2-7E02DE00886F}"/>
              </a:ext>
            </a:extLst>
          </p:cNvPr>
          <p:cNvSpPr txBox="1"/>
          <p:nvPr userDrawn="1"/>
        </p:nvSpPr>
        <p:spPr>
          <a:xfrm>
            <a:off x="5353381" y="1982711"/>
            <a:ext cx="4227827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panose="020B0604020202020204"/>
              </a:rPr>
              <a:t>LUYỆN TẬP</a:t>
            </a:r>
          </a:p>
        </p:txBody>
      </p:sp>
      <p:pic>
        <p:nvPicPr>
          <p:cNvPr id="13" name="Picture 27" descr="A close-up of a map&#10;&#10;Description automatically generated with low confidence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318" y="1150939"/>
            <a:ext cx="1479549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321551" y="6524625"/>
            <a:ext cx="324908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vi-VN" sz="90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Hương Thảo: tranthao121004@gmail.com</a:t>
            </a:r>
            <a:endParaRPr lang="en-US" altLang="vi-VN" sz="1200" smtClean="0"/>
          </a:p>
        </p:txBody>
      </p:sp>
    </p:spTree>
    <p:extLst>
      <p:ext uri="{BB962C8B-B14F-4D97-AF65-F5344CB8AC3E}">
        <p14:creationId xmlns:p14="http://schemas.microsoft.com/office/powerpoint/2010/main" val="43642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13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6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9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3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7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1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0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E388-E718-4FF3-BB08-9ED8D15AEF1B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E56C3-BB7B-41E6-A7E1-B4A39B441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22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WordArt 8"/>
          <p:cNvSpPr>
            <a:spLocks noTextEdit="1"/>
          </p:cNvSpPr>
          <p:nvPr/>
        </p:nvSpPr>
        <p:spPr>
          <a:xfrm>
            <a:off x="571500" y="3352800"/>
            <a:ext cx="10058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7500" lnSpcReduction="10000"/>
          </a:bodyPr>
          <a:lstStyle/>
          <a:p>
            <a:pPr algn="ctr" eaLnBrk="0" hangingPunct="0"/>
            <a:endParaRPr lang="en-US" sz="4800" b="1" i="1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/>
              </a:solidFill>
              <a:effectLst>
                <a:outerShdw dist="35921" dir="2699999" algn="ctr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4550" y="2304367"/>
            <a:ext cx="10566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buNone/>
            </a:pP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online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0947" y="932766"/>
            <a:ext cx="975010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i="1" dirty="0">
                <a:ln/>
                <a:solidFill>
                  <a:srgbClr val="003300"/>
                </a:solidFill>
                <a:latin typeface="Times New Roman" panose="02020603050405020304" pitchFamily="18" charset="0"/>
                <a:ea typeface="Segoe UI Black" panose="020B0A02040204020203" pitchFamily="34" charset="0"/>
                <a:cs typeface="Times New Roman" panose="02020603050405020304" pitchFamily="18" charset="0"/>
              </a:rPr>
              <a:t>TRƯỜNG TIỂU HỌC YÊN THẾ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03054" y="4286070"/>
            <a:ext cx="57954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TOÁN</a:t>
            </a:r>
            <a:endParaRPr lang="en-US" sz="7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990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141"/>
          <p:cNvGrpSpPr>
            <a:grpSpLocks/>
          </p:cNvGrpSpPr>
          <p:nvPr/>
        </p:nvGrpSpPr>
        <p:grpSpPr bwMode="auto">
          <a:xfrm>
            <a:off x="1295401" y="1206500"/>
            <a:ext cx="2057400" cy="2057400"/>
            <a:chOff x="432" y="576"/>
            <a:chExt cx="1296" cy="1296"/>
          </a:xfrm>
        </p:grpSpPr>
        <p:grpSp>
          <p:nvGrpSpPr>
            <p:cNvPr id="19598" name="Group 6"/>
            <p:cNvGrpSpPr>
              <a:grpSpLocks/>
            </p:cNvGrpSpPr>
            <p:nvPr/>
          </p:nvGrpSpPr>
          <p:grpSpPr bwMode="auto">
            <a:xfrm>
              <a:off x="432" y="576"/>
              <a:ext cx="1296" cy="1296"/>
              <a:chOff x="384" y="624"/>
              <a:chExt cx="1296" cy="1296"/>
            </a:xfrm>
          </p:grpSpPr>
          <p:sp>
            <p:nvSpPr>
              <p:cNvPr id="19612" name="Oval 7"/>
              <p:cNvSpPr>
                <a:spLocks noChangeArrowheads="1"/>
              </p:cNvSpPr>
              <p:nvPr/>
            </p:nvSpPr>
            <p:spPr bwMode="auto">
              <a:xfrm>
                <a:off x="384" y="624"/>
                <a:ext cx="1296" cy="12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613" name="Oval 8"/>
              <p:cNvSpPr>
                <a:spLocks noChangeArrowheads="1"/>
              </p:cNvSpPr>
              <p:nvPr/>
            </p:nvSpPr>
            <p:spPr bwMode="auto">
              <a:xfrm>
                <a:off x="480" y="720"/>
                <a:ext cx="1104" cy="110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F00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599" name="Oval 9"/>
            <p:cNvSpPr>
              <a:spLocks noChangeArrowheads="1"/>
            </p:cNvSpPr>
            <p:nvPr/>
          </p:nvSpPr>
          <p:spPr bwMode="auto">
            <a:xfrm>
              <a:off x="1056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600" name="Text Box 10"/>
            <p:cNvSpPr txBox="1">
              <a:spLocks noChangeArrowheads="1"/>
            </p:cNvSpPr>
            <p:nvPr/>
          </p:nvSpPr>
          <p:spPr bwMode="auto">
            <a:xfrm>
              <a:off x="960" y="67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9601" name="Text Box 11"/>
            <p:cNvSpPr txBox="1">
              <a:spLocks noChangeArrowheads="1"/>
            </p:cNvSpPr>
            <p:nvPr/>
          </p:nvSpPr>
          <p:spPr bwMode="auto">
            <a:xfrm>
              <a:off x="720" y="72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9602" name="Text Box 12"/>
            <p:cNvSpPr txBox="1">
              <a:spLocks noChangeArrowheads="1"/>
            </p:cNvSpPr>
            <p:nvPr/>
          </p:nvSpPr>
          <p:spPr bwMode="auto">
            <a:xfrm>
              <a:off x="576" y="13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9603" name="Text Box 13"/>
            <p:cNvSpPr txBox="1">
              <a:spLocks noChangeArrowheads="1"/>
            </p:cNvSpPr>
            <p:nvPr/>
          </p:nvSpPr>
          <p:spPr bwMode="auto">
            <a:xfrm>
              <a:off x="720" y="15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9604" name="Text Box 14"/>
            <p:cNvSpPr txBox="1">
              <a:spLocks noChangeArrowheads="1"/>
            </p:cNvSpPr>
            <p:nvPr/>
          </p:nvSpPr>
          <p:spPr bwMode="auto">
            <a:xfrm>
              <a:off x="576" y="91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9605" name="Text Box 15"/>
            <p:cNvSpPr txBox="1">
              <a:spLocks noChangeArrowheads="1"/>
            </p:cNvSpPr>
            <p:nvPr/>
          </p:nvSpPr>
          <p:spPr bwMode="auto">
            <a:xfrm>
              <a:off x="480" y="11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9606" name="Text Box 16"/>
            <p:cNvSpPr txBox="1">
              <a:spLocks noChangeArrowheads="1"/>
            </p:cNvSpPr>
            <p:nvPr/>
          </p:nvSpPr>
          <p:spPr bwMode="auto">
            <a:xfrm>
              <a:off x="960" y="15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607" name="Text Box 17"/>
            <p:cNvSpPr txBox="1">
              <a:spLocks noChangeArrowheads="1"/>
            </p:cNvSpPr>
            <p:nvPr/>
          </p:nvSpPr>
          <p:spPr bwMode="auto">
            <a:xfrm>
              <a:off x="1200" y="15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608" name="Text Box 18"/>
            <p:cNvSpPr txBox="1">
              <a:spLocks noChangeArrowheads="1"/>
            </p:cNvSpPr>
            <p:nvPr/>
          </p:nvSpPr>
          <p:spPr bwMode="auto">
            <a:xfrm>
              <a:off x="1344" y="13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9609" name="Text Box 19"/>
            <p:cNvSpPr txBox="1">
              <a:spLocks noChangeArrowheads="1"/>
            </p:cNvSpPr>
            <p:nvPr/>
          </p:nvSpPr>
          <p:spPr bwMode="auto">
            <a:xfrm>
              <a:off x="1440" y="110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9610" name="Text Box 20"/>
            <p:cNvSpPr txBox="1">
              <a:spLocks noChangeArrowheads="1"/>
            </p:cNvSpPr>
            <p:nvPr/>
          </p:nvSpPr>
          <p:spPr bwMode="auto">
            <a:xfrm>
              <a:off x="1392" y="91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611" name="Text Box 21"/>
            <p:cNvSpPr txBox="1">
              <a:spLocks noChangeArrowheads="1"/>
            </p:cNvSpPr>
            <p:nvPr/>
          </p:nvSpPr>
          <p:spPr bwMode="auto">
            <a:xfrm>
              <a:off x="1200" y="72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9459" name="Oval 24"/>
          <p:cNvSpPr>
            <a:spLocks noChangeArrowheads="1"/>
          </p:cNvSpPr>
          <p:nvPr/>
        </p:nvSpPr>
        <p:spPr bwMode="auto">
          <a:xfrm>
            <a:off x="1836738" y="63500"/>
            <a:ext cx="1219200" cy="7874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9460" name="Text Box 25"/>
          <p:cNvSpPr txBox="1">
            <a:spLocks noChangeArrowheads="1"/>
          </p:cNvSpPr>
          <p:nvPr/>
        </p:nvSpPr>
        <p:spPr bwMode="auto">
          <a:xfrm>
            <a:off x="3284538" y="215900"/>
            <a:ext cx="4876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mấy giờ? Vì sao?</a:t>
            </a:r>
          </a:p>
        </p:txBody>
      </p:sp>
      <p:grpSp>
        <p:nvGrpSpPr>
          <p:cNvPr id="19461" name="Group 26"/>
          <p:cNvGrpSpPr>
            <a:grpSpLocks/>
          </p:cNvGrpSpPr>
          <p:nvPr/>
        </p:nvGrpSpPr>
        <p:grpSpPr bwMode="auto">
          <a:xfrm>
            <a:off x="5029200" y="1206500"/>
            <a:ext cx="2057400" cy="2057400"/>
            <a:chOff x="336" y="240"/>
            <a:chExt cx="1296" cy="1296"/>
          </a:xfrm>
        </p:grpSpPr>
        <p:grpSp>
          <p:nvGrpSpPr>
            <p:cNvPr id="19581" name="Group 2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9594" name="Group 2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9596" name="Oval 2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9597" name="Oval 3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9595" name="Oval 3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582" name="Text Box 3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9583" name="Text Box 3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9584" name="Text Box 3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9585" name="Text Box 3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9586" name="Text Box 3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9587" name="Text Box 3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9588" name="Text Box 3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589" name="Text Box 3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590" name="Text Box 4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9591" name="Text Box 4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9592" name="Text Box 4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593" name="Text Box 4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9462" name="Group 46"/>
          <p:cNvGrpSpPr>
            <a:grpSpLocks/>
          </p:cNvGrpSpPr>
          <p:nvPr/>
        </p:nvGrpSpPr>
        <p:grpSpPr bwMode="auto">
          <a:xfrm>
            <a:off x="8609526" y="1206500"/>
            <a:ext cx="2057400" cy="2057400"/>
            <a:chOff x="336" y="240"/>
            <a:chExt cx="1296" cy="1296"/>
          </a:xfrm>
        </p:grpSpPr>
        <p:grpSp>
          <p:nvGrpSpPr>
            <p:cNvPr id="19564" name="Group 4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9577" name="Group 4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9579" name="Oval 4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9580" name="Oval 5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9578" name="Oval 5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565" name="Text Box 5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9566" name="Text Box 5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9567" name="Text Box 5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9568" name="Text Box 5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9569" name="Text Box 5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9570" name="Text Box 5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9571" name="Text Box 5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572" name="Text Box 5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573" name="Text Box 6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9574" name="Text Box 6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9575" name="Text Box 6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576" name="Text Box 6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9463" name="Group 66"/>
          <p:cNvGrpSpPr>
            <a:grpSpLocks/>
          </p:cNvGrpSpPr>
          <p:nvPr/>
        </p:nvGrpSpPr>
        <p:grpSpPr bwMode="auto">
          <a:xfrm>
            <a:off x="1372676" y="4178300"/>
            <a:ext cx="2057400" cy="2057400"/>
            <a:chOff x="336" y="240"/>
            <a:chExt cx="1296" cy="1296"/>
          </a:xfrm>
        </p:grpSpPr>
        <p:grpSp>
          <p:nvGrpSpPr>
            <p:cNvPr id="19547" name="Group 67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9560" name="Group 6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9562" name="Oval 6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9563" name="Oval 7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9561" name="Oval 7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548" name="Text Box 72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9549" name="Text Box 73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9550" name="Text Box 74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9551" name="Text Box 75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9552" name="Text Box 76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9553" name="Text Box 77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9554" name="Text Box 78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555" name="Text Box 79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556" name="Text Box 80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9557" name="Text Box 81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9558" name="Text Box 82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559" name="Text Box 83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9464" name="Group 177"/>
          <p:cNvGrpSpPr>
            <a:grpSpLocks/>
          </p:cNvGrpSpPr>
          <p:nvPr/>
        </p:nvGrpSpPr>
        <p:grpSpPr bwMode="auto">
          <a:xfrm>
            <a:off x="5029200" y="4178300"/>
            <a:ext cx="2057400" cy="2057400"/>
            <a:chOff x="2208" y="2448"/>
            <a:chExt cx="1296" cy="1296"/>
          </a:xfrm>
        </p:grpSpPr>
        <p:grpSp>
          <p:nvGrpSpPr>
            <p:cNvPr id="19530" name="Group 87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19543" name="Group 8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9545" name="Oval 89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9546" name="Oval 90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9544" name="Oval 91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531" name="Text Box 92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9532" name="Text Box 93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9533" name="Text Box 94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9534" name="Text Box 95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9535" name="Text Box 96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9536" name="Text Box 97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9537" name="Text Box 98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538" name="Text Box 99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539" name="Text Box 100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9540" name="Text Box 101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9541" name="Text Box 102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542" name="Text Box 103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9465" name="Text Box 126"/>
          <p:cNvSpPr txBox="1">
            <a:spLocks noChangeArrowheads="1"/>
          </p:cNvSpPr>
          <p:nvPr/>
        </p:nvSpPr>
        <p:spPr bwMode="auto">
          <a:xfrm>
            <a:off x="1295401" y="2882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.VnTimeH" panose="020B7200000000000000" pitchFamily="34" charset="0"/>
              </a:rPr>
              <a:t>a</a:t>
            </a:r>
          </a:p>
        </p:txBody>
      </p:sp>
      <p:grpSp>
        <p:nvGrpSpPr>
          <p:cNvPr id="16" name="Group 156"/>
          <p:cNvGrpSpPr>
            <a:grpSpLocks/>
          </p:cNvGrpSpPr>
          <p:nvPr/>
        </p:nvGrpSpPr>
        <p:grpSpPr bwMode="auto">
          <a:xfrm>
            <a:off x="2286001" y="1663700"/>
            <a:ext cx="457200" cy="762000"/>
            <a:chOff x="1056" y="864"/>
            <a:chExt cx="288" cy="480"/>
          </a:xfrm>
        </p:grpSpPr>
        <p:grpSp>
          <p:nvGrpSpPr>
            <p:cNvPr id="19524" name="Group 137"/>
            <p:cNvGrpSpPr>
              <a:grpSpLocks/>
            </p:cNvGrpSpPr>
            <p:nvPr/>
          </p:nvGrpSpPr>
          <p:grpSpPr bwMode="auto">
            <a:xfrm>
              <a:off x="1056" y="1152"/>
              <a:ext cx="288" cy="192"/>
              <a:chOff x="1056" y="2064"/>
              <a:chExt cx="288" cy="192"/>
            </a:xfrm>
          </p:grpSpPr>
          <p:sp>
            <p:nvSpPr>
              <p:cNvPr id="19528" name="AutoShape 132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529" name="Oval 134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19525" name="Group 140"/>
            <p:cNvGrpSpPr>
              <a:grpSpLocks/>
            </p:cNvGrpSpPr>
            <p:nvPr/>
          </p:nvGrpSpPr>
          <p:grpSpPr bwMode="auto">
            <a:xfrm>
              <a:off x="1056" y="864"/>
              <a:ext cx="180" cy="384"/>
              <a:chOff x="1056" y="1632"/>
              <a:chExt cx="180" cy="384"/>
            </a:xfrm>
          </p:grpSpPr>
          <p:sp>
            <p:nvSpPr>
              <p:cNvPr id="19526" name="AutoShape 133"/>
              <p:cNvSpPr>
                <a:spLocks noChangeArrowheads="1"/>
              </p:cNvSpPr>
              <p:nvPr/>
            </p:nvSpPr>
            <p:spPr bwMode="auto">
              <a:xfrm rot="-3643118">
                <a:off x="1044" y="1776"/>
                <a:ext cx="336" cy="48"/>
              </a:xfrm>
              <a:prstGeom prst="rightArrow">
                <a:avLst>
                  <a:gd name="adj1" fmla="val 50000"/>
                  <a:gd name="adj2" fmla="val 175000"/>
                </a:avLst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527" name="Oval 138"/>
              <p:cNvSpPr>
                <a:spLocks noChangeArrowheads="1"/>
              </p:cNvSpPr>
              <p:nvPr/>
            </p:nvSpPr>
            <p:spPr bwMode="auto">
              <a:xfrm>
                <a:off x="1056" y="1920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</p:grpSp>
      <p:grpSp>
        <p:nvGrpSpPr>
          <p:cNvPr id="19" name="Group 160"/>
          <p:cNvGrpSpPr>
            <a:grpSpLocks/>
          </p:cNvGrpSpPr>
          <p:nvPr/>
        </p:nvGrpSpPr>
        <p:grpSpPr bwMode="auto">
          <a:xfrm>
            <a:off x="6019800" y="2044700"/>
            <a:ext cx="609600" cy="381000"/>
            <a:chOff x="2832" y="1104"/>
            <a:chExt cx="384" cy="240"/>
          </a:xfrm>
        </p:grpSpPr>
        <p:grpSp>
          <p:nvGrpSpPr>
            <p:cNvPr id="19519" name="Group 142"/>
            <p:cNvGrpSpPr>
              <a:grpSpLocks/>
            </p:cNvGrpSpPr>
            <p:nvPr/>
          </p:nvGrpSpPr>
          <p:grpSpPr bwMode="auto">
            <a:xfrm rot="250226">
              <a:off x="2832" y="1152"/>
              <a:ext cx="288" cy="192"/>
              <a:chOff x="1056" y="2064"/>
              <a:chExt cx="288" cy="192"/>
            </a:xfrm>
          </p:grpSpPr>
          <p:sp>
            <p:nvSpPr>
              <p:cNvPr id="19522" name="AutoShape 143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523" name="Oval 144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520" name="AutoShape 158"/>
            <p:cNvSpPr>
              <a:spLocks noChangeArrowheads="1"/>
            </p:cNvSpPr>
            <p:nvPr/>
          </p:nvSpPr>
          <p:spPr bwMode="auto">
            <a:xfrm rot="-1430925">
              <a:off x="2880" y="110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21" name="Oval 159"/>
            <p:cNvSpPr>
              <a:spLocks noChangeArrowheads="1"/>
            </p:cNvSpPr>
            <p:nvPr/>
          </p:nvSpPr>
          <p:spPr bwMode="auto">
            <a:xfrm>
              <a:off x="2832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9468" name="Oval 161"/>
          <p:cNvSpPr>
            <a:spLocks noChangeArrowheads="1"/>
          </p:cNvSpPr>
          <p:nvPr/>
        </p:nvSpPr>
        <p:spPr bwMode="auto">
          <a:xfrm>
            <a:off x="9600126" y="21209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21" name="Group 163"/>
          <p:cNvGrpSpPr>
            <a:grpSpLocks/>
          </p:cNvGrpSpPr>
          <p:nvPr/>
        </p:nvGrpSpPr>
        <p:grpSpPr bwMode="auto">
          <a:xfrm>
            <a:off x="9600126" y="2120900"/>
            <a:ext cx="304800" cy="609600"/>
            <a:chOff x="4560" y="1152"/>
            <a:chExt cx="192" cy="384"/>
          </a:xfrm>
        </p:grpSpPr>
        <p:sp>
          <p:nvSpPr>
            <p:cNvPr id="19516" name="AutoShape 64"/>
            <p:cNvSpPr>
              <a:spLocks noChangeArrowheads="1"/>
            </p:cNvSpPr>
            <p:nvPr/>
          </p:nvSpPr>
          <p:spPr bwMode="auto">
            <a:xfrm rot="2843941">
              <a:off x="4547" y="1234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17" name="AutoShape 65"/>
            <p:cNvSpPr>
              <a:spLocks noChangeArrowheads="1"/>
            </p:cNvSpPr>
            <p:nvPr/>
          </p:nvSpPr>
          <p:spPr bwMode="auto">
            <a:xfrm rot="3643220">
              <a:off x="4512" y="134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18" name="Oval 162"/>
            <p:cNvSpPr>
              <a:spLocks noChangeArrowheads="1"/>
            </p:cNvSpPr>
            <p:nvPr/>
          </p:nvSpPr>
          <p:spPr bwMode="auto">
            <a:xfrm>
              <a:off x="4560" y="1152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2" name="Group 174"/>
          <p:cNvGrpSpPr>
            <a:grpSpLocks/>
          </p:cNvGrpSpPr>
          <p:nvPr/>
        </p:nvGrpSpPr>
        <p:grpSpPr bwMode="auto">
          <a:xfrm>
            <a:off x="2287076" y="5092700"/>
            <a:ext cx="762000" cy="533400"/>
            <a:chOff x="1008" y="3024"/>
            <a:chExt cx="480" cy="336"/>
          </a:xfrm>
        </p:grpSpPr>
        <p:sp>
          <p:nvSpPr>
            <p:cNvPr id="19512" name="AutoShape 84"/>
            <p:cNvSpPr>
              <a:spLocks noChangeArrowheads="1"/>
            </p:cNvSpPr>
            <p:nvPr/>
          </p:nvSpPr>
          <p:spPr bwMode="auto">
            <a:xfrm rot="5871967">
              <a:off x="926" y="3154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13" name="AutoShape 85"/>
            <p:cNvSpPr>
              <a:spLocks noChangeArrowheads="1"/>
            </p:cNvSpPr>
            <p:nvPr/>
          </p:nvSpPr>
          <p:spPr bwMode="auto">
            <a:xfrm>
              <a:off x="1152" y="302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14" name="Oval 168"/>
            <p:cNvSpPr>
              <a:spLocks noChangeArrowheads="1"/>
            </p:cNvSpPr>
            <p:nvPr/>
          </p:nvSpPr>
          <p:spPr bwMode="auto">
            <a:xfrm>
              <a:off x="1056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15" name="Oval 169"/>
            <p:cNvSpPr>
              <a:spLocks noChangeArrowheads="1"/>
            </p:cNvSpPr>
            <p:nvPr/>
          </p:nvSpPr>
          <p:spPr bwMode="auto">
            <a:xfrm>
              <a:off x="1056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9471" name="Oval 175"/>
          <p:cNvSpPr>
            <a:spLocks noChangeArrowheads="1"/>
          </p:cNvSpPr>
          <p:nvPr/>
        </p:nvSpPr>
        <p:spPr bwMode="auto">
          <a:xfrm>
            <a:off x="6019800" y="50927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23" name="Group 181"/>
          <p:cNvGrpSpPr>
            <a:grpSpLocks/>
          </p:cNvGrpSpPr>
          <p:nvPr/>
        </p:nvGrpSpPr>
        <p:grpSpPr bwMode="auto">
          <a:xfrm>
            <a:off x="5715000" y="5092700"/>
            <a:ext cx="457200" cy="685800"/>
            <a:chOff x="2640" y="3024"/>
            <a:chExt cx="288" cy="432"/>
          </a:xfrm>
        </p:grpSpPr>
        <p:sp>
          <p:nvSpPr>
            <p:cNvPr id="19509" name="AutoShape 104"/>
            <p:cNvSpPr>
              <a:spLocks noChangeArrowheads="1"/>
            </p:cNvSpPr>
            <p:nvPr/>
          </p:nvSpPr>
          <p:spPr bwMode="auto">
            <a:xfrm rot="8303747">
              <a:off x="2640" y="312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10" name="AutoShape 105"/>
            <p:cNvSpPr>
              <a:spLocks noChangeArrowheads="1"/>
            </p:cNvSpPr>
            <p:nvPr/>
          </p:nvSpPr>
          <p:spPr bwMode="auto">
            <a:xfrm rot="5400000">
              <a:off x="2736" y="326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511" name="Oval 176"/>
            <p:cNvSpPr>
              <a:spLocks noChangeArrowheads="1"/>
            </p:cNvSpPr>
            <p:nvPr/>
          </p:nvSpPr>
          <p:spPr bwMode="auto">
            <a:xfrm>
              <a:off x="2832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19473" name="Group 182"/>
          <p:cNvGrpSpPr>
            <a:grpSpLocks/>
          </p:cNvGrpSpPr>
          <p:nvPr/>
        </p:nvGrpSpPr>
        <p:grpSpPr bwMode="auto">
          <a:xfrm>
            <a:off x="8635289" y="4178300"/>
            <a:ext cx="2057400" cy="2057400"/>
            <a:chOff x="2208" y="2448"/>
            <a:chExt cx="1296" cy="1296"/>
          </a:xfrm>
        </p:grpSpPr>
        <p:grpSp>
          <p:nvGrpSpPr>
            <p:cNvPr id="19492" name="Group 183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19505" name="Group 18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9507" name="Oval 18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9508" name="Oval 18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9506" name="Oval 18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493" name="Text Box 188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9494" name="Text Box 189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9495" name="Text Box 190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9496" name="Text Box 191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9497" name="Text Box 192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9498" name="Text Box 193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9499" name="Text Box 194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9500" name="Text Box 195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9501" name="Text Box 196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9502" name="Text Box 197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9503" name="Text Box 198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9504" name="Text Box 199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19474" name="Oval 200"/>
          <p:cNvSpPr>
            <a:spLocks noChangeArrowheads="1"/>
          </p:cNvSpPr>
          <p:nvPr/>
        </p:nvSpPr>
        <p:spPr bwMode="auto">
          <a:xfrm>
            <a:off x="9625889" y="50927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27" name="Group 215"/>
          <p:cNvGrpSpPr>
            <a:grpSpLocks/>
          </p:cNvGrpSpPr>
          <p:nvPr/>
        </p:nvGrpSpPr>
        <p:grpSpPr bwMode="auto">
          <a:xfrm>
            <a:off x="9549689" y="4841876"/>
            <a:ext cx="457200" cy="860425"/>
            <a:chOff x="4512" y="2866"/>
            <a:chExt cx="288" cy="542"/>
          </a:xfrm>
        </p:grpSpPr>
        <p:grpSp>
          <p:nvGrpSpPr>
            <p:cNvPr id="19487" name="Group 205"/>
            <p:cNvGrpSpPr>
              <a:grpSpLocks/>
            </p:cNvGrpSpPr>
            <p:nvPr/>
          </p:nvGrpSpPr>
          <p:grpSpPr bwMode="auto">
            <a:xfrm rot="9022531">
              <a:off x="4512" y="2866"/>
              <a:ext cx="288" cy="219"/>
              <a:chOff x="4224" y="3792"/>
              <a:chExt cx="288" cy="219"/>
            </a:xfrm>
          </p:grpSpPr>
          <p:sp>
            <p:nvSpPr>
              <p:cNvPr id="19490" name="AutoShape 202"/>
              <p:cNvSpPr>
                <a:spLocks noChangeArrowheads="1"/>
              </p:cNvSpPr>
              <p:nvPr/>
            </p:nvSpPr>
            <p:spPr bwMode="auto">
              <a:xfrm rot="8303747">
                <a:off x="4224" y="3888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9491" name="Oval 204"/>
              <p:cNvSpPr>
                <a:spLocks noChangeArrowheads="1"/>
              </p:cNvSpPr>
              <p:nvPr/>
            </p:nvSpPr>
            <p:spPr bwMode="auto">
              <a:xfrm>
                <a:off x="4416" y="379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9488" name="AutoShape 203"/>
            <p:cNvSpPr>
              <a:spLocks noChangeArrowheads="1"/>
            </p:cNvSpPr>
            <p:nvPr/>
          </p:nvSpPr>
          <p:spPr bwMode="auto">
            <a:xfrm rot="7058759">
              <a:off x="4368" y="3216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9489" name="Oval 206"/>
            <p:cNvSpPr>
              <a:spLocks noChangeArrowheads="1"/>
            </p:cNvSpPr>
            <p:nvPr/>
          </p:nvSpPr>
          <p:spPr bwMode="auto">
            <a:xfrm rot="1658759">
              <a:off x="4560" y="30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9913" name="Text Box 217"/>
          <p:cNvSpPr txBox="1">
            <a:spLocks noChangeArrowheads="1"/>
          </p:cNvSpPr>
          <p:nvPr/>
        </p:nvSpPr>
        <p:spPr bwMode="auto">
          <a:xfrm>
            <a:off x="1295401" y="3352801"/>
            <a:ext cx="1981200" cy="466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alt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914" name="Text Box 218"/>
          <p:cNvSpPr txBox="1">
            <a:spLocks noChangeArrowheads="1"/>
          </p:cNvSpPr>
          <p:nvPr/>
        </p:nvSpPr>
        <p:spPr bwMode="auto">
          <a:xfrm>
            <a:off x="4953000" y="28067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9900CC"/>
                </a:solidFill>
                <a:latin typeface=".VnTimeH" panose="020B7200000000000000" pitchFamily="34" charset="0"/>
              </a:rPr>
              <a:t>b</a:t>
            </a:r>
          </a:p>
        </p:txBody>
      </p:sp>
      <p:sp>
        <p:nvSpPr>
          <p:cNvPr id="29916" name="Text Box 220"/>
          <p:cNvSpPr txBox="1">
            <a:spLocks noChangeArrowheads="1"/>
          </p:cNvSpPr>
          <p:nvPr/>
        </p:nvSpPr>
        <p:spPr bwMode="auto">
          <a:xfrm>
            <a:off x="5017657" y="3340100"/>
            <a:ext cx="1981200" cy="466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giờ 10 phút</a:t>
            </a:r>
          </a:p>
        </p:txBody>
      </p:sp>
      <p:sp>
        <p:nvSpPr>
          <p:cNvPr id="29917" name="Text Box 221"/>
          <p:cNvSpPr txBox="1">
            <a:spLocks noChangeArrowheads="1"/>
          </p:cNvSpPr>
          <p:nvPr/>
        </p:nvSpPr>
        <p:spPr bwMode="auto">
          <a:xfrm>
            <a:off x="8457126" y="27305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.VnTimeH" panose="020B7200000000000000" pitchFamily="34" charset="0"/>
              </a:rPr>
              <a:t>c</a:t>
            </a:r>
          </a:p>
        </p:txBody>
      </p:sp>
      <p:sp>
        <p:nvSpPr>
          <p:cNvPr id="29919" name="Text Box 223"/>
          <p:cNvSpPr txBox="1">
            <a:spLocks noChangeArrowheads="1"/>
          </p:cNvSpPr>
          <p:nvPr/>
        </p:nvSpPr>
        <p:spPr bwMode="auto">
          <a:xfrm>
            <a:off x="8609526" y="3352801"/>
            <a:ext cx="1981200" cy="466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giờ 25 phút</a:t>
            </a:r>
          </a:p>
        </p:txBody>
      </p:sp>
      <p:sp>
        <p:nvSpPr>
          <p:cNvPr id="29920" name="Text Box 224"/>
          <p:cNvSpPr txBox="1">
            <a:spLocks noChangeArrowheads="1"/>
          </p:cNvSpPr>
          <p:nvPr/>
        </p:nvSpPr>
        <p:spPr bwMode="auto">
          <a:xfrm>
            <a:off x="1144076" y="56261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660066"/>
                </a:solidFill>
                <a:latin typeface=".VnTimeH" panose="020B7200000000000000" pitchFamily="34" charset="0"/>
              </a:rPr>
              <a:t>d</a:t>
            </a:r>
          </a:p>
        </p:txBody>
      </p:sp>
      <p:sp>
        <p:nvSpPr>
          <p:cNvPr id="29922" name="Text Box 226"/>
          <p:cNvSpPr txBox="1">
            <a:spLocks noChangeArrowheads="1"/>
          </p:cNvSpPr>
          <p:nvPr/>
        </p:nvSpPr>
        <p:spPr bwMode="auto">
          <a:xfrm>
            <a:off x="1448876" y="6391276"/>
            <a:ext cx="1981200" cy="466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giờ 15 phút</a:t>
            </a:r>
          </a:p>
        </p:txBody>
      </p:sp>
      <p:sp>
        <p:nvSpPr>
          <p:cNvPr id="29923" name="Text Box 227"/>
          <p:cNvSpPr txBox="1">
            <a:spLocks noChangeArrowheads="1"/>
          </p:cNvSpPr>
          <p:nvPr/>
        </p:nvSpPr>
        <p:spPr bwMode="auto">
          <a:xfrm>
            <a:off x="4800600" y="57023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CC0000"/>
                </a:solidFill>
                <a:latin typeface=".VnTimeH" panose="020B7200000000000000" pitchFamily="34" charset="0"/>
              </a:rPr>
              <a:t>e</a:t>
            </a:r>
          </a:p>
        </p:txBody>
      </p:sp>
      <p:sp>
        <p:nvSpPr>
          <p:cNvPr id="29925" name="Text Box 229"/>
          <p:cNvSpPr txBox="1">
            <a:spLocks noChangeArrowheads="1"/>
          </p:cNvSpPr>
          <p:nvPr/>
        </p:nvSpPr>
        <p:spPr bwMode="auto">
          <a:xfrm>
            <a:off x="5029200" y="6391276"/>
            <a:ext cx="1981200" cy="466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giờ 30 phút</a:t>
            </a:r>
          </a:p>
        </p:txBody>
      </p:sp>
      <p:sp>
        <p:nvSpPr>
          <p:cNvPr id="29929" name="Text Box 233"/>
          <p:cNvSpPr txBox="1">
            <a:spLocks noChangeArrowheads="1"/>
          </p:cNvSpPr>
          <p:nvPr/>
        </p:nvSpPr>
        <p:spPr bwMode="auto">
          <a:xfrm>
            <a:off x="8406689" y="57023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99FF"/>
                </a:solidFill>
                <a:latin typeface=".VnTimeH" panose="020B7200000000000000" pitchFamily="34" charset="0"/>
              </a:rPr>
              <a:t>g</a:t>
            </a:r>
          </a:p>
        </p:txBody>
      </p:sp>
      <p:sp>
        <p:nvSpPr>
          <p:cNvPr id="29931" name="Text Box 235"/>
          <p:cNvSpPr txBox="1">
            <a:spLocks noChangeArrowheads="1"/>
          </p:cNvSpPr>
          <p:nvPr/>
        </p:nvSpPr>
        <p:spPr bwMode="auto">
          <a:xfrm>
            <a:off x="8711489" y="6391276"/>
            <a:ext cx="2057400" cy="4619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giờ 35 phút</a:t>
            </a:r>
          </a:p>
        </p:txBody>
      </p:sp>
    </p:spTree>
    <p:extLst>
      <p:ext uri="{BB962C8B-B14F-4D97-AF65-F5344CB8AC3E}">
        <p14:creationId xmlns:p14="http://schemas.microsoft.com/office/powerpoint/2010/main" val="309524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2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9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3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3000" fill="hold"/>
                                        <p:tgtEl>
                                          <p:spTgt spid="2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2000"/>
                                        <p:tgtEl>
                                          <p:spTgt spid="29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9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3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1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3000" fill="hold"/>
                                        <p:tgtEl>
                                          <p:spTgt spid="2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0" dur="2000"/>
                                        <p:tgtEl>
                                          <p:spTgt spid="2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99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10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3000" fill="hold"/>
                                        <p:tgtEl>
                                          <p:spTgt spid="2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5" dur="2000"/>
                                        <p:tgtEl>
                                          <p:spTgt spid="2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29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10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2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0" dur="2000"/>
                                        <p:tgtEl>
                                          <p:spTgt spid="2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299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10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2" dur="3000" fill="hold"/>
                                        <p:tgtEl>
                                          <p:spTgt spid="2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85" dur="2000"/>
                                        <p:tgtEl>
                                          <p:spTgt spid="29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299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13" grpId="0" animBg="1"/>
      <p:bldP spid="29913" grpId="1" animBg="1"/>
      <p:bldP spid="29914" grpId="0"/>
      <p:bldP spid="29916" grpId="0" animBg="1"/>
      <p:bldP spid="29916" grpId="1" animBg="1"/>
      <p:bldP spid="29917" grpId="0"/>
      <p:bldP spid="29919" grpId="0" animBg="1"/>
      <p:bldP spid="29919" grpId="1" animBg="1"/>
      <p:bldP spid="29920" grpId="0"/>
      <p:bldP spid="29922" grpId="0" animBg="1"/>
      <p:bldP spid="29922" grpId="1" animBg="1"/>
      <p:bldP spid="29923" grpId="0"/>
      <p:bldP spid="29925" grpId="0" animBg="1"/>
      <p:bldP spid="29925" grpId="1" animBg="1"/>
      <p:bldP spid="29929" grpId="0"/>
      <p:bldP spid="29931" grpId="0" animBg="1"/>
      <p:bldP spid="2993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532326" y="358775"/>
            <a:ext cx="1371600" cy="8382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981200" y="437287"/>
            <a:ext cx="9958589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đồng hồ trong bộ đồ dùng học toán và quay kim đồng hồ để đồng hồ chỉ: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903926" y="4556977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7 giờ 5 phút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4799526" y="4556977"/>
            <a:ext cx="2438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vi-VN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6 giờ rưỡi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7390326" y="4556977"/>
            <a:ext cx="2813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11 giờ 50 phút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5000" y="2203360"/>
            <a:ext cx="2057400" cy="2057400"/>
            <a:chOff x="2208" y="2448"/>
            <a:chExt cx="1296" cy="1296"/>
          </a:xfrm>
        </p:grpSpPr>
        <p:grpSp>
          <p:nvGrpSpPr>
            <p:cNvPr id="20536" name="Group 8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20549" name="Group 9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0551" name="Oval 10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552" name="Oval 11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0550" name="Oval 12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537" name="Text Box 13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0538" name="Text Box 14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0539" name="Text Box 15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0540" name="Text Box 16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0541" name="Text Box 17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0542" name="Text Box 18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0543" name="Text Box 19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0544" name="Text Box 20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0545" name="Text Box 21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0546" name="Text Box 22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0547" name="Text Box 23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548" name="Text Box 24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776538" y="2660561"/>
            <a:ext cx="423862" cy="936625"/>
            <a:chOff x="789" y="1632"/>
            <a:chExt cx="267" cy="590"/>
          </a:xfrm>
        </p:grpSpPr>
        <p:sp>
          <p:nvSpPr>
            <p:cNvPr id="20533" name="AutoShape 26"/>
            <p:cNvSpPr>
              <a:spLocks noChangeArrowheads="1"/>
            </p:cNvSpPr>
            <p:nvPr/>
          </p:nvSpPr>
          <p:spPr bwMode="auto">
            <a:xfrm rot="7224162">
              <a:off x="707" y="2016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34" name="AutoShape 27"/>
            <p:cNvSpPr>
              <a:spLocks noChangeArrowheads="1"/>
            </p:cNvSpPr>
            <p:nvPr/>
          </p:nvSpPr>
          <p:spPr bwMode="auto">
            <a:xfrm rot="-3524352">
              <a:off x="864" y="1776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35" name="Oval 28"/>
            <p:cNvSpPr>
              <a:spLocks noChangeArrowheads="1"/>
            </p:cNvSpPr>
            <p:nvPr/>
          </p:nvSpPr>
          <p:spPr bwMode="auto">
            <a:xfrm>
              <a:off x="864" y="192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724400" y="2203360"/>
            <a:ext cx="2057400" cy="2057400"/>
            <a:chOff x="2208" y="2448"/>
            <a:chExt cx="1296" cy="1296"/>
          </a:xfrm>
        </p:grpSpPr>
        <p:grpSp>
          <p:nvGrpSpPr>
            <p:cNvPr id="20516" name="Group 30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20529" name="Group 3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0531" name="Oval 3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532" name="Oval 3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0530" name="Oval 3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517" name="Text Box 35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0518" name="Text Box 36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0519" name="Text Box 37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0520" name="Text Box 38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0521" name="Text Box 39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0522" name="Text Box 40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0523" name="Text Box 41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0524" name="Text Box 42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0525" name="Text Box 43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0526" name="Text Box 44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0527" name="Text Box 45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528" name="Text Box 46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5672138" y="3117760"/>
            <a:ext cx="195262" cy="685800"/>
            <a:chOff x="2613" y="1920"/>
            <a:chExt cx="123" cy="432"/>
          </a:xfrm>
        </p:grpSpPr>
        <p:sp>
          <p:nvSpPr>
            <p:cNvPr id="20513" name="AutoShape 48"/>
            <p:cNvSpPr>
              <a:spLocks noChangeArrowheads="1"/>
            </p:cNvSpPr>
            <p:nvPr/>
          </p:nvSpPr>
          <p:spPr bwMode="auto">
            <a:xfrm rot="6197998">
              <a:off x="2531" y="2016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14" name="AutoShape 49"/>
            <p:cNvSpPr>
              <a:spLocks noChangeArrowheads="1"/>
            </p:cNvSpPr>
            <p:nvPr/>
          </p:nvSpPr>
          <p:spPr bwMode="auto">
            <a:xfrm rot="5400000">
              <a:off x="2544" y="2160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515" name="Oval 50"/>
            <p:cNvSpPr>
              <a:spLocks noChangeArrowheads="1"/>
            </p:cNvSpPr>
            <p:nvPr/>
          </p:nvSpPr>
          <p:spPr bwMode="auto">
            <a:xfrm>
              <a:off x="2640" y="192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51"/>
          <p:cNvGrpSpPr>
            <a:grpSpLocks/>
          </p:cNvGrpSpPr>
          <p:nvPr/>
        </p:nvGrpSpPr>
        <p:grpSpPr bwMode="auto">
          <a:xfrm>
            <a:off x="7543800" y="2203360"/>
            <a:ext cx="2057400" cy="2057400"/>
            <a:chOff x="2208" y="2448"/>
            <a:chExt cx="1296" cy="1296"/>
          </a:xfrm>
        </p:grpSpPr>
        <p:grpSp>
          <p:nvGrpSpPr>
            <p:cNvPr id="20496" name="Group 52"/>
            <p:cNvGrpSpPr>
              <a:grpSpLocks/>
            </p:cNvGrpSpPr>
            <p:nvPr/>
          </p:nvGrpSpPr>
          <p:grpSpPr bwMode="auto">
            <a:xfrm>
              <a:off x="2208" y="2448"/>
              <a:ext cx="1296" cy="1296"/>
              <a:chOff x="336" y="240"/>
              <a:chExt cx="1296" cy="1296"/>
            </a:xfrm>
          </p:grpSpPr>
          <p:grpSp>
            <p:nvGrpSpPr>
              <p:cNvPr id="20509" name="Group 53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0511" name="Oval 5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512" name="Oval 55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0510" name="Oval 56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0497" name="Text Box 57"/>
            <p:cNvSpPr txBox="1">
              <a:spLocks noChangeArrowheads="1"/>
            </p:cNvSpPr>
            <p:nvPr/>
          </p:nvSpPr>
          <p:spPr bwMode="auto">
            <a:xfrm>
              <a:off x="2736" y="254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0498" name="Text Box 58"/>
            <p:cNvSpPr txBox="1">
              <a:spLocks noChangeArrowheads="1"/>
            </p:cNvSpPr>
            <p:nvPr/>
          </p:nvSpPr>
          <p:spPr bwMode="auto">
            <a:xfrm>
              <a:off x="249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0499" name="Text Box 59"/>
            <p:cNvSpPr txBox="1">
              <a:spLocks noChangeArrowheads="1"/>
            </p:cNvSpPr>
            <p:nvPr/>
          </p:nvSpPr>
          <p:spPr bwMode="auto">
            <a:xfrm>
              <a:off x="2352" y="326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0500" name="Text Box 60"/>
            <p:cNvSpPr txBox="1">
              <a:spLocks noChangeArrowheads="1"/>
            </p:cNvSpPr>
            <p:nvPr/>
          </p:nvSpPr>
          <p:spPr bwMode="auto">
            <a:xfrm>
              <a:off x="254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0501" name="Text Box 61"/>
            <p:cNvSpPr txBox="1">
              <a:spLocks noChangeArrowheads="1"/>
            </p:cNvSpPr>
            <p:nvPr/>
          </p:nvSpPr>
          <p:spPr bwMode="auto">
            <a:xfrm>
              <a:off x="2352" y="27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0502" name="Text Box 62"/>
            <p:cNvSpPr txBox="1">
              <a:spLocks noChangeArrowheads="1"/>
            </p:cNvSpPr>
            <p:nvPr/>
          </p:nvSpPr>
          <p:spPr bwMode="auto">
            <a:xfrm>
              <a:off x="2256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0503" name="Text Box 63"/>
            <p:cNvSpPr txBox="1">
              <a:spLocks noChangeArrowheads="1"/>
            </p:cNvSpPr>
            <p:nvPr/>
          </p:nvSpPr>
          <p:spPr bwMode="auto">
            <a:xfrm>
              <a:off x="2784" y="345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0504" name="Text Box 64"/>
            <p:cNvSpPr txBox="1">
              <a:spLocks noChangeArrowheads="1"/>
            </p:cNvSpPr>
            <p:nvPr/>
          </p:nvSpPr>
          <p:spPr bwMode="auto">
            <a:xfrm>
              <a:off x="3024" y="34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0505" name="Text Box 65"/>
            <p:cNvSpPr txBox="1">
              <a:spLocks noChangeArrowheads="1"/>
            </p:cNvSpPr>
            <p:nvPr/>
          </p:nvSpPr>
          <p:spPr bwMode="auto">
            <a:xfrm>
              <a:off x="3168" y="321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0506" name="Text Box 66"/>
            <p:cNvSpPr txBox="1">
              <a:spLocks noChangeArrowheads="1"/>
            </p:cNvSpPr>
            <p:nvPr/>
          </p:nvSpPr>
          <p:spPr bwMode="auto">
            <a:xfrm>
              <a:off x="3216" y="29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0507" name="Text Box 67"/>
            <p:cNvSpPr txBox="1">
              <a:spLocks noChangeArrowheads="1"/>
            </p:cNvSpPr>
            <p:nvPr/>
          </p:nvSpPr>
          <p:spPr bwMode="auto">
            <a:xfrm>
              <a:off x="3168" y="27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508" name="Text Box 68"/>
            <p:cNvSpPr txBox="1">
              <a:spLocks noChangeArrowheads="1"/>
            </p:cNvSpPr>
            <p:nvPr/>
          </p:nvSpPr>
          <p:spPr bwMode="auto">
            <a:xfrm>
              <a:off x="2976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3" name="Group 69"/>
          <p:cNvGrpSpPr>
            <a:grpSpLocks/>
          </p:cNvGrpSpPr>
          <p:nvPr/>
        </p:nvGrpSpPr>
        <p:grpSpPr bwMode="auto">
          <a:xfrm>
            <a:off x="8077200" y="2812960"/>
            <a:ext cx="609600" cy="457200"/>
            <a:chOff x="4128" y="1728"/>
            <a:chExt cx="384" cy="288"/>
          </a:xfrm>
        </p:grpSpPr>
        <p:sp>
          <p:nvSpPr>
            <p:cNvPr id="20494" name="AutoShape 70"/>
            <p:cNvSpPr>
              <a:spLocks noChangeArrowheads="1"/>
            </p:cNvSpPr>
            <p:nvPr/>
          </p:nvSpPr>
          <p:spPr bwMode="auto">
            <a:xfrm rot="-5954722">
              <a:off x="4307" y="1810"/>
              <a:ext cx="288" cy="123"/>
            </a:xfrm>
            <a:prstGeom prst="rightArrow">
              <a:avLst>
                <a:gd name="adj1" fmla="val 50000"/>
                <a:gd name="adj2" fmla="val 58537"/>
              </a:avLst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495" name="AutoShape 71"/>
            <p:cNvSpPr>
              <a:spLocks noChangeArrowheads="1"/>
            </p:cNvSpPr>
            <p:nvPr/>
          </p:nvSpPr>
          <p:spPr bwMode="auto">
            <a:xfrm rot="-9465059">
              <a:off x="4128" y="187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2232" name="Oval 72"/>
          <p:cNvSpPr>
            <a:spLocks noChangeArrowheads="1"/>
          </p:cNvSpPr>
          <p:nvPr/>
        </p:nvSpPr>
        <p:spPr bwMode="auto">
          <a:xfrm>
            <a:off x="8534400" y="311776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49398"/>
      </p:ext>
    </p:extLst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4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92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0" tmFilter="0, 0; .2, .5; .8, .5; 1, 0"/>
                                        <p:tgtEl>
                                          <p:spTgt spid="922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0" autoRev="1" fill="hold"/>
                                        <p:tgtEl>
                                          <p:spTgt spid="922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3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3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3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3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/>
      <p:bldP spid="92164" grpId="1"/>
      <p:bldP spid="92165" grpId="0"/>
      <p:bldP spid="92165" grpId="1"/>
      <p:bldP spid="92166" grpId="0"/>
      <p:bldP spid="92166" grpId="1"/>
      <p:bldP spid="92232" grpId="0" animBg="1"/>
      <p:bldP spid="9223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24399" y="1752600"/>
            <a:ext cx="2513527" cy="2252730"/>
            <a:chOff x="480" y="864"/>
            <a:chExt cx="1104" cy="912"/>
          </a:xfrm>
        </p:grpSpPr>
        <p:sp>
          <p:nvSpPr>
            <p:cNvPr id="21518" name="AutoShape 5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9" name="AutoShape 6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946776" y="3389314"/>
            <a:ext cx="530225" cy="115887"/>
            <a:chOff x="1152" y="2352"/>
            <a:chExt cx="240" cy="48"/>
          </a:xfrm>
        </p:grpSpPr>
        <p:sp>
          <p:nvSpPr>
            <p:cNvPr id="21515" name="Oval 9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6" name="Oval 10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7" name="Oval 11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245100" y="3232150"/>
            <a:ext cx="317500" cy="349250"/>
            <a:chOff x="624" y="2448"/>
            <a:chExt cx="144" cy="144"/>
          </a:xfrm>
        </p:grpSpPr>
        <p:sp>
          <p:nvSpPr>
            <p:cNvPr id="21513" name="Rectangle 13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4" name="Rectangle 14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07535" name="Rectangle 15"/>
          <p:cNvSpPr>
            <a:spLocks noChangeArrowheads="1"/>
          </p:cNvSpPr>
          <p:nvPr/>
        </p:nvSpPr>
        <p:spPr bwMode="auto">
          <a:xfrm>
            <a:off x="5105400" y="2286000"/>
            <a:ext cx="1600200" cy="838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5257800" y="2362201"/>
            <a:ext cx="53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5638800" y="2286001"/>
            <a:ext cx="30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5867400" y="2346326"/>
            <a:ext cx="76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48104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7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075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5" grpId="0" animBg="1"/>
      <p:bldP spid="107537" grpId="0"/>
      <p:bldP spid="107537" grpId="1"/>
      <p:bldP spid="107538" grpId="0"/>
      <p:bldP spid="107538" grpId="1"/>
      <p:bldP spid="107539" grpId="0"/>
      <p:bldP spid="107539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val 4"/>
          <p:cNvSpPr>
            <a:spLocks noChangeArrowheads="1"/>
          </p:cNvSpPr>
          <p:nvPr/>
        </p:nvSpPr>
        <p:spPr bwMode="auto">
          <a:xfrm>
            <a:off x="2133600" y="457200"/>
            <a:ext cx="1219200" cy="8255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3276600" y="609601"/>
            <a:ext cx="419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mấy giờ ?</a:t>
            </a:r>
          </a:p>
        </p:txBody>
      </p:sp>
      <p:grpSp>
        <p:nvGrpSpPr>
          <p:cNvPr id="22532" name="Group 8"/>
          <p:cNvGrpSpPr>
            <a:grpSpLocks/>
          </p:cNvGrpSpPr>
          <p:nvPr/>
        </p:nvGrpSpPr>
        <p:grpSpPr bwMode="auto">
          <a:xfrm>
            <a:off x="2286000" y="1524000"/>
            <a:ext cx="1752600" cy="1447800"/>
            <a:chOff x="480" y="864"/>
            <a:chExt cx="1104" cy="912"/>
          </a:xfrm>
        </p:grpSpPr>
        <p:sp>
          <p:nvSpPr>
            <p:cNvPr id="22608" name="AutoShape 6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9" name="AutoShape 7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533" name="Rectangle 12"/>
          <p:cNvSpPr>
            <a:spLocks noChangeArrowheads="1"/>
          </p:cNvSpPr>
          <p:nvPr/>
        </p:nvSpPr>
        <p:spPr bwMode="auto">
          <a:xfrm>
            <a:off x="2590800" y="19050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5:20</a:t>
            </a:r>
          </a:p>
        </p:txBody>
      </p:sp>
      <p:grpSp>
        <p:nvGrpSpPr>
          <p:cNvPr id="22534" name="Group 16"/>
          <p:cNvGrpSpPr>
            <a:grpSpLocks/>
          </p:cNvGrpSpPr>
          <p:nvPr/>
        </p:nvGrpSpPr>
        <p:grpSpPr bwMode="auto">
          <a:xfrm>
            <a:off x="3200400" y="2667000"/>
            <a:ext cx="381000" cy="76200"/>
            <a:chOff x="1152" y="2352"/>
            <a:chExt cx="240" cy="48"/>
          </a:xfrm>
        </p:grpSpPr>
        <p:sp>
          <p:nvSpPr>
            <p:cNvPr id="22605" name="Oval 13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6" name="Oval 14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7" name="Oval 15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535" name="Group 24"/>
          <p:cNvGrpSpPr>
            <a:grpSpLocks/>
          </p:cNvGrpSpPr>
          <p:nvPr/>
        </p:nvGrpSpPr>
        <p:grpSpPr bwMode="auto">
          <a:xfrm>
            <a:off x="2590800" y="2514600"/>
            <a:ext cx="228600" cy="228600"/>
            <a:chOff x="624" y="2448"/>
            <a:chExt cx="144" cy="144"/>
          </a:xfrm>
        </p:grpSpPr>
        <p:sp>
          <p:nvSpPr>
            <p:cNvPr id="22603" name="Rectangle 21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4" name="Rectangle 22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536" name="Text Box 28"/>
          <p:cNvSpPr txBox="1">
            <a:spLocks noChangeArrowheads="1"/>
          </p:cNvSpPr>
          <p:nvPr/>
        </p:nvSpPr>
        <p:spPr bwMode="auto">
          <a:xfrm>
            <a:off x="1981200" y="3040064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257800" y="1524000"/>
            <a:ext cx="1752600" cy="1447800"/>
            <a:chOff x="480" y="864"/>
            <a:chExt cx="1104" cy="912"/>
          </a:xfrm>
        </p:grpSpPr>
        <p:sp>
          <p:nvSpPr>
            <p:cNvPr id="22601" name="AutoShape 32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2" name="AutoShape 33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5562600" y="19050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9:15</a:t>
            </a: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6172200" y="2590800"/>
            <a:ext cx="381000" cy="76200"/>
            <a:chOff x="1152" y="2352"/>
            <a:chExt cx="240" cy="48"/>
          </a:xfrm>
        </p:grpSpPr>
        <p:sp>
          <p:nvSpPr>
            <p:cNvPr id="22598" name="Oval 36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99" name="Oval 37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00" name="Oval 38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5562600" y="2514600"/>
            <a:ext cx="228600" cy="228600"/>
            <a:chOff x="624" y="2448"/>
            <a:chExt cx="144" cy="144"/>
          </a:xfrm>
        </p:grpSpPr>
        <p:sp>
          <p:nvSpPr>
            <p:cNvPr id="22596" name="Rectangle 40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97" name="Rectangle 41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34" name="Text Box 42"/>
          <p:cNvSpPr txBox="1">
            <a:spLocks noChangeArrowheads="1"/>
          </p:cNvSpPr>
          <p:nvPr/>
        </p:nvSpPr>
        <p:spPr bwMode="auto">
          <a:xfrm>
            <a:off x="4953000" y="2895601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8077200" y="1447800"/>
            <a:ext cx="1752600" cy="1447800"/>
            <a:chOff x="480" y="864"/>
            <a:chExt cx="1104" cy="912"/>
          </a:xfrm>
        </p:grpSpPr>
        <p:sp>
          <p:nvSpPr>
            <p:cNvPr id="22594" name="AutoShape 45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95" name="AutoShape 46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39" name="Rectangle 47"/>
          <p:cNvSpPr>
            <a:spLocks noChangeArrowheads="1"/>
          </p:cNvSpPr>
          <p:nvPr/>
        </p:nvSpPr>
        <p:spPr bwMode="auto">
          <a:xfrm>
            <a:off x="8382000" y="18288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12:35</a:t>
            </a:r>
          </a:p>
        </p:txBody>
      </p: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8991600" y="2514600"/>
            <a:ext cx="381000" cy="76200"/>
            <a:chOff x="1152" y="2352"/>
            <a:chExt cx="240" cy="48"/>
          </a:xfrm>
        </p:grpSpPr>
        <p:sp>
          <p:nvSpPr>
            <p:cNvPr id="22591" name="Oval 49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92" name="Oval 50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93" name="Oval 51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8382000" y="2438400"/>
            <a:ext cx="228600" cy="228600"/>
            <a:chOff x="624" y="2448"/>
            <a:chExt cx="144" cy="144"/>
          </a:xfrm>
        </p:grpSpPr>
        <p:sp>
          <p:nvSpPr>
            <p:cNvPr id="22589" name="Rectangle 53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90" name="Rectangle 54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7696200" y="2590801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2286000" y="4038600"/>
            <a:ext cx="1752600" cy="1447800"/>
            <a:chOff x="480" y="864"/>
            <a:chExt cx="1104" cy="912"/>
          </a:xfrm>
        </p:grpSpPr>
        <p:sp>
          <p:nvSpPr>
            <p:cNvPr id="22587" name="AutoShape 58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88" name="AutoShape 59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2590800" y="44196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14:05</a:t>
            </a:r>
          </a:p>
        </p:txBody>
      </p:sp>
      <p:grpSp>
        <p:nvGrpSpPr>
          <p:cNvPr id="12" name="Group 61"/>
          <p:cNvGrpSpPr>
            <a:grpSpLocks/>
          </p:cNvGrpSpPr>
          <p:nvPr/>
        </p:nvGrpSpPr>
        <p:grpSpPr bwMode="auto">
          <a:xfrm>
            <a:off x="3200400" y="5105400"/>
            <a:ext cx="381000" cy="76200"/>
            <a:chOff x="1152" y="2352"/>
            <a:chExt cx="240" cy="48"/>
          </a:xfrm>
        </p:grpSpPr>
        <p:sp>
          <p:nvSpPr>
            <p:cNvPr id="22584" name="Oval 62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85" name="Oval 63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86" name="Oval 64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65"/>
          <p:cNvGrpSpPr>
            <a:grpSpLocks/>
          </p:cNvGrpSpPr>
          <p:nvPr/>
        </p:nvGrpSpPr>
        <p:grpSpPr bwMode="auto">
          <a:xfrm>
            <a:off x="2590800" y="5029200"/>
            <a:ext cx="228600" cy="228600"/>
            <a:chOff x="624" y="2448"/>
            <a:chExt cx="144" cy="144"/>
          </a:xfrm>
        </p:grpSpPr>
        <p:sp>
          <p:nvSpPr>
            <p:cNvPr id="22582" name="Rectangle 66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83" name="Rectangle 67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60" name="Text Box 68"/>
          <p:cNvSpPr txBox="1">
            <a:spLocks noChangeArrowheads="1"/>
          </p:cNvSpPr>
          <p:nvPr/>
        </p:nvSpPr>
        <p:spPr bwMode="auto">
          <a:xfrm>
            <a:off x="1981200" y="5287964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grpSp>
        <p:nvGrpSpPr>
          <p:cNvPr id="14" name="Group 70"/>
          <p:cNvGrpSpPr>
            <a:grpSpLocks/>
          </p:cNvGrpSpPr>
          <p:nvPr/>
        </p:nvGrpSpPr>
        <p:grpSpPr bwMode="auto">
          <a:xfrm>
            <a:off x="5257800" y="4038600"/>
            <a:ext cx="1752600" cy="1447800"/>
            <a:chOff x="480" y="864"/>
            <a:chExt cx="1104" cy="912"/>
          </a:xfrm>
        </p:grpSpPr>
        <p:sp>
          <p:nvSpPr>
            <p:cNvPr id="22580" name="AutoShape 71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81" name="AutoShape 72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562600" y="44196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17:30</a:t>
            </a:r>
          </a:p>
        </p:txBody>
      </p:sp>
      <p:grpSp>
        <p:nvGrpSpPr>
          <p:cNvPr id="15" name="Group 74"/>
          <p:cNvGrpSpPr>
            <a:grpSpLocks/>
          </p:cNvGrpSpPr>
          <p:nvPr/>
        </p:nvGrpSpPr>
        <p:grpSpPr bwMode="auto">
          <a:xfrm>
            <a:off x="6172200" y="5105400"/>
            <a:ext cx="381000" cy="76200"/>
            <a:chOff x="1152" y="2352"/>
            <a:chExt cx="240" cy="48"/>
          </a:xfrm>
        </p:grpSpPr>
        <p:sp>
          <p:nvSpPr>
            <p:cNvPr id="22577" name="Oval 75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8" name="Oval 76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9" name="Oval 77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78"/>
          <p:cNvGrpSpPr>
            <a:grpSpLocks/>
          </p:cNvGrpSpPr>
          <p:nvPr/>
        </p:nvGrpSpPr>
        <p:grpSpPr bwMode="auto">
          <a:xfrm>
            <a:off x="5562600" y="5029200"/>
            <a:ext cx="228600" cy="228600"/>
            <a:chOff x="624" y="2448"/>
            <a:chExt cx="144" cy="144"/>
          </a:xfrm>
        </p:grpSpPr>
        <p:sp>
          <p:nvSpPr>
            <p:cNvPr id="22575" name="Rectangle 79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6" name="Rectangle 80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73" name="Text Box 81"/>
          <p:cNvSpPr txBox="1">
            <a:spLocks noChangeArrowheads="1"/>
          </p:cNvSpPr>
          <p:nvPr/>
        </p:nvSpPr>
        <p:spPr bwMode="auto">
          <a:xfrm>
            <a:off x="4953000" y="5287964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grpSp>
        <p:nvGrpSpPr>
          <p:cNvPr id="17" name="Group 83"/>
          <p:cNvGrpSpPr>
            <a:grpSpLocks/>
          </p:cNvGrpSpPr>
          <p:nvPr/>
        </p:nvGrpSpPr>
        <p:grpSpPr bwMode="auto">
          <a:xfrm>
            <a:off x="8077200" y="4038600"/>
            <a:ext cx="1752600" cy="1447800"/>
            <a:chOff x="480" y="864"/>
            <a:chExt cx="1104" cy="912"/>
          </a:xfrm>
        </p:grpSpPr>
        <p:sp>
          <p:nvSpPr>
            <p:cNvPr id="22573" name="AutoShape 84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4" name="AutoShape 85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78" name="Rectangle 86"/>
          <p:cNvSpPr>
            <a:spLocks noChangeArrowheads="1"/>
          </p:cNvSpPr>
          <p:nvPr/>
        </p:nvSpPr>
        <p:spPr bwMode="auto">
          <a:xfrm>
            <a:off x="8382000" y="44196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21:55</a:t>
            </a:r>
          </a:p>
        </p:txBody>
      </p:sp>
      <p:grpSp>
        <p:nvGrpSpPr>
          <p:cNvPr id="18" name="Group 87"/>
          <p:cNvGrpSpPr>
            <a:grpSpLocks/>
          </p:cNvGrpSpPr>
          <p:nvPr/>
        </p:nvGrpSpPr>
        <p:grpSpPr bwMode="auto">
          <a:xfrm>
            <a:off x="8991600" y="5105400"/>
            <a:ext cx="381000" cy="76200"/>
            <a:chOff x="1152" y="2352"/>
            <a:chExt cx="240" cy="48"/>
          </a:xfrm>
        </p:grpSpPr>
        <p:sp>
          <p:nvSpPr>
            <p:cNvPr id="22570" name="Oval 88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1" name="Oval 89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72" name="Oval 90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91"/>
          <p:cNvGrpSpPr>
            <a:grpSpLocks/>
          </p:cNvGrpSpPr>
          <p:nvPr/>
        </p:nvGrpSpPr>
        <p:grpSpPr bwMode="auto">
          <a:xfrm>
            <a:off x="8382000" y="5029200"/>
            <a:ext cx="228600" cy="228600"/>
            <a:chOff x="624" y="2448"/>
            <a:chExt cx="144" cy="144"/>
          </a:xfrm>
        </p:grpSpPr>
        <p:sp>
          <p:nvSpPr>
            <p:cNvPr id="22568" name="Rectangle 92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69" name="Rectangle 93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886" name="Text Box 94"/>
          <p:cNvSpPr txBox="1">
            <a:spLocks noChangeArrowheads="1"/>
          </p:cNvSpPr>
          <p:nvPr/>
        </p:nvSpPr>
        <p:spPr bwMode="auto">
          <a:xfrm>
            <a:off x="7772400" y="5287964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2286000" y="3236914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giờ 20 phút</a:t>
            </a:r>
          </a:p>
        </p:txBody>
      </p:sp>
      <p:sp>
        <p:nvSpPr>
          <p:cNvPr id="33891" name="Text Box 99"/>
          <p:cNvSpPr txBox="1">
            <a:spLocks noChangeArrowheads="1"/>
          </p:cNvSpPr>
          <p:nvPr/>
        </p:nvSpPr>
        <p:spPr bwMode="auto">
          <a:xfrm>
            <a:off x="5257800" y="3236914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giờ 15 phút</a:t>
            </a:r>
          </a:p>
        </p:txBody>
      </p:sp>
      <p:sp>
        <p:nvSpPr>
          <p:cNvPr id="33893" name="Text Box 101"/>
          <p:cNvSpPr txBox="1">
            <a:spLocks noChangeArrowheads="1"/>
          </p:cNvSpPr>
          <p:nvPr/>
        </p:nvSpPr>
        <p:spPr bwMode="auto">
          <a:xfrm>
            <a:off x="8001001" y="3160714"/>
            <a:ext cx="289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giờ 35 phút</a:t>
            </a:r>
          </a:p>
        </p:txBody>
      </p:sp>
      <p:sp>
        <p:nvSpPr>
          <p:cNvPr id="33895" name="Text Box 103"/>
          <p:cNvSpPr txBox="1">
            <a:spLocks noChangeArrowheads="1"/>
          </p:cNvSpPr>
          <p:nvPr/>
        </p:nvSpPr>
        <p:spPr bwMode="auto">
          <a:xfrm>
            <a:off x="2286000" y="57150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giờ 5 phút</a:t>
            </a:r>
          </a:p>
        </p:txBody>
      </p:sp>
      <p:sp>
        <p:nvSpPr>
          <p:cNvPr id="33897" name="Text Box 105"/>
          <p:cNvSpPr txBox="1">
            <a:spLocks noChangeArrowheads="1"/>
          </p:cNvSpPr>
          <p:nvPr/>
        </p:nvSpPr>
        <p:spPr bwMode="auto">
          <a:xfrm>
            <a:off x="5105401" y="5903914"/>
            <a:ext cx="289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giờ 30 phút</a:t>
            </a:r>
          </a:p>
        </p:txBody>
      </p:sp>
      <p:sp>
        <p:nvSpPr>
          <p:cNvPr id="33899" name="Text Box 107"/>
          <p:cNvSpPr txBox="1">
            <a:spLocks noChangeArrowheads="1"/>
          </p:cNvSpPr>
          <p:nvPr/>
        </p:nvSpPr>
        <p:spPr bwMode="auto">
          <a:xfrm>
            <a:off x="8001001" y="5827714"/>
            <a:ext cx="2898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giờ 55 phút</a:t>
            </a:r>
          </a:p>
        </p:txBody>
      </p:sp>
    </p:spTree>
    <p:extLst>
      <p:ext uri="{BB962C8B-B14F-4D97-AF65-F5344CB8AC3E}">
        <p14:creationId xmlns:p14="http://schemas.microsoft.com/office/powerpoint/2010/main" val="396477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38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38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38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3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3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33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338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338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338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33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33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9" dur="2000"/>
                                        <p:tgtEl>
                                          <p:spTgt spid="3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3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3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3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3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1" dur="2000"/>
                                        <p:tgtEl>
                                          <p:spTgt spid="33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6" grpId="0" animBg="1"/>
      <p:bldP spid="33834" grpId="0"/>
      <p:bldP spid="33839" grpId="0" animBg="1"/>
      <p:bldP spid="33847" grpId="0"/>
      <p:bldP spid="33852" grpId="0" animBg="1"/>
      <p:bldP spid="33860" grpId="0"/>
      <p:bldP spid="33865" grpId="0" animBg="1"/>
      <p:bldP spid="33873" grpId="0"/>
      <p:bldP spid="33878" grpId="0" animBg="1"/>
      <p:bldP spid="33886" grpId="0"/>
      <p:bldP spid="33888" grpId="0"/>
      <p:bldP spid="33891" grpId="0"/>
      <p:bldP spid="33893" grpId="0"/>
      <p:bldP spid="33895" grpId="0"/>
      <p:bldP spid="33897" grpId="0"/>
      <p:bldP spid="338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35"/>
          <p:cNvGrpSpPr>
            <a:grpSpLocks/>
          </p:cNvGrpSpPr>
          <p:nvPr/>
        </p:nvGrpSpPr>
        <p:grpSpPr bwMode="auto">
          <a:xfrm>
            <a:off x="1828800" y="1143000"/>
            <a:ext cx="1752600" cy="1447800"/>
            <a:chOff x="720" y="432"/>
            <a:chExt cx="1104" cy="912"/>
          </a:xfrm>
        </p:grpSpPr>
        <p:grpSp>
          <p:nvGrpSpPr>
            <p:cNvPr id="23576" name="Group 4"/>
            <p:cNvGrpSpPr>
              <a:grpSpLocks/>
            </p:cNvGrpSpPr>
            <p:nvPr/>
          </p:nvGrpSpPr>
          <p:grpSpPr bwMode="auto">
            <a:xfrm>
              <a:off x="720" y="432"/>
              <a:ext cx="1104" cy="912"/>
              <a:chOff x="480" y="864"/>
              <a:chExt cx="1104" cy="912"/>
            </a:xfrm>
          </p:grpSpPr>
          <p:sp>
            <p:nvSpPr>
              <p:cNvPr id="23585" name="AutoShape 5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86" name="AutoShape 6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577" name="Rectangle 7"/>
            <p:cNvSpPr>
              <a:spLocks noChangeArrowheads="1"/>
            </p:cNvSpPr>
            <p:nvPr/>
          </p:nvSpPr>
          <p:spPr bwMode="auto">
            <a:xfrm>
              <a:off x="912" y="672"/>
              <a:ext cx="720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14:05</a:t>
              </a:r>
            </a:p>
          </p:txBody>
        </p:sp>
        <p:grpSp>
          <p:nvGrpSpPr>
            <p:cNvPr id="23578" name="Group 8"/>
            <p:cNvGrpSpPr>
              <a:grpSpLocks/>
            </p:cNvGrpSpPr>
            <p:nvPr/>
          </p:nvGrpSpPr>
          <p:grpSpPr bwMode="auto">
            <a:xfrm>
              <a:off x="1296" y="1104"/>
              <a:ext cx="240" cy="48"/>
              <a:chOff x="1152" y="2352"/>
              <a:chExt cx="240" cy="48"/>
            </a:xfrm>
          </p:grpSpPr>
          <p:sp>
            <p:nvSpPr>
              <p:cNvPr id="23582" name="Oval 9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83" name="Oval 10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84" name="Oval 11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579" name="Group 12"/>
            <p:cNvGrpSpPr>
              <a:grpSpLocks/>
            </p:cNvGrpSpPr>
            <p:nvPr/>
          </p:nvGrpSpPr>
          <p:grpSpPr bwMode="auto">
            <a:xfrm>
              <a:off x="912" y="1056"/>
              <a:ext cx="144" cy="144"/>
              <a:chOff x="624" y="2448"/>
              <a:chExt cx="144" cy="144"/>
            </a:xfrm>
          </p:grpSpPr>
          <p:sp>
            <p:nvSpPr>
              <p:cNvPr id="23580" name="Rectangle 13"/>
              <p:cNvSpPr>
                <a:spLocks noChangeArrowheads="1"/>
              </p:cNvSpPr>
              <p:nvPr/>
            </p:nvSpPr>
            <p:spPr bwMode="auto">
              <a:xfrm>
                <a:off x="624" y="2448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81" name="Rectangle 14"/>
              <p:cNvSpPr>
                <a:spLocks noChangeArrowheads="1"/>
              </p:cNvSpPr>
              <p:nvPr/>
            </p:nvSpPr>
            <p:spPr bwMode="auto">
              <a:xfrm>
                <a:off x="624" y="2544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3555" name="Text Box 15"/>
          <p:cNvSpPr txBox="1">
            <a:spLocks noChangeArrowheads="1"/>
          </p:cNvSpPr>
          <p:nvPr/>
        </p:nvSpPr>
        <p:spPr bwMode="auto">
          <a:xfrm>
            <a:off x="1524000" y="2286001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23556" name="Text Box 16"/>
          <p:cNvSpPr txBox="1">
            <a:spLocks noChangeArrowheads="1"/>
          </p:cNvSpPr>
          <p:nvPr/>
        </p:nvSpPr>
        <p:spPr bwMode="auto">
          <a:xfrm>
            <a:off x="1905000" y="2895601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14 giờ 5 phút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3810000" y="1295401"/>
            <a:ext cx="6059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giờ 5 phút còn gọi là mấy giờ ?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3810001" y="1981201"/>
            <a:ext cx="7394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giờ 5 phút còn gọi là </a:t>
            </a:r>
            <a:r>
              <a:rPr lang="en-US" altLang="en-US" sz="28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giờ 5 phút chiều.</a:t>
            </a:r>
          </a:p>
        </p:txBody>
      </p:sp>
      <p:grpSp>
        <p:nvGrpSpPr>
          <p:cNvPr id="23559" name="Group 32"/>
          <p:cNvGrpSpPr>
            <a:grpSpLocks/>
          </p:cNvGrpSpPr>
          <p:nvPr/>
        </p:nvGrpSpPr>
        <p:grpSpPr bwMode="auto">
          <a:xfrm>
            <a:off x="1524000" y="3886201"/>
            <a:ext cx="2362200" cy="1971675"/>
            <a:chOff x="576" y="2688"/>
            <a:chExt cx="1488" cy="1242"/>
          </a:xfrm>
        </p:grpSpPr>
        <p:grpSp>
          <p:nvGrpSpPr>
            <p:cNvPr id="23563" name="Group 19"/>
            <p:cNvGrpSpPr>
              <a:grpSpLocks/>
            </p:cNvGrpSpPr>
            <p:nvPr/>
          </p:nvGrpSpPr>
          <p:grpSpPr bwMode="auto">
            <a:xfrm>
              <a:off x="768" y="2688"/>
              <a:ext cx="1104" cy="912"/>
              <a:chOff x="480" y="864"/>
              <a:chExt cx="1104" cy="912"/>
            </a:xfrm>
          </p:grpSpPr>
          <p:sp>
            <p:nvSpPr>
              <p:cNvPr id="23574" name="AutoShape 20"/>
              <p:cNvSpPr>
                <a:spLocks noChangeArrowheads="1"/>
              </p:cNvSpPr>
              <p:nvPr/>
            </p:nvSpPr>
            <p:spPr bwMode="auto">
              <a:xfrm>
                <a:off x="480" y="864"/>
                <a:ext cx="1104" cy="912"/>
              </a:xfrm>
              <a:prstGeom prst="roundRect">
                <a:avLst>
                  <a:gd name="adj" fmla="val 33037"/>
                </a:avLst>
              </a:prstGeom>
              <a:solidFill>
                <a:srgbClr val="0000FF"/>
              </a:solidFill>
              <a:ln w="38100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75" name="AutoShape 21"/>
              <p:cNvSpPr>
                <a:spLocks noChangeArrowheads="1"/>
              </p:cNvSpPr>
              <p:nvPr/>
            </p:nvSpPr>
            <p:spPr bwMode="auto">
              <a:xfrm>
                <a:off x="528" y="912"/>
                <a:ext cx="1008" cy="816"/>
              </a:xfrm>
              <a:prstGeom prst="roundRect">
                <a:avLst>
                  <a:gd name="adj" fmla="val 33037"/>
                </a:avLst>
              </a:prstGeom>
              <a:solidFill>
                <a:srgbClr val="33CCFF"/>
              </a:solidFill>
              <a:ln w="28575">
                <a:solidFill>
                  <a:srgbClr val="9900CC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564" name="Rectangle 22"/>
            <p:cNvSpPr>
              <a:spLocks noChangeArrowheads="1"/>
            </p:cNvSpPr>
            <p:nvPr/>
          </p:nvSpPr>
          <p:spPr bwMode="auto">
            <a:xfrm>
              <a:off x="960" y="2928"/>
              <a:ext cx="720" cy="33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21:55</a:t>
              </a:r>
            </a:p>
          </p:txBody>
        </p:sp>
        <p:grpSp>
          <p:nvGrpSpPr>
            <p:cNvPr id="23565" name="Group 23"/>
            <p:cNvGrpSpPr>
              <a:grpSpLocks/>
            </p:cNvGrpSpPr>
            <p:nvPr/>
          </p:nvGrpSpPr>
          <p:grpSpPr bwMode="auto">
            <a:xfrm>
              <a:off x="1344" y="3360"/>
              <a:ext cx="240" cy="48"/>
              <a:chOff x="1152" y="2352"/>
              <a:chExt cx="240" cy="48"/>
            </a:xfrm>
          </p:grpSpPr>
          <p:sp>
            <p:nvSpPr>
              <p:cNvPr id="23571" name="Oval 24"/>
              <p:cNvSpPr>
                <a:spLocks noChangeArrowheads="1"/>
              </p:cNvSpPr>
              <p:nvPr/>
            </p:nvSpPr>
            <p:spPr bwMode="auto">
              <a:xfrm>
                <a:off x="1152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72" name="Oval 25"/>
              <p:cNvSpPr>
                <a:spLocks noChangeArrowheads="1"/>
              </p:cNvSpPr>
              <p:nvPr/>
            </p:nvSpPr>
            <p:spPr bwMode="auto">
              <a:xfrm>
                <a:off x="1248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73" name="Oval 26"/>
              <p:cNvSpPr>
                <a:spLocks noChangeArrowheads="1"/>
              </p:cNvSpPr>
              <p:nvPr/>
            </p:nvSpPr>
            <p:spPr bwMode="auto">
              <a:xfrm>
                <a:off x="1344" y="2352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566" name="Group 27"/>
            <p:cNvGrpSpPr>
              <a:grpSpLocks/>
            </p:cNvGrpSpPr>
            <p:nvPr/>
          </p:nvGrpSpPr>
          <p:grpSpPr bwMode="auto">
            <a:xfrm>
              <a:off x="960" y="3312"/>
              <a:ext cx="144" cy="144"/>
              <a:chOff x="624" y="2448"/>
              <a:chExt cx="144" cy="144"/>
            </a:xfrm>
          </p:grpSpPr>
          <p:sp>
            <p:nvSpPr>
              <p:cNvPr id="23569" name="Rectangle 28"/>
              <p:cNvSpPr>
                <a:spLocks noChangeArrowheads="1"/>
              </p:cNvSpPr>
              <p:nvPr/>
            </p:nvSpPr>
            <p:spPr bwMode="auto">
              <a:xfrm>
                <a:off x="624" y="2448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570" name="Rectangle 29"/>
              <p:cNvSpPr>
                <a:spLocks noChangeArrowheads="1"/>
              </p:cNvSpPr>
              <p:nvPr/>
            </p:nvSpPr>
            <p:spPr bwMode="auto">
              <a:xfrm>
                <a:off x="624" y="2544"/>
                <a:ext cx="144" cy="4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3567" name="Text Box 30"/>
            <p:cNvSpPr txBox="1">
              <a:spLocks noChangeArrowheads="1"/>
            </p:cNvSpPr>
            <p:nvPr/>
          </p:nvSpPr>
          <p:spPr bwMode="auto">
            <a:xfrm>
              <a:off x="576" y="3475"/>
              <a:ext cx="24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23568" name="Text Box 31"/>
            <p:cNvSpPr txBox="1">
              <a:spLocks noChangeArrowheads="1"/>
            </p:cNvSpPr>
            <p:nvPr/>
          </p:nvSpPr>
          <p:spPr bwMode="auto">
            <a:xfrm>
              <a:off x="864" y="3600"/>
              <a:ext cx="120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4038600" y="4114801"/>
            <a:ext cx="5854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giờ 55 phút còn gọi là mấy giờ ?</a:t>
            </a: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4038600" y="4800601"/>
            <a:ext cx="7291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vi-VN" alt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giờ 55 phút còn gọi là </a:t>
            </a:r>
            <a:r>
              <a:rPr lang="vi-VN" altLang="en-US" sz="2800" b="1" i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giờ 55 phút đêm.</a:t>
            </a:r>
          </a:p>
        </p:txBody>
      </p:sp>
      <p:sp>
        <p:nvSpPr>
          <p:cNvPr id="23562" name="Text Box 37"/>
          <p:cNvSpPr txBox="1">
            <a:spLocks noChangeArrowheads="1"/>
          </p:cNvSpPr>
          <p:nvPr/>
        </p:nvSpPr>
        <p:spPr bwMode="auto">
          <a:xfrm>
            <a:off x="1828801" y="5638801"/>
            <a:ext cx="3389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21 giờ 55 phút</a:t>
            </a:r>
          </a:p>
        </p:txBody>
      </p:sp>
    </p:spTree>
    <p:extLst>
      <p:ext uri="{BB962C8B-B14F-4D97-AF65-F5344CB8AC3E}">
        <p14:creationId xmlns:p14="http://schemas.microsoft.com/office/powerpoint/2010/main" val="54481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4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3" grpId="0"/>
      <p:bldP spid="34834" grpId="0"/>
      <p:bldP spid="34849" grpId="0"/>
      <p:bldP spid="348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4"/>
          <p:cNvSpPr>
            <a:spLocks noChangeArrowheads="1"/>
          </p:cNvSpPr>
          <p:nvPr/>
        </p:nvSpPr>
        <p:spPr bwMode="auto">
          <a:xfrm>
            <a:off x="1524000" y="152400"/>
            <a:ext cx="11430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4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743200" y="228601"/>
            <a:ext cx="9361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vi-V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Vào buổi chiều, hai đồng hồ nào chỉ cùng thời gian?</a:t>
            </a:r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2209800" y="914400"/>
            <a:ext cx="1752600" cy="1447800"/>
            <a:chOff x="480" y="864"/>
            <a:chExt cx="1104" cy="912"/>
          </a:xfrm>
        </p:grpSpPr>
        <p:sp>
          <p:nvSpPr>
            <p:cNvPr id="24693" name="AutoShape 8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94" name="AutoShape 9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514600" y="12954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16:00</a:t>
            </a:r>
          </a:p>
        </p:txBody>
      </p:sp>
      <p:grpSp>
        <p:nvGrpSpPr>
          <p:cNvPr id="24582" name="Group 11"/>
          <p:cNvGrpSpPr>
            <a:grpSpLocks/>
          </p:cNvGrpSpPr>
          <p:nvPr/>
        </p:nvGrpSpPr>
        <p:grpSpPr bwMode="auto">
          <a:xfrm>
            <a:off x="3124200" y="1981200"/>
            <a:ext cx="381000" cy="76200"/>
            <a:chOff x="1152" y="2352"/>
            <a:chExt cx="240" cy="48"/>
          </a:xfrm>
        </p:grpSpPr>
        <p:sp>
          <p:nvSpPr>
            <p:cNvPr id="24690" name="Oval 12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91" name="Oval 13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92" name="Oval 14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583" name="Group 15"/>
          <p:cNvGrpSpPr>
            <a:grpSpLocks/>
          </p:cNvGrpSpPr>
          <p:nvPr/>
        </p:nvGrpSpPr>
        <p:grpSpPr bwMode="auto">
          <a:xfrm>
            <a:off x="2514600" y="1905000"/>
            <a:ext cx="228600" cy="228600"/>
            <a:chOff x="624" y="2448"/>
            <a:chExt cx="144" cy="144"/>
          </a:xfrm>
        </p:grpSpPr>
        <p:sp>
          <p:nvSpPr>
            <p:cNvPr id="24688" name="Rectangle 16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9" name="Rectangle 17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1905000" y="23161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pSp>
        <p:nvGrpSpPr>
          <p:cNvPr id="24585" name="Group 20"/>
          <p:cNvGrpSpPr>
            <a:grpSpLocks/>
          </p:cNvGrpSpPr>
          <p:nvPr/>
        </p:nvGrpSpPr>
        <p:grpSpPr bwMode="auto">
          <a:xfrm>
            <a:off x="8077200" y="914400"/>
            <a:ext cx="1752600" cy="1447800"/>
            <a:chOff x="480" y="864"/>
            <a:chExt cx="1104" cy="912"/>
          </a:xfrm>
        </p:grpSpPr>
        <p:sp>
          <p:nvSpPr>
            <p:cNvPr id="24686" name="AutoShape 21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7" name="AutoShape 22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8382000" y="12954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16:30</a:t>
            </a:r>
          </a:p>
        </p:txBody>
      </p:sp>
      <p:grpSp>
        <p:nvGrpSpPr>
          <p:cNvPr id="24587" name="Group 24"/>
          <p:cNvGrpSpPr>
            <a:grpSpLocks/>
          </p:cNvGrpSpPr>
          <p:nvPr/>
        </p:nvGrpSpPr>
        <p:grpSpPr bwMode="auto">
          <a:xfrm>
            <a:off x="8991600" y="1981200"/>
            <a:ext cx="381000" cy="76200"/>
            <a:chOff x="1152" y="2352"/>
            <a:chExt cx="240" cy="48"/>
          </a:xfrm>
        </p:grpSpPr>
        <p:sp>
          <p:nvSpPr>
            <p:cNvPr id="24683" name="Oval 25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4" name="Oval 26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5" name="Oval 27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588" name="Group 28"/>
          <p:cNvGrpSpPr>
            <a:grpSpLocks/>
          </p:cNvGrpSpPr>
          <p:nvPr/>
        </p:nvGrpSpPr>
        <p:grpSpPr bwMode="auto">
          <a:xfrm>
            <a:off x="8382000" y="1905000"/>
            <a:ext cx="228600" cy="228600"/>
            <a:chOff x="624" y="2448"/>
            <a:chExt cx="144" cy="144"/>
          </a:xfrm>
        </p:grpSpPr>
        <p:sp>
          <p:nvSpPr>
            <p:cNvPr id="24681" name="Rectangle 29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2" name="Rectangle 30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7772400" y="21336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24590" name="Group 32"/>
          <p:cNvGrpSpPr>
            <a:grpSpLocks/>
          </p:cNvGrpSpPr>
          <p:nvPr/>
        </p:nvGrpSpPr>
        <p:grpSpPr bwMode="auto">
          <a:xfrm>
            <a:off x="4876800" y="762000"/>
            <a:ext cx="2057400" cy="2057400"/>
            <a:chOff x="336" y="240"/>
            <a:chExt cx="1296" cy="1296"/>
          </a:xfrm>
        </p:grpSpPr>
        <p:grpSp>
          <p:nvGrpSpPr>
            <p:cNvPr id="24664" name="Group 33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24677" name="Group 3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4679" name="Oval 3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80" name="Oval 3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678" name="Oval 3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65" name="Text Box 38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4666" name="Text Box 39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4667" name="Text Box 40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4668" name="Text Box 41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669" name="Text Box 42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670" name="Text Box 43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4671" name="Text Box 44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672" name="Text Box 45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673" name="Text Box 46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74" name="Text Box 47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675" name="Text Box 48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676" name="Text Box 49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1" name="Group 120"/>
          <p:cNvGrpSpPr>
            <a:grpSpLocks/>
          </p:cNvGrpSpPr>
          <p:nvPr/>
        </p:nvGrpSpPr>
        <p:grpSpPr bwMode="auto">
          <a:xfrm>
            <a:off x="5867400" y="1219200"/>
            <a:ext cx="457200" cy="762000"/>
            <a:chOff x="2736" y="960"/>
            <a:chExt cx="288" cy="480"/>
          </a:xfrm>
        </p:grpSpPr>
        <p:grpSp>
          <p:nvGrpSpPr>
            <p:cNvPr id="24659" name="Group 51"/>
            <p:cNvGrpSpPr>
              <a:grpSpLocks/>
            </p:cNvGrpSpPr>
            <p:nvPr/>
          </p:nvGrpSpPr>
          <p:grpSpPr bwMode="auto">
            <a:xfrm rot="250226">
              <a:off x="2736" y="1248"/>
              <a:ext cx="288" cy="192"/>
              <a:chOff x="1056" y="2064"/>
              <a:chExt cx="288" cy="192"/>
            </a:xfrm>
          </p:grpSpPr>
          <p:sp>
            <p:nvSpPr>
              <p:cNvPr id="24662" name="AutoShape 52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63" name="Oval 53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60" name="AutoShape 54"/>
            <p:cNvSpPr>
              <a:spLocks noChangeArrowheads="1"/>
            </p:cNvSpPr>
            <p:nvPr/>
          </p:nvSpPr>
          <p:spPr bwMode="auto">
            <a:xfrm rot="-5400000">
              <a:off x="2592" y="110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61" name="Oval 55"/>
            <p:cNvSpPr>
              <a:spLocks noChangeArrowheads="1"/>
            </p:cNvSpPr>
            <p:nvPr/>
          </p:nvSpPr>
          <p:spPr bwMode="auto">
            <a:xfrm>
              <a:off x="2736" y="124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4800600" y="23622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grpSp>
        <p:nvGrpSpPr>
          <p:cNvPr id="24593" name="Group 58"/>
          <p:cNvGrpSpPr>
            <a:grpSpLocks/>
          </p:cNvGrpSpPr>
          <p:nvPr/>
        </p:nvGrpSpPr>
        <p:grpSpPr bwMode="auto">
          <a:xfrm>
            <a:off x="4953000" y="4525963"/>
            <a:ext cx="1752600" cy="1447800"/>
            <a:chOff x="480" y="864"/>
            <a:chExt cx="1104" cy="912"/>
          </a:xfrm>
        </p:grpSpPr>
        <p:sp>
          <p:nvSpPr>
            <p:cNvPr id="24657" name="AutoShape 59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8" name="AutoShape 60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5257800" y="4906963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13:25</a:t>
            </a:r>
          </a:p>
        </p:txBody>
      </p:sp>
      <p:grpSp>
        <p:nvGrpSpPr>
          <p:cNvPr id="24595" name="Group 62"/>
          <p:cNvGrpSpPr>
            <a:grpSpLocks/>
          </p:cNvGrpSpPr>
          <p:nvPr/>
        </p:nvGrpSpPr>
        <p:grpSpPr bwMode="auto">
          <a:xfrm>
            <a:off x="5867400" y="5592763"/>
            <a:ext cx="381000" cy="76200"/>
            <a:chOff x="1152" y="2352"/>
            <a:chExt cx="240" cy="48"/>
          </a:xfrm>
        </p:grpSpPr>
        <p:sp>
          <p:nvSpPr>
            <p:cNvPr id="24654" name="Oval 63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5" name="Oval 64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6" name="Oval 65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596" name="Group 66"/>
          <p:cNvGrpSpPr>
            <a:grpSpLocks/>
          </p:cNvGrpSpPr>
          <p:nvPr/>
        </p:nvGrpSpPr>
        <p:grpSpPr bwMode="auto">
          <a:xfrm>
            <a:off x="5257800" y="5516563"/>
            <a:ext cx="228600" cy="228600"/>
            <a:chOff x="624" y="2448"/>
            <a:chExt cx="144" cy="144"/>
          </a:xfrm>
        </p:grpSpPr>
        <p:sp>
          <p:nvSpPr>
            <p:cNvPr id="24652" name="Rectangle 67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3" name="Rectangle 68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09" name="Text Box 69"/>
          <p:cNvSpPr txBox="1">
            <a:spLocks noChangeArrowheads="1"/>
          </p:cNvSpPr>
          <p:nvPr/>
        </p:nvSpPr>
        <p:spPr bwMode="auto">
          <a:xfrm>
            <a:off x="5486400" y="60404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grpSp>
        <p:nvGrpSpPr>
          <p:cNvPr id="24598" name="Group 121"/>
          <p:cNvGrpSpPr>
            <a:grpSpLocks/>
          </p:cNvGrpSpPr>
          <p:nvPr/>
        </p:nvGrpSpPr>
        <p:grpSpPr bwMode="auto">
          <a:xfrm>
            <a:off x="7772400" y="4297363"/>
            <a:ext cx="2057400" cy="2057400"/>
            <a:chOff x="3984" y="2064"/>
            <a:chExt cx="1296" cy="1296"/>
          </a:xfrm>
        </p:grpSpPr>
        <p:grpSp>
          <p:nvGrpSpPr>
            <p:cNvPr id="24635" name="Group 71"/>
            <p:cNvGrpSpPr>
              <a:grpSpLocks/>
            </p:cNvGrpSpPr>
            <p:nvPr/>
          </p:nvGrpSpPr>
          <p:grpSpPr bwMode="auto">
            <a:xfrm>
              <a:off x="3984" y="2064"/>
              <a:ext cx="1296" cy="1296"/>
              <a:chOff x="336" y="240"/>
              <a:chExt cx="1296" cy="1296"/>
            </a:xfrm>
          </p:grpSpPr>
          <p:grpSp>
            <p:nvGrpSpPr>
              <p:cNvPr id="24648" name="Group 72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4650" name="Oval 7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51" name="Oval 7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649" name="Oval 75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36" name="Text Box 76"/>
            <p:cNvSpPr txBox="1">
              <a:spLocks noChangeArrowheads="1"/>
            </p:cNvSpPr>
            <p:nvPr/>
          </p:nvSpPr>
          <p:spPr bwMode="auto">
            <a:xfrm>
              <a:off x="4512" y="216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4637" name="Text Box 77"/>
            <p:cNvSpPr txBox="1">
              <a:spLocks noChangeArrowheads="1"/>
            </p:cNvSpPr>
            <p:nvPr/>
          </p:nvSpPr>
          <p:spPr bwMode="auto">
            <a:xfrm>
              <a:off x="4272" y="22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4638" name="Text Box 78"/>
            <p:cNvSpPr txBox="1">
              <a:spLocks noChangeArrowheads="1"/>
            </p:cNvSpPr>
            <p:nvPr/>
          </p:nvSpPr>
          <p:spPr bwMode="auto">
            <a:xfrm>
              <a:off x="4128" y="283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4639" name="Text Box 79"/>
            <p:cNvSpPr txBox="1">
              <a:spLocks noChangeArrowheads="1"/>
            </p:cNvSpPr>
            <p:nvPr/>
          </p:nvSpPr>
          <p:spPr bwMode="auto">
            <a:xfrm>
              <a:off x="4272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640" name="Text Box 80"/>
            <p:cNvSpPr txBox="1">
              <a:spLocks noChangeArrowheads="1"/>
            </p:cNvSpPr>
            <p:nvPr/>
          </p:nvSpPr>
          <p:spPr bwMode="auto">
            <a:xfrm>
              <a:off x="4128" y="24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641" name="Text Box 81"/>
            <p:cNvSpPr txBox="1">
              <a:spLocks noChangeArrowheads="1"/>
            </p:cNvSpPr>
            <p:nvPr/>
          </p:nvSpPr>
          <p:spPr bwMode="auto">
            <a:xfrm>
              <a:off x="4032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4642" name="Text Box 82"/>
            <p:cNvSpPr txBox="1">
              <a:spLocks noChangeArrowheads="1"/>
            </p:cNvSpPr>
            <p:nvPr/>
          </p:nvSpPr>
          <p:spPr bwMode="auto">
            <a:xfrm>
              <a:off x="4560" y="307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643" name="Text Box 83"/>
            <p:cNvSpPr txBox="1">
              <a:spLocks noChangeArrowheads="1"/>
            </p:cNvSpPr>
            <p:nvPr/>
          </p:nvSpPr>
          <p:spPr bwMode="auto">
            <a:xfrm>
              <a:off x="4800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644" name="Text Box 84"/>
            <p:cNvSpPr txBox="1">
              <a:spLocks noChangeArrowheads="1"/>
            </p:cNvSpPr>
            <p:nvPr/>
          </p:nvSpPr>
          <p:spPr bwMode="auto">
            <a:xfrm>
              <a:off x="4944" y="283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45" name="Text Box 85"/>
            <p:cNvSpPr txBox="1">
              <a:spLocks noChangeArrowheads="1"/>
            </p:cNvSpPr>
            <p:nvPr/>
          </p:nvSpPr>
          <p:spPr bwMode="auto">
            <a:xfrm>
              <a:off x="4992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646" name="Text Box 86"/>
            <p:cNvSpPr txBox="1">
              <a:spLocks noChangeArrowheads="1"/>
            </p:cNvSpPr>
            <p:nvPr/>
          </p:nvSpPr>
          <p:spPr bwMode="auto">
            <a:xfrm>
              <a:off x="4944" y="23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647" name="Text Box 87"/>
            <p:cNvSpPr txBox="1">
              <a:spLocks noChangeArrowheads="1"/>
            </p:cNvSpPr>
            <p:nvPr/>
          </p:nvSpPr>
          <p:spPr bwMode="auto">
            <a:xfrm>
              <a:off x="4752" y="22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9" name="Group 122"/>
          <p:cNvGrpSpPr>
            <a:grpSpLocks/>
          </p:cNvGrpSpPr>
          <p:nvPr/>
        </p:nvGrpSpPr>
        <p:grpSpPr bwMode="auto">
          <a:xfrm>
            <a:off x="8763000" y="5211763"/>
            <a:ext cx="457200" cy="609600"/>
            <a:chOff x="4608" y="2640"/>
            <a:chExt cx="288" cy="384"/>
          </a:xfrm>
        </p:grpSpPr>
        <p:grpSp>
          <p:nvGrpSpPr>
            <p:cNvPr id="24630" name="Group 89"/>
            <p:cNvGrpSpPr>
              <a:grpSpLocks/>
            </p:cNvGrpSpPr>
            <p:nvPr/>
          </p:nvGrpSpPr>
          <p:grpSpPr bwMode="auto">
            <a:xfrm rot="893958">
              <a:off x="4608" y="2640"/>
              <a:ext cx="288" cy="192"/>
              <a:chOff x="1056" y="2064"/>
              <a:chExt cx="288" cy="192"/>
            </a:xfrm>
          </p:grpSpPr>
          <p:sp>
            <p:nvSpPr>
              <p:cNvPr id="24633" name="AutoShape 90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34" name="Oval 91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31" name="AutoShape 92"/>
            <p:cNvSpPr>
              <a:spLocks noChangeArrowheads="1"/>
            </p:cNvSpPr>
            <p:nvPr/>
          </p:nvSpPr>
          <p:spPr bwMode="auto">
            <a:xfrm rot="5400000">
              <a:off x="4512" y="283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32" name="Oval 93"/>
            <p:cNvSpPr>
              <a:spLocks noChangeArrowheads="1"/>
            </p:cNvSpPr>
            <p:nvPr/>
          </p:nvSpPr>
          <p:spPr bwMode="auto">
            <a:xfrm>
              <a:off x="4608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34" name="Text Box 94"/>
          <p:cNvSpPr txBox="1">
            <a:spLocks noChangeArrowheads="1"/>
          </p:cNvSpPr>
          <p:nvPr/>
        </p:nvSpPr>
        <p:spPr bwMode="auto">
          <a:xfrm>
            <a:off x="9753600" y="60404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grpSp>
        <p:nvGrpSpPr>
          <p:cNvPr id="24601" name="Group 95"/>
          <p:cNvGrpSpPr>
            <a:grpSpLocks/>
          </p:cNvGrpSpPr>
          <p:nvPr/>
        </p:nvGrpSpPr>
        <p:grpSpPr bwMode="auto">
          <a:xfrm>
            <a:off x="2057400" y="4297363"/>
            <a:ext cx="2057400" cy="2057400"/>
            <a:chOff x="336" y="240"/>
            <a:chExt cx="1296" cy="1296"/>
          </a:xfrm>
        </p:grpSpPr>
        <p:grpSp>
          <p:nvGrpSpPr>
            <p:cNvPr id="24613" name="Group 96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24626" name="Group 97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4628" name="Oval 98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29" name="Oval 99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627" name="Oval 100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14" name="Text Box 101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4615" name="Text Box 102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4616" name="Text Box 103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4617" name="Text Box 104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618" name="Text Box 105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619" name="Text Box 106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4620" name="Text Box 107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621" name="Text Box 108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622" name="Text Box 109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23" name="Text Box 110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624" name="Text Box 111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625" name="Text Box 112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4" name="Group 123"/>
          <p:cNvGrpSpPr>
            <a:grpSpLocks/>
          </p:cNvGrpSpPr>
          <p:nvPr/>
        </p:nvGrpSpPr>
        <p:grpSpPr bwMode="auto">
          <a:xfrm>
            <a:off x="3048000" y="4906963"/>
            <a:ext cx="381000" cy="914400"/>
            <a:chOff x="1008" y="2448"/>
            <a:chExt cx="240" cy="576"/>
          </a:xfrm>
        </p:grpSpPr>
        <p:grpSp>
          <p:nvGrpSpPr>
            <p:cNvPr id="24608" name="Group 114"/>
            <p:cNvGrpSpPr>
              <a:grpSpLocks/>
            </p:cNvGrpSpPr>
            <p:nvPr/>
          </p:nvGrpSpPr>
          <p:grpSpPr bwMode="auto">
            <a:xfrm rot="-4542330">
              <a:off x="1008" y="2496"/>
              <a:ext cx="288" cy="192"/>
              <a:chOff x="1056" y="2064"/>
              <a:chExt cx="288" cy="192"/>
            </a:xfrm>
          </p:grpSpPr>
          <p:sp>
            <p:nvSpPr>
              <p:cNvPr id="24611" name="AutoShape 115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12" name="Oval 116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09" name="AutoShape 117"/>
            <p:cNvSpPr>
              <a:spLocks noChangeArrowheads="1"/>
            </p:cNvSpPr>
            <p:nvPr/>
          </p:nvSpPr>
          <p:spPr bwMode="auto">
            <a:xfrm rot="3689312">
              <a:off x="960" y="283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10" name="Oval 118"/>
            <p:cNvSpPr>
              <a:spLocks noChangeArrowheads="1"/>
            </p:cNvSpPr>
            <p:nvPr/>
          </p:nvSpPr>
          <p:spPr bwMode="auto">
            <a:xfrm>
              <a:off x="1008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59" name="Text Box 119"/>
          <p:cNvSpPr txBox="1">
            <a:spLocks noChangeArrowheads="1"/>
          </p:cNvSpPr>
          <p:nvPr/>
        </p:nvSpPr>
        <p:spPr bwMode="auto">
          <a:xfrm>
            <a:off x="1828800" y="60404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24604" name="AutoShape 125"/>
          <p:cNvSpPr>
            <a:spLocks noChangeArrowheads="1"/>
          </p:cNvSpPr>
          <p:nvPr/>
        </p:nvSpPr>
        <p:spPr bwMode="auto">
          <a:xfrm rot="-2498013">
            <a:off x="9372600" y="4297363"/>
            <a:ext cx="457200" cy="533400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05" name="AutoShape 126"/>
          <p:cNvSpPr>
            <a:spLocks noChangeArrowheads="1"/>
          </p:cNvSpPr>
          <p:nvPr/>
        </p:nvSpPr>
        <p:spPr bwMode="auto">
          <a:xfrm rot="-7873783">
            <a:off x="7643813" y="4287838"/>
            <a:ext cx="533400" cy="533400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06" name="AutoShape 128"/>
          <p:cNvSpPr>
            <a:spLocks noChangeArrowheads="1"/>
          </p:cNvSpPr>
          <p:nvPr/>
        </p:nvSpPr>
        <p:spPr bwMode="auto">
          <a:xfrm rot="-2704072" flipH="1" flipV="1">
            <a:off x="8011319" y="6039644"/>
            <a:ext cx="381000" cy="249238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07" name="AutoShape 129"/>
          <p:cNvSpPr>
            <a:spLocks noChangeArrowheads="1"/>
          </p:cNvSpPr>
          <p:nvPr/>
        </p:nvSpPr>
        <p:spPr bwMode="auto">
          <a:xfrm rot="-8104072" flipH="1" flipV="1">
            <a:off x="9296400" y="6029325"/>
            <a:ext cx="381000" cy="249238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36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4"/>
          <p:cNvSpPr>
            <a:spLocks noChangeArrowheads="1"/>
          </p:cNvSpPr>
          <p:nvPr/>
        </p:nvSpPr>
        <p:spPr bwMode="auto">
          <a:xfrm>
            <a:off x="1524000" y="152400"/>
            <a:ext cx="1143000" cy="68580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Bài 4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743200" y="228601"/>
            <a:ext cx="9361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vi-VN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Vào buổi chiều, hai đồng hồ nào chỉ cùng thời gian?</a:t>
            </a:r>
          </a:p>
        </p:txBody>
      </p:sp>
      <p:grpSp>
        <p:nvGrpSpPr>
          <p:cNvPr id="24580" name="Group 7"/>
          <p:cNvGrpSpPr>
            <a:grpSpLocks/>
          </p:cNvGrpSpPr>
          <p:nvPr/>
        </p:nvGrpSpPr>
        <p:grpSpPr bwMode="auto">
          <a:xfrm>
            <a:off x="2209800" y="914400"/>
            <a:ext cx="1752600" cy="1447800"/>
            <a:chOff x="480" y="864"/>
            <a:chExt cx="1104" cy="912"/>
          </a:xfrm>
        </p:grpSpPr>
        <p:sp>
          <p:nvSpPr>
            <p:cNvPr id="24693" name="AutoShape 8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94" name="AutoShape 9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514600" y="12954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16:00</a:t>
            </a:r>
          </a:p>
        </p:txBody>
      </p:sp>
      <p:grpSp>
        <p:nvGrpSpPr>
          <p:cNvPr id="24582" name="Group 11"/>
          <p:cNvGrpSpPr>
            <a:grpSpLocks/>
          </p:cNvGrpSpPr>
          <p:nvPr/>
        </p:nvGrpSpPr>
        <p:grpSpPr bwMode="auto">
          <a:xfrm>
            <a:off x="3124200" y="1981200"/>
            <a:ext cx="381000" cy="76200"/>
            <a:chOff x="1152" y="2352"/>
            <a:chExt cx="240" cy="48"/>
          </a:xfrm>
        </p:grpSpPr>
        <p:sp>
          <p:nvSpPr>
            <p:cNvPr id="24690" name="Oval 12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91" name="Oval 13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92" name="Oval 14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583" name="Group 15"/>
          <p:cNvGrpSpPr>
            <a:grpSpLocks/>
          </p:cNvGrpSpPr>
          <p:nvPr/>
        </p:nvGrpSpPr>
        <p:grpSpPr bwMode="auto">
          <a:xfrm>
            <a:off x="2514600" y="1905000"/>
            <a:ext cx="228600" cy="228600"/>
            <a:chOff x="624" y="2448"/>
            <a:chExt cx="144" cy="144"/>
          </a:xfrm>
        </p:grpSpPr>
        <p:sp>
          <p:nvSpPr>
            <p:cNvPr id="24688" name="Rectangle 16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9" name="Rectangle 17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1905000" y="2316163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pSp>
        <p:nvGrpSpPr>
          <p:cNvPr id="24585" name="Group 20"/>
          <p:cNvGrpSpPr>
            <a:grpSpLocks/>
          </p:cNvGrpSpPr>
          <p:nvPr/>
        </p:nvGrpSpPr>
        <p:grpSpPr bwMode="auto">
          <a:xfrm>
            <a:off x="8077200" y="914400"/>
            <a:ext cx="1752600" cy="1447800"/>
            <a:chOff x="480" y="864"/>
            <a:chExt cx="1104" cy="912"/>
          </a:xfrm>
        </p:grpSpPr>
        <p:sp>
          <p:nvSpPr>
            <p:cNvPr id="24686" name="AutoShape 21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7" name="AutoShape 22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8382000" y="1295400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16:30</a:t>
            </a:r>
          </a:p>
        </p:txBody>
      </p:sp>
      <p:grpSp>
        <p:nvGrpSpPr>
          <p:cNvPr id="24587" name="Group 24"/>
          <p:cNvGrpSpPr>
            <a:grpSpLocks/>
          </p:cNvGrpSpPr>
          <p:nvPr/>
        </p:nvGrpSpPr>
        <p:grpSpPr bwMode="auto">
          <a:xfrm>
            <a:off x="8991600" y="1981200"/>
            <a:ext cx="381000" cy="76200"/>
            <a:chOff x="1152" y="2352"/>
            <a:chExt cx="240" cy="48"/>
          </a:xfrm>
        </p:grpSpPr>
        <p:sp>
          <p:nvSpPr>
            <p:cNvPr id="24683" name="Oval 25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4" name="Oval 26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5" name="Oval 27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588" name="Group 28"/>
          <p:cNvGrpSpPr>
            <a:grpSpLocks/>
          </p:cNvGrpSpPr>
          <p:nvPr/>
        </p:nvGrpSpPr>
        <p:grpSpPr bwMode="auto">
          <a:xfrm>
            <a:off x="8382000" y="1905000"/>
            <a:ext cx="228600" cy="228600"/>
            <a:chOff x="624" y="2448"/>
            <a:chExt cx="144" cy="144"/>
          </a:xfrm>
        </p:grpSpPr>
        <p:sp>
          <p:nvSpPr>
            <p:cNvPr id="24681" name="Rectangle 29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82" name="Rectangle 30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71" name="Text Box 31"/>
          <p:cNvSpPr txBox="1">
            <a:spLocks noChangeArrowheads="1"/>
          </p:cNvSpPr>
          <p:nvPr/>
        </p:nvSpPr>
        <p:spPr bwMode="auto">
          <a:xfrm>
            <a:off x="7772400" y="21336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grpSp>
        <p:nvGrpSpPr>
          <p:cNvPr id="24590" name="Group 32"/>
          <p:cNvGrpSpPr>
            <a:grpSpLocks/>
          </p:cNvGrpSpPr>
          <p:nvPr/>
        </p:nvGrpSpPr>
        <p:grpSpPr bwMode="auto">
          <a:xfrm>
            <a:off x="4876800" y="762000"/>
            <a:ext cx="2057400" cy="2057400"/>
            <a:chOff x="336" y="240"/>
            <a:chExt cx="1296" cy="1296"/>
          </a:xfrm>
        </p:grpSpPr>
        <p:grpSp>
          <p:nvGrpSpPr>
            <p:cNvPr id="24664" name="Group 33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24677" name="Group 3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4679" name="Oval 3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80" name="Oval 3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678" name="Oval 3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65" name="Text Box 38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4666" name="Text Box 39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4667" name="Text Box 40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4668" name="Text Box 41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669" name="Text Box 42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670" name="Text Box 43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4671" name="Text Box 44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672" name="Text Box 45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673" name="Text Box 46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74" name="Text Box 47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675" name="Text Box 48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676" name="Text Box 49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1" name="Group 120"/>
          <p:cNvGrpSpPr>
            <a:grpSpLocks/>
          </p:cNvGrpSpPr>
          <p:nvPr/>
        </p:nvGrpSpPr>
        <p:grpSpPr bwMode="auto">
          <a:xfrm>
            <a:off x="5867400" y="1219200"/>
            <a:ext cx="457200" cy="762000"/>
            <a:chOff x="2736" y="960"/>
            <a:chExt cx="288" cy="480"/>
          </a:xfrm>
        </p:grpSpPr>
        <p:grpSp>
          <p:nvGrpSpPr>
            <p:cNvPr id="24659" name="Group 51"/>
            <p:cNvGrpSpPr>
              <a:grpSpLocks/>
            </p:cNvGrpSpPr>
            <p:nvPr/>
          </p:nvGrpSpPr>
          <p:grpSpPr bwMode="auto">
            <a:xfrm rot="250226">
              <a:off x="2736" y="1248"/>
              <a:ext cx="288" cy="192"/>
              <a:chOff x="1056" y="2064"/>
              <a:chExt cx="288" cy="192"/>
            </a:xfrm>
          </p:grpSpPr>
          <p:sp>
            <p:nvSpPr>
              <p:cNvPr id="24662" name="AutoShape 52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63" name="Oval 53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60" name="AutoShape 54"/>
            <p:cNvSpPr>
              <a:spLocks noChangeArrowheads="1"/>
            </p:cNvSpPr>
            <p:nvPr/>
          </p:nvSpPr>
          <p:spPr bwMode="auto">
            <a:xfrm rot="-5400000">
              <a:off x="2592" y="1104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61" name="Oval 55"/>
            <p:cNvSpPr>
              <a:spLocks noChangeArrowheads="1"/>
            </p:cNvSpPr>
            <p:nvPr/>
          </p:nvSpPr>
          <p:spPr bwMode="auto">
            <a:xfrm>
              <a:off x="2736" y="124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4800600" y="2362201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grpSp>
        <p:nvGrpSpPr>
          <p:cNvPr id="24593" name="Group 58"/>
          <p:cNvGrpSpPr>
            <a:grpSpLocks/>
          </p:cNvGrpSpPr>
          <p:nvPr/>
        </p:nvGrpSpPr>
        <p:grpSpPr bwMode="auto">
          <a:xfrm>
            <a:off x="4953000" y="4525963"/>
            <a:ext cx="1752600" cy="1447800"/>
            <a:chOff x="480" y="864"/>
            <a:chExt cx="1104" cy="912"/>
          </a:xfrm>
        </p:grpSpPr>
        <p:sp>
          <p:nvSpPr>
            <p:cNvPr id="24657" name="AutoShape 59"/>
            <p:cNvSpPr>
              <a:spLocks noChangeArrowheads="1"/>
            </p:cNvSpPr>
            <p:nvPr/>
          </p:nvSpPr>
          <p:spPr bwMode="auto">
            <a:xfrm>
              <a:off x="480" y="864"/>
              <a:ext cx="1104" cy="912"/>
            </a:xfrm>
            <a:prstGeom prst="roundRect">
              <a:avLst>
                <a:gd name="adj" fmla="val 33037"/>
              </a:avLst>
            </a:prstGeom>
            <a:solidFill>
              <a:srgbClr val="0000FF"/>
            </a:solidFill>
            <a:ln w="38100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8" name="AutoShape 60"/>
            <p:cNvSpPr>
              <a:spLocks noChangeArrowheads="1"/>
            </p:cNvSpPr>
            <p:nvPr/>
          </p:nvSpPr>
          <p:spPr bwMode="auto">
            <a:xfrm>
              <a:off x="528" y="912"/>
              <a:ext cx="1008" cy="816"/>
            </a:xfrm>
            <a:prstGeom prst="roundRect">
              <a:avLst>
                <a:gd name="adj" fmla="val 33037"/>
              </a:avLst>
            </a:prstGeom>
            <a:solidFill>
              <a:srgbClr val="33CCFF"/>
            </a:solidFill>
            <a:ln w="28575">
              <a:solidFill>
                <a:srgbClr val="9900CC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5257800" y="4906963"/>
            <a:ext cx="1143000" cy="533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13:25</a:t>
            </a:r>
          </a:p>
        </p:txBody>
      </p:sp>
      <p:grpSp>
        <p:nvGrpSpPr>
          <p:cNvPr id="24595" name="Group 62"/>
          <p:cNvGrpSpPr>
            <a:grpSpLocks/>
          </p:cNvGrpSpPr>
          <p:nvPr/>
        </p:nvGrpSpPr>
        <p:grpSpPr bwMode="auto">
          <a:xfrm>
            <a:off x="5867400" y="5592763"/>
            <a:ext cx="381000" cy="76200"/>
            <a:chOff x="1152" y="2352"/>
            <a:chExt cx="240" cy="48"/>
          </a:xfrm>
        </p:grpSpPr>
        <p:sp>
          <p:nvSpPr>
            <p:cNvPr id="24654" name="Oval 63"/>
            <p:cNvSpPr>
              <a:spLocks noChangeArrowheads="1"/>
            </p:cNvSpPr>
            <p:nvPr/>
          </p:nvSpPr>
          <p:spPr bwMode="auto">
            <a:xfrm>
              <a:off x="1152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5" name="Oval 64"/>
            <p:cNvSpPr>
              <a:spLocks noChangeArrowheads="1"/>
            </p:cNvSpPr>
            <p:nvPr/>
          </p:nvSpPr>
          <p:spPr bwMode="auto">
            <a:xfrm>
              <a:off x="1248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6" name="Oval 65"/>
            <p:cNvSpPr>
              <a:spLocks noChangeArrowheads="1"/>
            </p:cNvSpPr>
            <p:nvPr/>
          </p:nvSpPr>
          <p:spPr bwMode="auto">
            <a:xfrm>
              <a:off x="1344" y="2352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596" name="Group 66"/>
          <p:cNvGrpSpPr>
            <a:grpSpLocks/>
          </p:cNvGrpSpPr>
          <p:nvPr/>
        </p:nvGrpSpPr>
        <p:grpSpPr bwMode="auto">
          <a:xfrm>
            <a:off x="5257800" y="5516563"/>
            <a:ext cx="228600" cy="228600"/>
            <a:chOff x="624" y="2448"/>
            <a:chExt cx="144" cy="144"/>
          </a:xfrm>
        </p:grpSpPr>
        <p:sp>
          <p:nvSpPr>
            <p:cNvPr id="24652" name="Rectangle 67"/>
            <p:cNvSpPr>
              <a:spLocks noChangeArrowheads="1"/>
            </p:cNvSpPr>
            <p:nvPr/>
          </p:nvSpPr>
          <p:spPr bwMode="auto">
            <a:xfrm>
              <a:off x="624" y="2448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53" name="Rectangle 68"/>
            <p:cNvSpPr>
              <a:spLocks noChangeArrowheads="1"/>
            </p:cNvSpPr>
            <p:nvPr/>
          </p:nvSpPr>
          <p:spPr bwMode="auto">
            <a:xfrm>
              <a:off x="624" y="2544"/>
              <a:ext cx="144" cy="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09" name="Text Box 69"/>
          <p:cNvSpPr txBox="1">
            <a:spLocks noChangeArrowheads="1"/>
          </p:cNvSpPr>
          <p:nvPr/>
        </p:nvSpPr>
        <p:spPr bwMode="auto">
          <a:xfrm>
            <a:off x="5486400" y="60404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grpSp>
        <p:nvGrpSpPr>
          <p:cNvPr id="24598" name="Group 121"/>
          <p:cNvGrpSpPr>
            <a:grpSpLocks/>
          </p:cNvGrpSpPr>
          <p:nvPr/>
        </p:nvGrpSpPr>
        <p:grpSpPr bwMode="auto">
          <a:xfrm>
            <a:off x="7772400" y="4297363"/>
            <a:ext cx="2057400" cy="2057400"/>
            <a:chOff x="3984" y="2064"/>
            <a:chExt cx="1296" cy="1296"/>
          </a:xfrm>
        </p:grpSpPr>
        <p:grpSp>
          <p:nvGrpSpPr>
            <p:cNvPr id="24635" name="Group 71"/>
            <p:cNvGrpSpPr>
              <a:grpSpLocks/>
            </p:cNvGrpSpPr>
            <p:nvPr/>
          </p:nvGrpSpPr>
          <p:grpSpPr bwMode="auto">
            <a:xfrm>
              <a:off x="3984" y="2064"/>
              <a:ext cx="1296" cy="1296"/>
              <a:chOff x="336" y="240"/>
              <a:chExt cx="1296" cy="1296"/>
            </a:xfrm>
          </p:grpSpPr>
          <p:grpSp>
            <p:nvGrpSpPr>
              <p:cNvPr id="24648" name="Group 72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4650" name="Oval 7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51" name="Oval 7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649" name="Oval 75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36" name="Text Box 76"/>
            <p:cNvSpPr txBox="1">
              <a:spLocks noChangeArrowheads="1"/>
            </p:cNvSpPr>
            <p:nvPr/>
          </p:nvSpPr>
          <p:spPr bwMode="auto">
            <a:xfrm>
              <a:off x="4512" y="216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4637" name="Text Box 77"/>
            <p:cNvSpPr txBox="1">
              <a:spLocks noChangeArrowheads="1"/>
            </p:cNvSpPr>
            <p:nvPr/>
          </p:nvSpPr>
          <p:spPr bwMode="auto">
            <a:xfrm>
              <a:off x="4272" y="22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4638" name="Text Box 78"/>
            <p:cNvSpPr txBox="1">
              <a:spLocks noChangeArrowheads="1"/>
            </p:cNvSpPr>
            <p:nvPr/>
          </p:nvSpPr>
          <p:spPr bwMode="auto">
            <a:xfrm>
              <a:off x="4128" y="283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4639" name="Text Box 79"/>
            <p:cNvSpPr txBox="1">
              <a:spLocks noChangeArrowheads="1"/>
            </p:cNvSpPr>
            <p:nvPr/>
          </p:nvSpPr>
          <p:spPr bwMode="auto">
            <a:xfrm>
              <a:off x="4272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640" name="Text Box 80"/>
            <p:cNvSpPr txBox="1">
              <a:spLocks noChangeArrowheads="1"/>
            </p:cNvSpPr>
            <p:nvPr/>
          </p:nvSpPr>
          <p:spPr bwMode="auto">
            <a:xfrm>
              <a:off x="4128" y="24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641" name="Text Box 81"/>
            <p:cNvSpPr txBox="1">
              <a:spLocks noChangeArrowheads="1"/>
            </p:cNvSpPr>
            <p:nvPr/>
          </p:nvSpPr>
          <p:spPr bwMode="auto">
            <a:xfrm>
              <a:off x="4032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4642" name="Text Box 82"/>
            <p:cNvSpPr txBox="1">
              <a:spLocks noChangeArrowheads="1"/>
            </p:cNvSpPr>
            <p:nvPr/>
          </p:nvSpPr>
          <p:spPr bwMode="auto">
            <a:xfrm>
              <a:off x="4560" y="307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643" name="Text Box 83"/>
            <p:cNvSpPr txBox="1">
              <a:spLocks noChangeArrowheads="1"/>
            </p:cNvSpPr>
            <p:nvPr/>
          </p:nvSpPr>
          <p:spPr bwMode="auto">
            <a:xfrm>
              <a:off x="4800" y="302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644" name="Text Box 84"/>
            <p:cNvSpPr txBox="1">
              <a:spLocks noChangeArrowheads="1"/>
            </p:cNvSpPr>
            <p:nvPr/>
          </p:nvSpPr>
          <p:spPr bwMode="auto">
            <a:xfrm>
              <a:off x="4944" y="283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45" name="Text Box 85"/>
            <p:cNvSpPr txBox="1">
              <a:spLocks noChangeArrowheads="1"/>
            </p:cNvSpPr>
            <p:nvPr/>
          </p:nvSpPr>
          <p:spPr bwMode="auto">
            <a:xfrm>
              <a:off x="4992" y="259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646" name="Text Box 86"/>
            <p:cNvSpPr txBox="1">
              <a:spLocks noChangeArrowheads="1"/>
            </p:cNvSpPr>
            <p:nvPr/>
          </p:nvSpPr>
          <p:spPr bwMode="auto">
            <a:xfrm>
              <a:off x="4944" y="23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647" name="Text Box 87"/>
            <p:cNvSpPr txBox="1">
              <a:spLocks noChangeArrowheads="1"/>
            </p:cNvSpPr>
            <p:nvPr/>
          </p:nvSpPr>
          <p:spPr bwMode="auto">
            <a:xfrm>
              <a:off x="4752" y="22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9" name="Group 122"/>
          <p:cNvGrpSpPr>
            <a:grpSpLocks/>
          </p:cNvGrpSpPr>
          <p:nvPr/>
        </p:nvGrpSpPr>
        <p:grpSpPr bwMode="auto">
          <a:xfrm>
            <a:off x="8763000" y="5211763"/>
            <a:ext cx="457200" cy="609600"/>
            <a:chOff x="4608" y="2640"/>
            <a:chExt cx="288" cy="384"/>
          </a:xfrm>
        </p:grpSpPr>
        <p:grpSp>
          <p:nvGrpSpPr>
            <p:cNvPr id="24630" name="Group 89"/>
            <p:cNvGrpSpPr>
              <a:grpSpLocks/>
            </p:cNvGrpSpPr>
            <p:nvPr/>
          </p:nvGrpSpPr>
          <p:grpSpPr bwMode="auto">
            <a:xfrm rot="893958">
              <a:off x="4608" y="2640"/>
              <a:ext cx="288" cy="192"/>
              <a:chOff x="1056" y="2064"/>
              <a:chExt cx="288" cy="192"/>
            </a:xfrm>
          </p:grpSpPr>
          <p:sp>
            <p:nvSpPr>
              <p:cNvPr id="24633" name="AutoShape 90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34" name="Oval 91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31" name="AutoShape 92"/>
            <p:cNvSpPr>
              <a:spLocks noChangeArrowheads="1"/>
            </p:cNvSpPr>
            <p:nvPr/>
          </p:nvSpPr>
          <p:spPr bwMode="auto">
            <a:xfrm rot="5400000">
              <a:off x="4512" y="283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32" name="Oval 93"/>
            <p:cNvSpPr>
              <a:spLocks noChangeArrowheads="1"/>
            </p:cNvSpPr>
            <p:nvPr/>
          </p:nvSpPr>
          <p:spPr bwMode="auto">
            <a:xfrm>
              <a:off x="4608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34" name="Text Box 94"/>
          <p:cNvSpPr txBox="1">
            <a:spLocks noChangeArrowheads="1"/>
          </p:cNvSpPr>
          <p:nvPr/>
        </p:nvSpPr>
        <p:spPr bwMode="auto">
          <a:xfrm>
            <a:off x="9753600" y="60404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grpSp>
        <p:nvGrpSpPr>
          <p:cNvPr id="24601" name="Group 95"/>
          <p:cNvGrpSpPr>
            <a:grpSpLocks/>
          </p:cNvGrpSpPr>
          <p:nvPr/>
        </p:nvGrpSpPr>
        <p:grpSpPr bwMode="auto">
          <a:xfrm>
            <a:off x="2057400" y="4297363"/>
            <a:ext cx="2057400" cy="2057400"/>
            <a:chOff x="336" y="240"/>
            <a:chExt cx="1296" cy="1296"/>
          </a:xfrm>
        </p:grpSpPr>
        <p:grpSp>
          <p:nvGrpSpPr>
            <p:cNvPr id="24613" name="Group 96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24626" name="Group 97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24628" name="Oval 98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29" name="Oval 99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4627" name="Oval 100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14" name="Text Box 101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</a:p>
          </p:txBody>
        </p:sp>
        <p:sp>
          <p:nvSpPr>
            <p:cNvPr id="24615" name="Text Box 102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11</a:t>
              </a:r>
            </a:p>
          </p:txBody>
        </p:sp>
        <p:sp>
          <p:nvSpPr>
            <p:cNvPr id="24616" name="Text Box 103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24617" name="Text Box 104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4618" name="Text Box 105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4619" name="Text Box 106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24620" name="Text Box 107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4621" name="Text Box 108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622" name="Text Box 109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23" name="Text Box 110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4624" name="Text Box 111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4625" name="Text Box 112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24" name="Group 123"/>
          <p:cNvGrpSpPr>
            <a:grpSpLocks/>
          </p:cNvGrpSpPr>
          <p:nvPr/>
        </p:nvGrpSpPr>
        <p:grpSpPr bwMode="auto">
          <a:xfrm>
            <a:off x="3048000" y="4906963"/>
            <a:ext cx="381000" cy="914400"/>
            <a:chOff x="1008" y="2448"/>
            <a:chExt cx="240" cy="576"/>
          </a:xfrm>
        </p:grpSpPr>
        <p:grpSp>
          <p:nvGrpSpPr>
            <p:cNvPr id="24608" name="Group 114"/>
            <p:cNvGrpSpPr>
              <a:grpSpLocks/>
            </p:cNvGrpSpPr>
            <p:nvPr/>
          </p:nvGrpSpPr>
          <p:grpSpPr bwMode="auto">
            <a:xfrm rot="-4542330">
              <a:off x="1008" y="2496"/>
              <a:ext cx="288" cy="192"/>
              <a:chOff x="1056" y="2064"/>
              <a:chExt cx="288" cy="192"/>
            </a:xfrm>
          </p:grpSpPr>
          <p:sp>
            <p:nvSpPr>
              <p:cNvPr id="24611" name="AutoShape 115"/>
              <p:cNvSpPr>
                <a:spLocks noChangeArrowheads="1"/>
              </p:cNvSpPr>
              <p:nvPr/>
            </p:nvSpPr>
            <p:spPr bwMode="auto">
              <a:xfrm rot="2228482">
                <a:off x="1056" y="2133"/>
                <a:ext cx="288" cy="123"/>
              </a:xfrm>
              <a:prstGeom prst="rightArrow">
                <a:avLst>
                  <a:gd name="adj1" fmla="val 50000"/>
                  <a:gd name="adj2" fmla="val 58537"/>
                </a:avLst>
              </a:prstGeom>
              <a:solidFill>
                <a:srgbClr val="FF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612" name="Oval 116"/>
              <p:cNvSpPr>
                <a:spLocks noChangeArrowheads="1"/>
              </p:cNvSpPr>
              <p:nvPr/>
            </p:nvSpPr>
            <p:spPr bwMode="auto">
              <a:xfrm>
                <a:off x="1056" y="206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609" name="AutoShape 117"/>
            <p:cNvSpPr>
              <a:spLocks noChangeArrowheads="1"/>
            </p:cNvSpPr>
            <p:nvPr/>
          </p:nvSpPr>
          <p:spPr bwMode="auto">
            <a:xfrm rot="3689312">
              <a:off x="960" y="2832"/>
              <a:ext cx="336" cy="48"/>
            </a:xfrm>
            <a:prstGeom prst="rightArrow">
              <a:avLst>
                <a:gd name="adj1" fmla="val 50000"/>
                <a:gd name="adj2" fmla="val 175000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610" name="Oval 118"/>
            <p:cNvSpPr>
              <a:spLocks noChangeArrowheads="1"/>
            </p:cNvSpPr>
            <p:nvPr/>
          </p:nvSpPr>
          <p:spPr bwMode="auto">
            <a:xfrm>
              <a:off x="1008" y="2640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959" name="Text Box 119"/>
          <p:cNvSpPr txBox="1">
            <a:spLocks noChangeArrowheads="1"/>
          </p:cNvSpPr>
          <p:nvPr/>
        </p:nvSpPr>
        <p:spPr bwMode="auto">
          <a:xfrm>
            <a:off x="1828800" y="6040438"/>
            <a:ext cx="381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24604" name="AutoShape 125"/>
          <p:cNvSpPr>
            <a:spLocks noChangeArrowheads="1"/>
          </p:cNvSpPr>
          <p:nvPr/>
        </p:nvSpPr>
        <p:spPr bwMode="auto">
          <a:xfrm rot="-2498013">
            <a:off x="9372600" y="4297363"/>
            <a:ext cx="457200" cy="533400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05" name="AutoShape 126"/>
          <p:cNvSpPr>
            <a:spLocks noChangeArrowheads="1"/>
          </p:cNvSpPr>
          <p:nvPr/>
        </p:nvSpPr>
        <p:spPr bwMode="auto">
          <a:xfrm rot="-7873783">
            <a:off x="7643813" y="4287838"/>
            <a:ext cx="533400" cy="533400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06" name="AutoShape 128"/>
          <p:cNvSpPr>
            <a:spLocks noChangeArrowheads="1"/>
          </p:cNvSpPr>
          <p:nvPr/>
        </p:nvSpPr>
        <p:spPr bwMode="auto">
          <a:xfrm rot="-2704072" flipH="1" flipV="1">
            <a:off x="8011319" y="6039644"/>
            <a:ext cx="381000" cy="249238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607" name="AutoShape 129"/>
          <p:cNvSpPr>
            <a:spLocks noChangeArrowheads="1"/>
          </p:cNvSpPr>
          <p:nvPr/>
        </p:nvSpPr>
        <p:spPr bwMode="auto">
          <a:xfrm rot="-8104072" flipH="1" flipV="1">
            <a:off x="9296400" y="6029325"/>
            <a:ext cx="381000" cy="249238"/>
          </a:xfrm>
          <a:prstGeom prst="flowChartDelay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65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58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59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4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3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 animBg="1"/>
      <p:bldP spid="35858" grpId="0"/>
      <p:bldP spid="35863" grpId="0" animBg="1"/>
      <p:bldP spid="35871" grpId="0"/>
      <p:bldP spid="35896" grpId="0"/>
      <p:bldP spid="35901" grpId="0" animBg="1"/>
      <p:bldP spid="35909" grpId="0"/>
      <p:bldP spid="35934" grpId="0"/>
      <p:bldP spid="35959" grpId="0"/>
      <p:bldP spid="24604" grpId="0" animBg="1"/>
      <p:bldP spid="24605" grpId="0" animBg="1"/>
      <p:bldP spid="24606" grpId="0" animBg="1"/>
      <p:bldP spid="2460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88242" cy="6860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039" y="198423"/>
            <a:ext cx="9309012" cy="5205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图片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6" y="866775"/>
            <a:ext cx="582613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图片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851" y="1016001"/>
            <a:ext cx="925513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图片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6" y="5361508"/>
            <a:ext cx="1073150" cy="83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图片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1" y="5456418"/>
            <a:ext cx="17192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图片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1630" y="5015272"/>
            <a:ext cx="388938" cy="119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图片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58839"/>
            <a:ext cx="71278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0" name="图片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014" y="2455863"/>
            <a:ext cx="427037" cy="171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1" name="图片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6533"/>
            <a:ext cx="1218824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12" name="组合 18"/>
          <p:cNvGrpSpPr>
            <a:grpSpLocks/>
          </p:cNvGrpSpPr>
          <p:nvPr/>
        </p:nvGrpSpPr>
        <p:grpSpPr bwMode="auto">
          <a:xfrm>
            <a:off x="8054181" y="4610101"/>
            <a:ext cx="2398713" cy="1847850"/>
            <a:chOff x="5571854" y="2365410"/>
            <a:chExt cx="2926334" cy="2253737"/>
          </a:xfrm>
        </p:grpSpPr>
        <p:pic>
          <p:nvPicPr>
            <p:cNvPr id="25618" name="图片 13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1854" y="2906023"/>
              <a:ext cx="2926334" cy="171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9" name="图片 15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6019" y="2365410"/>
              <a:ext cx="786452" cy="682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0" name="图片 14"/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80302" y="2548655"/>
              <a:ext cx="829128" cy="310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0" name="组合 49"/>
          <p:cNvGrpSpPr>
            <a:grpSpLocks/>
          </p:cNvGrpSpPr>
          <p:nvPr/>
        </p:nvGrpSpPr>
        <p:grpSpPr bwMode="auto">
          <a:xfrm>
            <a:off x="3181082" y="507626"/>
            <a:ext cx="4873099" cy="1782778"/>
            <a:chOff x="2534307" y="83637"/>
            <a:chExt cx="2085013" cy="999831"/>
          </a:xfrm>
        </p:grpSpPr>
        <p:pic>
          <p:nvPicPr>
            <p:cNvPr id="25616" name="图片 20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4307" y="83637"/>
              <a:ext cx="2085013" cy="999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文本框 1">
              <a:extLst>
                <a:ext uri="{FF2B5EF4-FFF2-40B4-BE49-F238E27FC236}">
                  <a16:creationId xmlns="" xmlns:a16="http://schemas.microsoft.com/office/drawing/2014/main" id="{D2D8DD1C-CD63-49C4-A749-11D3B247C2CE}"/>
                </a:ext>
              </a:extLst>
            </p:cNvPr>
            <p:cNvSpPr txBox="1"/>
            <p:nvPr/>
          </p:nvSpPr>
          <p:spPr>
            <a:xfrm>
              <a:off x="2666008" y="238869"/>
              <a:ext cx="1821610" cy="67317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zh-CN" sz="72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站酷快乐体2016修订版" panose="02010600030101010101" pitchFamily="2" charset="-122"/>
                  <a:cs typeface="Times New Roman" panose="02020603050405020304" pitchFamily="18" charset="0"/>
                </a:rPr>
                <a:t>Dặn dò</a:t>
              </a:r>
              <a:endParaRPr lang="zh-CN" altLang="en-US" sz="7200" b="1" dirty="0">
                <a:solidFill>
                  <a:srgbClr val="FF0000"/>
                </a:solidFill>
                <a:latin typeface="Times New Roman" panose="02020603050405020304" pitchFamily="18" charset="0"/>
                <a:ea typeface="站酷快乐体2016修订版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25614" name="图片 4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6214" y="1798638"/>
            <a:ext cx="554037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30488" y="2611697"/>
            <a:ext cx="70913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Clr>
                <a:srgbClr val="CC00FF"/>
              </a:buClr>
              <a:buFont typeface="Wingdings" pitchFamily="2" charset="2"/>
              <a:buChar char="Ø"/>
              <a:defRPr/>
            </a:pPr>
            <a:r>
              <a:rPr lang="en-US" sz="6000" dirty="0" err="1" smtClean="0">
                <a:solidFill>
                  <a:schemeClr val="tx2"/>
                </a:solidFill>
              </a:rPr>
              <a:t>Chuẩn</a:t>
            </a:r>
            <a:r>
              <a:rPr lang="en-US" sz="6000" dirty="0" smtClean="0">
                <a:solidFill>
                  <a:schemeClr val="tx2"/>
                </a:solidFill>
              </a:rPr>
              <a:t> </a:t>
            </a:r>
            <a:r>
              <a:rPr lang="en-US" sz="6000" dirty="0">
                <a:solidFill>
                  <a:schemeClr val="tx2"/>
                </a:solidFill>
              </a:rPr>
              <a:t>bị bài sau: Xem đồng hồ( tiếp).</a:t>
            </a:r>
          </a:p>
        </p:txBody>
      </p:sp>
    </p:spTree>
    <p:extLst>
      <p:ext uri="{BB962C8B-B14F-4D97-AF65-F5344CB8AC3E}">
        <p14:creationId xmlns:p14="http://schemas.microsoft.com/office/powerpoint/2010/main" val="2070619778"/>
      </p:ext>
    </p:extLst>
  </p:cSld>
  <p:clrMapOvr>
    <a:masterClrMapping/>
  </p:clrMapOvr>
  <p:transition spd="slow" advTm="38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99449" y="1797165"/>
            <a:ext cx="578182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 BÀI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800" b="1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88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</a:t>
            </a:r>
            <a:endParaRPr lang="en-US" altLang="en-US" sz="8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5362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304800" y="3470706"/>
            <a:ext cx="10591800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600"/>
              </a:spcBef>
              <a:buFontTx/>
              <a:buNone/>
            </a:pP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vi-VN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230 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+ 90 = </a:t>
            </a:r>
            <a:r>
              <a:rPr lang="en-US" alt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320 (</a:t>
            </a:r>
            <a:r>
              <a:rPr lang="en-US" alt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>
              <a:spcBef>
                <a:spcPts val="600"/>
              </a:spcBef>
              <a:buFontTx/>
              <a:buNone/>
            </a:pP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320 </a:t>
            </a:r>
            <a:r>
              <a:rPr lang="en-US" altLang="en-US" sz="5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altLang="en-US" sz="5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/>
            </a:extLst>
          </p:cNvPr>
          <p:cNvSpPr txBox="1"/>
          <p:nvPr/>
        </p:nvSpPr>
        <p:spPr>
          <a:xfrm>
            <a:off x="4648200" y="2507566"/>
            <a:ext cx="39179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altLang="en-US" sz="5400" b="1" u="sng" dirty="0">
                <a:solidFill>
                  <a:srgbClr val="0000FF"/>
                </a:solidFill>
                <a:latin typeface="+mj-lt"/>
              </a:rPr>
              <a:t>Bài giải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039600" cy="2514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trồng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230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trồng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nhiều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đội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trồng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4000" b="1" dirty="0">
                <a:solidFill>
                  <a:srgbClr val="100000"/>
                </a:solidFill>
                <a:latin typeface=".VnTime" pitchFamily="34" charset="0"/>
              </a:rPr>
              <a:t/>
            </a:r>
            <a:br>
              <a:rPr lang="en-US" sz="4000" b="1" dirty="0">
                <a:solidFill>
                  <a:srgbClr val="100000"/>
                </a:solidFill>
                <a:latin typeface=".VnTime" pitchFamily="34" charset="0"/>
              </a:rPr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127754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685800" y="3581400"/>
            <a:ext cx="1211421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vi-VN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uổi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cửa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hàng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số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lít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vi-V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là:</a:t>
            </a:r>
            <a:endParaRPr lang="en-US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vi-VN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635 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128 = 507 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vi-VN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vi-VN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507</a:t>
            </a:r>
            <a:r>
              <a:rPr lang="en-US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vi-VN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endParaRPr lang="en-US" alt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/>
            </a:extLst>
          </p:cNvPr>
          <p:cNvSpPr txBox="1"/>
          <p:nvPr/>
        </p:nvSpPr>
        <p:spPr>
          <a:xfrm>
            <a:off x="4419600" y="2397882"/>
            <a:ext cx="39179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vi-VN" altLang="en-US" sz="5400" b="1" dirty="0">
                <a:solidFill>
                  <a:srgbClr val="0000FF"/>
                </a:solidFill>
                <a:latin typeface="+mj-lt"/>
              </a:rPr>
              <a:t>Bài giải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1336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l">
              <a:defRPr/>
            </a:pP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cửa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buổi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635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buổi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ít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buổi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sáng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128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buổi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chiều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cửa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hàng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lít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1123181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1"/>
          <p:cNvSpPr>
            <a:spLocks noChangeArrowheads="1"/>
          </p:cNvSpPr>
          <p:nvPr/>
        </p:nvSpPr>
        <p:spPr bwMode="auto">
          <a:xfrm>
            <a:off x="457200" y="3124200"/>
            <a:ext cx="11734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gạo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–gam là: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50 – 35 = 15 (kg)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vi-VN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Đáp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́: 15 </a:t>
            </a:r>
            <a:r>
              <a:rPr lang="vi-VN" alt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kg.</a:t>
            </a:r>
            <a:endParaRPr lang="en-US" altLang="en-US" sz="4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3" name="TextBox 1"/>
          <p:cNvSpPr txBox="1">
            <a:spLocks noChangeArrowheads="1"/>
          </p:cNvSpPr>
          <p:nvPr/>
        </p:nvSpPr>
        <p:spPr bwMode="auto">
          <a:xfrm>
            <a:off x="4800600" y="2709069"/>
            <a:ext cx="335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sz="4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8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52400" y="152400"/>
            <a:ext cx="11963400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altLang="en-US" sz="4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gạo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nặng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50kg,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nặng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35kg.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nhe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gạo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–gam?</a:t>
            </a:r>
          </a:p>
        </p:txBody>
      </p:sp>
    </p:spTree>
    <p:extLst>
      <p:ext uri="{BB962C8B-B14F-4D97-AF65-F5344CB8AC3E}">
        <p14:creationId xmlns:p14="http://schemas.microsoft.com/office/powerpoint/2010/main" val="25906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054" y="4298861"/>
            <a:ext cx="1806575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169081"/>
            <a:ext cx="18065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图片 2070" descr="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210050"/>
            <a:ext cx="9144000" cy="266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2069" descr="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3352801"/>
            <a:ext cx="6946900" cy="267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0" y="396485"/>
            <a:ext cx="8685727" cy="11303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06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2021</a:t>
            </a:r>
            <a:br>
              <a:rPr lang="en-US" sz="4000" b="1" dirty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Subtitle 3"/>
          <p:cNvSpPr txBox="1">
            <a:spLocks/>
          </p:cNvSpPr>
          <p:nvPr/>
        </p:nvSpPr>
        <p:spPr bwMode="auto">
          <a:xfrm>
            <a:off x="2286000" y="2185988"/>
            <a:ext cx="6400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ĐỒNG HỒ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TextBox 4"/>
          <p:cNvSpPr txBox="1">
            <a:spLocks noChangeArrowheads="1"/>
          </p:cNvSpPr>
          <p:nvPr/>
        </p:nvSpPr>
        <p:spPr bwMode="auto">
          <a:xfrm>
            <a:off x="4419600" y="1289995"/>
            <a:ext cx="2133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91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71800" y="533400"/>
            <a:ext cx="2057400" cy="2057400"/>
            <a:chOff x="336" y="240"/>
            <a:chExt cx="1296" cy="1296"/>
          </a:xfrm>
        </p:grpSpPr>
        <p:grpSp>
          <p:nvGrpSpPr>
            <p:cNvPr id="17440" name="Group 3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7453" name="Group 4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7455" name="Oval 5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7456" name="Oval 6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7454" name="Oval 7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7441" name="Text Box 8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7442" name="Text Box 9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7443" name="Text Box 10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444" name="Text Box 11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445" name="Text Box 12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446" name="Text Box 13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447" name="Text Box 14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448" name="Text Box 15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449" name="Text Box 16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450" name="Text Box 17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451" name="Text Box 18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452" name="Text Box 19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48148" name="AutoShape 20"/>
          <p:cNvSpPr>
            <a:spLocks noChangeArrowheads="1"/>
          </p:cNvSpPr>
          <p:nvPr/>
        </p:nvSpPr>
        <p:spPr bwMode="auto">
          <a:xfrm rot="8704455">
            <a:off x="3629025" y="1520826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55" name="AutoShape 27"/>
          <p:cNvSpPr>
            <a:spLocks noChangeArrowheads="1"/>
          </p:cNvSpPr>
          <p:nvPr/>
        </p:nvSpPr>
        <p:spPr bwMode="auto">
          <a:xfrm rot="-5400000">
            <a:off x="3756025" y="1174750"/>
            <a:ext cx="622300" cy="76200"/>
          </a:xfrm>
          <a:prstGeom prst="rightArrow">
            <a:avLst>
              <a:gd name="adj1" fmla="val 50000"/>
              <a:gd name="adj2" fmla="val 2041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7413" name="Rectangle 37"/>
          <p:cNvSpPr>
            <a:spLocks noChangeArrowheads="1"/>
          </p:cNvSpPr>
          <p:nvPr/>
        </p:nvSpPr>
        <p:spPr bwMode="auto">
          <a:xfrm>
            <a:off x="3581401" y="1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Char char="•"/>
            </a:pPr>
            <a:endParaRPr lang="en-US" altLang="en-US" b="1" i="1">
              <a:latin typeface="Arial" panose="020B0604020202020204" pitchFamily="34" charset="0"/>
            </a:endParaRPr>
          </a:p>
        </p:txBody>
      </p:sp>
      <p:sp>
        <p:nvSpPr>
          <p:cNvPr id="48167" name="Oval 39"/>
          <p:cNvSpPr>
            <a:spLocks noChangeArrowheads="1"/>
          </p:cNvSpPr>
          <p:nvPr/>
        </p:nvSpPr>
        <p:spPr bwMode="auto">
          <a:xfrm>
            <a:off x="3962400" y="144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6324600" y="609600"/>
            <a:ext cx="2057400" cy="2057400"/>
            <a:chOff x="336" y="240"/>
            <a:chExt cx="1296" cy="1296"/>
          </a:xfrm>
        </p:grpSpPr>
        <p:grpSp>
          <p:nvGrpSpPr>
            <p:cNvPr id="17423" name="Group 41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7436" name="Group 42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7438" name="Oval 43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7439" name="Oval 44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7437" name="Oval 45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7424" name="Text Box 46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7425" name="Text Box 47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7426" name="Text Box 48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7427" name="Text Box 49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7428" name="Text Box 50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7429" name="Text Box 51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7430" name="Text Box 52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7431" name="Text Box 53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7432" name="Text Box 54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7433" name="Text Box 55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7434" name="Text Box 56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7435" name="Text Box 57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48186" name="AutoShape 58"/>
          <p:cNvSpPr>
            <a:spLocks noChangeArrowheads="1"/>
          </p:cNvSpPr>
          <p:nvPr/>
        </p:nvSpPr>
        <p:spPr bwMode="auto">
          <a:xfrm rot="10634859">
            <a:off x="6934200" y="1524001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87" name="AutoShape 59"/>
          <p:cNvSpPr>
            <a:spLocks noChangeArrowheads="1"/>
          </p:cNvSpPr>
          <p:nvPr/>
        </p:nvSpPr>
        <p:spPr bwMode="auto">
          <a:xfrm rot="-5400000">
            <a:off x="7042150" y="1263650"/>
            <a:ext cx="622300" cy="76200"/>
          </a:xfrm>
          <a:prstGeom prst="rightArrow">
            <a:avLst>
              <a:gd name="adj1" fmla="val 50000"/>
              <a:gd name="adj2" fmla="val 204167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48188" name="Oval 60"/>
          <p:cNvSpPr>
            <a:spLocks noChangeArrowheads="1"/>
          </p:cNvSpPr>
          <p:nvPr/>
        </p:nvSpPr>
        <p:spPr bwMode="auto">
          <a:xfrm>
            <a:off x="7315200" y="1524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8189" name="Text Box 61"/>
          <p:cNvSpPr txBox="1">
            <a:spLocks noChangeArrowheads="1"/>
          </p:cNvSpPr>
          <p:nvPr/>
        </p:nvSpPr>
        <p:spPr bwMode="auto">
          <a:xfrm>
            <a:off x="3886200" y="274320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48190" name="Text Box 62"/>
          <p:cNvSpPr txBox="1">
            <a:spLocks noChangeArrowheads="1"/>
          </p:cNvSpPr>
          <p:nvPr/>
        </p:nvSpPr>
        <p:spPr bwMode="auto">
          <a:xfrm>
            <a:off x="7315200" y="281940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48191" name="Text Box 63"/>
          <p:cNvSpPr txBox="1">
            <a:spLocks noChangeArrowheads="1"/>
          </p:cNvSpPr>
          <p:nvPr/>
        </p:nvSpPr>
        <p:spPr bwMode="auto">
          <a:xfrm>
            <a:off x="1046117" y="3262315"/>
            <a:ext cx="1055696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Từ lúc đồng hồ chỉ 8 giờ đến lúc đồng hồ chỉ 9 giờ: </a:t>
            </a:r>
          </a:p>
          <a:p>
            <a:pPr algn="just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-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Kim giờ đi từ số 8 đến số 9.</a:t>
            </a:r>
          </a:p>
        </p:txBody>
      </p:sp>
      <p:sp>
        <p:nvSpPr>
          <p:cNvPr id="48192" name="Text Box 64"/>
          <p:cNvSpPr txBox="1">
            <a:spLocks noChangeArrowheads="1"/>
          </p:cNvSpPr>
          <p:nvPr/>
        </p:nvSpPr>
        <p:spPr bwMode="auto">
          <a:xfrm>
            <a:off x="1046116" y="5014915"/>
            <a:ext cx="1065555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.VnArial Narrow" panose="020B7200000000000000" pitchFamily="34" charset="0"/>
              </a:rPr>
              <a:t>-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Kim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phút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12 qua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1;2;3...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trở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12.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hồ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839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8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4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8" grpId="0" animBg="1"/>
      <p:bldP spid="48155" grpId="0" animBg="1"/>
      <p:bldP spid="48167" grpId="0" animBg="1"/>
      <p:bldP spid="48186" grpId="0" animBg="1"/>
      <p:bldP spid="48187" grpId="0" animBg="1"/>
      <p:bldP spid="48188" grpId="0" animBg="1"/>
      <p:bldP spid="48189" grpId="0"/>
      <p:bldP spid="48190" grpId="0"/>
      <p:bldP spid="481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7620000" y="381000"/>
            <a:ext cx="2057400" cy="2057400"/>
            <a:chOff x="336" y="240"/>
            <a:chExt cx="1296" cy="1296"/>
          </a:xfrm>
        </p:grpSpPr>
        <p:grpSp>
          <p:nvGrpSpPr>
            <p:cNvPr id="18509" name="Group 1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8522" name="Group 8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8524" name="Oval 4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525" name="Oval 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8523" name="Oval 9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510" name="Text Box 11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8511" name="Text Box 12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8512" name="Text Box 13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8513" name="Text Box 14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8514" name="Text Box 15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8515" name="Text Box 16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8516" name="Text Box 17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8517" name="Text Box 18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8518" name="Text Box 19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519" name="Text Box 20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8520" name="Text Box 23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8521" name="Text Box 24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7724" name="AutoShape 76"/>
          <p:cNvSpPr>
            <a:spLocks noChangeArrowheads="1"/>
          </p:cNvSpPr>
          <p:nvPr/>
        </p:nvSpPr>
        <p:spPr bwMode="auto">
          <a:xfrm rot="9272195">
            <a:off x="8229600" y="1371601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727" name="AutoShape 79"/>
          <p:cNvSpPr>
            <a:spLocks noChangeArrowheads="1"/>
          </p:cNvSpPr>
          <p:nvPr/>
        </p:nvSpPr>
        <p:spPr bwMode="auto">
          <a:xfrm rot="-3643118">
            <a:off x="8591550" y="10668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731" name="Text Box 83"/>
          <p:cNvSpPr txBox="1">
            <a:spLocks noChangeArrowheads="1"/>
          </p:cNvSpPr>
          <p:nvPr/>
        </p:nvSpPr>
        <p:spPr bwMode="auto">
          <a:xfrm>
            <a:off x="7848600" y="16002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7732" name="Text Box 84"/>
          <p:cNvSpPr txBox="1">
            <a:spLocks noChangeArrowheads="1"/>
          </p:cNvSpPr>
          <p:nvPr/>
        </p:nvSpPr>
        <p:spPr bwMode="auto">
          <a:xfrm>
            <a:off x="8839200" y="609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7733" name="Text Box 85"/>
          <p:cNvSpPr txBox="1">
            <a:spLocks noChangeArrowheads="1"/>
          </p:cNvSpPr>
          <p:nvPr/>
        </p:nvSpPr>
        <p:spPr bwMode="auto">
          <a:xfrm>
            <a:off x="7315200" y="2590801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giờ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phút</a:t>
            </a:r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3276600" y="3352800"/>
            <a:ext cx="2057400" cy="2057400"/>
            <a:chOff x="336" y="240"/>
            <a:chExt cx="1296" cy="1296"/>
          </a:xfrm>
        </p:grpSpPr>
        <p:grpSp>
          <p:nvGrpSpPr>
            <p:cNvPr id="18492" name="Group 90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8505" name="Group 91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8507" name="Oval 92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508" name="Oval 93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8506" name="Oval 94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493" name="Text Box 95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8494" name="Text Box 96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8495" name="Text Box 97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8496" name="Text Box 98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8497" name="Text Box 99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8498" name="Text Box 100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8499" name="Text Box 101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8500" name="Text Box 102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8501" name="Text Box 103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502" name="Text Box 104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8503" name="Text Box 105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8504" name="Text Box 106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7755" name="AutoShape 107"/>
          <p:cNvSpPr>
            <a:spLocks noChangeArrowheads="1"/>
          </p:cNvSpPr>
          <p:nvPr/>
        </p:nvSpPr>
        <p:spPr bwMode="auto">
          <a:xfrm rot="9659247">
            <a:off x="3886200" y="4343401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756" name="AutoShape 108"/>
          <p:cNvSpPr>
            <a:spLocks noChangeArrowheads="1"/>
          </p:cNvSpPr>
          <p:nvPr/>
        </p:nvSpPr>
        <p:spPr bwMode="auto">
          <a:xfrm>
            <a:off x="4419600" y="42672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757" name="Text Box 109"/>
          <p:cNvSpPr txBox="1">
            <a:spLocks noChangeArrowheads="1"/>
          </p:cNvSpPr>
          <p:nvPr/>
        </p:nvSpPr>
        <p:spPr bwMode="auto">
          <a:xfrm>
            <a:off x="3505200" y="45720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7759" name="Text Box 111"/>
          <p:cNvSpPr txBox="1">
            <a:spLocks noChangeArrowheads="1"/>
          </p:cNvSpPr>
          <p:nvPr/>
        </p:nvSpPr>
        <p:spPr bwMode="auto">
          <a:xfrm>
            <a:off x="3048000" y="5638801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giờ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phút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159"/>
          <p:cNvGrpSpPr>
            <a:grpSpLocks/>
          </p:cNvGrpSpPr>
          <p:nvPr/>
        </p:nvGrpSpPr>
        <p:grpSpPr bwMode="auto">
          <a:xfrm>
            <a:off x="7620000" y="3352800"/>
            <a:ext cx="2057400" cy="2057400"/>
            <a:chOff x="3840" y="240"/>
            <a:chExt cx="1296" cy="1296"/>
          </a:xfrm>
        </p:grpSpPr>
        <p:grpSp>
          <p:nvGrpSpPr>
            <p:cNvPr id="18475" name="Group 134"/>
            <p:cNvGrpSpPr>
              <a:grpSpLocks/>
            </p:cNvGrpSpPr>
            <p:nvPr/>
          </p:nvGrpSpPr>
          <p:grpSpPr bwMode="auto">
            <a:xfrm>
              <a:off x="3840" y="240"/>
              <a:ext cx="1296" cy="1296"/>
              <a:chOff x="336" y="240"/>
              <a:chExt cx="1296" cy="1296"/>
            </a:xfrm>
          </p:grpSpPr>
          <p:grpSp>
            <p:nvGrpSpPr>
              <p:cNvPr id="18488" name="Group 13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8490" name="Oval 13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491" name="Oval 13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eaLnBrk="1" hangingPunct="1"/>
                  <a:endParaRPr lang="en-US" altLang="en-US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8489" name="Oval 13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8476" name="Text Box 139"/>
            <p:cNvSpPr txBox="1">
              <a:spLocks noChangeArrowheads="1"/>
            </p:cNvSpPr>
            <p:nvPr/>
          </p:nvSpPr>
          <p:spPr bwMode="auto">
            <a:xfrm>
              <a:off x="4368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8477" name="Text Box 140"/>
            <p:cNvSpPr txBox="1">
              <a:spLocks noChangeArrowheads="1"/>
            </p:cNvSpPr>
            <p:nvPr/>
          </p:nvSpPr>
          <p:spPr bwMode="auto">
            <a:xfrm>
              <a:off x="4128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8478" name="Text Box 141"/>
            <p:cNvSpPr txBox="1">
              <a:spLocks noChangeArrowheads="1"/>
            </p:cNvSpPr>
            <p:nvPr/>
          </p:nvSpPr>
          <p:spPr bwMode="auto">
            <a:xfrm>
              <a:off x="3984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8479" name="Text Box 142"/>
            <p:cNvSpPr txBox="1">
              <a:spLocks noChangeArrowheads="1"/>
            </p:cNvSpPr>
            <p:nvPr/>
          </p:nvSpPr>
          <p:spPr bwMode="auto">
            <a:xfrm>
              <a:off x="4128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8480" name="Text Box 143"/>
            <p:cNvSpPr txBox="1">
              <a:spLocks noChangeArrowheads="1"/>
            </p:cNvSpPr>
            <p:nvPr/>
          </p:nvSpPr>
          <p:spPr bwMode="auto">
            <a:xfrm>
              <a:off x="3984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8481" name="Text Box 144"/>
            <p:cNvSpPr txBox="1">
              <a:spLocks noChangeArrowheads="1"/>
            </p:cNvSpPr>
            <p:nvPr/>
          </p:nvSpPr>
          <p:spPr bwMode="auto">
            <a:xfrm>
              <a:off x="3888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8482" name="Text Box 145"/>
            <p:cNvSpPr txBox="1">
              <a:spLocks noChangeArrowheads="1"/>
            </p:cNvSpPr>
            <p:nvPr/>
          </p:nvSpPr>
          <p:spPr bwMode="auto">
            <a:xfrm>
              <a:off x="4416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8483" name="Text Box 146"/>
            <p:cNvSpPr txBox="1">
              <a:spLocks noChangeArrowheads="1"/>
            </p:cNvSpPr>
            <p:nvPr/>
          </p:nvSpPr>
          <p:spPr bwMode="auto">
            <a:xfrm>
              <a:off x="4656" y="1152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8484" name="Text Box 147"/>
            <p:cNvSpPr txBox="1">
              <a:spLocks noChangeArrowheads="1"/>
            </p:cNvSpPr>
            <p:nvPr/>
          </p:nvSpPr>
          <p:spPr bwMode="auto">
            <a:xfrm>
              <a:off x="480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485" name="Text Box 148"/>
            <p:cNvSpPr txBox="1">
              <a:spLocks noChangeArrowheads="1"/>
            </p:cNvSpPr>
            <p:nvPr/>
          </p:nvSpPr>
          <p:spPr bwMode="auto">
            <a:xfrm>
              <a:off x="4848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8486" name="Text Box 149"/>
            <p:cNvSpPr txBox="1">
              <a:spLocks noChangeArrowheads="1"/>
            </p:cNvSpPr>
            <p:nvPr/>
          </p:nvSpPr>
          <p:spPr bwMode="auto">
            <a:xfrm>
              <a:off x="4800" y="52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8487" name="Text Box 150"/>
            <p:cNvSpPr txBox="1">
              <a:spLocks noChangeArrowheads="1"/>
            </p:cNvSpPr>
            <p:nvPr/>
          </p:nvSpPr>
          <p:spPr bwMode="auto">
            <a:xfrm>
              <a:off x="4608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27799" name="AutoShape 151"/>
          <p:cNvSpPr>
            <a:spLocks noChangeArrowheads="1"/>
          </p:cNvSpPr>
          <p:nvPr/>
        </p:nvSpPr>
        <p:spPr bwMode="auto">
          <a:xfrm rot="10114926">
            <a:off x="8229600" y="4267201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800" name="AutoShape 152"/>
          <p:cNvSpPr>
            <a:spLocks noChangeArrowheads="1"/>
          </p:cNvSpPr>
          <p:nvPr/>
        </p:nvSpPr>
        <p:spPr bwMode="auto">
          <a:xfrm rot="5400000">
            <a:off x="8458200" y="46482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801" name="Text Box 153"/>
          <p:cNvSpPr txBox="1">
            <a:spLocks noChangeArrowheads="1"/>
          </p:cNvSpPr>
          <p:nvPr/>
        </p:nvSpPr>
        <p:spPr bwMode="auto">
          <a:xfrm>
            <a:off x="7848600" y="45720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7803" name="Text Box 155"/>
          <p:cNvSpPr txBox="1">
            <a:spLocks noChangeArrowheads="1"/>
          </p:cNvSpPr>
          <p:nvPr/>
        </p:nvSpPr>
        <p:spPr bwMode="auto">
          <a:xfrm>
            <a:off x="7467600" y="5486401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giờ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phút</a:t>
            </a:r>
          </a:p>
        </p:txBody>
      </p:sp>
      <p:sp>
        <p:nvSpPr>
          <p:cNvPr id="27805" name="Text Box 157"/>
          <p:cNvSpPr txBox="1">
            <a:spLocks noChangeArrowheads="1"/>
          </p:cNvSpPr>
          <p:nvPr/>
        </p:nvSpPr>
        <p:spPr bwMode="auto">
          <a:xfrm>
            <a:off x="4876800" y="41910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7806" name="Text Box 158"/>
          <p:cNvSpPr txBox="1">
            <a:spLocks noChangeArrowheads="1"/>
          </p:cNvSpPr>
          <p:nvPr/>
        </p:nvSpPr>
        <p:spPr bwMode="auto">
          <a:xfrm>
            <a:off x="8534400" y="49530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7817" name="Text Box 169"/>
          <p:cNvSpPr txBox="1">
            <a:spLocks noChangeArrowheads="1"/>
          </p:cNvSpPr>
          <p:nvPr/>
        </p:nvSpPr>
        <p:spPr bwMode="auto">
          <a:xfrm>
            <a:off x="7391400" y="6019801"/>
            <a:ext cx="251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 8 giờ rưỡi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Group 83"/>
          <p:cNvGrpSpPr>
            <a:grpSpLocks/>
          </p:cNvGrpSpPr>
          <p:nvPr/>
        </p:nvGrpSpPr>
        <p:grpSpPr bwMode="auto">
          <a:xfrm>
            <a:off x="3124200" y="533400"/>
            <a:ext cx="2057400" cy="2057400"/>
            <a:chOff x="336" y="240"/>
            <a:chExt cx="1296" cy="1296"/>
          </a:xfrm>
        </p:grpSpPr>
        <p:grpSp>
          <p:nvGrpSpPr>
            <p:cNvPr id="18458" name="Group 84"/>
            <p:cNvGrpSpPr>
              <a:grpSpLocks/>
            </p:cNvGrpSpPr>
            <p:nvPr/>
          </p:nvGrpSpPr>
          <p:grpSpPr bwMode="auto">
            <a:xfrm>
              <a:off x="336" y="240"/>
              <a:ext cx="1296" cy="1296"/>
              <a:chOff x="336" y="240"/>
              <a:chExt cx="1296" cy="1296"/>
            </a:xfrm>
          </p:grpSpPr>
          <p:grpSp>
            <p:nvGrpSpPr>
              <p:cNvPr id="18471" name="Group 85"/>
              <p:cNvGrpSpPr>
                <a:grpSpLocks/>
              </p:cNvGrpSpPr>
              <p:nvPr/>
            </p:nvGrpSpPr>
            <p:grpSpPr bwMode="auto">
              <a:xfrm>
                <a:off x="336" y="240"/>
                <a:ext cx="1296" cy="1296"/>
                <a:chOff x="384" y="624"/>
                <a:chExt cx="1296" cy="1296"/>
              </a:xfrm>
            </p:grpSpPr>
            <p:sp>
              <p:nvSpPr>
                <p:cNvPr id="18473" name="Oval 86"/>
                <p:cNvSpPr>
                  <a:spLocks noChangeArrowheads="1"/>
                </p:cNvSpPr>
                <p:nvPr/>
              </p:nvSpPr>
              <p:spPr bwMode="auto">
                <a:xfrm>
                  <a:off x="384" y="624"/>
                  <a:ext cx="1296" cy="1296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18474" name="Oval 87"/>
                <p:cNvSpPr>
                  <a:spLocks noChangeArrowheads="1"/>
                </p:cNvSpPr>
                <p:nvPr/>
              </p:nvSpPr>
              <p:spPr bwMode="auto">
                <a:xfrm>
                  <a:off x="480" y="720"/>
                  <a:ext cx="1104" cy="1104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rgbClr val="FF00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sp>
            <p:nvSpPr>
              <p:cNvPr id="18472" name="Oval 88"/>
              <p:cNvSpPr>
                <a:spLocks noChangeArrowheads="1"/>
              </p:cNvSpPr>
              <p:nvPr/>
            </p:nvSpPr>
            <p:spPr bwMode="auto">
              <a:xfrm>
                <a:off x="960" y="81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18459" name="Text Box 89"/>
            <p:cNvSpPr txBox="1">
              <a:spLocks noChangeArrowheads="1"/>
            </p:cNvSpPr>
            <p:nvPr/>
          </p:nvSpPr>
          <p:spPr bwMode="auto">
            <a:xfrm>
              <a:off x="864" y="33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8460" name="Text Box 90"/>
            <p:cNvSpPr txBox="1">
              <a:spLocks noChangeArrowheads="1"/>
            </p:cNvSpPr>
            <p:nvPr/>
          </p:nvSpPr>
          <p:spPr bwMode="auto">
            <a:xfrm>
              <a:off x="62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8461" name="Text Box 91"/>
            <p:cNvSpPr txBox="1">
              <a:spLocks noChangeArrowheads="1"/>
            </p:cNvSpPr>
            <p:nvPr/>
          </p:nvSpPr>
          <p:spPr bwMode="auto">
            <a:xfrm>
              <a:off x="480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8462" name="Text Box 92"/>
            <p:cNvSpPr txBox="1">
              <a:spLocks noChangeArrowheads="1"/>
            </p:cNvSpPr>
            <p:nvPr/>
          </p:nvSpPr>
          <p:spPr bwMode="auto">
            <a:xfrm>
              <a:off x="62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8463" name="Text Box 93"/>
            <p:cNvSpPr txBox="1">
              <a:spLocks noChangeArrowheads="1"/>
            </p:cNvSpPr>
            <p:nvPr/>
          </p:nvSpPr>
          <p:spPr bwMode="auto">
            <a:xfrm>
              <a:off x="480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8464" name="Text Box 94"/>
            <p:cNvSpPr txBox="1">
              <a:spLocks noChangeArrowheads="1"/>
            </p:cNvSpPr>
            <p:nvPr/>
          </p:nvSpPr>
          <p:spPr bwMode="auto">
            <a:xfrm>
              <a:off x="38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8465" name="Text Box 95"/>
            <p:cNvSpPr txBox="1">
              <a:spLocks noChangeArrowheads="1"/>
            </p:cNvSpPr>
            <p:nvPr/>
          </p:nvSpPr>
          <p:spPr bwMode="auto">
            <a:xfrm>
              <a:off x="864" y="124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8466" name="Text Box 96"/>
            <p:cNvSpPr txBox="1">
              <a:spLocks noChangeArrowheads="1"/>
            </p:cNvSpPr>
            <p:nvPr/>
          </p:nvSpPr>
          <p:spPr bwMode="auto">
            <a:xfrm>
              <a:off x="1104" y="1200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8467" name="Text Box 97"/>
            <p:cNvSpPr txBox="1">
              <a:spLocks noChangeArrowheads="1"/>
            </p:cNvSpPr>
            <p:nvPr/>
          </p:nvSpPr>
          <p:spPr bwMode="auto">
            <a:xfrm>
              <a:off x="1248" y="100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468" name="Text Box 98"/>
            <p:cNvSpPr txBox="1">
              <a:spLocks noChangeArrowheads="1"/>
            </p:cNvSpPr>
            <p:nvPr/>
          </p:nvSpPr>
          <p:spPr bwMode="auto">
            <a:xfrm>
              <a:off x="1344" y="768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8469" name="Text Box 99"/>
            <p:cNvSpPr txBox="1">
              <a:spLocks noChangeArrowheads="1"/>
            </p:cNvSpPr>
            <p:nvPr/>
          </p:nvSpPr>
          <p:spPr bwMode="auto">
            <a:xfrm>
              <a:off x="1296" y="576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8470" name="Text Box 100"/>
            <p:cNvSpPr txBox="1">
              <a:spLocks noChangeArrowheads="1"/>
            </p:cNvSpPr>
            <p:nvPr/>
          </p:nvSpPr>
          <p:spPr bwMode="auto">
            <a:xfrm>
              <a:off x="1104" y="384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400" b="1">
                  <a:latin typeface="Arial" panose="020B0604020202020204" pitchFamily="34" charset="0"/>
                </a:rPr>
                <a:t>1</a:t>
              </a:r>
            </a:p>
          </p:txBody>
        </p:sp>
      </p:grpSp>
      <p:sp>
        <p:nvSpPr>
          <p:cNvPr id="98405" name="AutoShape 101"/>
          <p:cNvSpPr>
            <a:spLocks noChangeArrowheads="1"/>
          </p:cNvSpPr>
          <p:nvPr/>
        </p:nvSpPr>
        <p:spPr bwMode="auto">
          <a:xfrm rot="8704455">
            <a:off x="3781425" y="1520826"/>
            <a:ext cx="457200" cy="195263"/>
          </a:xfrm>
          <a:prstGeom prst="rightArrow">
            <a:avLst>
              <a:gd name="adj1" fmla="val 50000"/>
              <a:gd name="adj2" fmla="val 58536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8406" name="AutoShape 102"/>
          <p:cNvSpPr>
            <a:spLocks noChangeArrowheads="1"/>
          </p:cNvSpPr>
          <p:nvPr/>
        </p:nvSpPr>
        <p:spPr bwMode="auto">
          <a:xfrm rot="-5400000">
            <a:off x="3841750" y="1174750"/>
            <a:ext cx="622300" cy="76200"/>
          </a:xfrm>
          <a:prstGeom prst="rightArrow">
            <a:avLst>
              <a:gd name="adj1" fmla="val 50000"/>
              <a:gd name="adj2" fmla="val 204167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/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8407" name="Oval 103"/>
          <p:cNvSpPr>
            <a:spLocks noChangeArrowheads="1"/>
          </p:cNvSpPr>
          <p:nvPr/>
        </p:nvSpPr>
        <p:spPr bwMode="auto">
          <a:xfrm>
            <a:off x="4114800" y="1447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" name="Text Box 85"/>
          <p:cNvSpPr txBox="1">
            <a:spLocks noChangeArrowheads="1"/>
          </p:cNvSpPr>
          <p:nvPr/>
        </p:nvSpPr>
        <p:spPr bwMode="auto">
          <a:xfrm>
            <a:off x="3200400" y="2590801"/>
            <a:ext cx="213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giờ 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phút</a:t>
            </a:r>
          </a:p>
        </p:txBody>
      </p:sp>
    </p:spTree>
    <p:extLst>
      <p:ext uri="{BB962C8B-B14F-4D97-AF65-F5344CB8AC3E}">
        <p14:creationId xmlns:p14="http://schemas.microsoft.com/office/powerpoint/2010/main" val="4143099166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8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8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8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8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8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8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77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77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77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7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7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277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277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277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7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7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7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1" dur="80"/>
                                        <p:tgtEl>
                                          <p:spTgt spid="278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2" dur="80"/>
                                        <p:tgtEl>
                                          <p:spTgt spid="278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80"/>
                                        <p:tgtEl>
                                          <p:spTgt spid="278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7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7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7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24" grpId="0" animBg="1"/>
      <p:bldP spid="27727" grpId="0" animBg="1"/>
      <p:bldP spid="27731" grpId="0"/>
      <p:bldP spid="27732" grpId="0"/>
      <p:bldP spid="27733" grpId="0"/>
      <p:bldP spid="27755" grpId="0" animBg="1"/>
      <p:bldP spid="27756" grpId="0" animBg="1"/>
      <p:bldP spid="27757" grpId="0"/>
      <p:bldP spid="27759" grpId="0"/>
      <p:bldP spid="27799" grpId="0" animBg="1"/>
      <p:bldP spid="27800" grpId="0" animBg="1"/>
      <p:bldP spid="27801" grpId="0"/>
      <p:bldP spid="27803" grpId="0"/>
      <p:bldP spid="27805" grpId="0"/>
      <p:bldP spid="27806" grpId="0"/>
      <p:bldP spid="27817" grpId="0"/>
      <p:bldP spid="98405" grpId="0" animBg="1"/>
      <p:bldP spid="98406" grpId="0" animBg="1"/>
      <p:bldP spid="98407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330523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710</Words>
  <Application>Microsoft Office PowerPoint</Application>
  <PresentationFormat>Widescreen</PresentationFormat>
  <Paragraphs>370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宋体</vt:lpstr>
      <vt:lpstr>.VnArial Narrow</vt:lpstr>
      <vt:lpstr>.VnTime</vt:lpstr>
      <vt:lpstr>.VnTimeH</vt:lpstr>
      <vt:lpstr>Arial</vt:lpstr>
      <vt:lpstr>Calibri</vt:lpstr>
      <vt:lpstr>Calibri Light</vt:lpstr>
      <vt:lpstr>Segoe UI Black</vt:lpstr>
      <vt:lpstr>Times New Roman</vt:lpstr>
      <vt:lpstr>Verdana</vt:lpstr>
      <vt:lpstr>Wingdings</vt:lpstr>
      <vt:lpstr>站酷快乐体2016修订版</vt:lpstr>
      <vt:lpstr>等线</vt:lpstr>
      <vt:lpstr>Office Theme</vt:lpstr>
      <vt:lpstr>PowerPoint Presentation</vt:lpstr>
      <vt:lpstr>PowerPoint Presentation</vt:lpstr>
      <vt:lpstr>  Bài 1: Đội Một trồng được 230 cây, đội Hai trồng được nhiều hơn đội Một 90 cây. Hỏi đội Hai trồng được bao nhiêu cây? </vt:lpstr>
      <vt:lpstr>Bài 2: Một cửa hàng buổi sáng bán được 635l xăng, buổi chiều bán được ít hơn buổi sáng 128l xăng. Hỏi buổi chiều cửa hàng bán được bao nhiêu lít xăng?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9</cp:revision>
  <dcterms:created xsi:type="dcterms:W3CDTF">2021-09-30T13:45:09Z</dcterms:created>
  <dcterms:modified xsi:type="dcterms:W3CDTF">2021-10-03T03:15:53Z</dcterms:modified>
</cp:coreProperties>
</file>