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4"/>
  </p:notesMasterIdLst>
  <p:sldIdLst>
    <p:sldId id="373" r:id="rId3"/>
    <p:sldId id="257" r:id="rId4"/>
    <p:sldId id="577" r:id="rId5"/>
    <p:sldId id="563" r:id="rId6"/>
    <p:sldId id="469" r:id="rId7"/>
    <p:sldId id="470" r:id="rId8"/>
    <p:sldId id="471" r:id="rId9"/>
    <p:sldId id="472" r:id="rId10"/>
    <p:sldId id="473" r:id="rId11"/>
    <p:sldId id="474" r:id="rId12"/>
    <p:sldId id="475" r:id="rId13"/>
    <p:sldId id="476" r:id="rId14"/>
    <p:sldId id="477" r:id="rId15"/>
    <p:sldId id="372" r:id="rId16"/>
    <p:sldId id="375" r:id="rId17"/>
    <p:sldId id="587" r:id="rId18"/>
    <p:sldId id="565" r:id="rId19"/>
    <p:sldId id="497" r:id="rId20"/>
    <p:sldId id="487" r:id="rId21"/>
    <p:sldId id="488" r:id="rId22"/>
    <p:sldId id="489" r:id="rId23"/>
    <p:sldId id="490" r:id="rId24"/>
    <p:sldId id="491" r:id="rId25"/>
    <p:sldId id="492" r:id="rId26"/>
    <p:sldId id="493" r:id="rId27"/>
    <p:sldId id="494" r:id="rId28"/>
    <p:sldId id="495" r:id="rId29"/>
    <p:sldId id="502" r:id="rId30"/>
    <p:sldId id="503" r:id="rId31"/>
    <p:sldId id="566" r:id="rId32"/>
    <p:sldId id="531" r:id="rId33"/>
    <p:sldId id="532" r:id="rId34"/>
    <p:sldId id="533" r:id="rId35"/>
    <p:sldId id="534" r:id="rId36"/>
    <p:sldId id="535" r:id="rId37"/>
    <p:sldId id="536" r:id="rId38"/>
    <p:sldId id="543" r:id="rId39"/>
    <p:sldId id="578" r:id="rId40"/>
    <p:sldId id="567" r:id="rId41"/>
    <p:sldId id="544" r:id="rId42"/>
    <p:sldId id="571" r:id="rId43"/>
    <p:sldId id="572" r:id="rId44"/>
    <p:sldId id="574" r:id="rId45"/>
    <p:sldId id="545" r:id="rId46"/>
    <p:sldId id="546" r:id="rId47"/>
    <p:sldId id="548" r:id="rId48"/>
    <p:sldId id="549" r:id="rId49"/>
    <p:sldId id="558" r:id="rId50"/>
    <p:sldId id="585" r:id="rId51"/>
    <p:sldId id="583" r:id="rId52"/>
    <p:sldId id="588" r:id="rId53"/>
    <p:sldId id="589" r:id="rId54"/>
    <p:sldId id="590" r:id="rId55"/>
    <p:sldId id="591" r:id="rId56"/>
    <p:sldId id="592" r:id="rId57"/>
    <p:sldId id="593" r:id="rId58"/>
    <p:sldId id="594" r:id="rId59"/>
    <p:sldId id="580" r:id="rId60"/>
    <p:sldId id="584" r:id="rId61"/>
    <p:sldId id="561" r:id="rId62"/>
    <p:sldId id="562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CF2FE0-631E-4CAD-9E11-7FAAB034230D}">
          <p14:sldIdLst>
            <p14:sldId id="373"/>
            <p14:sldId id="257"/>
            <p14:sldId id="577"/>
            <p14:sldId id="563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372"/>
            <p14:sldId id="375"/>
            <p14:sldId id="587"/>
            <p14:sldId id="565"/>
            <p14:sldId id="497"/>
            <p14:sldId id="487"/>
            <p14:sldId id="488"/>
            <p14:sldId id="489"/>
            <p14:sldId id="490"/>
            <p14:sldId id="491"/>
            <p14:sldId id="492"/>
            <p14:sldId id="493"/>
            <p14:sldId id="494"/>
            <p14:sldId id="495"/>
            <p14:sldId id="502"/>
            <p14:sldId id="503"/>
            <p14:sldId id="566"/>
            <p14:sldId id="531"/>
            <p14:sldId id="532"/>
            <p14:sldId id="533"/>
            <p14:sldId id="534"/>
            <p14:sldId id="535"/>
            <p14:sldId id="536"/>
            <p14:sldId id="543"/>
            <p14:sldId id="578"/>
            <p14:sldId id="567"/>
            <p14:sldId id="544"/>
            <p14:sldId id="571"/>
            <p14:sldId id="572"/>
            <p14:sldId id="574"/>
            <p14:sldId id="545"/>
            <p14:sldId id="546"/>
            <p14:sldId id="548"/>
            <p14:sldId id="549"/>
            <p14:sldId id="558"/>
            <p14:sldId id="585"/>
            <p14:sldId id="583"/>
            <p14:sldId id="588"/>
            <p14:sldId id="589"/>
            <p14:sldId id="590"/>
            <p14:sldId id="591"/>
            <p14:sldId id="592"/>
            <p14:sldId id="593"/>
            <p14:sldId id="594"/>
            <p14:sldId id="580"/>
            <p14:sldId id="584"/>
            <p14:sldId id="561"/>
            <p14:sldId id="5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4343" autoAdjust="0"/>
  </p:normalViewPr>
  <p:slideViewPr>
    <p:cSldViewPr snapToGrid="0">
      <p:cViewPr varScale="1">
        <p:scale>
          <a:sx n="69" d="100"/>
          <a:sy n="69" d="100"/>
        </p:scale>
        <p:origin x="714" y="66"/>
      </p:cViewPr>
      <p:guideLst/>
    </p:cSldViewPr>
  </p:slideViewPr>
  <p:outlineViewPr>
    <p:cViewPr>
      <p:scale>
        <a:sx n="33" d="100"/>
        <a:sy n="33" d="100"/>
      </p:scale>
      <p:origin x="0" y="-19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A34A6-52E4-471A-9BB4-667CADDEAF57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A7AF5-426A-4985-A5FF-9A621B35D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80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2EB358-3983-4919-96E6-EFAC56370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200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88AC5-854C-48E7-BD27-6CCB620B1EE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835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2FB6D-701F-4B7D-B27C-6FCA85322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380847-93EB-4132-BBA5-147794E2D1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80214-8162-4BD6-BE7D-C78E08BDF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8EA1-94C5-4AC8-9B69-82FCCFF8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2D5D8-921F-4F70-933B-58500C0AA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31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ACA3-6CE9-48C8-B8B0-13EA5CE1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6AE585-1EF1-4CED-9954-A1C1E0438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41FE0-BADB-4668-A2B8-B9683A1AF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DF431-E146-4378-9CE6-6D9838F8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EBFA6-4A90-4390-B0BD-6C2A90118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5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C75E4B-BC2E-4547-A9E6-8E6A7119FA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423B2-135F-45F3-AD1D-B707708F7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E350-4BF0-4154-914F-5B82D56D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FABC59-C9E7-4929-B297-620C31B0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8D451-568F-49B5-B36A-8DDEDD54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24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229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072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16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58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448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063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8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2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F6FBA-B405-4134-96F2-8A4AFD670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125E4-3E82-44AF-9434-79EB64E95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AB1FB-91AD-43DC-BF36-47B8D3DD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07AC4-CACF-4800-B3C6-BEA9A01F2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BAF2FE-FFDE-466D-A885-F27512D82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81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706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0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8932-76AB-484A-B85B-9CE4DEF1B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374E3-A23C-48F5-9348-E7DAFC495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B2092-F308-4F67-9C4F-F84C50017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68109-2B23-4652-99DE-FF15CB83B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5743C-7436-4AF5-95A4-EE5AA23B0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6EAB-25A0-4B54-9D4B-2AABDDF87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87F7E-4C38-405A-A03B-86D09DA900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5431C-290B-49F4-9F2C-3C6AB0E32B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8E5B6A-D4D2-4D5E-84B1-C54E6302E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53B0E-B4FF-4D6C-8A68-89472C34B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E2A2F-8F55-478C-A4D6-C1FCDA4A9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D7F3D-C3AB-4585-AE6A-9A0275A1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CD711-685A-41BA-8EFE-2207B602CB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674ED-117A-4381-99CE-19723EE855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7229D-BBFD-42D8-BD3A-F0AE83A577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9C6632-2DF2-4E40-BED9-300613CEF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10967E-CD05-4ADF-8B39-1588DA60E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1974CE-0002-48B6-A640-BFAC6571C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1A7F55-4545-4B38-9FA9-B0894FEBE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49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1C716-ECC8-4460-913A-25679BC52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19D24-EE90-4D9B-B62D-8B0FA8BE3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6E935-E732-4216-B742-6EEEE83D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0EC7A8-570D-440A-ADB4-23401DAB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04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975953-3315-40CA-9B35-94A96F536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7A51F8-1975-4EE8-B86E-D8774AEFD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0BD4D-629B-4539-9B9B-23835C54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07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938C-7893-4B56-B6A5-9FE6CAF7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945D5-EE4A-4262-A509-ED73B309D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682B0-8EAB-4889-816D-6B329FAEB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70D4C8-AE75-459B-8556-2DB29548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EB38A-F80C-4039-9E80-C3563BB8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7D67BF-43EB-4DA0-B894-E0245634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9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E5FED-F5E0-4E63-A62F-5498975B9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227E48-DC95-4A00-BA07-35EBF7600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797B4-DBAE-4AB0-B1B0-E7D9DE1E3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192DA-E267-4986-8A60-0584DB4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A1D66-638E-4991-8F3C-E3E51180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842D9-490D-429B-8AC8-AC8478A6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801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6B6E9F-AC46-4261-AC14-CCD2A738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F55B9-4F3E-4F6B-9574-DEA69AA3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C2BE8-DE6C-4C20-8E59-9C2A685A4C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EEE24-75BE-4ED5-B181-8C8C53452FC9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1E5C9-A961-4E13-AEC8-AE7BB2B15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46DA-01F6-4828-8D1B-C48ECB4CA6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0CD9C-F1DD-4CB4-A0E3-674B10967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43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10/16/2021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0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8.png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5.jp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pernity.com/blog/team/592949" TargetMode="External"/><Relationship Id="rId5" Type="http://schemas.openxmlformats.org/officeDocument/2006/relationships/image" Target="../media/image4.jpg"/><Relationship Id="rId4" Type="http://schemas.openxmlformats.org/officeDocument/2006/relationships/hyperlink" Target="https://svgsilh.com/ar/image/481829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8.png"/><Relationship Id="rId4" Type="http://schemas.openxmlformats.org/officeDocument/2006/relationships/image" Target="../media/image31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8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8.pn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8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8.png"/><Relationship Id="rId4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42224&amp;picture=pointing-down-fing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8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46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5.mp3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microsoft.com/office/2007/relationships/hdphoto" Target="../media/hdphoto8.wdp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Writing.sv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DD861AF-A624-4A36-88DC-D9FDFD736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46" y="1286934"/>
            <a:ext cx="4866309" cy="410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5133214" y="603989"/>
            <a:ext cx="221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rope</a:t>
            </a:r>
          </a:p>
        </p:txBody>
      </p:sp>
      <p:pic>
        <p:nvPicPr>
          <p:cNvPr id="5122" name="Picture 2" descr="Rope In Cartoon Style Stock Illustration - Download Image Now - iStock">
            <a:extLst>
              <a:ext uri="{FF2B5EF4-FFF2-40B4-BE49-F238E27FC236}">
                <a16:creationId xmlns:a16="http://schemas.microsoft.com/office/drawing/2014/main" id="{3CF873DC-CEC9-4483-B75F-9FDF1D8D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09" y="2051768"/>
            <a:ext cx="536398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OPE">
            <a:hlinkClick r:id="" action="ppaction://media"/>
            <a:extLst>
              <a:ext uri="{FF2B5EF4-FFF2-40B4-BE49-F238E27FC236}">
                <a16:creationId xmlns:a16="http://schemas.microsoft.com/office/drawing/2014/main" id="{C4F1F0AD-0481-465B-BC81-67DA9F6F9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5130" y="6561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2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4914063" y="651169"/>
            <a:ext cx="2910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stone</a:t>
            </a:r>
          </a:p>
        </p:txBody>
      </p:sp>
      <p:pic>
        <p:nvPicPr>
          <p:cNvPr id="6146" name="Picture 2" descr="Table Cartoon 1000*1000 transprent Png Free Download - Brown, Plant, Table.  - CleanPNG / KissPNG">
            <a:extLst>
              <a:ext uri="{FF2B5EF4-FFF2-40B4-BE49-F238E27FC236}">
                <a16:creationId xmlns:a16="http://schemas.microsoft.com/office/drawing/2014/main" id="{5D045FB6-84E3-494A-8743-82C356D84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362" y="1312889"/>
            <a:ext cx="6819275" cy="554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TONE">
            <a:hlinkClick r:id="" action="ppaction://media"/>
            <a:extLst>
              <a:ext uri="{FF2B5EF4-FFF2-40B4-BE49-F238E27FC236}">
                <a16:creationId xmlns:a16="http://schemas.microsoft.com/office/drawing/2014/main" id="{F89A8549-7BE6-483A-93D3-BBEF0291E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374" y="1312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7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4866907" y="166724"/>
            <a:ext cx="221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June</a:t>
            </a:r>
          </a:p>
        </p:txBody>
      </p:sp>
      <p:pic>
        <p:nvPicPr>
          <p:cNvPr id="7170" name="Picture 2" descr="June Clipart Free Images Download | Clip art, Calendar clipart, Free clip  art">
            <a:extLst>
              <a:ext uri="{FF2B5EF4-FFF2-40B4-BE49-F238E27FC236}">
                <a16:creationId xmlns:a16="http://schemas.microsoft.com/office/drawing/2014/main" id="{5371E490-0112-4927-82E4-6538F360F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39" y="1873771"/>
            <a:ext cx="4421474" cy="428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UNE">
            <a:hlinkClick r:id="" action="ppaction://media"/>
            <a:extLst>
              <a:ext uri="{FF2B5EF4-FFF2-40B4-BE49-F238E27FC236}">
                <a16:creationId xmlns:a16="http://schemas.microsoft.com/office/drawing/2014/main" id="{DF78094F-6D33-46A6-8889-3F43CF3EF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62608" y="1185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5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5314134" y="319176"/>
            <a:ext cx="221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cube</a:t>
            </a:r>
          </a:p>
        </p:txBody>
      </p:sp>
      <p:pic>
        <p:nvPicPr>
          <p:cNvPr id="8194" name="Picture 2" descr="Rubik's Cube PNG File | PNG All">
            <a:extLst>
              <a:ext uri="{FF2B5EF4-FFF2-40B4-BE49-F238E27FC236}">
                <a16:creationId xmlns:a16="http://schemas.microsoft.com/office/drawing/2014/main" id="{1689BCB0-C879-4B5F-8332-41940696A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2" y="1870793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UBE">
            <a:hlinkClick r:id="" action="ppaction://media"/>
            <a:extLst>
              <a:ext uri="{FF2B5EF4-FFF2-40B4-BE49-F238E27FC236}">
                <a16:creationId xmlns:a16="http://schemas.microsoft.com/office/drawing/2014/main" id="{1F01520D-C4CF-4440-A6F1-8E5C4C4347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7896" y="319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307" y="2312126"/>
            <a:ext cx="5136244" cy="465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6703491" y="2449114"/>
            <a:ext cx="372898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</a:t>
            </a:r>
            <a:r>
              <a:rPr kumimoji="0" lang="en-US" sz="7200" b="1" i="0" u="none" strike="noStrike" kern="1200" cap="none" spc="0" normalizeH="0" baseline="0" noProof="0" dirty="0" smtClean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4</a:t>
            </a:r>
            <a:endParaRPr kumimoji="0" lang="en-US" sz="7200" b="1" i="0" u="none" strike="noStrike" kern="1200" cap="none" spc="0" normalizeH="0" baseline="0" noProof="0" dirty="0">
              <a:ln/>
              <a:solidFill>
                <a:srgbClr val="FF990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229085" y="219066"/>
            <a:ext cx="27570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Leelawadee UI Semilight" panose="020B0402040204020203" pitchFamily="34" charset="-34"/>
                <a:cs typeface="Leelawadee UI Semilight" panose="020B0402040204020203" pitchFamily="34" charset="-34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5080451" y="452683"/>
            <a:ext cx="65710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</p:spTree>
    <p:extLst>
      <p:ext uri="{BB962C8B-B14F-4D97-AF65-F5344CB8AC3E}">
        <p14:creationId xmlns:p14="http://schemas.microsoft.com/office/powerpoint/2010/main" val="23956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9105" y="290944"/>
            <a:ext cx="7453267" cy="344978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</a:t>
            </a:r>
            <a:r>
              <a:rPr lang="en-US" sz="6000" b="1" dirty="0" smtClean="0">
                <a:solidFill>
                  <a:schemeClr val="accent2"/>
                </a:solidFill>
                <a:latin typeface="Algerian" panose="04020705040A02060702" pitchFamily="82" charset="0"/>
              </a:rPr>
              <a:t>CHANT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1" y="623454"/>
            <a:ext cx="4539084" cy="623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0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" y="235527"/>
            <a:ext cx="11623964" cy="4969452"/>
          </a:xfrm>
          <a:prstGeom prst="rect">
            <a:avLst/>
          </a:prstGeom>
        </p:spPr>
      </p:pic>
      <p:pic>
        <p:nvPicPr>
          <p:cNvPr id="3" name="Track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509" y="5562599"/>
            <a:ext cx="498764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126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64" y="471055"/>
            <a:ext cx="11405071" cy="4918364"/>
          </a:xfrm>
          <a:prstGeom prst="rect">
            <a:avLst/>
          </a:prstGeom>
        </p:spPr>
      </p:pic>
      <p:pic>
        <p:nvPicPr>
          <p:cNvPr id="3" name="Track_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98" y="5590307"/>
            <a:ext cx="512619" cy="512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9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/>
            </a: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/>
            </a:r>
            <a:b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</a:b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US" sz="3600" b="1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Read the chant again. Circle the words from 1.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67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B59F1DD2-C528-4D61-8A8F-964F46AAE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1" y="2366962"/>
            <a:ext cx="12211781" cy="449103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E76F369-70D5-4C0A-84B0-7DA292B0FCF2}"/>
              </a:ext>
            </a:extLst>
          </p:cNvPr>
          <p:cNvSpPr/>
          <p:nvPr/>
        </p:nvSpPr>
        <p:spPr>
          <a:xfrm>
            <a:off x="10082784" y="5169408"/>
            <a:ext cx="1011936" cy="68275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5EACC8E-EB25-4FD3-8E27-34920EA6E4A7}"/>
              </a:ext>
            </a:extLst>
          </p:cNvPr>
          <p:cNvSpPr/>
          <p:nvPr/>
        </p:nvSpPr>
        <p:spPr>
          <a:xfrm>
            <a:off x="9473184" y="3816096"/>
            <a:ext cx="792480" cy="68275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333CD0E-2A67-4000-A653-F7855AE86FB8}"/>
              </a:ext>
            </a:extLst>
          </p:cNvPr>
          <p:cNvSpPr/>
          <p:nvPr/>
        </p:nvSpPr>
        <p:spPr>
          <a:xfrm>
            <a:off x="10539984" y="5711952"/>
            <a:ext cx="792480" cy="68275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83650B-5C83-408B-B84C-7CD5754BFEFF}"/>
              </a:ext>
            </a:extLst>
          </p:cNvPr>
          <p:cNvSpPr/>
          <p:nvPr/>
        </p:nvSpPr>
        <p:spPr>
          <a:xfrm>
            <a:off x="9546336" y="4645152"/>
            <a:ext cx="792480" cy="682752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4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aying Together Png - Learn Play Grow Together Transparent PNG - 1138x501  - Free Download on NicePNG">
            <a:extLst>
              <a:ext uri="{FF2B5EF4-FFF2-40B4-BE49-F238E27FC236}">
                <a16:creationId xmlns:a16="http://schemas.microsoft.com/office/drawing/2014/main" id="{CCFDBBB0-4930-44FF-BB1A-9579F24E5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2923969"/>
            <a:ext cx="78105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722B5084-5C7D-4F4D-8BB8-C80BDFBCBEB6}"/>
              </a:ext>
            </a:extLst>
          </p:cNvPr>
          <p:cNvSpPr/>
          <p:nvPr/>
        </p:nvSpPr>
        <p:spPr>
          <a:xfrm>
            <a:off x="2939271" y="284921"/>
            <a:ext cx="6737526" cy="2998606"/>
          </a:xfrm>
          <a:prstGeom prst="cloudCallout">
            <a:avLst/>
          </a:prstGeom>
          <a:solidFill>
            <a:schemeClr val="accent2">
              <a:lumMod val="60000"/>
              <a:lumOff val="40000"/>
            </a:scheme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CEBB1-8052-4743-BD61-D1DF9047C51B}"/>
              </a:ext>
            </a:extLst>
          </p:cNvPr>
          <p:cNvSpPr txBox="1"/>
          <p:nvPr/>
        </p:nvSpPr>
        <p:spPr>
          <a:xfrm>
            <a:off x="4275253" y="548640"/>
            <a:ext cx="4065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C9099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Let’s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C9099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a game.</a:t>
            </a:r>
          </a:p>
        </p:txBody>
      </p:sp>
    </p:spTree>
    <p:extLst>
      <p:ext uri="{BB962C8B-B14F-4D97-AF65-F5344CB8AC3E}">
        <p14:creationId xmlns:p14="http://schemas.microsoft.com/office/powerpoint/2010/main" val="34180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1523999" y="977184"/>
            <a:ext cx="9294254" cy="3387144"/>
          </a:xfrm>
          <a:prstGeom prst="cloudCallou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54522" y="1600200"/>
            <a:ext cx="76636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Yen The </a:t>
            </a:r>
            <a:r>
              <a:rPr lang="en-US" sz="6000" b="1" cap="none" spc="0" dirty="0">
                <a:ln w="1016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Primary School </a:t>
            </a:r>
          </a:p>
        </p:txBody>
      </p:sp>
      <p:sp>
        <p:nvSpPr>
          <p:cNvPr id="9" name="Rectangle 8"/>
          <p:cNvSpPr/>
          <p:nvPr/>
        </p:nvSpPr>
        <p:spPr>
          <a:xfrm>
            <a:off x="4971793" y="2632671"/>
            <a:ext cx="23986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Grade 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4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57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3250" r="90000">
                        <a14:foregroundMark x1="35250" y1="29972" x2="32750" y2="30532"/>
                        <a14:foregroundMark x1="21250" y1="36134" x2="21750" y2="39496"/>
                        <a14:foregroundMark x1="43500" y1="6162" x2="45750" y2="672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47" r="39630" b="4141"/>
          <a:stretch/>
        </p:blipFill>
        <p:spPr bwMode="auto">
          <a:xfrm>
            <a:off x="2108200" y="1700808"/>
            <a:ext cx="2403624" cy="4608552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074CED-E393-47C3-B9BB-AC39C5280820}"/>
              </a:ext>
            </a:extLst>
          </p:cNvPr>
          <p:cNvSpPr/>
          <p:nvPr/>
        </p:nvSpPr>
        <p:spPr>
          <a:xfrm>
            <a:off x="4511824" y="1748135"/>
            <a:ext cx="588975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 GARDEN</a:t>
            </a:r>
          </a:p>
        </p:txBody>
      </p:sp>
    </p:spTree>
    <p:extLst>
      <p:ext uri="{BB962C8B-B14F-4D97-AF65-F5344CB8AC3E}">
        <p14:creationId xmlns:p14="http://schemas.microsoft.com/office/powerpoint/2010/main" val="391952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348814" y="1010590"/>
            <a:ext cx="4139675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stone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1559497" y="938582"/>
            <a:ext cx="4536781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rope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6" name="Picture 2" descr="Rope In Cartoon Style Stock Illustration - Download Image Now - iStock">
            <a:extLst>
              <a:ext uri="{FF2B5EF4-FFF2-40B4-BE49-F238E27FC236}">
                <a16:creationId xmlns:a16="http://schemas.microsoft.com/office/drawing/2014/main" id="{987B90DD-4C82-416F-A7C8-98103BD6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683" y="4348281"/>
            <a:ext cx="3664217" cy="270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5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67610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83833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2248488" y="938582"/>
            <a:ext cx="3847513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bike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436222" y="866574"/>
            <a:ext cx="3764235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kite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10" y="2437824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8" name="Picture 2" descr="Kite Download Art Drawing Free Commercial Clipart - Kite Clipart - Free  Transparent PNG Download - PNGkey">
            <a:extLst>
              <a:ext uri="{FF2B5EF4-FFF2-40B4-BE49-F238E27FC236}">
                <a16:creationId xmlns:a16="http://schemas.microsoft.com/office/drawing/2014/main" id="{4F440CF8-98EB-4AD9-A272-4BA265970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683" y="3530915"/>
            <a:ext cx="3350614" cy="32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22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mph" presetSubtype="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4" grpId="3" animBg="1"/>
      <p:bldP spid="17" grpId="0" animBg="1"/>
      <p:bldP spid="17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672064" y="938582"/>
            <a:ext cx="3816424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space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1847529" y="938582"/>
            <a:ext cx="4536781" cy="1472640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face</a:t>
            </a:r>
            <a:endParaRPr kumimoji="0" lang="es-ES" sz="72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8" name="Picture 2" descr="Boy Face Clipart Png , Png Download - Black And White Clipart Face , Free  Transparent Clipart - ClipartKey">
            <a:extLst>
              <a:ext uri="{FF2B5EF4-FFF2-40B4-BE49-F238E27FC236}">
                <a16:creationId xmlns:a16="http://schemas.microsoft.com/office/drawing/2014/main" id="{3A9DCFFE-2E1C-4635-BAD2-0E977CE6B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011" y="3709590"/>
            <a:ext cx="3644809" cy="3031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6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1775521" y="938582"/>
            <a:ext cx="4508693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June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528326" y="777794"/>
            <a:ext cx="3960163" cy="1427071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cube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9" name="Picture 2" descr="Rubik's Cube PNG File | PNG All">
            <a:extLst>
              <a:ext uri="{FF2B5EF4-FFF2-40B4-BE49-F238E27FC236}">
                <a16:creationId xmlns:a16="http://schemas.microsoft.com/office/drawing/2014/main" id="{7B3D031C-A579-4DC5-819D-DC7F84E7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623" y="4000485"/>
            <a:ext cx="2585168" cy="25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98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6956024" y="972567"/>
            <a:ext cx="3816424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rope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1836753" y="972567"/>
            <a:ext cx="4536781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stone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8" name="Picture 2" descr="Table Cartoon 1000*1000 transprent Png Free Download - Brown, Plant, Table.  - CleanPNG / KissPNG">
            <a:extLst>
              <a:ext uri="{FF2B5EF4-FFF2-40B4-BE49-F238E27FC236}">
                <a16:creationId xmlns:a16="http://schemas.microsoft.com/office/drawing/2014/main" id="{172FE071-D975-49AA-99E8-C9DD9805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61" y="3809033"/>
            <a:ext cx="3625661" cy="362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5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07568" y="260649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word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</a:t>
            </a:r>
            <a:r>
              <a:rPr kumimoji="0" lang="es-ES_tradn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www.englishexercises.org/makeagame/my_documents/my_pictures/2009/ago/299_watering_the_plan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3250" r="90000">
                        <a14:foregroundMark x1="43750" y1="5602" x2="46000" y2="6723"/>
                        <a14:foregroundMark x1="35250" y1="29972" x2="32750" y2="30532"/>
                        <a14:foregroundMark x1="21250" y1="36134" x2="21750" y2="3949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46" r="34663" b="2305"/>
          <a:stretch/>
        </p:blipFill>
        <p:spPr bwMode="auto">
          <a:xfrm>
            <a:off x="2581969" y="2243546"/>
            <a:ext cx="2534639" cy="4162723"/>
          </a:xfrm>
          <a:prstGeom prst="rect">
            <a:avLst/>
          </a:prstGeom>
          <a:noFill/>
          <a:effectLst>
            <a:outerShdw blurRad="76200" dist="25400" dir="18900000" sy="23000" kx="-1200000" algn="bl" rotWithShape="0">
              <a:prstClr val="black">
                <a:alpha val="21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98192" y="4331777"/>
            <a:ext cx="3320312" cy="1780378"/>
            <a:chOff x="3412482" y="4224953"/>
            <a:chExt cx="1935373" cy="1780378"/>
          </a:xfrm>
        </p:grpSpPr>
        <p:sp>
          <p:nvSpPr>
            <p:cNvPr id="8" name="7 Forma libre"/>
            <p:cNvSpPr/>
            <p:nvPr/>
          </p:nvSpPr>
          <p:spPr>
            <a:xfrm>
              <a:off x="3546764" y="4224953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47 Forma libre"/>
            <p:cNvSpPr/>
            <p:nvPr/>
          </p:nvSpPr>
          <p:spPr>
            <a:xfrm rot="905050">
              <a:off x="3412482" y="471685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48 Forma libre"/>
            <p:cNvSpPr/>
            <p:nvPr/>
          </p:nvSpPr>
          <p:spPr>
            <a:xfrm rot="567307">
              <a:off x="3461097" y="4542009"/>
              <a:ext cx="1801091" cy="1288472"/>
            </a:xfrm>
            <a:custGeom>
              <a:avLst/>
              <a:gdLst>
                <a:gd name="connsiteX0" fmla="*/ 0 w 1801091"/>
                <a:gd name="connsiteY0" fmla="*/ 96981 h 1288472"/>
                <a:gd name="connsiteX1" fmla="*/ 387927 w 1801091"/>
                <a:gd name="connsiteY1" fmla="*/ 0 h 1288472"/>
                <a:gd name="connsiteX2" fmla="*/ 845127 w 1801091"/>
                <a:gd name="connsiteY2" fmla="*/ 96981 h 1288472"/>
                <a:gd name="connsiteX3" fmla="*/ 1233054 w 1801091"/>
                <a:gd name="connsiteY3" fmla="*/ 374072 h 1288472"/>
                <a:gd name="connsiteX4" fmla="*/ 1537854 w 1801091"/>
                <a:gd name="connsiteY4" fmla="*/ 789709 h 1288472"/>
                <a:gd name="connsiteX5" fmla="*/ 1717963 w 1801091"/>
                <a:gd name="connsiteY5" fmla="*/ 1122218 h 1288472"/>
                <a:gd name="connsiteX6" fmla="*/ 1801091 w 1801091"/>
                <a:gd name="connsiteY6" fmla="*/ 1288472 h 128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091" h="1288472">
                  <a:moveTo>
                    <a:pt x="0" y="96981"/>
                  </a:moveTo>
                  <a:cubicBezTo>
                    <a:pt x="123536" y="48490"/>
                    <a:pt x="247073" y="0"/>
                    <a:pt x="387927" y="0"/>
                  </a:cubicBezTo>
                  <a:cubicBezTo>
                    <a:pt x="528781" y="0"/>
                    <a:pt x="704273" y="34636"/>
                    <a:pt x="845127" y="96981"/>
                  </a:cubicBezTo>
                  <a:cubicBezTo>
                    <a:pt x="985982" y="159326"/>
                    <a:pt x="1117600" y="258617"/>
                    <a:pt x="1233054" y="374072"/>
                  </a:cubicBezTo>
                  <a:cubicBezTo>
                    <a:pt x="1348508" y="489527"/>
                    <a:pt x="1457036" y="665018"/>
                    <a:pt x="1537854" y="789709"/>
                  </a:cubicBezTo>
                  <a:cubicBezTo>
                    <a:pt x="1618672" y="914400"/>
                    <a:pt x="1674090" y="1039091"/>
                    <a:pt x="1717963" y="1122218"/>
                  </a:cubicBezTo>
                  <a:cubicBezTo>
                    <a:pt x="1761836" y="1205345"/>
                    <a:pt x="1781463" y="1246908"/>
                    <a:pt x="1801091" y="128847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solidFill>
                    <a:prstClr val="black"/>
                  </a:solidFill>
                  <a:prstDash val="dash"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54" name="Picture 6" descr="https://pbs.twimg.com/media/Bn_S9U3IgAALLup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16" b="98775" l="8500" r="9366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66"/>
          <a:stretch/>
        </p:blipFill>
        <p:spPr bwMode="auto">
          <a:xfrm>
            <a:off x="2063552" y="2243546"/>
            <a:ext cx="3398736" cy="428179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Nube"/>
          <p:cNvSpPr/>
          <p:nvPr/>
        </p:nvSpPr>
        <p:spPr>
          <a:xfrm>
            <a:off x="1991545" y="938582"/>
            <a:ext cx="4508693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kite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13 Nube"/>
          <p:cNvSpPr/>
          <p:nvPr/>
        </p:nvSpPr>
        <p:spPr>
          <a:xfrm>
            <a:off x="6848450" y="938582"/>
            <a:ext cx="3424014" cy="1266282"/>
          </a:xfrm>
          <a:prstGeom prst="cloud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16200000" scaled="1"/>
            <a:tileRect/>
          </a:gradFill>
          <a:ln w="76200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bike</a:t>
            </a:r>
            <a:endParaRPr kumimoji="0" lang="es-ES" sz="48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968" y="2411222"/>
            <a:ext cx="2014785" cy="394350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7" name="16 Flecha derecha">
            <a:hlinkClick r:id="" action="ppaction://hlinkshowjump?jump=nextslide"/>
          </p:cNvPr>
          <p:cNvSpPr/>
          <p:nvPr/>
        </p:nvSpPr>
        <p:spPr>
          <a:xfrm>
            <a:off x="9615472" y="6021288"/>
            <a:ext cx="873016" cy="720080"/>
          </a:xfrm>
          <a:prstGeom prst="rightArrow">
            <a:avLst/>
          </a:prstGeom>
          <a:solidFill>
            <a:srgbClr val="00FF00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END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2859">
            <a:off x="4362719" y="5071858"/>
            <a:ext cx="1999323" cy="1438537"/>
          </a:xfrm>
          <a:prstGeom prst="rect">
            <a:avLst/>
          </a:prstGeom>
          <a:effectLst>
            <a:outerShdw blurRad="76200" dist="203200" dir="18900000" sy="23000" kx="-1200000" algn="bl" rotWithShape="0">
              <a:prstClr val="black">
                <a:alpha val="33000"/>
              </a:prstClr>
            </a:outerShdw>
          </a:effectLst>
        </p:spPr>
      </p:pic>
      <p:pic>
        <p:nvPicPr>
          <p:cNvPr id="19" name="Picture 2" descr="Kids Bike Ride Free Use Clipart No Watermark &amp; Clip - Bike Clipart, HD Png  Download , Transparent Png Image - PNGitem">
            <a:extLst>
              <a:ext uri="{FF2B5EF4-FFF2-40B4-BE49-F238E27FC236}">
                <a16:creationId xmlns:a16="http://schemas.microsoft.com/office/drawing/2014/main" id="{E83CF4EC-D53A-4C20-A19A-8E9DE7F65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331" y="4065561"/>
            <a:ext cx="3362402" cy="2678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a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8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342AF-AD83-466E-B95E-FDE0EA35F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1" r="1" b="1431"/>
          <a:stretch/>
        </p:blipFill>
        <p:spPr>
          <a:xfrm>
            <a:off x="359688" y="1286935"/>
            <a:ext cx="10905066" cy="5571065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7F42B7-C0A9-4F8E-940D-8B82FFBF33B8}"/>
              </a:ext>
            </a:extLst>
          </p:cNvPr>
          <p:cNvSpPr txBox="1"/>
          <p:nvPr/>
        </p:nvSpPr>
        <p:spPr>
          <a:xfrm>
            <a:off x="2511762" y="428612"/>
            <a:ext cx="8986345" cy="634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endParaRPr lang="en-US" sz="3200" b="1" dirty="0">
              <a:solidFill>
                <a:srgbClr val="000000"/>
              </a:solidFill>
              <a:effectLst/>
              <a:latin typeface="Source Sans Pro Black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ts val="165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accent1"/>
                </a:solidFill>
                <a:effectLst/>
                <a:latin typeface="Source Sans Pro Black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the word. </a:t>
            </a:r>
            <a:endParaRPr lang="en-US" sz="4800" dirty="0">
              <a:solidFill>
                <a:schemeClr val="accent1"/>
              </a:solidFill>
              <a:effectLst/>
              <a:latin typeface="Source Sans Pro Black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7F42B7-C0A9-4F8E-940D-8B82FFBF33B8}"/>
              </a:ext>
            </a:extLst>
          </p:cNvPr>
          <p:cNvSpPr txBox="1"/>
          <p:nvPr/>
        </p:nvSpPr>
        <p:spPr>
          <a:xfrm>
            <a:off x="838200" y="10"/>
            <a:ext cx="2680856" cy="2776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1"/>
                </a:solidFill>
                <a:effectLst/>
                <a:latin typeface="Source Sans Pro Black" panose="020B0803030403020204" pitchFamily="34" charset="0"/>
                <a:ea typeface="Source Sans Pro Black" panose="020B0803030403020204" pitchFamily="34" charset="0"/>
                <a:cs typeface="+mj-cs"/>
              </a:rPr>
              <a:t>Listen and check</a:t>
            </a:r>
            <a:r>
              <a:rPr lang="en-US" sz="4000" b="1" dirty="0">
                <a:effectLst/>
                <a:latin typeface="+mj-lt"/>
                <a:ea typeface="+mj-ea"/>
                <a:cs typeface="+mj-cs"/>
              </a:rPr>
              <a:t>.</a:t>
            </a:r>
            <a:endParaRPr lang="en-US" sz="4000" dirty="0"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2" name="track-22ff4_1">
            <a:hlinkClick r:id="" action="ppaction://media"/>
            <a:extLst>
              <a:ext uri="{FF2B5EF4-FFF2-40B4-BE49-F238E27FC236}">
                <a16:creationId xmlns:a16="http://schemas.microsoft.com/office/drawing/2014/main" id="{10BFBCF3-40F4-4C44-84E0-FEA76547B4D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080" y="3197542"/>
            <a:ext cx="1641158" cy="1641158"/>
          </a:xfrm>
        </p:spPr>
      </p:pic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342AF-AD83-466E-B95E-FDE0EA35F6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23" b="2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81C152-FAE3-418D-A946-D5C064EEAAB3}"/>
              </a:ext>
            </a:extLst>
          </p:cNvPr>
          <p:cNvSpPr txBox="1"/>
          <p:nvPr/>
        </p:nvSpPr>
        <p:spPr>
          <a:xfrm>
            <a:off x="10302240" y="2950464"/>
            <a:ext cx="176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    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3C7FE-C215-476E-9E0F-02E7908FEAE9}"/>
              </a:ext>
            </a:extLst>
          </p:cNvPr>
          <p:cNvSpPr txBox="1"/>
          <p:nvPr/>
        </p:nvSpPr>
        <p:spPr>
          <a:xfrm>
            <a:off x="6211824" y="6138672"/>
            <a:ext cx="176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     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60617D-F230-456C-B1F6-A91BF737A7BC}"/>
              </a:ext>
            </a:extLst>
          </p:cNvPr>
          <p:cNvSpPr txBox="1"/>
          <p:nvPr/>
        </p:nvSpPr>
        <p:spPr>
          <a:xfrm>
            <a:off x="10424160" y="6169152"/>
            <a:ext cx="1767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/>
                </a:solidFill>
              </a:rPr>
              <a:t>i</a:t>
            </a:r>
            <a:r>
              <a:rPr lang="en-US" sz="3200" b="1" dirty="0">
                <a:solidFill>
                  <a:schemeClr val="accent1"/>
                </a:solidFill>
              </a:rPr>
              <a:t>     e</a:t>
            </a:r>
          </a:p>
        </p:txBody>
      </p:sp>
    </p:spTree>
    <p:extLst>
      <p:ext uri="{BB962C8B-B14F-4D97-AF65-F5344CB8AC3E}">
        <p14:creationId xmlns:p14="http://schemas.microsoft.com/office/powerpoint/2010/main" val="50106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199C13-6B67-4D8E-9368-4F6756721DA3}"/>
              </a:ext>
            </a:extLst>
          </p:cNvPr>
          <p:cNvSpPr txBox="1"/>
          <p:nvPr/>
        </p:nvSpPr>
        <p:spPr>
          <a:xfrm>
            <a:off x="2489551" y="466518"/>
            <a:ext cx="6442831" cy="16050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schemeClr val="accent2"/>
                </a:solidFill>
              </a:rPr>
              <a:t> </a:t>
            </a:r>
            <a:r>
              <a:rPr lang="en-US" sz="4000" b="1" dirty="0">
                <a:solidFill>
                  <a:schemeClr val="accent2"/>
                </a:solidFill>
              </a:rPr>
              <a:t>t</a:t>
            </a:r>
            <a:r>
              <a:rPr kumimoji="0" lang="en-US" sz="4000" b="1" i="0" u="none" strike="noStrike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alk</a:t>
            </a:r>
            <a:r>
              <a:rPr kumimoji="0" lang="en-US" sz="4000" b="1" i="0" u="none" strike="noStrike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</a:rPr>
              <a:t> about your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97FD7-C4DD-4161-AB38-58B49C9DA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201098" y="3447792"/>
            <a:ext cx="2902295" cy="3291840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7CE583C6-98F0-4137-9070-7BC970CAF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445214" y="236432"/>
            <a:ext cx="4974336" cy="22687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199C13-6B67-4D8E-9368-4F6756721DA3}"/>
              </a:ext>
            </a:extLst>
          </p:cNvPr>
          <p:cNvSpPr txBox="1"/>
          <p:nvPr/>
        </p:nvSpPr>
        <p:spPr>
          <a:xfrm>
            <a:off x="3103393" y="3082413"/>
            <a:ext cx="9088607" cy="2902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dirty="0" smtClean="0">
                <a:solidFill>
                  <a:schemeClr val="accent2"/>
                </a:solidFill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  <a:latin typeface=".VnArial NarrowH" panose="020B7200000000000000" pitchFamily="34" charset="0"/>
              </a:rPr>
              <a:t>What’s your hobby?</a:t>
            </a: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rial NarrowH" panose="020B7200000000000000" pitchFamily="34" charset="0"/>
              </a:rPr>
              <a:t> I</a:t>
            </a:r>
            <a:r>
              <a:rPr kumimoji="0" lang="en-US" sz="4000" b="1" i="0" u="none" strike="noStrike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rial NarrowH" panose="020B7200000000000000" pitchFamily="34" charset="0"/>
              </a:rPr>
              <a:t> like </a:t>
            </a:r>
            <a:r>
              <a:rPr kumimoji="0" lang="en-US" sz="4000" b="1" i="0" u="none" strike="noStrike" cap="none" spc="0" normalizeH="0" noProof="0" dirty="0" smtClean="0">
                <a:ln>
                  <a:noFill/>
                </a:ln>
                <a:effectLst/>
                <a:uLnTx/>
                <a:uFillTx/>
                <a:latin typeface=".VnArial NarrowH" panose="020B7200000000000000" pitchFamily="34" charset="0"/>
              </a:rPr>
              <a:t>/</a:t>
            </a:r>
            <a:r>
              <a:rPr kumimoji="0" lang="en-US" sz="4000" b="1" i="0" u="none" strike="noStrike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rial NarrowH" panose="020B7200000000000000" pitchFamily="34" charset="0"/>
              </a:rPr>
              <a:t> I DON’T’ LIKE </a:t>
            </a:r>
            <a:r>
              <a:rPr kumimoji="0" lang="en-US" sz="4000" b="1" i="0" u="sng" strike="noStrike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.VnArial NarrowH" panose="020B7200000000000000" pitchFamily="34" charset="0"/>
              </a:rPr>
              <a:t>READING COMICS</a:t>
            </a:r>
            <a:r>
              <a:rPr kumimoji="0" lang="en-US" sz="6000" b="1" i="0" u="none" strike="noStrike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.VnArial NarrowH" panose="020B7200000000000000" pitchFamily="34" charset="0"/>
              </a:rPr>
              <a:t>.</a:t>
            </a:r>
            <a:endParaRPr kumimoji="0" lang="en-US" sz="6000" b="1" i="0" u="none" strike="noStrike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rial NarrowH" panose="020B72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4426" y="3082413"/>
            <a:ext cx="8981768" cy="3052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2" y="2978727"/>
            <a:ext cx="436418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466974" y="2819385"/>
            <a:ext cx="46746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</a:t>
            </a:r>
            <a:r>
              <a:rPr kumimoji="0" lang="en-US" sz="8800" b="1" i="0" u="none" strike="noStrike" kern="1200" cap="none" spc="0" normalizeH="0" baseline="0" noProof="0" dirty="0" smtClean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5</a:t>
            </a:r>
            <a:endParaRPr kumimoji="0" lang="en-US" sz="8800" b="1" i="0" u="none" strike="noStrike" kern="1200" cap="none" spc="0" normalizeH="0" baseline="0" noProof="0" dirty="0">
              <a:ln/>
              <a:solidFill>
                <a:srgbClr val="FF9900"/>
              </a:solidFill>
              <a:effectLst/>
              <a:uLnTx/>
              <a:uFillTx/>
              <a:latin typeface="Forte" panose="03060902040502070203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2475881" y="163064"/>
            <a:ext cx="24432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Lucida Fax" panose="02060602050505020204" pitchFamily="18" charset="0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5419070" y="52228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290947" y="224619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92705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A88ADA-95D7-4597-8E8D-FC27C570E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9150" y="133826"/>
            <a:ext cx="8193734" cy="659034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E0E5A1-B912-4CCE-948F-2B634D3E855A}"/>
              </a:ext>
            </a:extLst>
          </p:cNvPr>
          <p:cNvSpPr/>
          <p:nvPr/>
        </p:nvSpPr>
        <p:spPr>
          <a:xfrm>
            <a:off x="5105016" y="2559372"/>
            <a:ext cx="67649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guitar</a:t>
            </a:r>
          </a:p>
        </p:txBody>
      </p:sp>
      <p:pic>
        <p:nvPicPr>
          <p:cNvPr id="3" name="GUITAR">
            <a:hlinkClick r:id="" action="ppaction://media"/>
            <a:extLst>
              <a:ext uri="{FF2B5EF4-FFF2-40B4-BE49-F238E27FC236}">
                <a16:creationId xmlns:a16="http://schemas.microsoft.com/office/drawing/2014/main" id="{54001904-B2DB-4411-9696-59FCD8CE1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0055" y="999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0047DDD-D0FD-4946-AC84-479C1D252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85" y="998806"/>
            <a:ext cx="6890043" cy="4804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369343E-BB90-4F3F-9DC8-3DD811F55DCC}"/>
              </a:ext>
            </a:extLst>
          </p:cNvPr>
          <p:cNvSpPr/>
          <p:nvPr/>
        </p:nvSpPr>
        <p:spPr>
          <a:xfrm>
            <a:off x="7485415" y="2193613"/>
            <a:ext cx="332655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shop</a:t>
            </a:r>
          </a:p>
        </p:txBody>
      </p:sp>
      <p:pic>
        <p:nvPicPr>
          <p:cNvPr id="2" name="SHOP">
            <a:hlinkClick r:id="" action="ppaction://media"/>
            <a:extLst>
              <a:ext uri="{FF2B5EF4-FFF2-40B4-BE49-F238E27FC236}">
                <a16:creationId xmlns:a16="http://schemas.microsoft.com/office/drawing/2014/main" id="{4842F810-DDF5-43BB-BEF1-EA21D4E93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8074" y="694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Clipart Baking - Kids Cooking Clipart Png , Free Transparent Clipart -  ClipartKey">
            <a:extLst>
              <a:ext uri="{FF2B5EF4-FFF2-40B4-BE49-F238E27FC236}">
                <a16:creationId xmlns:a16="http://schemas.microsoft.com/office/drawing/2014/main" id="{E7E43C92-366A-421D-A096-B6077D5A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4042"/>
            <a:ext cx="7202822" cy="488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FDA189-2E7D-40B4-AC12-AD8286473C20}"/>
              </a:ext>
            </a:extLst>
          </p:cNvPr>
          <p:cNvSpPr/>
          <p:nvPr/>
        </p:nvSpPr>
        <p:spPr>
          <a:xfrm>
            <a:off x="7781470" y="2207679"/>
            <a:ext cx="321273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0" normalizeH="0" baseline="0" noProof="0" dirty="0">
                <a:ln w="0"/>
                <a:solidFill>
                  <a:srgbClr val="008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cook</a:t>
            </a:r>
          </a:p>
        </p:txBody>
      </p:sp>
      <p:pic>
        <p:nvPicPr>
          <p:cNvPr id="3" name="COOK">
            <a:hlinkClick r:id="" action="ppaction://media"/>
            <a:extLst>
              <a:ext uri="{FF2B5EF4-FFF2-40B4-BE49-F238E27FC236}">
                <a16:creationId xmlns:a16="http://schemas.microsoft.com/office/drawing/2014/main" id="{C9958918-7BFE-422E-8B83-50B1AF596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83448" y="679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ano Clipart Pianist - Play The Piano Cartoon, HD Png Download ,  Transparent Png Image - PNGitem">
            <a:extLst>
              <a:ext uri="{FF2B5EF4-FFF2-40B4-BE49-F238E27FC236}">
                <a16:creationId xmlns:a16="http://schemas.microsoft.com/office/drawing/2014/main" id="{4E24F0A3-EF11-4D03-A5A5-B6F4B877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21" y="436968"/>
            <a:ext cx="5818579" cy="5689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1F22E2-AF2E-4FC7-B6DF-C754CA4F06E2}"/>
              </a:ext>
            </a:extLst>
          </p:cNvPr>
          <p:cNvSpPr/>
          <p:nvPr/>
        </p:nvSpPr>
        <p:spPr>
          <a:xfrm>
            <a:off x="5557170" y="2263950"/>
            <a:ext cx="66348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800" b="0" i="0" u="none" strike="noStrike" kern="1200" cap="none" spc="0" normalizeH="0" baseline="0" noProof="0" dirty="0">
                <a:ln w="0"/>
                <a:solidFill>
                  <a:srgbClr val="CC66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play the piano</a:t>
            </a:r>
          </a:p>
        </p:txBody>
      </p:sp>
      <p:pic>
        <p:nvPicPr>
          <p:cNvPr id="3" name="PIANO">
            <a:hlinkClick r:id="" action="ppaction://media"/>
            <a:extLst>
              <a:ext uri="{FF2B5EF4-FFF2-40B4-BE49-F238E27FC236}">
                <a16:creationId xmlns:a16="http://schemas.microsoft.com/office/drawing/2014/main" id="{161B74D3-F4B5-488A-B90B-FCEFBFF51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36209" y="915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ERM">
            <a:extLst>
              <a:ext uri="{FF2B5EF4-FFF2-40B4-BE49-F238E27FC236}">
                <a16:creationId xmlns:a16="http://schemas.microsoft.com/office/drawing/2014/main" id="{CE3D9DA4-DFF7-4CDB-96AD-C4B4A8CDF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9" y="858129"/>
            <a:ext cx="6627006" cy="4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E1B1D7-608C-41A8-A1C1-A9F0953F2E4E}"/>
              </a:ext>
            </a:extLst>
          </p:cNvPr>
          <p:cNvSpPr/>
          <p:nvPr/>
        </p:nvSpPr>
        <p:spPr>
          <a:xfrm>
            <a:off x="6603557" y="2446832"/>
            <a:ext cx="51817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0"/>
                <a:solidFill>
                  <a:srgbClr val="339933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visit family</a:t>
            </a:r>
          </a:p>
        </p:txBody>
      </p:sp>
      <p:pic>
        <p:nvPicPr>
          <p:cNvPr id="3" name="VISIT">
            <a:hlinkClick r:id="" action="ppaction://media"/>
            <a:extLst>
              <a:ext uri="{FF2B5EF4-FFF2-40B4-BE49-F238E27FC236}">
                <a16:creationId xmlns:a16="http://schemas.microsoft.com/office/drawing/2014/main" id="{FE6C55FD-D4C3-46D0-9F3F-33754EDB79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4344" y="553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accent2"/>
                </a:solidFill>
                <a:latin typeface="Algerian" panose="04020705040A02060702" pitchFamily="82" charset="0"/>
              </a:rPr>
              <a:t>Listen and point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332509"/>
            <a:ext cx="11859491" cy="3920403"/>
          </a:xfrm>
          <a:prstGeom prst="rect">
            <a:avLst/>
          </a:prstGeom>
        </p:spPr>
      </p:pic>
      <p:pic>
        <p:nvPicPr>
          <p:cNvPr id="3" name="Track_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691" y="5451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78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5" y="110835"/>
            <a:ext cx="11776363" cy="656705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81398" y="3951008"/>
            <a:ext cx="7327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 TO THE TEXT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6526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164" y="1468582"/>
            <a:ext cx="5333999" cy="47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1128753" y="2542294"/>
            <a:ext cx="46746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2475881" y="163064"/>
            <a:ext cx="24432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Lucida Fax" panose="02060602050505020204" pitchFamily="18" charset="0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5419070" y="52228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290947" y="224619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195895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ading">
            <a:hlinkClick r:id="" action="ppaction://media"/>
            <a:extLst>
              <a:ext uri="{FF2B5EF4-FFF2-40B4-BE49-F238E27FC236}">
                <a16:creationId xmlns:a16="http://schemas.microsoft.com/office/drawing/2014/main" id="{24D2C6FF-1A92-4233-ABDF-2A16522CC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028" y="231648"/>
            <a:ext cx="11243756" cy="633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7" y="207818"/>
            <a:ext cx="8257308" cy="6650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45" y="387927"/>
            <a:ext cx="3587462" cy="6206837"/>
          </a:xfrm>
          <a:prstGeom prst="rect">
            <a:avLst/>
          </a:prstGeom>
        </p:spPr>
      </p:pic>
      <p:pic>
        <p:nvPicPr>
          <p:cNvPr id="8" name="Track_24 (mp3cut.net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8145" y="52023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42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38"/>
            <a:ext cx="8758238" cy="6565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238" y="1174541"/>
            <a:ext cx="3226809" cy="4607373"/>
          </a:xfrm>
          <a:prstGeom prst="rect">
            <a:avLst/>
          </a:prstGeom>
        </p:spPr>
      </p:pic>
      <p:pic>
        <p:nvPicPr>
          <p:cNvPr id="8" name="Track_2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36328" y="5477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8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08"/>
            <a:ext cx="8658225" cy="6682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555" y="249382"/>
            <a:ext cx="2981325" cy="4114800"/>
          </a:xfrm>
          <a:prstGeom prst="rect">
            <a:avLst/>
          </a:prstGeom>
        </p:spPr>
      </p:pic>
      <p:pic>
        <p:nvPicPr>
          <p:cNvPr id="4" name="Track_24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02435" y="5375563"/>
            <a:ext cx="526473" cy="52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 fontScale="90000"/>
          </a:bodyPr>
          <a:lstStyle/>
          <a:p>
            <a:pPr marR="0" lvl="0" algn="ct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FFFFFF"/>
                </a:solidFill>
                <a:latin typeface="Colonna MT" panose="04020805060202030203" pitchFamily="82" charset="0"/>
              </a:rPr>
              <a:t>Task: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900" dirty="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read again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/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lang="en-US" sz="4000" b="1" dirty="0">
              <a:solidFill>
                <a:srgbClr val="FFFFFF"/>
              </a:solidFill>
              <a:latin typeface="Colonna MT" panose="04020805060202030203" pitchFamily="82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FF69B2-1CBB-4E33-AC0F-79B69AD8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2" y="166760"/>
            <a:ext cx="11848600" cy="669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396A-C40C-4F61-B9CE-961C6FC01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60" y="309741"/>
            <a:ext cx="10871839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Bahnschrift SemiBold" panose="020B0502040204020203" pitchFamily="34" charset="0"/>
              </a:rPr>
              <a:t>Answer these </a:t>
            </a:r>
            <a:r>
              <a:rPr lang="en-US" b="1" dirty="0" smtClean="0">
                <a:solidFill>
                  <a:srgbClr val="FF0000"/>
                </a:solidFill>
                <a:latin typeface="Bahnschrift SemiBold" panose="020B0502040204020203" pitchFamily="34" charset="0"/>
              </a:rPr>
              <a:t>questions- Exercise 4p18 SB</a:t>
            </a:r>
            <a:endParaRPr lang="en-US" b="1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BDF5AFE-885C-4B4E-8E0E-C821C65734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378807"/>
              </p:ext>
            </p:extLst>
          </p:nvPr>
        </p:nvGraphicFramePr>
        <p:xfrm>
          <a:off x="152400" y="1814945"/>
          <a:ext cx="11928764" cy="4031673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5897666">
                  <a:extLst>
                    <a:ext uri="{9D8B030D-6E8A-4147-A177-3AD203B41FA5}">
                      <a16:colId xmlns:a16="http://schemas.microsoft.com/office/drawing/2014/main" val="3488999688"/>
                    </a:ext>
                  </a:extLst>
                </a:gridCol>
                <a:gridCol w="6031098">
                  <a:extLst>
                    <a:ext uri="{9D8B030D-6E8A-4147-A177-3AD203B41FA5}">
                      <a16:colId xmlns:a16="http://schemas.microsoft.com/office/drawing/2014/main" val="1379136568"/>
                    </a:ext>
                  </a:extLst>
                </a:gridCol>
              </a:tblGrid>
              <a:tr h="4031673">
                <a:tc>
                  <a:txBody>
                    <a:bodyPr/>
                    <a:lstStyle/>
                    <a:p>
                      <a:pPr marL="342900" marR="0" indent="-34290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342900" marR="0" indent="-34290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Does Hoang like playing the guitar?</a:t>
                      </a: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    _</a:t>
                      </a:r>
                      <a:r>
                        <a:rPr lang="en-US" sz="2400" u="sng" dirty="0">
                          <a:solidFill>
                            <a:srgbClr val="FFFF00"/>
                          </a:solidFill>
                          <a:effectLst/>
                        </a:rPr>
                        <a:t>yes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_</a:t>
                      </a: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 indent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3. Does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Eun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-sol like cooking? ____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5. Does Mon like playing soccer? ____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400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2. Does Hoang like shopping? 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4. Does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</a:rPr>
                        <a:t>Eun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-sol like taking photos? ___</a:t>
                      </a: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endParaRPr lang="en-US" sz="2800" dirty="0">
                        <a:effectLst/>
                      </a:endParaRPr>
                    </a:p>
                    <a:p>
                      <a:pPr marL="0" marR="0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90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</a:rPr>
                        <a:t>6. Does Mon like playing the piano? ___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/>
                </a:tc>
                <a:extLst>
                  <a:ext uri="{0D108BD9-81ED-4DB2-BD59-A6C34878D82A}">
                    <a16:rowId xmlns:a16="http://schemas.microsoft.com/office/drawing/2014/main" val="37822083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94D6B08-B8D5-4052-B422-A214D404EFBA}"/>
              </a:ext>
            </a:extLst>
          </p:cNvPr>
          <p:cNvSpPr txBox="1"/>
          <p:nvPr/>
        </p:nvSpPr>
        <p:spPr>
          <a:xfrm>
            <a:off x="10662104" y="1984261"/>
            <a:ext cx="633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3E1EE-97D2-49AF-A422-97950A75B84A}"/>
              </a:ext>
            </a:extLst>
          </p:cNvPr>
          <p:cNvSpPr txBox="1"/>
          <p:nvPr/>
        </p:nvSpPr>
        <p:spPr>
          <a:xfrm>
            <a:off x="11280254" y="3242891"/>
            <a:ext cx="66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E7486E-42BA-42D0-B5F0-9BDC60EB978E}"/>
              </a:ext>
            </a:extLst>
          </p:cNvPr>
          <p:cNvSpPr txBox="1"/>
          <p:nvPr/>
        </p:nvSpPr>
        <p:spPr>
          <a:xfrm>
            <a:off x="11280254" y="2668302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49D793-E30D-4CAE-9C22-C9299D7A445B}"/>
              </a:ext>
            </a:extLst>
          </p:cNvPr>
          <p:cNvSpPr txBox="1"/>
          <p:nvPr/>
        </p:nvSpPr>
        <p:spPr>
          <a:xfrm>
            <a:off x="4617396" y="2781226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Yes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CC4C7F-685B-45BF-A23A-07C159BFA577}"/>
              </a:ext>
            </a:extLst>
          </p:cNvPr>
          <p:cNvSpPr txBox="1"/>
          <p:nvPr/>
        </p:nvSpPr>
        <p:spPr>
          <a:xfrm>
            <a:off x="5020357" y="3369116"/>
            <a:ext cx="800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88962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kietka 3">
            <a:extLst>
              <a:ext uri="{FF2B5EF4-FFF2-40B4-BE49-F238E27FC236}">
                <a16:creationId xmlns:a16="http://schemas.microsoft.com/office/drawing/2014/main" id="{DEB69007-01B8-4715-8572-2D5FC91DC62B}"/>
              </a:ext>
            </a:extLst>
          </p:cNvPr>
          <p:cNvSpPr/>
          <p:nvPr/>
        </p:nvSpPr>
        <p:spPr>
          <a:xfrm>
            <a:off x="360218" y="279400"/>
            <a:ext cx="11402291" cy="6299200"/>
          </a:xfrm>
          <a:prstGeom prst="plaque">
            <a:avLst>
              <a:gd name="adj" fmla="val 6521"/>
            </a:avLst>
          </a:prstGeom>
          <a:solidFill>
            <a:srgbClr val="66FF33"/>
          </a:solidFill>
          <a:ln w="1524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68A3D97-5007-4009-BBB4-E4681ACA518E}"/>
              </a:ext>
            </a:extLst>
          </p:cNvPr>
          <p:cNvSpPr/>
          <p:nvPr/>
        </p:nvSpPr>
        <p:spPr>
          <a:xfrm>
            <a:off x="484910" y="1034300"/>
            <a:ext cx="86051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smtClean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1</a:t>
            </a:r>
            <a:r>
              <a:rPr kumimoji="0" lang="es-ES" sz="4000" b="1" i="0" u="none" strike="noStrike" kern="1200" cap="none" spc="0" normalizeH="0" baseline="0" noProof="0" dirty="0" smtClean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/</a:t>
            </a:r>
            <a:r>
              <a:rPr kumimoji="0" lang="es-ES" sz="4000" b="1" i="0" u="none" strike="noStrike" kern="1200" cap="none" spc="0" normalizeH="0" baseline="0" noProof="0" dirty="0" err="1" smtClean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Hoang</a:t>
            </a:r>
            <a:r>
              <a:rPr kumimoji="0" lang="es-ES" sz="4000" b="1" i="0" u="none" strike="noStrike" kern="1200" cap="none" spc="0" normalizeH="0" baseline="0" noProof="0" dirty="0" smtClean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likes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playing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the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guitar.</a:t>
            </a:r>
            <a:endParaRPr kumimoji="0" lang="pl-PL" sz="40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alifornian FB" panose="0207040306080B030204" pitchFamily="18" charset="0"/>
              <a:cs typeface="Arial" charset="0"/>
            </a:endParaRPr>
          </a:p>
        </p:txBody>
      </p:sp>
      <p:pic>
        <p:nvPicPr>
          <p:cNvPr id="21" name="Picture 57">
            <a:extLst>
              <a:ext uri="{FF2B5EF4-FFF2-40B4-BE49-F238E27FC236}">
                <a16:creationId xmlns:a16="http://schemas.microsoft.com/office/drawing/2014/main" id="{F4D4CB9E-9EAF-4932-AA87-8CBBBF1EA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698" y="1106303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2">
            <a:extLst>
              <a:ext uri="{FF2B5EF4-FFF2-40B4-BE49-F238E27FC236}">
                <a16:creationId xmlns:a16="http://schemas.microsoft.com/office/drawing/2014/main" id="{AFCB3072-08D6-4C07-844A-19921A6CE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4507" y="1107890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Prostokąt 22">
            <a:extLst>
              <a:ext uri="{FF2B5EF4-FFF2-40B4-BE49-F238E27FC236}">
                <a16:creationId xmlns:a16="http://schemas.microsoft.com/office/drawing/2014/main" id="{82AE4F62-3445-4867-82E3-3D02DD8B8EF8}"/>
              </a:ext>
            </a:extLst>
          </p:cNvPr>
          <p:cNvSpPr/>
          <p:nvPr/>
        </p:nvSpPr>
        <p:spPr>
          <a:xfrm>
            <a:off x="484910" y="2380700"/>
            <a:ext cx="80910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2/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Eun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-sol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is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from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Thailand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alifornian FB" panose="0207040306080B030204" pitchFamily="18" charset="0"/>
              <a:cs typeface="Arial" charset="0"/>
            </a:endParaRPr>
          </a:p>
        </p:txBody>
      </p:sp>
      <p:pic>
        <p:nvPicPr>
          <p:cNvPr id="24" name="Picture 57">
            <a:extLst>
              <a:ext uri="{FF2B5EF4-FFF2-40B4-BE49-F238E27FC236}">
                <a16:creationId xmlns:a16="http://schemas.microsoft.com/office/drawing/2014/main" id="{5754A922-76C7-4B37-8D35-DEDAB030D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64" y="2304987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4662C0D6-AF93-49E8-A0C3-3F2C9408F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140" y="2281065"/>
            <a:ext cx="7223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Prostokąt 25">
            <a:extLst>
              <a:ext uri="{FF2B5EF4-FFF2-40B4-BE49-F238E27FC236}">
                <a16:creationId xmlns:a16="http://schemas.microsoft.com/office/drawing/2014/main" id="{6982F1FB-B4DD-4A69-A015-138150928484}"/>
              </a:ext>
            </a:extLst>
          </p:cNvPr>
          <p:cNvSpPr/>
          <p:nvPr/>
        </p:nvSpPr>
        <p:spPr>
          <a:xfrm>
            <a:off x="526473" y="3566545"/>
            <a:ext cx="91957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3/ Hoang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thinks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shopping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is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000" b="1" i="0" u="none" strike="noStrike" kern="1200" cap="none" spc="0" normalizeH="0" baseline="0" noProof="0" dirty="0" err="1">
                <a:ln w="12700" cmpd="sng">
                  <a:solidFill>
                    <a:srgbClr val="CC0066"/>
                  </a:solidFill>
                  <a:prstDash val="solid"/>
                </a:ln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boring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CC0066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000" b="1" i="0" u="none" strike="noStrike" kern="1200" cap="none" spc="0" normalizeH="0" baseline="0" noProof="0" dirty="0">
              <a:ln w="12700" cmpd="sng">
                <a:solidFill>
                  <a:srgbClr val="CC0066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CC0066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27" name="Picture 57">
            <a:extLst>
              <a:ext uri="{FF2B5EF4-FFF2-40B4-BE49-F238E27FC236}">
                <a16:creationId xmlns:a16="http://schemas.microsoft.com/office/drawing/2014/main" id="{E7896398-1818-4848-8E7E-901D5823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006" y="3503088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D7EDABF6-D3E8-471C-911F-DAE4B7221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9" y="3503088"/>
            <a:ext cx="722312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Prostokąt 28">
            <a:extLst>
              <a:ext uri="{FF2B5EF4-FFF2-40B4-BE49-F238E27FC236}">
                <a16:creationId xmlns:a16="http://schemas.microsoft.com/office/drawing/2014/main" id="{B2552AC1-0C9C-48F8-BA6F-9EAD240E170E}"/>
              </a:ext>
            </a:extLst>
          </p:cNvPr>
          <p:cNvSpPr/>
          <p:nvPr/>
        </p:nvSpPr>
        <p:spPr>
          <a:xfrm>
            <a:off x="526473" y="4912945"/>
            <a:ext cx="88530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4/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Mon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likes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playing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</a:t>
            </a:r>
            <a:r>
              <a:rPr kumimoji="0" lang="es-ES" sz="4400" b="1" i="0" u="none" strike="noStrike" kern="1200" cap="none" spc="0" normalizeH="0" baseline="0" noProof="0" dirty="0" err="1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the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alifornian FB" panose="0207040306080B030204" pitchFamily="18" charset="0"/>
                <a:cs typeface="Arial" charset="0"/>
              </a:rPr>
              <a:t> piano</a:t>
            </a:r>
            <a:r>
              <a:rPr kumimoji="0" lang="es-ES" sz="4400" b="1" i="0" u="none" strike="noStrike" kern="1200" cap="none" spc="0" normalizeH="0" baseline="0" noProof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66FF33"/>
                </a:solidFill>
                <a:effectLst>
                  <a:outerShdw blurRad="12700" dist="50800" dir="19200000" algn="tl" rotWithShape="0">
                    <a:srgbClr val="7030A0"/>
                  </a:outerShdw>
                </a:effectLst>
                <a:uLnTx/>
                <a:uFillTx/>
                <a:latin typeface="Comic Sans MS" pitchFamily="66" charset="0"/>
                <a:ea typeface="+mn-ea"/>
                <a:cs typeface="Arial" charset="0"/>
              </a:rPr>
              <a:t>.</a:t>
            </a:r>
            <a:endParaRPr kumimoji="0" lang="pl-PL" sz="4400" b="1" i="0" u="none" strike="noStrike" kern="1200" cap="none" spc="0" normalizeH="0" baseline="0" noProof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66FF33"/>
              </a:solidFill>
              <a:effectLst>
                <a:outerShdw blurRad="12700" dist="50800" dir="19200000" algn="tl" rotWithShape="0">
                  <a:srgbClr val="7030A0"/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p:pic>
        <p:nvPicPr>
          <p:cNvPr id="30" name="Picture 57">
            <a:extLst>
              <a:ext uri="{FF2B5EF4-FFF2-40B4-BE49-F238E27FC236}">
                <a16:creationId xmlns:a16="http://schemas.microsoft.com/office/drawing/2014/main" id="{8EECB3E3-DADB-487C-A783-862B92F07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399" y="5081517"/>
            <a:ext cx="719137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1676B231-E4A7-4A77-981B-CB6C062E0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19" y="5081517"/>
            <a:ext cx="72231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A2DA9309-E4B0-4CC2-ADD1-C1A1F387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5953125"/>
            <a:ext cx="863600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250361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 nodeType="clickPar">
                      <p:stCondLst>
                        <p:cond delay="0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van, Colleen / Welcome!">
            <a:extLst>
              <a:ext uri="{FF2B5EF4-FFF2-40B4-BE49-F238E27FC236}">
                <a16:creationId xmlns:a16="http://schemas.microsoft.com/office/drawing/2014/main" id="{7BEF2E12-7716-4901-B62A-8DC934FD3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98" y="0"/>
            <a:ext cx="70766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961C2-DBCC-45BE-9CEE-19A3DDF4F2FD}"/>
              </a:ext>
            </a:extLst>
          </p:cNvPr>
          <p:cNvSpPr/>
          <p:nvPr/>
        </p:nvSpPr>
        <p:spPr>
          <a:xfrm>
            <a:off x="7850954" y="3846840"/>
            <a:ext cx="34499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/>
                <a:solidFill>
                  <a:srgbClr val="FF99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Lesson 6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A5D3EE-6CA3-49F5-AE70-1024F7A185BD}"/>
              </a:ext>
            </a:extLst>
          </p:cNvPr>
          <p:cNvSpPr/>
          <p:nvPr/>
        </p:nvSpPr>
        <p:spPr>
          <a:xfrm>
            <a:off x="7257844" y="2008678"/>
            <a:ext cx="46362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UNIT TWO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89E18-4564-4FE7-B9BB-18282452E464}"/>
              </a:ext>
            </a:extLst>
          </p:cNvPr>
          <p:cNvSpPr/>
          <p:nvPr/>
        </p:nvSpPr>
        <p:spPr>
          <a:xfrm>
            <a:off x="7358705" y="3010189"/>
            <a:ext cx="44344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C18C78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rgbClr val="C18C78"/>
                  </a:outerShdw>
                </a:effectLst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My weekend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D8D5B2-A372-4155-A5D0-591564F81289}"/>
              </a:ext>
            </a:extLst>
          </p:cNvPr>
          <p:cNvSpPr txBox="1"/>
          <p:nvPr/>
        </p:nvSpPr>
        <p:spPr>
          <a:xfrm>
            <a:off x="8544025" y="1208291"/>
            <a:ext cx="2184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arrington" panose="04040505050A02020702" pitchFamily="82" charset="0"/>
                <a:ea typeface="+mn-ea"/>
                <a:cs typeface="+mn-cs"/>
              </a:rPr>
              <a:t>GRADE 4</a:t>
            </a:r>
          </a:p>
        </p:txBody>
      </p:sp>
    </p:spTree>
    <p:extLst>
      <p:ext uri="{BB962C8B-B14F-4D97-AF65-F5344CB8AC3E}">
        <p14:creationId xmlns:p14="http://schemas.microsoft.com/office/powerpoint/2010/main" val="369758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ns face&#10;&#10;Description automatically generated">
            <a:extLst>
              <a:ext uri="{FF2B5EF4-FFF2-40B4-BE49-F238E27FC236}">
                <a16:creationId xmlns:a16="http://schemas.microsoft.com/office/drawing/2014/main" id="{70D07D05-1AFE-4CCF-A3C0-86B83B9BB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5" y="2022764"/>
            <a:ext cx="11901055" cy="44831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035D9B-7785-488E-B358-7C18DAE58117}"/>
              </a:ext>
            </a:extLst>
          </p:cNvPr>
          <p:cNvSpPr txBox="1"/>
          <p:nvPr/>
        </p:nvSpPr>
        <p:spPr>
          <a:xfrm>
            <a:off x="1964988" y="5875506"/>
            <a:ext cx="35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B37B71-8483-4D0F-B665-EBFAAD76E33D}"/>
              </a:ext>
            </a:extLst>
          </p:cNvPr>
          <p:cNvSpPr txBox="1"/>
          <p:nvPr/>
        </p:nvSpPr>
        <p:spPr>
          <a:xfrm>
            <a:off x="8206903" y="5852808"/>
            <a:ext cx="35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A6513-2C75-4798-A0B8-4F766E23BBA9}"/>
              </a:ext>
            </a:extLst>
          </p:cNvPr>
          <p:cNvSpPr txBox="1"/>
          <p:nvPr/>
        </p:nvSpPr>
        <p:spPr>
          <a:xfrm>
            <a:off x="11300299" y="5846324"/>
            <a:ext cx="567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</a:t>
            </a:r>
          </a:p>
        </p:txBody>
      </p:sp>
      <p:pic>
        <p:nvPicPr>
          <p:cNvPr id="12" name="track-25ff4">
            <a:hlinkClick r:id="" action="ppaction://media"/>
            <a:extLst>
              <a:ext uri="{FF2B5EF4-FFF2-40B4-BE49-F238E27FC236}">
                <a16:creationId xmlns:a16="http://schemas.microsoft.com/office/drawing/2014/main" id="{A0FCC087-24C2-4DB3-9922-AF526EC792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2290" y="318655"/>
            <a:ext cx="609600" cy="6096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46910"/>
          </a:xfrm>
        </p:spPr>
        <p:txBody>
          <a:bodyPr/>
          <a:lstStyle/>
          <a:p>
            <a:r>
              <a:rPr lang="en-US" dirty="0" smtClean="0"/>
              <a:t>Listen and match. </a:t>
            </a:r>
            <a:r>
              <a:rPr lang="en-US" dirty="0" smtClean="0">
                <a:solidFill>
                  <a:srgbClr val="FF0000"/>
                </a:solidFill>
              </a:rPr>
              <a:t>What do they like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45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5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do you like doing- - Gerund (infinitive verb + -ing) - Learn English - Mark Kulek ESL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382" y="142845"/>
            <a:ext cx="11679382" cy="600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04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749F0-4216-459B-86B4-C79E9424D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0"/>
            <a:ext cx="6581013" cy="426344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 smtClean="0">
                <a:solidFill>
                  <a:schemeClr val="accent2"/>
                </a:solidFill>
                <a:latin typeface="Algerian" panose="04020705040A02060702" pitchFamily="82" charset="0"/>
              </a:rPr>
              <a:t>Listen</a:t>
            </a:r>
            <a:r>
              <a:rPr lang="en-US" sz="5200" dirty="0"/>
              <a:t/>
            </a:r>
            <a:br>
              <a:rPr lang="en-US" sz="5200" dirty="0"/>
            </a:br>
            <a:endParaRPr lang="en-US" sz="5200" dirty="0"/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6EEA02-8182-4826-88F0-2BB89CC50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515" b="1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" y="180109"/>
            <a:ext cx="11531237" cy="6849411"/>
          </a:xfrm>
        </p:spPr>
      </p:pic>
      <p:sp>
        <p:nvSpPr>
          <p:cNvPr id="5" name="Rectangle 4"/>
          <p:cNvSpPr/>
          <p:nvPr/>
        </p:nvSpPr>
        <p:spPr>
          <a:xfrm>
            <a:off x="2238173" y="1144709"/>
            <a:ext cx="7404592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NOW, IT’S YOUR TURN!</a:t>
            </a:r>
          </a:p>
          <a:p>
            <a:pPr algn="ctr"/>
            <a:endParaRPr lang="en-US" sz="6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54817" y="2456942"/>
            <a:ext cx="75713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 you like doing?</a:t>
            </a:r>
            <a:endParaRPr lang="en-US" sz="5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what do you like do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9225" y="5999017"/>
            <a:ext cx="499755" cy="499755"/>
          </a:xfrm>
          <a:prstGeom prst="rect">
            <a:avLst/>
          </a:prstGeom>
        </p:spPr>
      </p:pic>
      <p:pic>
        <p:nvPicPr>
          <p:cNvPr id="9" name="now, it's your tur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0255" y="5938160"/>
            <a:ext cx="560612" cy="56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6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6"/>
                            </p:stCondLst>
                            <p:childTnLst>
                              <p:par>
                                <p:cTn id="1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ids talking clipart » Clipart Station">
            <a:extLst>
              <a:ext uri="{FF2B5EF4-FFF2-40B4-BE49-F238E27FC236}">
                <a16:creationId xmlns:a16="http://schemas.microsoft.com/office/drawing/2014/main" id="{71C5F7FC-074C-4EC8-A93F-AC490C9BB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11" y="291886"/>
            <a:ext cx="10466363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CE026B-B611-4A2F-A128-7083C91435A6}"/>
              </a:ext>
            </a:extLst>
          </p:cNvPr>
          <p:cNvSpPr txBox="1"/>
          <p:nvPr/>
        </p:nvSpPr>
        <p:spPr>
          <a:xfrm>
            <a:off x="2862885" y="833685"/>
            <a:ext cx="423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GAME TIME.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6708219" y="843832"/>
            <a:ext cx="221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Yeah.</a:t>
            </a:r>
          </a:p>
        </p:txBody>
      </p:sp>
    </p:spTree>
    <p:extLst>
      <p:ext uri="{BB962C8B-B14F-4D97-AF65-F5344CB8AC3E}">
        <p14:creationId xmlns:p14="http://schemas.microsoft.com/office/powerpoint/2010/main" val="274685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6" name="Picture 4" descr="http://hwalls.com/upload/simpsons_wallpaper279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9609" y1="29590" x2="48828" y2="38184"/>
                        <a14:foregroundMark x1="69336" y1="41211" x2="64844" y2="49902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32" y="1643964"/>
            <a:ext cx="4953387" cy="4953388"/>
          </a:xfrm>
          <a:prstGeom prst="rect">
            <a:avLst/>
          </a:prstGeom>
          <a:noFill/>
          <a:effectLst>
            <a:outerShdw blurRad="368300" sx="102000" sy="102000" algn="ctr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FBE44F-F25E-4391-9461-25365B677E0C}"/>
              </a:ext>
            </a:extLst>
          </p:cNvPr>
          <p:cNvSpPr/>
          <p:nvPr/>
        </p:nvSpPr>
        <p:spPr>
          <a:xfrm>
            <a:off x="2122206" y="829318"/>
            <a:ext cx="663765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LIKE or DISLIKE</a:t>
            </a:r>
          </a:p>
        </p:txBody>
      </p:sp>
    </p:spTree>
    <p:extLst>
      <p:ext uri="{BB962C8B-B14F-4D97-AF65-F5344CB8AC3E}">
        <p14:creationId xmlns:p14="http://schemas.microsoft.com/office/powerpoint/2010/main" val="95441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www.imagexia.com/img-6/Bart-Simpson-hablando-al-movi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30" y="1357336"/>
            <a:ext cx="2348327" cy="4015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524000" y="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8" name="Picture 4" descr="http://1.bp.blogspot.com/-ySW0J9dwaSA/ULEhx-4oGeI/AAAAAAABJ48/QtuN9rC1rVE/s1600/senderode%25252520los%25252520simpson%25252520%2525252817%2525252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16" y="1280825"/>
            <a:ext cx="3657600" cy="37433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487488" y="544522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Bart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________________________ 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653110" y="5356005"/>
            <a:ext cx="4159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talking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phone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818286" y="5768368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skating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12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1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0A57E-7367-47E9-888A-99C96498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823" y="4267413"/>
            <a:ext cx="1042506" cy="1042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9A8485-369E-4AB6-8D89-549BC6730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6713" y="4231125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3" grpId="0" animBg="1"/>
      <p:bldP spid="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04729" y="-14150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239686" y="5413524"/>
            <a:ext cx="87657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Lisa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__________________.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_________________________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415802" y="5322114"/>
            <a:ext cx="3735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reading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books</a:t>
            </a:r>
            <a:endParaRPr kumimoji="0" lang="es-ES_tradnl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39764" y="5769209"/>
            <a:ext cx="4485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saxophone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55" descr="http://www.coloriage.tv/dessincolo/lisa-simps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8" r="17628"/>
          <a:stretch>
            <a:fillRect/>
          </a:stretch>
        </p:blipFill>
        <p:spPr bwMode="auto">
          <a:xfrm>
            <a:off x="2963332" y="911840"/>
            <a:ext cx="2368488" cy="39146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881" y="1109277"/>
            <a:ext cx="2854724" cy="35197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7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18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Pin on smiley faces">
            <a:extLst>
              <a:ext uri="{FF2B5EF4-FFF2-40B4-BE49-F238E27FC236}">
                <a16:creationId xmlns:a16="http://schemas.microsoft.com/office/drawing/2014/main" id="{70E52818-BCC8-4029-8C94-744769A2F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47" y="4240696"/>
            <a:ext cx="1068700" cy="10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appy-face-clip-art-smiley-face-clipart-3-clipartcow | Mr. Stephenson's  class">
            <a:extLst>
              <a:ext uri="{FF2B5EF4-FFF2-40B4-BE49-F238E27FC236}">
                <a16:creationId xmlns:a16="http://schemas.microsoft.com/office/drawing/2014/main" id="{A6A9F3F9-EC09-4F7B-8C13-A807CA164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948" y="4189708"/>
            <a:ext cx="1042007" cy="104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09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24000" y="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19536" y="544522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Bart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_______________________ 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78941" y="5373215"/>
            <a:ext cx="373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soccer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39308" y="578567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basketball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4" name="Picture 2" descr="http://1.bp.blogspot.com/_go8DffnRyI8/S5pRo2mZUwI/AAAAAAAAABA/gpTHLAzqKFY/S692/bart005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9069" y1="21000" x2="74174" y2="34500"/>
                        <a14:foregroundMark x1="21321" y1="82500" x2="29730" y2="90750"/>
                        <a14:foregroundMark x1="20120" y1="77000" x2="30030" y2="75250"/>
                        <a14:foregroundMark x1="31832" y1="75250" x2="44144" y2="83250"/>
                        <a14:foregroundMark x1="15315" y1="89250" x2="24925" y2="96750"/>
                        <a14:foregroundMark x1="30631" y1="97250" x2="42042" y2="92000"/>
                        <a14:foregroundMark x1="35435" y1="85000" x2="31832" y2="82000"/>
                        <a14:foregroundMark x1="14414" y1="45250" x2="17417" y2="49250"/>
                        <a14:foregroundMark x1="21922" y1="28750" x2="30631" y2="32750"/>
                        <a14:foregroundMark x1="24324" y1="17000" x2="31532" y2="13000"/>
                        <a14:foregroundMark x1="32432" y1="58750" x2="27628" y2="68250"/>
                        <a14:foregroundMark x1="41141" y1="62000" x2="41141" y2="70750"/>
                        <a14:foregroundMark x1="46847" y1="55250" x2="47147" y2="66000"/>
                        <a14:foregroundMark x1="38438" y1="85250" x2="41141" y2="85250"/>
                        <a14:foregroundMark x1="42042" y1="80250" x2="44444" y2="83250"/>
                        <a14:backgroundMark x1="38739" y1="58500" x2="36637" y2="64250"/>
                        <a14:backgroundMark x1="44144" y1="58000" x2="45045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127" y="908721"/>
            <a:ext cx="3171825" cy="381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774.photobucket.com/albums/yy21/Toys-N-Ads/TV%20and%20Movie%20Renders/Bartplayingbasketb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405" y="1071102"/>
            <a:ext cx="3286112" cy="3377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53B7B4-075A-4646-A5B9-156B4C40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6300" y="4197468"/>
            <a:ext cx="1042506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945995-DCEC-43E1-86D8-C3367F28C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775" y="4202669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2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 animBg="1"/>
      <p:bldP spid="1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24000" y="0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631504" y="5445225"/>
            <a:ext cx="74888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Homer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____________________ 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______________________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23792" y="5373217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playing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guitar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4439816" y="5787053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using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computer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 descr="http://3.bp.blogspot.com/-mVo4Tog5u48/UjmAFHeRjjI/AAAAAAAAAAY/Hi5Vxx8l_UI/s1600/homer-simpson-computer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2258" y1="13559" x2="27312" y2="42034"/>
                        <a14:foregroundMark x1="23441" y1="37627" x2="4731" y2="69153"/>
                        <a14:foregroundMark x1="18280" y1="38983" x2="3871" y2="59661"/>
                        <a14:foregroundMark x1="4516" y1="65763" x2="1935" y2="70169"/>
                        <a14:foregroundMark x1="6022" y1="70508" x2="21935" y2="72542"/>
                        <a14:foregroundMark x1="21935" y1="49492" x2="17204" y2="59322"/>
                        <a14:foregroundMark x1="22366" y1="33559" x2="20645" y2="37627"/>
                        <a14:foregroundMark x1="23871" y1="43390" x2="29247" y2="55254"/>
                        <a14:foregroundMark x1="25161" y1="47119" x2="16129" y2="65763"/>
                        <a14:foregroundMark x1="32903" y1="36610" x2="38280" y2="39661"/>
                        <a14:foregroundMark x1="36129" y1="22712" x2="41720" y2="26441"/>
                        <a14:foregroundMark x1="37204" y1="21695" x2="34194" y2="25763"/>
                        <a14:foregroundMark x1="43011" y1="22712" x2="42581" y2="28814"/>
                        <a14:foregroundMark x1="28817" y1="54915" x2="29892" y2="59661"/>
                        <a14:foregroundMark x1="48172" y1="73559" x2="58925" y2="86102"/>
                        <a14:foregroundMark x1="57419" y1="73559" x2="52903" y2="72542"/>
                        <a14:foregroundMark x1="47527" y1="77966" x2="47097" y2="83390"/>
                        <a14:foregroundMark x1="57419" y1="70169" x2="59570" y2="80678"/>
                        <a14:foregroundMark x1="65806" y1="72203" x2="71398" y2="81017"/>
                        <a14:foregroundMark x1="69892" y1="70508" x2="81935" y2="74237"/>
                        <a14:foregroundMark x1="73548" y1="83390" x2="95269" y2="86102"/>
                        <a14:foregroundMark x1="85376" y1="71186" x2="93548" y2="78644"/>
                        <a14:foregroundMark x1="72903" y1="81356" x2="91183" y2="81356"/>
                        <a14:foregroundMark x1="72043" y1="28814" x2="70538" y2="55254"/>
                        <a14:foregroundMark x1="72903" y1="29153" x2="76344" y2="22373"/>
                        <a14:foregroundMark x1="76344" y1="25763" x2="73978" y2="60339"/>
                        <a14:foregroundMark x1="69892" y1="62373" x2="73978" y2="64746"/>
                        <a14:foregroundMark x1="80215" y1="20339" x2="94624" y2="33559"/>
                        <a14:foregroundMark x1="95269" y1="36610" x2="94624" y2="52542"/>
                        <a14:foregroundMark x1="92688" y1="57288" x2="84516" y2="60678"/>
                        <a14:foregroundMark x1="84516" y1="35593" x2="92258" y2="54237"/>
                        <a14:foregroundMark x1="79140" y1="30847" x2="76774" y2="63729"/>
                        <a14:foregroundMark x1="82581" y1="46102" x2="83871" y2="49492"/>
                        <a14:foregroundMark x1="83011" y1="69153" x2="83011" y2="69153"/>
                        <a14:foregroundMark x1="30323" y1="8136" x2="28817" y2="19322"/>
                        <a14:foregroundMark x1="39785" y1="5424" x2="44516" y2="8475"/>
                        <a14:foregroundMark x1="45161" y1="10508" x2="44086" y2="19322"/>
                        <a14:foregroundMark x1="1290" y1="67797" x2="3871" y2="57288"/>
                        <a14:foregroundMark x1="5161" y1="53898" x2="17849" y2="37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628800"/>
            <a:ext cx="4026899" cy="25547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899.photobucket.com/albums/ac191/Woncy/simpson%20render%20by%20woncy/homer27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21" b="100000" l="1000" r="100000">
                        <a14:foregroundMark x1="39250" y1="20942" x2="47250" y2="24838"/>
                        <a14:foregroundMark x1="42500" y1="18994" x2="36750" y2="19643"/>
                        <a14:foregroundMark x1="40250" y1="38636" x2="50500" y2="38961"/>
                        <a14:foregroundMark x1="27000" y1="41071" x2="35000" y2="42045"/>
                        <a14:foregroundMark x1="55750" y1="43506" x2="62750" y2="40260"/>
                        <a14:backgroundMark x1="52500" y1="11688" x2="52500" y2="11688"/>
                        <a14:backgroundMark x1="67000" y1="33442" x2="67000" y2="33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6"/>
          <a:stretch/>
        </p:blipFill>
        <p:spPr bwMode="auto">
          <a:xfrm>
            <a:off x="6816081" y="620689"/>
            <a:ext cx="2934889" cy="4302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A8672-470A-4333-91D8-8A4C3E8241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4828" y="4222092"/>
            <a:ext cx="1042506" cy="1042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21A4C-1C3B-4EC2-BBD8-6E101D9E7C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0450" y="4209899"/>
            <a:ext cx="1066892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1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 animBg="1"/>
      <p:bldP spid="1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168008" y="1"/>
            <a:ext cx="4499992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512016" y="-120334"/>
            <a:ext cx="4644008" cy="60212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524000" y="5373216"/>
            <a:ext cx="9144000" cy="148478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3 Marco"/>
          <p:cNvSpPr/>
          <p:nvPr/>
        </p:nvSpPr>
        <p:spPr>
          <a:xfrm>
            <a:off x="152400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solidFill>
            <a:schemeClr val="bg1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03512" y="5445225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Maggie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likes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 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doesn’t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like</a:t>
            </a:r>
            <a:r>
              <a:rPr kumimoji="0" lang="es-ES_trad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____________________ 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288157" y="5404753"/>
            <a:ext cx="3735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dancing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409295" y="5778974"/>
            <a:ext cx="4176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taking</a:t>
            </a:r>
            <a:r>
              <a:rPr kumimoji="0" lang="es-ES_tradnl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bath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2" name="Picture 2" descr="http://media-cache-ak0.pinimg.com/236x/1d/df/73/1ddf734b7e23148b3fed6f60a861eda9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8136" y1="29457" x2="55085" y2="29845"/>
                        <a14:foregroundMark x1="63983" y1="49612" x2="71186" y2="65116"/>
                        <a14:foregroundMark x1="15254" y1="49225" x2="43220" y2="51938"/>
                        <a14:foregroundMark x1="17373" y1="57364" x2="17373" y2="70930"/>
                        <a14:foregroundMark x1="36864" y1="25581" x2="37288" y2="30620"/>
                        <a14:foregroundMark x1="18220" y1="87597" x2="25424" y2="89147"/>
                        <a14:foregroundMark x1="71610" y1="84496" x2="71610" y2="85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168" y="1030528"/>
            <a:ext cx="3312556" cy="36213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ages.fanpop.com/images/image_uploads/Maggie-Dancing-maggie-simpson-657671_500_596.g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800" y1="32047" x2="62200" y2="30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732" y="850129"/>
            <a:ext cx="3204356" cy="38195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14 Flecha derecha">
            <a:hlinkClick r:id="" action="ppaction://hlinkshowjump?jump=nextslide"/>
          </p:cNvPr>
          <p:cNvSpPr/>
          <p:nvPr/>
        </p:nvSpPr>
        <p:spPr>
          <a:xfrm>
            <a:off x="9324376" y="5584885"/>
            <a:ext cx="936104" cy="8144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17 Rectángulo redondeado">
            <a:hlinkClick r:id="" action="ppaction://noaction" highlightClick="1"/>
          </p:cNvPr>
          <p:cNvSpPr/>
          <p:nvPr/>
        </p:nvSpPr>
        <p:spPr>
          <a:xfrm>
            <a:off x="9192344" y="5584885"/>
            <a:ext cx="1080120" cy="814447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CHECK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C36808-C399-43D7-A84D-043CA5660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12" y="4212654"/>
            <a:ext cx="1066892" cy="10668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2087C7-9915-46D1-B6DB-725D57C30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1411" y="4212654"/>
            <a:ext cx="1042506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5" grpId="0" animBg="1"/>
      <p:bldP spid="1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80109"/>
            <a:ext cx="11790218" cy="4599709"/>
          </a:xfrm>
        </p:spPr>
      </p:pic>
      <p:sp>
        <p:nvSpPr>
          <p:cNvPr id="6" name="Rectangle 5"/>
          <p:cNvSpPr/>
          <p:nvPr/>
        </p:nvSpPr>
        <p:spPr>
          <a:xfrm>
            <a:off x="732679" y="6031995"/>
            <a:ext cx="103941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Quang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likes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………….., ……………… </a:t>
            </a:r>
            <a:r>
              <a:rPr lang="en-US" sz="320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and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………………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2679" y="5113519"/>
            <a:ext cx="55595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does </a:t>
            </a:r>
            <a:r>
              <a:rPr lang="en-US" sz="320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Quang</a:t>
            </a:r>
            <a:r>
              <a:rPr lang="en-US" sz="320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like </a:t>
            </a:r>
            <a:r>
              <a:rPr lang="en-US" sz="3200" u="sng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doing</a:t>
            </a:r>
            <a:r>
              <a:rPr lang="en-US" sz="320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1563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</a:rPr>
              <a:t>Các</a:t>
            </a:r>
            <a:r>
              <a:rPr lang="en-US" sz="3600" dirty="0" smtClean="0">
                <a:solidFill>
                  <a:srgbClr val="0070C0"/>
                </a:solidFill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</a:rPr>
              <a:t>nhớ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chép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bảng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này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vào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vở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</a:rPr>
              <a:t>nhé</a:t>
            </a:r>
            <a:r>
              <a:rPr lang="en-US" sz="3600" dirty="0" smtClean="0">
                <a:solidFill>
                  <a:srgbClr val="0070C0"/>
                </a:solidFill>
              </a:rPr>
              <a:t>!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3" y="1847561"/>
            <a:ext cx="11076707" cy="5010439"/>
          </a:xfrm>
        </p:spPr>
      </p:pic>
    </p:spTree>
    <p:extLst>
      <p:ext uri="{BB962C8B-B14F-4D97-AF65-F5344CB8AC3E}">
        <p14:creationId xmlns:p14="http://schemas.microsoft.com/office/powerpoint/2010/main" val="29548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4989015" y="325478"/>
            <a:ext cx="221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18C78">
                    <a:lumMod val="75000"/>
                  </a:srgbClr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face</a:t>
            </a:r>
          </a:p>
        </p:txBody>
      </p:sp>
      <p:pic>
        <p:nvPicPr>
          <p:cNvPr id="1026" name="Picture 2" descr="Boy Face Clipart Png , Png Download - Black And White Clipart Face , Free  Transparent Clipart - ClipartKey">
            <a:extLst>
              <a:ext uri="{FF2B5EF4-FFF2-40B4-BE49-F238E27FC236}">
                <a16:creationId xmlns:a16="http://schemas.microsoft.com/office/drawing/2014/main" id="{601FEB25-EA83-4BAD-BCA5-5ABBC59ED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94" y="1603947"/>
            <a:ext cx="5541521" cy="460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FACE">
            <a:hlinkClick r:id="" action="ppaction://media"/>
            <a:extLst>
              <a:ext uri="{FF2B5EF4-FFF2-40B4-BE49-F238E27FC236}">
                <a16:creationId xmlns:a16="http://schemas.microsoft.com/office/drawing/2014/main" id="{3678A0A4-DC81-4526-99B0-9FC9BC7AC4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8869" y="377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6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66880D4D-D00F-45A6-94F3-5062FFA16D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t="12218" r="2" b="2927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4F555-1EEA-4835-9A3E-1CEBD299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Workbook time!!!</a:t>
            </a:r>
          </a:p>
        </p:txBody>
      </p:sp>
    </p:spTree>
    <p:extLst>
      <p:ext uri="{BB962C8B-B14F-4D97-AF65-F5344CB8AC3E}">
        <p14:creationId xmlns:p14="http://schemas.microsoft.com/office/powerpoint/2010/main" val="25625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8013B63-9027-4D48-A10E-A59909C8E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19" y="1176793"/>
            <a:ext cx="3368470" cy="454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4182256" y="154284"/>
            <a:ext cx="41703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space</a:t>
            </a:r>
          </a:p>
        </p:txBody>
      </p:sp>
      <p:pic>
        <p:nvPicPr>
          <p:cNvPr id="2050" name="Picture 2" descr="Rocket Clipart - Astronaut In Space Rocket, HD Png Download - 1061x750  (#2897428) PNG Image - PngJoy">
            <a:extLst>
              <a:ext uri="{FF2B5EF4-FFF2-40B4-BE49-F238E27FC236}">
                <a16:creationId xmlns:a16="http://schemas.microsoft.com/office/drawing/2014/main" id="{5EFAE815-0F2B-4FBD-B071-8AA64DF55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36" y="1789872"/>
            <a:ext cx="5849911" cy="414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PACE">
            <a:hlinkClick r:id="" action="ppaction://media"/>
            <a:extLst>
              <a:ext uri="{FF2B5EF4-FFF2-40B4-BE49-F238E27FC236}">
                <a16:creationId xmlns:a16="http://schemas.microsoft.com/office/drawing/2014/main" id="{E4059E3B-6128-4290-837F-D92445339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572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5141043" y="364146"/>
            <a:ext cx="221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kite</a:t>
            </a:r>
          </a:p>
        </p:txBody>
      </p:sp>
      <p:pic>
        <p:nvPicPr>
          <p:cNvPr id="4098" name="Picture 2" descr="Kite Download Art Drawing Free Commercial Clipart - Kite Clipart - Free  Transparent PNG Download - PNGkey">
            <a:extLst>
              <a:ext uri="{FF2B5EF4-FFF2-40B4-BE49-F238E27FC236}">
                <a16:creationId xmlns:a16="http://schemas.microsoft.com/office/drawing/2014/main" id="{5A85C169-53D5-46A7-9D91-C61863DFB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442" y="1175369"/>
            <a:ext cx="6397172" cy="497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ITE">
            <a:hlinkClick r:id="" action="ppaction://media"/>
            <a:extLst>
              <a:ext uri="{FF2B5EF4-FFF2-40B4-BE49-F238E27FC236}">
                <a16:creationId xmlns:a16="http://schemas.microsoft.com/office/drawing/2014/main" id="{97347485-03F1-4F54-BE0D-E995DFDF96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15617" y="721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3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A2B39BD-3657-47B1-87BC-81216B706325}"/>
              </a:ext>
            </a:extLst>
          </p:cNvPr>
          <p:cNvSpPr txBox="1"/>
          <p:nvPr/>
        </p:nvSpPr>
        <p:spPr>
          <a:xfrm>
            <a:off x="5104272" y="424107"/>
            <a:ext cx="2213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orte" panose="03060902040502070203" pitchFamily="66" charset="0"/>
                <a:ea typeface="+mn-ea"/>
                <a:cs typeface="+mn-cs"/>
              </a:rPr>
              <a:t>bike</a:t>
            </a:r>
          </a:p>
        </p:txBody>
      </p:sp>
      <p:pic>
        <p:nvPicPr>
          <p:cNvPr id="3074" name="Picture 2" descr="Kids Bike Ride Free Use Clipart No Watermark &amp; Clip - Bike Clipart, HD Png  Download , Transparent Png Image - PNGitem">
            <a:extLst>
              <a:ext uri="{FF2B5EF4-FFF2-40B4-BE49-F238E27FC236}">
                <a16:creationId xmlns:a16="http://schemas.microsoft.com/office/drawing/2014/main" id="{AF192E36-EC14-4044-ABFB-8F7DBA57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766" y="1747546"/>
            <a:ext cx="5859593" cy="466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KE">
            <a:hlinkClick r:id="" action="ppaction://media"/>
            <a:extLst>
              <a:ext uri="{FF2B5EF4-FFF2-40B4-BE49-F238E27FC236}">
                <a16:creationId xmlns:a16="http://schemas.microsoft.com/office/drawing/2014/main" id="{07D7EC6D-9FFC-44C0-94F8-DDC080160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8626" y="1069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956</TotalTime>
  <Words>423</Words>
  <Application>Microsoft Office PowerPoint</Application>
  <PresentationFormat>Widescreen</PresentationFormat>
  <Paragraphs>144</Paragraphs>
  <Slides>61</Slides>
  <Notes>2</Notes>
  <HiddenSlides>0</HiddenSlides>
  <MMClips>25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87" baseType="lpstr">
      <vt:lpstr>.VnArial NarrowH</vt:lpstr>
      <vt:lpstr>Aharoni</vt:lpstr>
      <vt:lpstr>Algerian</vt:lpstr>
      <vt:lpstr>Arial</vt:lpstr>
      <vt:lpstr>Bahnschrift SemiBold</vt:lpstr>
      <vt:lpstr>Calibri</vt:lpstr>
      <vt:lpstr>Calibri Light</vt:lpstr>
      <vt:lpstr>Californian FB</vt:lpstr>
      <vt:lpstr>Colonna MT</vt:lpstr>
      <vt:lpstr>Comic Sans MS</vt:lpstr>
      <vt:lpstr>Ebrima</vt:lpstr>
      <vt:lpstr>Forte</vt:lpstr>
      <vt:lpstr>Gill Sans MT</vt:lpstr>
      <vt:lpstr>Gill Sans Ultra Bold</vt:lpstr>
      <vt:lpstr>Harrington</vt:lpstr>
      <vt:lpstr>Leelawadee UI Semilight</vt:lpstr>
      <vt:lpstr>Lucida Fax</vt:lpstr>
      <vt:lpstr>Matura MT Script Capitals</vt:lpstr>
      <vt:lpstr>Modern Love</vt:lpstr>
      <vt:lpstr>Open Sans Extrabold</vt:lpstr>
      <vt:lpstr>Source Sans Pro Black</vt:lpstr>
      <vt:lpstr>Tahoma</vt:lpstr>
      <vt:lpstr>The Hand</vt:lpstr>
      <vt:lpstr>Times New Roman</vt:lpstr>
      <vt:lpstr>Office Theme</vt:lpstr>
      <vt:lpstr>SketchyVTI</vt:lpstr>
      <vt:lpstr>PowerPoint Presentation</vt:lpstr>
      <vt:lpstr>PowerPoint Presentation</vt:lpstr>
      <vt:lpstr>PowerPoint Presentation</vt:lpstr>
      <vt:lpstr>PowerPoint Presentation</vt:lpstr>
      <vt:lpstr>Listen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CHANT </vt:lpstr>
      <vt:lpstr>PowerPoint Presentation</vt:lpstr>
      <vt:lpstr>PowerPoint Presentation</vt:lpstr>
      <vt:lpstr>  Task:  Read the chant again. Circle the words from 1.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Task: read again </vt:lpstr>
      <vt:lpstr>Answer these questions- Exercise 4p18 SB</vt:lpstr>
      <vt:lpstr>PowerPoint Presentation</vt:lpstr>
      <vt:lpstr>PowerPoint Presentation</vt:lpstr>
      <vt:lpstr>Listen and match. What do they like?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con nhớ chép bảng này vào vở nhé!</vt:lpstr>
      <vt:lpstr>Workbook time!!!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Duyên Trần</cp:lastModifiedBy>
  <cp:revision>163</cp:revision>
  <dcterms:created xsi:type="dcterms:W3CDTF">2021-09-22T17:34:50Z</dcterms:created>
  <dcterms:modified xsi:type="dcterms:W3CDTF">2021-10-16T12:20:55Z</dcterms:modified>
</cp:coreProperties>
</file>