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262" r:id="rId3"/>
    <p:sldId id="313" r:id="rId4"/>
    <p:sldId id="314" r:id="rId5"/>
    <p:sldId id="279" r:id="rId6"/>
    <p:sldId id="315" r:id="rId7"/>
    <p:sldId id="285" r:id="rId8"/>
    <p:sldId id="302" r:id="rId9"/>
    <p:sldId id="308" r:id="rId10"/>
    <p:sldId id="289" r:id="rId11"/>
    <p:sldId id="307" r:id="rId12"/>
    <p:sldId id="309" r:id="rId13"/>
    <p:sldId id="299" r:id="rId14"/>
    <p:sldId id="310" r:id="rId15"/>
    <p:sldId id="294" r:id="rId16"/>
    <p:sldId id="295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829E7-FE5B-4B43-9433-D908A60300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DBE5C-963A-4F05-A153-35AC1980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4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F4EDC5-0FB3-4A9E-BFBD-61AFCCFD1E82}" type="slidenum">
              <a:rPr lang="en-US" sz="120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smtClean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6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8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3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7978-E1D2-4959-87DC-A04A7F74B5D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161143" y="3514729"/>
            <a:ext cx="10072914" cy="18555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2025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MÔN</a:t>
            </a:r>
            <a:r>
              <a:rPr lang="en-US" sz="2025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TỰ NHIÊN XÃ HỘI </a:t>
            </a:r>
            <a:endParaRPr lang="vi-VN" sz="2025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r>
              <a:rPr lang="vi-VN" sz="1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Bài</a:t>
            </a:r>
            <a:r>
              <a:rPr lang="en-US" sz="1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5</a:t>
            </a:r>
            <a:r>
              <a:rPr lang="en-US" sz="1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: </a:t>
            </a:r>
            <a:r>
              <a:rPr lang="en-US" sz="1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ÔN TẬP CHỦ ĐỀ TRƯỜNG HỌC </a:t>
            </a:r>
            <a:r>
              <a:rPr lang="en-US" sz="18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( </a:t>
            </a:r>
            <a:r>
              <a:rPr lang="en-US" sz="18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T2)  </a:t>
            </a:r>
            <a:endParaRPr lang="vi-VN" sz="225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4252915" y="2462809"/>
            <a:ext cx="40013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defRPr/>
            </a:pPr>
            <a:r>
              <a:rPr lang="vi-VN" sz="1575" dirty="0">
                <a:solidFill>
                  <a:prstClr val="black"/>
                </a:solidFill>
                <a:latin typeface=".VnTime" pitchFamily="34" charset="0"/>
              </a:rPr>
              <a:t> DẠY TRỰC TUYẾN</a:t>
            </a:r>
          </a:p>
          <a:p>
            <a:pPr algn="ctr">
              <a:defRPr/>
            </a:pPr>
            <a:r>
              <a:rPr lang="en-US" sz="2025" dirty="0">
                <a:solidFill>
                  <a:srgbClr val="FF0000"/>
                </a:solidFill>
                <a:latin typeface=".VnTime" pitchFamily="34" charset="0"/>
              </a:rPr>
              <a:t>LỚP MỘT</a:t>
            </a:r>
            <a:endParaRPr lang="vi-VN" sz="2025" dirty="0">
              <a:solidFill>
                <a:srgbClr val="FF0000"/>
              </a:solidFill>
              <a:latin typeface=".VnTime" pitchFamily="34" charset="0"/>
            </a:endParaRPr>
          </a:p>
          <a:p>
            <a:pPr algn="ctr">
              <a:defRPr/>
            </a:pPr>
            <a:r>
              <a:rPr lang="vi-VN" sz="1800" dirty="0">
                <a:solidFill>
                  <a:prstClr val="black"/>
                </a:solidFill>
                <a:latin typeface=".VnTime" pitchFamily="34" charset="0"/>
              </a:rPr>
              <a:t>-----o0o-----</a:t>
            </a:r>
            <a:endParaRPr lang="vi-VN" sz="1575" dirty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  <a:headEnd/>
            <a:tailEnd/>
          </a:ln>
          <a:extLst/>
        </p:spPr>
        <p:txBody>
          <a:bodyPr wrap="none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UỶ BAN NHÂN DÂN QUẬN </a:t>
            </a:r>
            <a:r>
              <a:rPr lang="vi-VN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TÂN BÌNH</a:t>
            </a:r>
            <a:r>
              <a:rPr lang="en-US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vi-VN" sz="1125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</a:t>
            </a:r>
            <a:r>
              <a:rPr lang="vi-VN" altLang="vi-VN" sz="1125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ường Tiểu học YÊN THẾ</a:t>
            </a:r>
            <a:endParaRPr lang="en-US" altLang="vi-VN" sz="1125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" y="0"/>
            <a:ext cx="12172479" cy="686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5047" y="2141714"/>
            <a:ext cx="3150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HOẠT ĐỘNG 2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607" y="2959427"/>
            <a:ext cx="76276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" y="2420471"/>
            <a:ext cx="6447985" cy="3388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477" y="255403"/>
            <a:ext cx="10763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15" y="2008095"/>
            <a:ext cx="4827085" cy="45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2577" y="3574333"/>
            <a:ext cx="10227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/>
              <a:t>Em</a:t>
            </a:r>
            <a:r>
              <a:rPr lang="en-US" sz="7000" b="1" dirty="0"/>
              <a:t> </a:t>
            </a:r>
            <a:r>
              <a:rPr lang="en-US" sz="7000" b="1" dirty="0" err="1"/>
              <a:t>cần</a:t>
            </a:r>
            <a:r>
              <a:rPr lang="en-US" sz="7000" b="1" dirty="0"/>
              <a:t> </a:t>
            </a:r>
            <a:r>
              <a:rPr lang="en-US" sz="7000" b="1" dirty="0" err="1"/>
              <a:t>giữ</a:t>
            </a:r>
            <a:r>
              <a:rPr lang="en-US" sz="7000" b="1" dirty="0"/>
              <a:t> </a:t>
            </a:r>
            <a:r>
              <a:rPr lang="en-US" sz="7000" b="1" dirty="0" err="1"/>
              <a:t>gìn</a:t>
            </a:r>
            <a:r>
              <a:rPr lang="en-US" sz="7000" b="1" dirty="0"/>
              <a:t> </a:t>
            </a:r>
            <a:r>
              <a:rPr lang="en-US" sz="7000" b="1" dirty="0" err="1"/>
              <a:t>đồ</a:t>
            </a:r>
            <a:r>
              <a:rPr lang="en-US" sz="7000" b="1" dirty="0"/>
              <a:t> </a:t>
            </a:r>
            <a:r>
              <a:rPr lang="en-US" sz="7000" b="1" dirty="0" err="1"/>
              <a:t>dùng</a:t>
            </a:r>
            <a:r>
              <a:rPr lang="en-US" sz="7000" b="1" dirty="0"/>
              <a:t>, </a:t>
            </a:r>
            <a:r>
              <a:rPr lang="en-US" sz="7000" b="1" dirty="0" err="1"/>
              <a:t>thiết</a:t>
            </a:r>
            <a:r>
              <a:rPr lang="en-US" sz="7000" b="1" dirty="0"/>
              <a:t> </a:t>
            </a:r>
            <a:r>
              <a:rPr lang="en-US" sz="7000" b="1" dirty="0" err="1"/>
              <a:t>bị</a:t>
            </a:r>
            <a:r>
              <a:rPr lang="en-US" sz="7000" b="1" dirty="0"/>
              <a:t> </a:t>
            </a:r>
            <a:r>
              <a:rPr lang="en-US" sz="7000" b="1" dirty="0" err="1"/>
              <a:t>trong</a:t>
            </a:r>
            <a:r>
              <a:rPr lang="en-US" sz="7000" b="1" dirty="0"/>
              <a:t> </a:t>
            </a:r>
            <a:r>
              <a:rPr lang="en-US" sz="7000" b="1" dirty="0" err="1"/>
              <a:t>lớp</a:t>
            </a:r>
            <a:r>
              <a:rPr lang="en-US" sz="7000" b="1" dirty="0"/>
              <a:t> </a:t>
            </a:r>
            <a:r>
              <a:rPr lang="en-US" sz="7000" b="1" dirty="0" err="1"/>
              <a:t>học</a:t>
            </a:r>
            <a:r>
              <a:rPr lang="en-US" sz="7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9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" y="0"/>
            <a:ext cx="12172479" cy="686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5230" y="1397131"/>
            <a:ext cx="3150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HOẠT ĐỘNG 3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3790" y="2214844"/>
            <a:ext cx="76276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940"/>
            <a:ext cx="12192001" cy="6900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691" y="776040"/>
            <a:ext cx="1076315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500" dirty="0"/>
          </a:p>
        </p:txBody>
      </p:sp>
      <p:sp>
        <p:nvSpPr>
          <p:cNvPr id="5" name="Rectangle 4"/>
          <p:cNvSpPr/>
          <p:nvPr/>
        </p:nvSpPr>
        <p:spPr>
          <a:xfrm>
            <a:off x="3335183" y="-267900"/>
            <a:ext cx="5830821" cy="6450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" y="0"/>
            <a:ext cx="12172479" cy="686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85" y="-6439"/>
            <a:ext cx="4975453" cy="6864439"/>
          </a:xfrm>
        </p:spPr>
      </p:pic>
      <p:sp>
        <p:nvSpPr>
          <p:cNvPr id="5" name="TextBox 4"/>
          <p:cNvSpPr txBox="1"/>
          <p:nvPr/>
        </p:nvSpPr>
        <p:spPr>
          <a:xfrm>
            <a:off x="9718766" y="5506086"/>
            <a:ext cx="229652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Tr. 32</a:t>
            </a:r>
          </a:p>
        </p:txBody>
      </p:sp>
    </p:spTree>
    <p:extLst>
      <p:ext uri="{BB962C8B-B14F-4D97-AF65-F5344CB8AC3E}">
        <p14:creationId xmlns:p14="http://schemas.microsoft.com/office/powerpoint/2010/main" val="106108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47" y="0"/>
            <a:ext cx="8489105" cy="6938078"/>
          </a:xfrm>
        </p:spPr>
      </p:pic>
    </p:spTree>
    <p:extLst>
      <p:ext uri="{BB962C8B-B14F-4D97-AF65-F5344CB8AC3E}">
        <p14:creationId xmlns:p14="http://schemas.microsoft.com/office/powerpoint/2010/main" val="42694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29" y="0"/>
            <a:ext cx="8781141" cy="6858000"/>
          </a:xfrm>
        </p:spPr>
      </p:pic>
    </p:spTree>
    <p:extLst>
      <p:ext uri="{BB962C8B-B14F-4D97-AF65-F5344CB8AC3E}">
        <p14:creationId xmlns:p14="http://schemas.microsoft.com/office/powerpoint/2010/main" val="280040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69095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654" y="2289175"/>
            <a:ext cx="1152144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8194" y="713700"/>
            <a:ext cx="19127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3186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69095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75305" y="2105560"/>
            <a:ext cx="33881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25608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" y="0"/>
            <a:ext cx="12172479" cy="6869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9599" y="2311123"/>
            <a:ext cx="944240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7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7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3568" y="-1481134"/>
            <a:ext cx="5729418" cy="10185634"/>
          </a:xfrm>
        </p:spPr>
      </p:pic>
    </p:spTree>
    <p:extLst>
      <p:ext uri="{BB962C8B-B14F-4D97-AF65-F5344CB8AC3E}">
        <p14:creationId xmlns:p14="http://schemas.microsoft.com/office/powerpoint/2010/main" val="412442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13630"/>
          <a:stretch/>
        </p:blipFill>
        <p:spPr>
          <a:xfrm>
            <a:off x="0" y="0"/>
            <a:ext cx="121484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28463" y="2690000"/>
            <a:ext cx="41855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BẠN</a:t>
            </a:r>
          </a:p>
        </p:txBody>
      </p:sp>
    </p:spTree>
    <p:extLst>
      <p:ext uri="{BB962C8B-B14F-4D97-AF65-F5344CB8AC3E}">
        <p14:creationId xmlns:p14="http://schemas.microsoft.com/office/powerpoint/2010/main" val="13874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" y="0"/>
            <a:ext cx="12172479" cy="686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7298" y="1971897"/>
            <a:ext cx="3150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HOẠT ĐỘNG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5858" y="2679783"/>
            <a:ext cx="762762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7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4" y="2373833"/>
            <a:ext cx="5791020" cy="3825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5" y="2390461"/>
            <a:ext cx="5856821" cy="381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477" y="255403"/>
            <a:ext cx="107631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77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2840" y="3535144"/>
            <a:ext cx="8178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/>
              <a:t>Em</a:t>
            </a:r>
            <a:r>
              <a:rPr lang="en-US" sz="7000" dirty="0"/>
              <a:t> </a:t>
            </a:r>
            <a:r>
              <a:rPr lang="en-US" sz="7000" dirty="0" err="1"/>
              <a:t>ứng</a:t>
            </a:r>
            <a:r>
              <a:rPr lang="en-US" sz="7000" dirty="0"/>
              <a:t> </a:t>
            </a:r>
            <a:r>
              <a:rPr lang="en-US" sz="7000" dirty="0" err="1"/>
              <a:t>xử</a:t>
            </a:r>
            <a:r>
              <a:rPr lang="en-US" sz="7000" dirty="0"/>
              <a:t> </a:t>
            </a:r>
            <a:r>
              <a:rPr lang="en-US" sz="7000" dirty="0" err="1"/>
              <a:t>tốt</a:t>
            </a:r>
            <a:r>
              <a:rPr lang="en-US" sz="7000" dirty="0"/>
              <a:t> </a:t>
            </a:r>
            <a:r>
              <a:rPr lang="en-US" sz="7000" dirty="0" err="1"/>
              <a:t>với</a:t>
            </a:r>
            <a:r>
              <a:rPr lang="en-US" sz="7000" dirty="0"/>
              <a:t> </a:t>
            </a:r>
            <a:r>
              <a:rPr lang="en-US" sz="7000" dirty="0" err="1"/>
              <a:t>bạn</a:t>
            </a:r>
            <a:r>
              <a:rPr lang="en-US" sz="7000" dirty="0"/>
              <a:t> </a:t>
            </a:r>
            <a:r>
              <a:rPr lang="en-US" sz="7000" dirty="0" err="1"/>
              <a:t>bè</a:t>
            </a:r>
            <a:r>
              <a:rPr lang="en-US" sz="7000" dirty="0"/>
              <a:t> </a:t>
            </a:r>
            <a:r>
              <a:rPr lang="en-US" sz="7000" dirty="0" err="1"/>
              <a:t>trong</a:t>
            </a:r>
            <a:r>
              <a:rPr lang="en-US" sz="7000" dirty="0"/>
              <a:t> </a:t>
            </a:r>
            <a:r>
              <a:rPr lang="en-US" sz="7000" dirty="0" err="1"/>
              <a:t>trường</a:t>
            </a:r>
            <a:r>
              <a:rPr lang="en-US" sz="7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0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154</Words>
  <Application>Microsoft Office PowerPoint</Application>
  <PresentationFormat>Widescreen</PresentationFormat>
  <Paragraphs>27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等线</vt:lpstr>
      <vt:lpstr>Segoe UI Black</vt:lpstr>
      <vt:lpstr>Times New Roman</vt:lpstr>
      <vt:lpstr>Office Theme</vt:lpstr>
      <vt:lpstr>UỶ BAN NHÂN DÂN QUẬN TÂN BÌNH Trường Tiểu học YÊN THẾ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Anh</cp:lastModifiedBy>
  <cp:revision>63</cp:revision>
  <dcterms:created xsi:type="dcterms:W3CDTF">2020-11-06T01:42:04Z</dcterms:created>
  <dcterms:modified xsi:type="dcterms:W3CDTF">2021-10-12T03:43:19Z</dcterms:modified>
</cp:coreProperties>
</file>