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344" r:id="rId8"/>
    <p:sldId id="257" r:id="rId9"/>
    <p:sldId id="258" r:id="rId10"/>
    <p:sldId id="259" r:id="rId11"/>
    <p:sldId id="260" r:id="rId12"/>
    <p:sldId id="261" r:id="rId13"/>
    <p:sldId id="263" r:id="rId14"/>
    <p:sldId id="262" r:id="rId15"/>
    <p:sldId id="335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354" r:id="rId24"/>
    <p:sldId id="271" r:id="rId25"/>
    <p:sldId id="355" r:id="rId26"/>
    <p:sldId id="356" r:id="rId27"/>
    <p:sldId id="396" r:id="rId28"/>
    <p:sldId id="357" r:id="rId29"/>
    <p:sldId id="360" r:id="rId30"/>
    <p:sldId id="361" r:id="rId31"/>
    <p:sldId id="362" r:id="rId32"/>
    <p:sldId id="363" r:id="rId33"/>
    <p:sldId id="364" r:id="rId34"/>
    <p:sldId id="272" r:id="rId35"/>
    <p:sldId id="280" r:id="rId36"/>
    <p:sldId id="279" r:id="rId37"/>
    <p:sldId id="281" r:id="rId38"/>
    <p:sldId id="282" r:id="rId39"/>
    <p:sldId id="285" r:id="rId40"/>
    <p:sldId id="395" r:id="rId41"/>
    <p:sldId id="365" r:id="rId42"/>
    <p:sldId id="381" r:id="rId43"/>
    <p:sldId id="384" r:id="rId44"/>
    <p:sldId id="385" r:id="rId45"/>
    <p:sldId id="379" r:id="rId46"/>
    <p:sldId id="386" r:id="rId47"/>
    <p:sldId id="387" r:id="rId48"/>
    <p:sldId id="388" r:id="rId49"/>
    <p:sldId id="389" r:id="rId50"/>
    <p:sldId id="390" r:id="rId51"/>
    <p:sldId id="391" r:id="rId52"/>
    <p:sldId id="273" r:id="rId53"/>
    <p:sldId id="274" r:id="rId54"/>
    <p:sldId id="35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867B29B-50C1-412B-B0ED-A7725B445D40}">
      <dgm:prSet/>
      <dgm:spPr/>
      <dgm:t>
        <a:bodyPr/>
        <a:lstStyle/>
        <a:p>
          <a:r>
            <a:rPr lang="en-US" b="1"/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/>
      <dgm:spPr/>
      <dgm:t>
        <a:bodyPr/>
        <a:lstStyle/>
        <a:p>
          <a:r>
            <a:rPr lang="en-US" b="1"/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3016842D-4431-49EA-805B-7C9064BC7C51}" type="pres">
      <dgm:prSet presAssocID="{F19E3B15-9FD3-49E6-95AB-C284BCE20275}" presName="linear" presStyleCnt="0">
        <dgm:presLayoutVars>
          <dgm:animLvl val="lvl"/>
          <dgm:resizeHandles val="exact"/>
        </dgm:presLayoutVars>
      </dgm:prSet>
      <dgm:spPr/>
    </dgm:pt>
    <dgm:pt modelId="{7AA708D5-61B7-4A66-99F2-1C8B7D1993EC}" type="pres">
      <dgm:prSet presAssocID="{B867B29B-50C1-412B-B0ED-A7725B445D4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A5B8A4-8BF6-47D2-A0C0-DFDDE53A293A}" type="pres">
      <dgm:prSet presAssocID="{49A471D0-0C4F-421B-9EDC-762F6816F75B}" presName="spacer" presStyleCnt="0"/>
      <dgm:spPr/>
    </dgm:pt>
    <dgm:pt modelId="{F4B4A257-747F-48F9-A4DB-0671340F1A0E}" type="pres">
      <dgm:prSet presAssocID="{7E99B702-9F89-4549-8BB9-B66D2E1BB08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E49BE35-CE3E-4D58-A647-34A8CE03A51F}" type="presOf" srcId="{B867B29B-50C1-412B-B0ED-A7725B445D40}" destId="{7AA708D5-61B7-4A66-99F2-1C8B7D1993EC}" srcOrd="0" destOrd="0" presId="urn:microsoft.com/office/officeart/2005/8/layout/vList2"/>
    <dgm:cxn modelId="{45992636-153E-4295-8A81-FDAB481B2571}" type="presOf" srcId="{F19E3B15-9FD3-49E6-95AB-C284BCE20275}" destId="{3016842D-4431-49EA-805B-7C9064BC7C51}" srcOrd="0" destOrd="0" presId="urn:microsoft.com/office/officeart/2005/8/layout/vList2"/>
    <dgm:cxn modelId="{5754936C-5CD7-497F-BAA9-A2DDEE69E904}" type="presOf" srcId="{7E99B702-9F89-4549-8BB9-B66D2E1BB083}" destId="{F4B4A257-747F-48F9-A4DB-0671340F1A0E}" srcOrd="0" destOrd="0" presId="urn:microsoft.com/office/officeart/2005/8/layout/vList2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59103124-EA32-447E-8FE8-F4758453755F}" type="presParOf" srcId="{3016842D-4431-49EA-805B-7C9064BC7C51}" destId="{7AA708D5-61B7-4A66-99F2-1C8B7D1993EC}" srcOrd="0" destOrd="0" presId="urn:microsoft.com/office/officeart/2005/8/layout/vList2"/>
    <dgm:cxn modelId="{00714B94-4F12-47C9-BE2B-543A61900703}" type="presParOf" srcId="{3016842D-4431-49EA-805B-7C9064BC7C51}" destId="{C3A5B8A4-8BF6-47D2-A0C0-DFDDE53A293A}" srcOrd="1" destOrd="0" presId="urn:microsoft.com/office/officeart/2005/8/layout/vList2"/>
    <dgm:cxn modelId="{1C8F9F4C-8FC2-4697-B6DD-26565B10731C}" type="presParOf" srcId="{3016842D-4431-49EA-805B-7C9064BC7C51}" destId="{F4B4A257-747F-48F9-A4DB-0671340F1A0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708D5-61B7-4A66-99F2-1C8B7D1993EC}">
      <dsp:nvSpPr>
        <dsp:cNvPr id="0" name=""/>
        <dsp:cNvSpPr/>
      </dsp:nvSpPr>
      <dsp:spPr>
        <a:xfrm>
          <a:off x="0" y="523646"/>
          <a:ext cx="10515600" cy="155902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Where are they?</a:t>
          </a:r>
        </a:p>
      </dsp:txBody>
      <dsp:txXfrm>
        <a:off x="76105" y="599751"/>
        <a:ext cx="10363390" cy="1406815"/>
      </dsp:txXfrm>
    </dsp:sp>
    <dsp:sp modelId="{F4B4A257-747F-48F9-A4DB-0671340F1A0E}">
      <dsp:nvSpPr>
        <dsp:cNvPr id="0" name=""/>
        <dsp:cNvSpPr/>
      </dsp:nvSpPr>
      <dsp:spPr>
        <a:xfrm>
          <a:off x="0" y="2269872"/>
          <a:ext cx="10515600" cy="155902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What are they doing?</a:t>
          </a:r>
        </a:p>
      </dsp:txBody>
      <dsp:txXfrm>
        <a:off x="76105" y="2345977"/>
        <a:ext cx="10363390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15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6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42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93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46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7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3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5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4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78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99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45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55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0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53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8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65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2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9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8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1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84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51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76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79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54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9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2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00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46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5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9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3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FC2E5D4-7E34-4788-94B6-8DBE6468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4CEE641-2DE4-4C13-B591-38E5A257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A94F56A-39EB-45D1-A943-2BE92D8B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059B6-09FB-44B9-B569-7DAF93EE6C0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09185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D1EABB6-28ED-4245-B804-B0662EF0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6882ABA-D090-49BA-9DB6-D8EAF0D6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9A29438-4B04-4154-950C-77D8452E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D771A-3F0A-4336-BBDE-AF84E0FD706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72498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8F77BBC-BBA5-499B-B467-5A4E57D9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916ABAC-A823-4A97-8CFB-0D1911D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E681D59-12DB-44A2-88B1-F084020C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56AE7-A396-420F-B4BD-62F80FCE6B9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5611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F4BFE1F-E5CE-4CCA-B385-36BBCB60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F1BBC77E-24F1-4ED1-AD32-5A566012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188D507-662C-4AB3-B220-9874463B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C6C4C-50B8-41A6-9DE6-0B48DFFD968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35187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9C2DF942-9B90-4D54-A6EA-2EC4B665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E4A57757-969B-470A-B7FE-EA7C194E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D6E1053-FCFD-4BF8-8A7C-8852D35E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4D75-FEC8-4E60-8998-2F1B02710AA8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64259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2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461B3E39-693F-4BCC-A9BA-03920BC2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4881D814-4CFE-4465-849F-C5D069BC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397976A6-D3CF-4686-9E11-174754B1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DF72-2F2C-44C8-9517-7980BC720B4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3696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9C8E0AFF-DBE6-4A7A-AB4C-A9AD2172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07E5422E-1CC3-49B1-B126-963BCF0C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86F75CB3-CC1D-4C5D-8A1A-B8B88C67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FE042-9C0E-47FC-A300-6A9A6164574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85027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62445348-70B6-4C6C-BEF4-B19712A9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8FEB84F-6496-422B-9DB0-8F8E0FD8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92F37AC-A162-4088-AF8E-18687ED6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E05C8-7ABA-4994-B33F-020C0EF091F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32801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87B33E0-F68A-43BD-864C-7AC9D94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6EA01A3-AC0C-44F2-A5A5-C87768E0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01069E7-9A41-4F17-9E6B-09C89CD5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6D61-8F10-43C2-9FCF-1790EB0B38F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68824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3808DBA-7C9A-4AC2-A64E-7B3C0441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1D54C67-662D-4B68-A46D-8E980674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6F03582-641B-4F65-A7BD-B20FA136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D2A0B-169A-428E-AC7F-57EB80D8BA9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09074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D1B286A-CBFD-4AB4-9CED-F951B151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E049CA0-6420-43BA-B690-5B4C2A56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3632F74-1EB8-42D1-9574-2D6F37AF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6EEB2-69DD-4168-B04A-9C308CAEB77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43323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FE80-4A4D-408B-9A45-7B9500F5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D9081-775A-427D-A1A5-7E5B81FFC580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69EBA-7FAE-42EA-AE6B-3913878E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B5574-7D65-496D-84D7-351D1277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451F0-DE2F-4C7B-8723-8D4A24DBB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522971"/>
      </p:ext>
    </p:extLst>
  </p:cSld>
  <p:clrMapOvr>
    <a:masterClrMapping/>
  </p:clrMapOvr>
  <p:transition advClick="0">
    <p:pull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3DFE-539B-4BE1-B2D6-0C860ADD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12D14-3C64-4E3E-86BD-569768CE237D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DF808-B6C9-4B34-9ED1-72B558C5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9B59-CEC5-4CC9-98DC-5D7870F2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79ED5-9963-483A-A47A-E9204ECB7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16551"/>
      </p:ext>
    </p:extLst>
  </p:cSld>
  <p:clrMapOvr>
    <a:masterClrMapping/>
  </p:clrMapOvr>
  <p:transition advClick="0">
    <p:pull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73480-4714-492E-8A1F-355B3AD0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BFAF7-813E-4150-A86D-DA764EB23E05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4D967-C6F4-43F0-B3C3-C05FA846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7AF0B-4B4A-4F2A-86DB-6206047D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31A01-F0D6-46CD-A35E-47E0785F5B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707738"/>
      </p:ext>
    </p:extLst>
  </p:cSld>
  <p:clrMapOvr>
    <a:masterClrMapping/>
  </p:clrMapOvr>
  <p:transition advClick="0">
    <p:pull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CF7B6B-DBC3-4B74-837E-8B1AF28E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7AA79-B4E3-4232-99C3-6AEFA6CF422F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2930E3-702E-4D6F-82CA-171279182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AC08B2-64D0-4970-A931-39F2A616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76F33-76A0-451D-9893-BC89D9FFB8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811833"/>
      </p:ext>
    </p:extLst>
  </p:cSld>
  <p:clrMapOvr>
    <a:masterClrMapping/>
  </p:clrMapOvr>
  <p:transition advClick="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78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C0DB85-083E-4A30-B582-DF6FFBDE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CF671-DA5D-47EE-8279-97F3BED993ED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5719E6-93CE-4DF9-ABE5-19236471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AF1297-FB1B-4AEB-B001-BAB3737D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81939-0AC3-4A52-9E2B-E4D3A666A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620586"/>
      </p:ext>
    </p:extLst>
  </p:cSld>
  <p:clrMapOvr>
    <a:masterClrMapping/>
  </p:clrMapOvr>
  <p:transition advClick="0">
    <p:pull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D11C5D-FCBB-48AB-9D02-E61F04CE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EB672-4C16-49CB-BBFE-9B683F76C6D4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6CF3F7-7633-4878-9C12-C9718B48A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EBE6C3-E7B9-449F-94D2-E977A782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678A6-75C9-4641-8D7A-4FDE59D5A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955260"/>
      </p:ext>
    </p:extLst>
  </p:cSld>
  <p:clrMapOvr>
    <a:masterClrMapping/>
  </p:clrMapOvr>
  <p:transition advClick="0">
    <p:pull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3DF355-E349-43AB-90E0-637EA8A8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BA757-DBD6-41EC-B33D-2381F10A0328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7B1AAA-95FE-47FB-B864-7B72C44E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699EF1-2E7D-4798-8A4A-ADAC6695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C1A96-82B8-4DCE-8C32-49CC83400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227616"/>
      </p:ext>
    </p:extLst>
  </p:cSld>
  <p:clrMapOvr>
    <a:masterClrMapping/>
  </p:clrMapOvr>
  <p:transition advClick="0">
    <p:pull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0AA88A5-7933-4A4C-99BF-427929EA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589F9-3857-413B-9CE5-996481F84E96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8350B8-1BE0-4B43-A8AA-58AF4653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AA9824-A305-4A6E-9EDC-F1FB9848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9991C-D759-4716-8878-3A28DA3EE6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453052"/>
      </p:ext>
    </p:extLst>
  </p:cSld>
  <p:clrMapOvr>
    <a:masterClrMapping/>
  </p:clrMapOvr>
  <p:transition advClick="0">
    <p:pull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6F899F-03FC-4836-9DFA-5E5546E9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B2092-F086-4477-9B3F-E7045B0BAF73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BC604A-9BF0-4678-A185-E4868A5A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B6C3EA-E7BE-4258-89BE-F2D3A3A9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50FCB-81A9-4F07-AC86-1583C18EF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703303"/>
      </p:ext>
    </p:extLst>
  </p:cSld>
  <p:clrMapOvr>
    <a:masterClrMapping/>
  </p:clrMapOvr>
  <p:transition advClick="0">
    <p:pull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1FEF0-A907-42CF-B71A-6F481FEA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2313-8446-456F-9068-F4608AF19075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50A47-FB1C-42C0-9C16-A2A57489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17EB7-38EE-4070-80BF-201C90A3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388B4-043A-4D0D-82DC-47E856DA4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855595"/>
      </p:ext>
    </p:extLst>
  </p:cSld>
  <p:clrMapOvr>
    <a:masterClrMapping/>
  </p:clrMapOvr>
  <p:transition advClick="0">
    <p:pull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7F0C6-CFDA-45B7-B483-E98FF68A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7512D-59B6-41FB-AE1B-7D8982B59217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20AC2-F0E7-446F-B7A9-307E5594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3BBF-98BC-42B2-81E4-B4076624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E6EF8-4E58-41B8-8F9D-EA927DE7FE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294392"/>
      </p:ext>
    </p:extLst>
  </p:cSld>
  <p:clrMapOvr>
    <a:masterClrMapping/>
  </p:clrMapOvr>
  <p:transition advClick="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8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8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1C5E-67DC-4A48-99C8-91D49C26797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7AAD4-004F-4CEB-92BD-3F73CAB1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7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6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EE77B9E6-FAB6-48D2-ABC3-6D293B2A0A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8FDA1FC7-3CB9-47A2-8630-ED098ECE06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D0E4E37-41FC-4B4D-ACEC-0030F2FEB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26B59B7-1DB9-4BD0-9394-D045D608D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988A41C-3E9A-4173-AB71-830868E88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55EC1C-E4E3-4F04-B8D6-DA3053B6158C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0776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0783E3-3CC2-462F-A209-17B9B97AA6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E787AD0-00F6-4E64-8E11-8BEEB44C4D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41A7C-97EC-4920-92D8-565B04D99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10AB28-FC51-4935-9E80-07673B2C591D}" type="datetime1">
              <a:rPr lang="en-US"/>
              <a:pPr>
                <a:defRPr/>
              </a:pPr>
              <a:t>11/13/2021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E2FCC-7CCB-4729-B189-986FE9F01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33AF4-9F0F-4719-92A2-29C7B704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D9BDE37-99FA-438F-ABF7-39ECA7C2A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08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>
    <p:pull dir="d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ixabay.com/en/choir-children-singing-music-happy-310673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ixabay.com/en/choir-children-singing-music-happy-310673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pixabay.com/illustrations/vector-file-man-song-singing-man-1527609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ixabay.com/en/choir-children-singing-music-happy-310673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jpeg"/><Relationship Id="rId5" Type="http://schemas.openxmlformats.org/officeDocument/2006/relationships/image" Target="../media/image36.gif"/><Relationship Id="rId4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6.gif"/><Relationship Id="rId5" Type="http://schemas.openxmlformats.org/officeDocument/2006/relationships/image" Target="../media/image40.jpeg"/><Relationship Id="rId4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6.gif"/><Relationship Id="rId5" Type="http://schemas.openxmlformats.org/officeDocument/2006/relationships/image" Target="../media/image41.jpeg"/><Relationship Id="rId4" Type="http://schemas.openxmlformats.org/officeDocument/2006/relationships/image" Target="../media/image3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jpeg"/><Relationship Id="rId5" Type="http://schemas.openxmlformats.org/officeDocument/2006/relationships/image" Target="../media/image36.gif"/><Relationship Id="rId4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jpeg"/><Relationship Id="rId5" Type="http://schemas.openxmlformats.org/officeDocument/2006/relationships/image" Target="../media/image36.gif"/><Relationship Id="rId4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ommons.wikimedia.org/wiki/File:Writing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CF471C-A99D-4C00-8ED5-343B075C8487}"/>
              </a:ext>
            </a:extLst>
          </p:cNvPr>
          <p:cNvSpPr/>
          <p:nvPr/>
        </p:nvSpPr>
        <p:spPr>
          <a:xfrm>
            <a:off x="4066436" y="166435"/>
            <a:ext cx="40591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UNIT</a:t>
            </a: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2FE2C-D76E-4A27-BC61-4417D260F875}"/>
              </a:ext>
            </a:extLst>
          </p:cNvPr>
          <p:cNvSpPr/>
          <p:nvPr/>
        </p:nvSpPr>
        <p:spPr>
          <a:xfrm>
            <a:off x="385300" y="1517946"/>
            <a:ext cx="11421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We’re having fun at the beach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CE404-44FD-4603-B400-E4F7E1D7B910}"/>
              </a:ext>
            </a:extLst>
          </p:cNvPr>
          <p:cNvSpPr/>
          <p:nvPr/>
        </p:nvSpPr>
        <p:spPr>
          <a:xfrm>
            <a:off x="3994495" y="4316008"/>
            <a:ext cx="42030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LESSON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43AE0B-172C-4C65-9A95-C3204C81FC0A}"/>
              </a:ext>
            </a:extLst>
          </p:cNvPr>
          <p:cNvSpPr txBox="1"/>
          <p:nvPr/>
        </p:nvSpPr>
        <p:spPr>
          <a:xfrm>
            <a:off x="0" y="0"/>
            <a:ext cx="145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35582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24" y="2855746"/>
            <a:ext cx="4796583" cy="39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ech bubble clip art clipartfest 2 - Clipartix">
            <a:extLst>
              <a:ext uri="{FF2B5EF4-FFF2-40B4-BE49-F238E27FC236}">
                <a16:creationId xmlns:a16="http://schemas.microsoft.com/office/drawing/2014/main" id="{DC291CC3-085D-4035-9DE8-13D798AB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" y="879329"/>
            <a:ext cx="7033845" cy="4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025748" y="1533380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50F595-8CCA-47AA-9A2E-6E14A294A59C}"/>
              </a:ext>
            </a:extLst>
          </p:cNvPr>
          <p:cNvSpPr/>
          <p:nvPr/>
        </p:nvSpPr>
        <p:spPr>
          <a:xfrm>
            <a:off x="1176267" y="0"/>
            <a:ext cx="102052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It’s game time.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AA290-61A5-48D7-81B9-DA8F6B34ECC6}"/>
              </a:ext>
            </a:extLst>
          </p:cNvPr>
          <p:cNvSpPr/>
          <p:nvPr/>
        </p:nvSpPr>
        <p:spPr>
          <a:xfrm>
            <a:off x="1698313" y="5551509"/>
            <a:ext cx="83183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Arial Black" panose="020B0A04020102020204" pitchFamily="34" charset="0"/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19876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iving Clipart Image: Brown | Clipart Panda - Free Clipart Images">
            <a:extLst>
              <a:ext uri="{FF2B5EF4-FFF2-40B4-BE49-F238E27FC236}">
                <a16:creationId xmlns:a16="http://schemas.microsoft.com/office/drawing/2014/main" id="{D2ED1807-E79E-4ECD-825A-766561D1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5" y="1395815"/>
            <a:ext cx="5682959" cy="52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5259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2060" y="1752599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snorkel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0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Download this Free Vector | Athlete doing sailing isolated">
            <a:extLst>
              <a:ext uri="{FF2B5EF4-FFF2-40B4-BE49-F238E27FC236}">
                <a16:creationId xmlns:a16="http://schemas.microsoft.com/office/drawing/2014/main" id="{65339112-D663-47F1-ADEE-2A5FA61B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53" y="1259922"/>
            <a:ext cx="6216088" cy="56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2624" y="173355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8564" y="17240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sail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60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Water Skiing Sport Clip Art - Water Skiing Clipart Transparent PNG -  594x631 - Free Download on NicePNG">
            <a:extLst>
              <a:ext uri="{FF2B5EF4-FFF2-40B4-BE49-F238E27FC236}">
                <a16:creationId xmlns:a16="http://schemas.microsoft.com/office/drawing/2014/main" id="{022C6412-8386-4F58-B106-7C862B60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84" y="1273174"/>
            <a:ext cx="7810500" cy="57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9101" y="1741488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7615" y="172292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waterski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9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hild Windsurfing With Moon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3ADD372A-586A-4FBE-977C-E06708DB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70" y="1351723"/>
            <a:ext cx="6019948" cy="54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8190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windsurf</a:t>
            </a:r>
          </a:p>
        </p:txBody>
      </p:sp>
    </p:spTree>
    <p:extLst>
      <p:ext uri="{BB962C8B-B14F-4D97-AF65-F5344CB8AC3E}">
        <p14:creationId xmlns:p14="http://schemas.microsoft.com/office/powerpoint/2010/main" val="9472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Women of Woods and Water — Drummond Public Library | Historical Museum |  Visitor Center | Drummond Wisconsin">
            <a:extLst>
              <a:ext uri="{FF2B5EF4-FFF2-40B4-BE49-F238E27FC236}">
                <a16:creationId xmlns:a16="http://schemas.microsoft.com/office/drawing/2014/main" id="{56828225-81F2-482C-8D91-31AD2E854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46" y="1488047"/>
            <a:ext cx="7235420" cy="43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5751" y="172706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3181" y="17240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kayak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1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2210D60-CDAB-4BB3-8FE9-DFA599953F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16" y="1487556"/>
            <a:ext cx="5401790" cy="51958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2570" y="167957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31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Calibri"/>
              </a:rPr>
              <a:t>surf</a:t>
            </a:r>
            <a:endParaRPr lang="en-US" sz="40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59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>
                <a:latin typeface="Colonna MT" panose="04020805060202030203" pitchFamily="82" charset="0"/>
              </a:rPr>
              <a:t>Tasks: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video and answer these questions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3600" b="1">
              <a:latin typeface="Colonna MT" panose="04020805060202030203" pitchFamily="82" charset="0"/>
            </a:endParaRPr>
          </a:p>
        </p:txBody>
      </p: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93746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876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mily &amp; Friends Special edition - Grade 5 - Unit 4">
            <a:hlinkClick r:id="" action="ppaction://media"/>
            <a:extLst>
              <a:ext uri="{FF2B5EF4-FFF2-40B4-BE49-F238E27FC236}">
                <a16:creationId xmlns:a16="http://schemas.microsoft.com/office/drawing/2014/main" id="{39CD55DE-E64C-4138-9AAD-F83A9685D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157D1-84F7-4002-A93F-280F5F090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14"/>
            <a:ext cx="12192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3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1D1A4-85CF-4368-B5F2-8F53D9CD7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914"/>
            <a:ext cx="12192000" cy="58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4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0BF1-02C5-46CC-A27C-5CAF6DB7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Lesson 2 </a:t>
            </a:r>
            <a:endParaRPr lang="en-US" sz="54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AD9AF8-2F6C-4845-9890-23CD041B4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0655" y="1438203"/>
            <a:ext cx="10141527" cy="5070764"/>
          </a:xfrm>
        </p:spPr>
      </p:pic>
    </p:spTree>
    <p:extLst>
      <p:ext uri="{BB962C8B-B14F-4D97-AF65-F5344CB8AC3E}">
        <p14:creationId xmlns:p14="http://schemas.microsoft.com/office/powerpoint/2010/main" val="3618843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24" y="2855746"/>
            <a:ext cx="4796583" cy="39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ech bubble clip art clipartfest 2 - Clipartix">
            <a:extLst>
              <a:ext uri="{FF2B5EF4-FFF2-40B4-BE49-F238E27FC236}">
                <a16:creationId xmlns:a16="http://schemas.microsoft.com/office/drawing/2014/main" id="{DC291CC3-085D-4035-9DE8-13D798AB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" y="879329"/>
            <a:ext cx="7033845" cy="4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025748" y="1533380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219910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B076C95-EFFD-468C-AB03-6AC79DBD6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96815"/>
            <a:ext cx="10814539" cy="5380893"/>
          </a:xfrm>
          <a:prstGeom prst="rect">
            <a:avLst/>
          </a:prstGeom>
        </p:spPr>
      </p:pic>
      <p:pic>
        <p:nvPicPr>
          <p:cNvPr id="4" name="track-37ff4">
            <a:hlinkClick r:id="" action="ppaction://media"/>
            <a:extLst>
              <a:ext uri="{FF2B5EF4-FFF2-40B4-BE49-F238E27FC236}">
                <a16:creationId xmlns:a16="http://schemas.microsoft.com/office/drawing/2014/main" id="{C15AD2BE-4446-4F70-8F42-CD695E340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0246" y="750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0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11D08E-2338-4154-A7D0-1EB84DD7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7" y="228600"/>
            <a:ext cx="9597669" cy="4085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10D8F-3E50-4E27-A89B-11D4BF73227B}"/>
              </a:ext>
            </a:extLst>
          </p:cNvPr>
          <p:cNvSpPr txBox="1"/>
          <p:nvPr/>
        </p:nvSpPr>
        <p:spPr>
          <a:xfrm>
            <a:off x="4310355" y="4303455"/>
            <a:ext cx="4017217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1. She's windsurfing.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2. They're snorkeling.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3. She's waterskiing.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4. He's kayaking.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5.They're surfing.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DCA40-AC61-4717-A6D3-C55EF059FC32}"/>
              </a:ext>
            </a:extLst>
          </p:cNvPr>
          <p:cNvSpPr txBox="1"/>
          <p:nvPr/>
        </p:nvSpPr>
        <p:spPr>
          <a:xfrm>
            <a:off x="357760" y="4702379"/>
            <a:ext cx="3732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Bold"/>
                <a:ea typeface="+mn-ea"/>
                <a:cs typeface="+mn-cs"/>
              </a:rPr>
              <a:t>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Read and write the number.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ristina" panose="0306040204040608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12425-5840-41D2-A237-55FE857C7DCC}"/>
              </a:ext>
            </a:extLst>
          </p:cNvPr>
          <p:cNvSpPr txBox="1"/>
          <p:nvPr/>
        </p:nvSpPr>
        <p:spPr>
          <a:xfrm>
            <a:off x="3253339" y="1559293"/>
            <a:ext cx="34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D6C35-48BD-442E-A253-48F837C80571}"/>
              </a:ext>
            </a:extLst>
          </p:cNvPr>
          <p:cNvSpPr txBox="1"/>
          <p:nvPr/>
        </p:nvSpPr>
        <p:spPr>
          <a:xfrm>
            <a:off x="6696777" y="1620070"/>
            <a:ext cx="348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DDBC30-EB5A-42DB-BAD6-2B92E7359AA3}"/>
              </a:ext>
            </a:extLst>
          </p:cNvPr>
          <p:cNvSpPr txBox="1"/>
          <p:nvPr/>
        </p:nvSpPr>
        <p:spPr>
          <a:xfrm>
            <a:off x="10121766" y="1522213"/>
            <a:ext cx="348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3C8AE-D797-440D-B75D-57418F08B8B9}"/>
              </a:ext>
            </a:extLst>
          </p:cNvPr>
          <p:cNvSpPr txBox="1"/>
          <p:nvPr/>
        </p:nvSpPr>
        <p:spPr>
          <a:xfrm>
            <a:off x="4943375" y="3697523"/>
            <a:ext cx="348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6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743F6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77015-05B6-4DB1-B3A2-916EEE05E3F0}"/>
              </a:ext>
            </a:extLst>
          </p:cNvPr>
          <p:cNvSpPr txBox="1"/>
          <p:nvPr/>
        </p:nvSpPr>
        <p:spPr>
          <a:xfrm>
            <a:off x="10095978" y="1528175"/>
            <a:ext cx="121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Write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753A1-2492-48C6-88BC-9C46D5B3796E}"/>
              </a:ext>
            </a:extLst>
          </p:cNvPr>
          <p:cNvSpPr txBox="1"/>
          <p:nvPr/>
        </p:nvSpPr>
        <p:spPr>
          <a:xfrm>
            <a:off x="10058400" y="4396636"/>
            <a:ext cx="1465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isn't  're  aren't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33DBF73-9AC3-48B3-B716-9449AD80E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576198"/>
            <a:ext cx="9279280" cy="5799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3E3BB-50AF-4CC2-9424-FE6EB1797FF8}"/>
              </a:ext>
            </a:extLst>
          </p:cNvPr>
          <p:cNvSpPr txBox="1"/>
          <p:nvPr/>
        </p:nvSpPr>
        <p:spPr>
          <a:xfrm>
            <a:off x="5874706" y="2242159"/>
            <a:ext cx="83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're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DAB83-090A-4530-BA00-029F543C53AD}"/>
              </a:ext>
            </a:extLst>
          </p:cNvPr>
          <p:cNvSpPr txBox="1"/>
          <p:nvPr/>
        </p:nvSpPr>
        <p:spPr>
          <a:xfrm>
            <a:off x="5914370" y="2670132"/>
            <a:ext cx="125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aren’t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F05AAD-D14E-4FFF-9FD4-5A22BD5C4B06}"/>
              </a:ext>
            </a:extLst>
          </p:cNvPr>
          <p:cNvSpPr txBox="1"/>
          <p:nvPr/>
        </p:nvSpPr>
        <p:spPr>
          <a:xfrm>
            <a:off x="891435" y="5212915"/>
            <a:ext cx="125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aren’t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38413-82B2-40D4-990A-E88D1D75153B}"/>
              </a:ext>
            </a:extLst>
          </p:cNvPr>
          <p:cNvSpPr txBox="1"/>
          <p:nvPr/>
        </p:nvSpPr>
        <p:spPr>
          <a:xfrm>
            <a:off x="1041747" y="5688904"/>
            <a:ext cx="83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're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7F1FB-509D-460C-8F90-C672237EE154}"/>
              </a:ext>
            </a:extLst>
          </p:cNvPr>
          <p:cNvSpPr txBox="1"/>
          <p:nvPr/>
        </p:nvSpPr>
        <p:spPr>
          <a:xfrm>
            <a:off x="5826689" y="5175337"/>
            <a:ext cx="83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isn’t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9C534C-D857-4789-8320-5E16B130FFDF}"/>
              </a:ext>
            </a:extLst>
          </p:cNvPr>
          <p:cNvSpPr txBox="1"/>
          <p:nvPr/>
        </p:nvSpPr>
        <p:spPr>
          <a:xfrm>
            <a:off x="5826690" y="5751535"/>
            <a:ext cx="83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's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0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50F595-8CCA-47AA-9A2E-6E14A294A59C}"/>
              </a:ext>
            </a:extLst>
          </p:cNvPr>
          <p:cNvSpPr/>
          <p:nvPr/>
        </p:nvSpPr>
        <p:spPr>
          <a:xfrm>
            <a:off x="2927546" y="0"/>
            <a:ext cx="67026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Practice </a:t>
            </a:r>
            <a:r>
              <a:rPr kumimoji="0" lang="en-US" sz="96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en-US" sz="9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AA290-61A5-48D7-81B9-DA8F6B34ECC6}"/>
              </a:ext>
            </a:extLst>
          </p:cNvPr>
          <p:cNvSpPr/>
          <p:nvPr/>
        </p:nvSpPr>
        <p:spPr>
          <a:xfrm>
            <a:off x="1698313" y="5551509"/>
            <a:ext cx="83183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16196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0">
            <a:extLst>
              <a:ext uri="{FF2B5EF4-FFF2-40B4-BE49-F238E27FC236}">
                <a16:creationId xmlns:a16="http://schemas.microsoft.com/office/drawing/2014/main" id="{16E39222-7220-4088-9488-5B9ADFA628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7850" y="428626"/>
            <a:ext cx="84963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PRESENT CONTINUOUS</a:t>
            </a:r>
          </a:p>
        </p:txBody>
      </p:sp>
      <p:sp>
        <p:nvSpPr>
          <p:cNvPr id="8" name="Rectângulo 7">
            <a:extLst>
              <a:ext uri="{FF2B5EF4-FFF2-40B4-BE49-F238E27FC236}">
                <a16:creationId xmlns:a16="http://schemas.microsoft.com/office/drawing/2014/main" id="{04702FB7-3160-461F-951C-E5854EAA477C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ângulo 8">
            <a:extLst>
              <a:ext uri="{FF2B5EF4-FFF2-40B4-BE49-F238E27FC236}">
                <a16:creationId xmlns:a16="http://schemas.microsoft.com/office/drawing/2014/main" id="{9BD944F0-7A0B-43B8-8FB3-76786DCA276E}"/>
              </a:ext>
            </a:extLst>
          </p:cNvPr>
          <p:cNvSpPr/>
          <p:nvPr/>
        </p:nvSpPr>
        <p:spPr>
          <a:xfrm>
            <a:off x="1524000" y="285750"/>
            <a:ext cx="285750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id="{6BBF3B04-4980-4B34-8B5B-1F1F2904196A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090F5338-D36B-420D-A7C7-FDCAEBDD5CE2}"/>
              </a:ext>
            </a:extLst>
          </p:cNvPr>
          <p:cNvSpPr/>
          <p:nvPr/>
        </p:nvSpPr>
        <p:spPr>
          <a:xfrm>
            <a:off x="10453688" y="285750"/>
            <a:ext cx="214312" cy="6357938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959E873-B7AC-4ECF-B8FF-F0057F9F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2636838"/>
            <a:ext cx="33305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GAME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5559B51-F39B-4434-B4DE-A65E52E3A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669" y="5905499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Choose the right option</a:t>
            </a: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28FAD6C9-EFB2-4691-9D11-DC05B6A42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Tom is…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540C2F59-834C-4186-AC0C-E50A8478F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661025"/>
            <a:ext cx="278606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waterskiing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3878CB20-66B2-46DA-B90F-AC9AEA916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610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surfing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9266D627-59B2-408A-B2AB-DD73D49E8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56610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swimming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5BD6E209-B2B9-47D3-B8D2-9E670883FC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19D7CB-C5F9-4451-A32D-0A053B8DA3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133600"/>
            <a:ext cx="7604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59F4CB6B-5239-436A-A0D5-C8F3ABC2E71F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00088FBC-360F-47BB-8743-CB9D3A523F5E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DDF473F2-2FEC-44BC-85AC-84AFFF28F773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1F0D9E70-23F8-467A-91BB-7B2D60962EEB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A602DF-2A6D-4858-B599-5CE6561AC8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06" y="1502594"/>
            <a:ext cx="2772549" cy="31130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EFFF55-76D6-48DF-947D-0B82429464DB}"/>
              </a:ext>
            </a:extLst>
          </p:cNvPr>
          <p:cNvSpPr/>
          <p:nvPr/>
        </p:nvSpPr>
        <p:spPr>
          <a:xfrm>
            <a:off x="4103017" y="3839532"/>
            <a:ext cx="42673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beach</a:t>
            </a:r>
          </a:p>
        </p:txBody>
      </p:sp>
      <p:pic>
        <p:nvPicPr>
          <p:cNvPr id="2" name="BEACH">
            <a:hlinkClick r:id="" action="ppaction://media"/>
            <a:extLst>
              <a:ext uri="{FF2B5EF4-FFF2-40B4-BE49-F238E27FC236}">
                <a16:creationId xmlns:a16="http://schemas.microsoft.com/office/drawing/2014/main" id="{9F3F961F-014E-4B00-B7B9-638328390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003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55ACC9D-D305-4B1D-9CF5-D4BD2405F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Lan is…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767291A9-1FBD-4D6E-A027-50BA418AF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589589"/>
            <a:ext cx="2592387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sailing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F17D0B9A-6BD9-4037-8348-77EB54B5A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waterskiing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05A48B7C-A9DF-4157-84E4-EC7918C9E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589589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windsurfing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76C0F54F-E7FA-48DF-A71E-2D77174C6B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D48948-CB8F-4C0E-B522-5A403BBBC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060575"/>
            <a:ext cx="896938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1FCB0E71-BFFA-426E-B2BD-8725C82EC997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DCFB6961-4D3D-4D4A-9B1C-73C044A7AC80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30B37477-79D8-4343-9954-DFAE677F7891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3B7C9187-25AF-4872-A4AE-C801B4C5D9D9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Water Skiing Sport Clip Art - Water Skiing Clipart Transparent PNG -  594x631 - Free Download on NicePNG">
            <a:extLst>
              <a:ext uri="{FF2B5EF4-FFF2-40B4-BE49-F238E27FC236}">
                <a16:creationId xmlns:a16="http://schemas.microsoft.com/office/drawing/2014/main" id="{BE9C0FDD-0F0D-4E18-888E-7EAE7811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24" y="1773504"/>
            <a:ext cx="3736502" cy="323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D88973E-DD00-4244-8DD1-79648CBDD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Thanh is 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041DB366-5F42-49CD-9633-C4B1E2EB7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5572125"/>
            <a:ext cx="2652712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kayaking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A610AB31-70AE-4D5F-9342-436EE203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5572125"/>
            <a:ext cx="28813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snorkeling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110083AA-0744-45AC-A4E0-A41A05A5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surfing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326884CE-460B-425C-823A-49CF987B54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2C3884-C3F0-442F-84F2-A911CF516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133601"/>
            <a:ext cx="6969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342B4F7C-3F4E-47CF-A4EB-F7569880AD1E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28859F54-AE6B-43E6-B8EA-420234283D63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94649D47-EBB7-45DF-B5E4-35B4CA119705}"/>
              </a:ext>
            </a:extLst>
          </p:cNvPr>
          <p:cNvSpPr/>
          <p:nvPr/>
        </p:nvSpPr>
        <p:spPr>
          <a:xfrm>
            <a:off x="1666876" y="6572250"/>
            <a:ext cx="9001125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E695BD7D-E71A-4E7C-B21F-943DF62489EF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Diving Clipart Image: Brown | Clipart Panda - Free Clipart Images">
            <a:extLst>
              <a:ext uri="{FF2B5EF4-FFF2-40B4-BE49-F238E27FC236}">
                <a16:creationId xmlns:a16="http://schemas.microsoft.com/office/drawing/2014/main" id="{77B00860-F8EA-4973-9CE2-62635A1C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56" y="3143250"/>
            <a:ext cx="2921340" cy="19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C3FA09B-E3D7-44C5-B1E9-1C3CEA6C0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John and Mark are 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5299" name="AutoShape 3">
            <a:extLst>
              <a:ext uri="{FF2B5EF4-FFF2-40B4-BE49-F238E27FC236}">
                <a16:creationId xmlns:a16="http://schemas.microsoft.com/office/drawing/2014/main" id="{014C8694-93E7-441D-B042-AD2F5E2E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5589589"/>
            <a:ext cx="27495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kayaking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AF3ED6E7-82BE-44ED-9B42-5672442A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5589589"/>
            <a:ext cx="285750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sailing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id="{7A27C9EC-30C9-49AD-BA33-E635AD9D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windsurfing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2" name="WordArt 6">
            <a:extLst>
              <a:ext uri="{FF2B5EF4-FFF2-40B4-BE49-F238E27FC236}">
                <a16:creationId xmlns:a16="http://schemas.microsoft.com/office/drawing/2014/main" id="{ADECBEF3-377A-4BE9-9614-BBB9C909F1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5303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EB2620-7598-49AB-87ED-926BF27877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060575"/>
            <a:ext cx="749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558ADA3A-0A3D-429A-8948-32983A1FB9FE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7639DAE4-AEA2-474C-86C5-44C98DF21764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6575CC38-F7DC-4663-A65F-024EDF0B2BFE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8A3E6508-5012-432F-9D72-5CECBE45BA0F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Sailboat cartoon boat clip art - ClipartBarn">
            <a:extLst>
              <a:ext uri="{FF2B5EF4-FFF2-40B4-BE49-F238E27FC236}">
                <a16:creationId xmlns:a16="http://schemas.microsoft.com/office/drawing/2014/main" id="{41DE31F2-6B25-4F3A-8DD7-DE0C6FFA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6" y="1367890"/>
            <a:ext cx="3076575" cy="37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1931DE5-79B4-4E9B-8F75-D73D7DE5D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The girl is…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323" name="AutoShape 3">
            <a:extLst>
              <a:ext uri="{FF2B5EF4-FFF2-40B4-BE49-F238E27FC236}">
                <a16:creationId xmlns:a16="http://schemas.microsoft.com/office/drawing/2014/main" id="{E1E7688F-B400-4DDE-B7E3-F05C70C8C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61025"/>
            <a:ext cx="2592388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0739D3B5-25B0-44A0-99A1-B4E2E4F8B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5643564"/>
            <a:ext cx="27368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kayaking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2CD6D40B-F85E-4C98-B8D1-2568B4934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643564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sailing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WordArt 6">
            <a:extLst>
              <a:ext uri="{FF2B5EF4-FFF2-40B4-BE49-F238E27FC236}">
                <a16:creationId xmlns:a16="http://schemas.microsoft.com/office/drawing/2014/main" id="{47E97E0C-0690-4B6C-938A-05C66469D3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6327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B067EA-DDD3-46E1-90D6-D4A305B1D2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060576"/>
            <a:ext cx="8572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75C2D92B-6674-42DA-91B5-2A92ED15D6C1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6B5E3BB8-50AC-4097-999D-9C56F9678FD9}"/>
              </a:ext>
            </a:extLst>
          </p:cNvPr>
          <p:cNvSpPr/>
          <p:nvPr/>
        </p:nvSpPr>
        <p:spPr>
          <a:xfrm>
            <a:off x="1524000" y="214314"/>
            <a:ext cx="285750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9C160A96-5F07-428A-B42E-F7EE3BF5146C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081F1B6B-0951-41FE-99D9-B37094C7CCC2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Boy Kayaking Stock Illustrations – 86 Boy Kayaking Stock Illustrations,  Vectors &amp; Clipart - Dreamstime">
            <a:extLst>
              <a:ext uri="{FF2B5EF4-FFF2-40B4-BE49-F238E27FC236}">
                <a16:creationId xmlns:a16="http://schemas.microsoft.com/office/drawing/2014/main" id="{F92ED264-18C7-4C14-B4F6-E7166084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4941">
            <a:off x="3437019" y="2344343"/>
            <a:ext cx="3196635" cy="29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633E6A2E-5A73-4192-B6E9-B84E0A4CE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The boy is…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5299" name="AutoShape 3">
            <a:extLst>
              <a:ext uri="{FF2B5EF4-FFF2-40B4-BE49-F238E27FC236}">
                <a16:creationId xmlns:a16="http://schemas.microsoft.com/office/drawing/2014/main" id="{E7DE17C0-488A-4498-A573-2C3126039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5589589"/>
            <a:ext cx="27495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kayaking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F665FB78-4623-4754-BB17-649F1D847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5572125"/>
            <a:ext cx="285750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windsurfing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id="{E6EED68F-408D-41CB-93D9-FD0CCECA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snorkeling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2" name="WordArt 6">
            <a:extLst>
              <a:ext uri="{FF2B5EF4-FFF2-40B4-BE49-F238E27FC236}">
                <a16:creationId xmlns:a16="http://schemas.microsoft.com/office/drawing/2014/main" id="{F01CA14A-61C9-455D-8A31-A7A619FB59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48578" y="1276349"/>
            <a:ext cx="1459061" cy="6397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End</a:t>
            </a: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id="{EAF5B57D-B678-42D1-9636-1E1B0477C2C7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F59E8A87-E88A-4D1B-A636-03461D41B44B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14F4473B-9BC5-4041-80F6-69CA4D97EF1E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E88445DC-5F01-496A-8CCF-A9861F00DB0B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 descr="Child Windsurfing With Moon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2BCAF469-3C37-4F4F-9829-C03BE92F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52" y="1392702"/>
            <a:ext cx="2857500" cy="315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8" grpId="0"/>
      <p:bldP spid="55299" grpId="0" animBg="1"/>
      <p:bldP spid="5530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0BF1-02C5-46CC-A27C-5CAF6DB7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Lesson 3 </a:t>
            </a:r>
            <a:endParaRPr lang="en-US" sz="54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AD9AF8-2F6C-4845-9890-23CD041B4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0655" y="1438203"/>
            <a:ext cx="10141527" cy="5070764"/>
          </a:xfrm>
        </p:spPr>
      </p:pic>
    </p:spTree>
    <p:extLst>
      <p:ext uri="{BB962C8B-B14F-4D97-AF65-F5344CB8AC3E}">
        <p14:creationId xmlns:p14="http://schemas.microsoft.com/office/powerpoint/2010/main" val="600166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1F8EE-6BC5-4C3F-9404-38DBA029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OpenSansBold"/>
              </a:rPr>
              <a:t> 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Look and say</a:t>
            </a:r>
            <a:endParaRPr lang="en-US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330127B-7858-4503-AC8D-1F977F408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3" y="1327332"/>
            <a:ext cx="9864969" cy="4975006"/>
          </a:xfrm>
        </p:spPr>
      </p:pic>
    </p:spTree>
    <p:extLst>
      <p:ext uri="{BB962C8B-B14F-4D97-AF65-F5344CB8AC3E}">
        <p14:creationId xmlns:p14="http://schemas.microsoft.com/office/powerpoint/2010/main" val="378433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5F71-4ACF-4F0E-819B-D2818882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2" y="3586595"/>
            <a:ext cx="4488872" cy="1507920"/>
          </a:xfrm>
        </p:spPr>
        <p:txBody>
          <a:bodyPr anchor="ctr">
            <a:norm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Write about A or B</a:t>
            </a:r>
            <a:br>
              <a:rPr lang="en-US" sz="3600" b="0" i="0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en-US" sz="36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2A59AB7-FCA3-491F-9291-A9FBC2A15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5" b="1884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A0B79-C5AC-4FD9-B781-8FA3C88B9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4" y="4073484"/>
            <a:ext cx="10889672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Example:</a:t>
            </a:r>
          </a:p>
          <a:p>
            <a:pPr marL="0" indent="0">
              <a:buNone/>
            </a:pPr>
            <a:r>
              <a:rPr lang="en-US" sz="4400" b="0" i="1" dirty="0">
                <a:solidFill>
                  <a:srgbClr val="7030A0"/>
                </a:solidFill>
                <a:effectLst/>
                <a:latin typeface="OpenSans"/>
              </a:rPr>
              <a:t>A: The boy is eating some ice cream. He isn't…</a:t>
            </a:r>
            <a:endParaRPr lang="en-US" sz="3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922161" y="1454552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SING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5E4E5CE-B274-41F3-B97F-8AD6408C8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72454" y="0"/>
            <a:ext cx="611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4E04D012-F843-49E7-8B95-F7732BFEA4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ownload this Free Vector | Athlete doing sailing isolated">
            <a:extLst>
              <a:ext uri="{FF2B5EF4-FFF2-40B4-BE49-F238E27FC236}">
                <a16:creationId xmlns:a16="http://schemas.microsoft.com/office/drawing/2014/main" id="{6B10CCA3-A9DF-453E-82B1-9E0051CB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9" y="225083"/>
            <a:ext cx="6216088" cy="647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073B6A-70F6-4602-ADFB-F573D4B0F325}"/>
              </a:ext>
            </a:extLst>
          </p:cNvPr>
          <p:cNvSpPr/>
          <p:nvPr/>
        </p:nvSpPr>
        <p:spPr>
          <a:xfrm>
            <a:off x="7662768" y="2644170"/>
            <a:ext cx="25779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sail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SAIL">
            <a:hlinkClick r:id="" action="ppaction://media"/>
            <a:extLst>
              <a:ext uri="{FF2B5EF4-FFF2-40B4-BE49-F238E27FC236}">
                <a16:creationId xmlns:a16="http://schemas.microsoft.com/office/drawing/2014/main" id="{159A6455-B294-47C8-BF6D-358689571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2852" y="121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0BF1-02C5-46CC-A27C-5CAF6DB7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Lesson 3 </a:t>
            </a:r>
            <a:endParaRPr lang="en-US" sz="54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AD9AF8-2F6C-4845-9890-23CD041B4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0655" y="1438203"/>
            <a:ext cx="10141527" cy="5070764"/>
          </a:xfrm>
        </p:spPr>
      </p:pic>
    </p:spTree>
    <p:extLst>
      <p:ext uri="{BB962C8B-B14F-4D97-AF65-F5344CB8AC3E}">
        <p14:creationId xmlns:p14="http://schemas.microsoft.com/office/powerpoint/2010/main" val="491718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50F595-8CCA-47AA-9A2E-6E14A294A59C}"/>
              </a:ext>
            </a:extLst>
          </p:cNvPr>
          <p:cNvSpPr/>
          <p:nvPr/>
        </p:nvSpPr>
        <p:spPr>
          <a:xfrm>
            <a:off x="1176267" y="0"/>
            <a:ext cx="102052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It’s game time.</a:t>
            </a:r>
          </a:p>
        </p:txBody>
      </p:sp>
    </p:spTree>
    <p:extLst>
      <p:ext uri="{BB962C8B-B14F-4D97-AF65-F5344CB8AC3E}">
        <p14:creationId xmlns:p14="http://schemas.microsoft.com/office/powerpoint/2010/main" val="35351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://us.123rf.com/400wm/400/400/mannaggia/mannaggia1301/mannaggia130100009/17344100-paperboy-selling-newspapers-shouting-through-megaphone.jpg">
            <a:extLst>
              <a:ext uri="{FF2B5EF4-FFF2-40B4-BE49-F238E27FC236}">
                <a16:creationId xmlns:a16="http://schemas.microsoft.com/office/drawing/2014/main" id="{EA515AB5-F63B-46C3-A62A-DF1DB1D5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92313" y="2070100"/>
            <a:ext cx="4202112" cy="4787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 descr="Spy.gif">
            <a:extLst>
              <a:ext uri="{FF2B5EF4-FFF2-40B4-BE49-F238E27FC236}">
                <a16:creationId xmlns:a16="http://schemas.microsoft.com/office/drawing/2014/main" id="{7A87BCDE-833E-4D8A-8704-67CBACBF0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63" y="4076700"/>
            <a:ext cx="1885950" cy="2781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0CEBB2A-4FEC-4076-AF12-FF312815A154}"/>
              </a:ext>
            </a:extLst>
          </p:cNvPr>
          <p:cNvSpPr/>
          <p:nvPr/>
        </p:nvSpPr>
        <p:spPr>
          <a:xfrm>
            <a:off x="9278132" y="5805266"/>
            <a:ext cx="1582738" cy="504825"/>
          </a:xfrm>
          <a:prstGeom prst="actionButtonBlank">
            <a:avLst/>
          </a:prstGeom>
          <a:solidFill>
            <a:srgbClr val="F0D9AA"/>
          </a:solidFill>
          <a:ln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itchFamily="18" charset="0"/>
                <a:ea typeface="+mn-ea"/>
                <a:cs typeface="+mn-cs"/>
              </a:rPr>
              <a:t>PLAY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 Black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BA7321-CD0F-476D-9D8C-F736B8CB2622}"/>
              </a:ext>
            </a:extLst>
          </p:cNvPr>
          <p:cNvSpPr/>
          <p:nvPr/>
        </p:nvSpPr>
        <p:spPr>
          <a:xfrm>
            <a:off x="1704729" y="933512"/>
            <a:ext cx="79662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The Present Continuous Journal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16AA21-894A-43C6-872B-F7665AD64E7E}"/>
              </a:ext>
            </a:extLst>
          </p:cNvPr>
          <p:cNvSpPr/>
          <p:nvPr/>
        </p:nvSpPr>
        <p:spPr>
          <a:xfrm rot="20581477">
            <a:off x="5548961" y="1627943"/>
            <a:ext cx="42021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they doing?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http://es.dreamstime.com/una-hoja-vieja-de-un-cuaderno-thumb5612042.jpg">
            <a:extLst>
              <a:ext uri="{FF2B5EF4-FFF2-40B4-BE49-F238E27FC236}">
                <a16:creationId xmlns:a16="http://schemas.microsoft.com/office/drawing/2014/main" id="{0E8FFF0E-3B20-463D-8EF3-49BF612F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207569" y="5661248"/>
            <a:ext cx="6552727" cy="11967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3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07EE930-3A72-4872-904B-D441BCD9D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5463" y="5734050"/>
            <a:ext cx="792162" cy="719138"/>
          </a:xfrm>
          <a:prstGeom prst="actionButtonForwardNext">
            <a:avLst/>
          </a:prstGeom>
          <a:solidFill>
            <a:srgbClr val="F0D9AA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AutoShape 9">
            <a:extLst>
              <a:ext uri="{FF2B5EF4-FFF2-40B4-BE49-F238E27FC236}">
                <a16:creationId xmlns:a16="http://schemas.microsoft.com/office/drawing/2014/main" id="{BD979EC9-0E30-46BA-B403-72376570D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3573464"/>
            <a:ext cx="1439862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20490" name="AutoShape 10">
            <a:extLst>
              <a:ext uri="{FF2B5EF4-FFF2-40B4-BE49-F238E27FC236}">
                <a16:creationId xmlns:a16="http://schemas.microsoft.com/office/drawing/2014/main" id="{FFD42C56-FBB7-4F28-A28F-CB56A5E51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221164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20491" name="AutoShape 11">
            <a:extLst>
              <a:ext uri="{FF2B5EF4-FFF2-40B4-BE49-F238E27FC236}">
                <a16:creationId xmlns:a16="http://schemas.microsoft.com/office/drawing/2014/main" id="{D35FCEFD-855B-4467-B8AD-B6C553382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868864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20493" name="AutoShape 13">
            <a:extLst>
              <a:ext uri="{FF2B5EF4-FFF2-40B4-BE49-F238E27FC236}">
                <a16:creationId xmlns:a16="http://schemas.microsoft.com/office/drawing/2014/main" id="{679ACD2E-3031-4510-943A-080ED56A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4508501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0492" name="AutoShape 12">
            <a:extLst>
              <a:ext uri="{FF2B5EF4-FFF2-40B4-BE49-F238E27FC236}">
                <a16:creationId xmlns:a16="http://schemas.microsoft.com/office/drawing/2014/main" id="{FF4EA686-75FA-4784-B035-0CF6CF8A0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3860800"/>
            <a:ext cx="1439862" cy="5032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AREN’T</a:t>
            </a:r>
          </a:p>
        </p:txBody>
      </p:sp>
      <p:sp>
        <p:nvSpPr>
          <p:cNvPr id="20499" name="AutoShape 19">
            <a:extLst>
              <a:ext uri="{FF2B5EF4-FFF2-40B4-BE49-F238E27FC236}">
                <a16:creationId xmlns:a16="http://schemas.microsoft.com/office/drawing/2014/main" id="{815334CB-97AA-4D83-A1BF-26AA16784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4546030"/>
            <a:ext cx="2232025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CYCLING.</a:t>
            </a:r>
          </a:p>
        </p:txBody>
      </p:sp>
      <p:pic>
        <p:nvPicPr>
          <p:cNvPr id="20513" name="Picture 33" descr="http://4.bp.blogspot.com/-xnsQNFmKuto/UG3J4xz7yCI/AAAAAAAAM30/Y_KUbzPldOg/s1600/imagen+antigua.jpg">
            <a:extLst>
              <a:ext uri="{FF2B5EF4-FFF2-40B4-BE49-F238E27FC236}">
                <a16:creationId xmlns:a16="http://schemas.microsoft.com/office/drawing/2014/main" id="{CC64B8E5-8D89-429E-83ED-03FDF594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9248" r="3756" b="2901"/>
          <a:stretch>
            <a:fillRect/>
          </a:stretch>
        </p:blipFill>
        <p:spPr bwMode="auto">
          <a:xfrm>
            <a:off x="4542922" y="1007551"/>
            <a:ext cx="3011425" cy="2565914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 cmpd="thickThin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F51E7-C550-4573-820A-302B371C4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50" y="72515"/>
            <a:ext cx="8364437" cy="1115665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4487E-6 L 0.09462 0.1625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8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07656 0.2138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5139 L -0.20377 0.20648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9"/>
                  </p:tgtEl>
                </p:cond>
              </p:nextCondLst>
            </p:seq>
          </p:childTnLst>
        </p:cTn>
      </p:par>
    </p:tnLst>
    <p:bldLst>
      <p:bldP spid="53" grpId="0" animBg="1"/>
      <p:bldP spid="20489" grpId="0"/>
      <p:bldP spid="20490" grpId="0"/>
      <p:bldP spid="20491" grpId="0"/>
      <p:bldP spid="20493" grpId="0"/>
      <p:bldP spid="20492" grpId="0"/>
      <p:bldP spid="2049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4" descr="http://es.dreamstime.com/una-hoja-vieja-de-un-cuaderno-thumb5612042.jpg">
            <a:extLst>
              <a:ext uri="{FF2B5EF4-FFF2-40B4-BE49-F238E27FC236}">
                <a16:creationId xmlns:a16="http://schemas.microsoft.com/office/drawing/2014/main" id="{21EC5D2A-97A0-4D29-A3AD-5EDDED93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207569" y="5661248"/>
            <a:ext cx="6552727" cy="11967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3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5C47EB-18A7-4A1B-AD5C-5DB23180D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5463" y="5734050"/>
            <a:ext cx="792162" cy="719138"/>
          </a:xfrm>
          <a:prstGeom prst="actionButtonForwardNext">
            <a:avLst/>
          </a:prstGeom>
          <a:solidFill>
            <a:srgbClr val="F1E3A9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AutoShape 9">
            <a:extLst>
              <a:ext uri="{FF2B5EF4-FFF2-40B4-BE49-F238E27FC236}">
                <a16:creationId xmlns:a16="http://schemas.microsoft.com/office/drawing/2014/main" id="{FDE60E00-DF4C-465E-BB2C-5BFC10736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870450"/>
            <a:ext cx="1439863" cy="5032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20490" name="AutoShape 10">
            <a:extLst>
              <a:ext uri="{FF2B5EF4-FFF2-40B4-BE49-F238E27FC236}">
                <a16:creationId xmlns:a16="http://schemas.microsoft.com/office/drawing/2014/main" id="{2433BE41-C862-4AF2-BAC9-73BE2EF2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219576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20492" name="AutoShape 12">
            <a:extLst>
              <a:ext uri="{FF2B5EF4-FFF2-40B4-BE49-F238E27FC236}">
                <a16:creationId xmlns:a16="http://schemas.microsoft.com/office/drawing/2014/main" id="{386E4203-54ED-48AC-8A33-0279B914F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4510089"/>
            <a:ext cx="1439863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ISN’T</a:t>
            </a:r>
          </a:p>
        </p:txBody>
      </p:sp>
      <p:pic>
        <p:nvPicPr>
          <p:cNvPr id="33794" name="Picture 2" descr="http://rilm.files.wordpress.com/2012/12/kodaly4.jpg">
            <a:extLst>
              <a:ext uri="{FF2B5EF4-FFF2-40B4-BE49-F238E27FC236}">
                <a16:creationId xmlns:a16="http://schemas.microsoft.com/office/drawing/2014/main" id="{AF24C82A-3BBF-41BC-90A5-34CAF1D0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839"/>
          <a:stretch>
            <a:fillRect/>
          </a:stretch>
        </p:blipFill>
        <p:spPr bwMode="auto">
          <a:xfrm>
            <a:off x="4318782" y="1111042"/>
            <a:ext cx="3376245" cy="24637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93" name="AutoShape 13">
            <a:extLst>
              <a:ext uri="{FF2B5EF4-FFF2-40B4-BE49-F238E27FC236}">
                <a16:creationId xmlns:a16="http://schemas.microsoft.com/office/drawing/2014/main" id="{486CCE09-44A1-49DF-B4F1-3ADC9478E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3860801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0491" name="AutoShape 11">
            <a:extLst>
              <a:ext uri="{FF2B5EF4-FFF2-40B4-BE49-F238E27FC236}">
                <a16:creationId xmlns:a16="http://schemas.microsoft.com/office/drawing/2014/main" id="{1B8A8986-1593-4987-A206-473FB877A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3573464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20499" name="AutoShape 19">
            <a:extLst>
              <a:ext uri="{FF2B5EF4-FFF2-40B4-BE49-F238E27FC236}">
                <a16:creationId xmlns:a16="http://schemas.microsoft.com/office/drawing/2014/main" id="{CF2E5173-F849-497F-93AE-D92EC3AAE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1" y="4221164"/>
            <a:ext cx="2384425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LISTENING.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17162-40FA-4ED0-83E2-03858914D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069" y="25860"/>
            <a:ext cx="8364437" cy="1115665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30157E-6 L 0.08663 0.3617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80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185 L -0.11107 0.3236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6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23815 0.26968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1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9"/>
                  </p:tgtEl>
                </p:cond>
              </p:nextCondLst>
            </p:seq>
          </p:childTnLst>
        </p:cTn>
      </p:par>
    </p:tnLst>
    <p:bldLst>
      <p:bldP spid="53" grpId="0" animBg="1"/>
      <p:bldP spid="20489" grpId="0"/>
      <p:bldP spid="20490" grpId="0"/>
      <p:bldP spid="20492" grpId="0"/>
      <p:bldP spid="20493" grpId="0"/>
      <p:bldP spid="20491" grpId="0"/>
      <p:bldP spid="2049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l.ziza.es/upload/image/092008/17/fotos_antiguas_66/fotos_antiguas_108.jpg">
            <a:extLst>
              <a:ext uri="{FF2B5EF4-FFF2-40B4-BE49-F238E27FC236}">
                <a16:creationId xmlns:a16="http://schemas.microsoft.com/office/drawing/2014/main" id="{06E82BCC-1B79-45D5-86A6-286E35D5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4839" t="4545" r="13601"/>
          <a:stretch>
            <a:fillRect/>
          </a:stretch>
        </p:blipFill>
        <p:spPr bwMode="auto">
          <a:xfrm>
            <a:off x="4120774" y="1025229"/>
            <a:ext cx="3110020" cy="270625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4" descr="http://es.dreamstime.com/una-hoja-vieja-de-un-cuaderno-thumb5612042.jpg">
            <a:extLst>
              <a:ext uri="{FF2B5EF4-FFF2-40B4-BE49-F238E27FC236}">
                <a16:creationId xmlns:a16="http://schemas.microsoft.com/office/drawing/2014/main" id="{484E2C2D-C05E-4B59-8C79-5F918A0E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207569" y="5661248"/>
            <a:ext cx="6552727" cy="11967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3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8D55091-8847-4592-88E9-49649264D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5463" y="5734050"/>
            <a:ext cx="792162" cy="719138"/>
          </a:xfrm>
          <a:prstGeom prst="actionButtonForwardNext">
            <a:avLst/>
          </a:prstGeom>
          <a:solidFill>
            <a:srgbClr val="F0D9AA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AutoShape 9">
            <a:extLst>
              <a:ext uri="{FF2B5EF4-FFF2-40B4-BE49-F238E27FC236}">
                <a16:creationId xmlns:a16="http://schemas.microsoft.com/office/drawing/2014/main" id="{3E1B4274-1C99-4F41-9475-AE23DF40D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870450"/>
            <a:ext cx="1439863" cy="5032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20490" name="AutoShape 10">
            <a:extLst>
              <a:ext uri="{FF2B5EF4-FFF2-40B4-BE49-F238E27FC236}">
                <a16:creationId xmlns:a16="http://schemas.microsoft.com/office/drawing/2014/main" id="{8E602A84-B316-42D5-A57A-0EA9207E3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3571876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20492" name="AutoShape 12">
            <a:extLst>
              <a:ext uri="{FF2B5EF4-FFF2-40B4-BE49-F238E27FC236}">
                <a16:creationId xmlns:a16="http://schemas.microsoft.com/office/drawing/2014/main" id="{46EDADD5-C4C3-4AEA-B84A-76F35CBE4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4510089"/>
            <a:ext cx="1439863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ISN’T</a:t>
            </a:r>
          </a:p>
        </p:txBody>
      </p:sp>
      <p:sp>
        <p:nvSpPr>
          <p:cNvPr id="20493" name="AutoShape 13">
            <a:extLst>
              <a:ext uri="{FF2B5EF4-FFF2-40B4-BE49-F238E27FC236}">
                <a16:creationId xmlns:a16="http://schemas.microsoft.com/office/drawing/2014/main" id="{12FC6361-953E-4615-B79F-59A2C96C9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3860801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0491" name="AutoShape 11">
            <a:extLst>
              <a:ext uri="{FF2B5EF4-FFF2-40B4-BE49-F238E27FC236}">
                <a16:creationId xmlns:a16="http://schemas.microsoft.com/office/drawing/2014/main" id="{8BE2511B-AC53-48E0-9B43-F2871C564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219576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20499" name="AutoShape 19">
            <a:extLst>
              <a:ext uri="{FF2B5EF4-FFF2-40B4-BE49-F238E27FC236}">
                <a16:creationId xmlns:a16="http://schemas.microsoft.com/office/drawing/2014/main" id="{18E9E3C0-D929-4AED-88B8-C3491534F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4" y="4076701"/>
            <a:ext cx="2232025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DRIVING.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F67F2-C86C-43D2-97EB-31E67CCEF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781" y="-32931"/>
            <a:ext cx="8364437" cy="1115665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008E-7 L 0.10243 0.2675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33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806 0.3180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15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11042 L -0.20963 0.2888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9"/>
                  </p:tgtEl>
                </p:cond>
              </p:nextCondLst>
            </p:seq>
          </p:childTnLst>
        </p:cTn>
      </p:par>
    </p:tnLst>
    <p:bldLst>
      <p:bldP spid="53" grpId="0" animBg="1"/>
      <p:bldP spid="20489" grpId="0"/>
      <p:bldP spid="20490" grpId="0"/>
      <p:bldP spid="20492" grpId="0"/>
      <p:bldP spid="20493" grpId="0"/>
      <p:bldP spid="20491" grpId="0"/>
      <p:bldP spid="2049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bronxbanterblog.com/wordpress/wp-content/uploads/2009/07/scan00021.jpg">
            <a:extLst>
              <a:ext uri="{FF2B5EF4-FFF2-40B4-BE49-F238E27FC236}">
                <a16:creationId xmlns:a16="http://schemas.microsoft.com/office/drawing/2014/main" id="{1D34ECAB-56D0-4E0A-8552-3292A895A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4264" t="10893" r="13228" b="27077"/>
          <a:stretch>
            <a:fillRect/>
          </a:stretch>
        </p:blipFill>
        <p:spPr bwMode="auto">
          <a:xfrm>
            <a:off x="3700113" y="1165904"/>
            <a:ext cx="4791774" cy="251371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4" descr="http://es.dreamstime.com/una-hoja-vieja-de-un-cuaderno-thumb5612042.jpg">
            <a:extLst>
              <a:ext uri="{FF2B5EF4-FFF2-40B4-BE49-F238E27FC236}">
                <a16:creationId xmlns:a16="http://schemas.microsoft.com/office/drawing/2014/main" id="{525927EB-968C-425D-9A47-A76B2610D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1510748" y="5661248"/>
            <a:ext cx="7726017" cy="11967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3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063EAAC-A328-45EF-BA6D-8006470C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5463" y="5734050"/>
            <a:ext cx="792162" cy="719138"/>
          </a:xfrm>
          <a:prstGeom prst="actionButtonForwardNext">
            <a:avLst/>
          </a:prstGeom>
          <a:solidFill>
            <a:srgbClr val="F0D9AA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AutoShape 9">
            <a:extLst>
              <a:ext uri="{FF2B5EF4-FFF2-40B4-BE49-F238E27FC236}">
                <a16:creationId xmlns:a16="http://schemas.microsoft.com/office/drawing/2014/main" id="{EDE97818-745D-4C36-88A1-E328B6990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746" y="4863215"/>
            <a:ext cx="1439863" cy="5032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20492" name="AutoShape 12">
            <a:extLst>
              <a:ext uri="{FF2B5EF4-FFF2-40B4-BE49-F238E27FC236}">
                <a16:creationId xmlns:a16="http://schemas.microsoft.com/office/drawing/2014/main" id="{765F40E4-46F9-4515-A0A4-8DB1FF9B0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716" y="4553265"/>
            <a:ext cx="1439862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0499" name="AutoShape 19">
            <a:extLst>
              <a:ext uri="{FF2B5EF4-FFF2-40B4-BE49-F238E27FC236}">
                <a16:creationId xmlns:a16="http://schemas.microsoft.com/office/drawing/2014/main" id="{DA883FEC-7B6F-45C1-B197-01B9E466C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4724" y="4245169"/>
            <a:ext cx="2384425" cy="5032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EATING ICE-CREAM.</a:t>
            </a:r>
          </a:p>
        </p:txBody>
      </p:sp>
      <p:sp>
        <p:nvSpPr>
          <p:cNvPr id="20493" name="AutoShape 13">
            <a:extLst>
              <a:ext uri="{FF2B5EF4-FFF2-40B4-BE49-F238E27FC236}">
                <a16:creationId xmlns:a16="http://schemas.microsoft.com/office/drawing/2014/main" id="{5798D2CA-AB1E-40E3-A4E5-73EA4EC88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804" y="4005264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ISN’T</a:t>
            </a:r>
          </a:p>
        </p:txBody>
      </p:sp>
      <p:sp>
        <p:nvSpPr>
          <p:cNvPr id="20491" name="AutoShape 11">
            <a:extLst>
              <a:ext uri="{FF2B5EF4-FFF2-40B4-BE49-F238E27FC236}">
                <a16:creationId xmlns:a16="http://schemas.microsoft.com/office/drawing/2014/main" id="{C57112C6-8D48-4360-80AF-C5762D77F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355" y="4239660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20490" name="AutoShape 10">
            <a:extLst>
              <a:ext uri="{FF2B5EF4-FFF2-40B4-BE49-F238E27FC236}">
                <a16:creationId xmlns:a16="http://schemas.microsoft.com/office/drawing/2014/main" id="{21095B64-C9F7-4F19-B390-5F556A41C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729" y="3641726"/>
            <a:ext cx="1439863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E904B-B849-4E37-AED1-D8EC60988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677" y="50239"/>
            <a:ext cx="8364437" cy="1115665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7044 0.2648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3.33333E-6 L -0.08958 0.291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0.18633 0.2585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1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9"/>
                  </p:tgtEl>
                </p:cond>
              </p:nextCondLst>
            </p:seq>
          </p:childTnLst>
        </p:cTn>
      </p:par>
    </p:tnLst>
    <p:bldLst>
      <p:bldP spid="53" grpId="0" animBg="1"/>
      <p:bldP spid="20489" grpId="0"/>
      <p:bldP spid="20492" grpId="0"/>
      <p:bldP spid="20499" grpId="0"/>
      <p:bldP spid="20493" grpId="0"/>
      <p:bldP spid="20491" grpId="0"/>
      <p:bldP spid="2049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4" descr="http://es.dreamstime.com/una-hoja-vieja-de-un-cuaderno-thumb5612042.jpg">
            <a:extLst>
              <a:ext uri="{FF2B5EF4-FFF2-40B4-BE49-F238E27FC236}">
                <a16:creationId xmlns:a16="http://schemas.microsoft.com/office/drawing/2014/main" id="{F7126302-F13A-418F-B7E4-F17BC4B14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207569" y="5661248"/>
            <a:ext cx="6552727" cy="11967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3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D5470BA-314F-459E-8981-6849E94E5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5463" y="5734050"/>
            <a:ext cx="792162" cy="719138"/>
          </a:xfrm>
          <a:prstGeom prst="actionButtonForwardNext">
            <a:avLst/>
          </a:prstGeom>
          <a:solidFill>
            <a:srgbClr val="F0D9AA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AutoShape 9">
            <a:extLst>
              <a:ext uri="{FF2B5EF4-FFF2-40B4-BE49-F238E27FC236}">
                <a16:creationId xmlns:a16="http://schemas.microsoft.com/office/drawing/2014/main" id="{4391FC9A-DB89-460B-8BA2-71E49CE1F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870450"/>
            <a:ext cx="1439862" cy="5032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20492" name="AutoShape 12">
            <a:extLst>
              <a:ext uri="{FF2B5EF4-FFF2-40B4-BE49-F238E27FC236}">
                <a16:creationId xmlns:a16="http://schemas.microsoft.com/office/drawing/2014/main" id="{945CDF03-E753-4AE6-8C6F-95D18916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4510089"/>
            <a:ext cx="1439862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ISN’T</a:t>
            </a:r>
          </a:p>
        </p:txBody>
      </p:sp>
      <p:sp>
        <p:nvSpPr>
          <p:cNvPr id="20493" name="AutoShape 13">
            <a:extLst>
              <a:ext uri="{FF2B5EF4-FFF2-40B4-BE49-F238E27FC236}">
                <a16:creationId xmlns:a16="http://schemas.microsoft.com/office/drawing/2014/main" id="{8158D8A3-8334-4863-99F9-84C29184E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860801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0491" name="AutoShape 11">
            <a:extLst>
              <a:ext uri="{FF2B5EF4-FFF2-40B4-BE49-F238E27FC236}">
                <a16:creationId xmlns:a16="http://schemas.microsoft.com/office/drawing/2014/main" id="{05313B28-EFCE-47B7-9209-62228CDD5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219576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20490" name="AutoShape 10">
            <a:extLst>
              <a:ext uri="{FF2B5EF4-FFF2-40B4-BE49-F238E27FC236}">
                <a16:creationId xmlns:a16="http://schemas.microsoft.com/office/drawing/2014/main" id="{3E1DC3B2-1040-42FA-A020-C6F15BB66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3573464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35842" name="Picture 2" descr="http://www.mapsphotos.net/cph3cphotos/portrait/main/cph3c22101u.jpg">
            <a:extLst>
              <a:ext uri="{FF2B5EF4-FFF2-40B4-BE49-F238E27FC236}">
                <a16:creationId xmlns:a16="http://schemas.microsoft.com/office/drawing/2014/main" id="{04E7CC52-F940-435B-B3F8-BE6F6614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483884" y="1077976"/>
            <a:ext cx="3224231" cy="265535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99" name="AutoShape 19">
            <a:extLst>
              <a:ext uri="{FF2B5EF4-FFF2-40B4-BE49-F238E27FC236}">
                <a16:creationId xmlns:a16="http://schemas.microsoft.com/office/drawing/2014/main" id="{3B175174-21BD-410D-9B02-D6D7A8207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200" y="4232009"/>
            <a:ext cx="2384425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READING.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347AF-F6B5-4419-91F4-9872C8FE6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616" y="48673"/>
            <a:ext cx="8364437" cy="1115665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008E-7 L 0.07882 0.2675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33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7864 0.3180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15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8619 0.2564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9"/>
                  </p:tgtEl>
                </p:cond>
              </p:nextCondLst>
            </p:seq>
          </p:childTnLst>
        </p:cTn>
      </p:par>
    </p:tnLst>
    <p:bldLst>
      <p:bldP spid="53" grpId="0" animBg="1"/>
      <p:bldP spid="20489" grpId="0"/>
      <p:bldP spid="20492" grpId="0"/>
      <p:bldP spid="20493" grpId="0"/>
      <p:bldP spid="20491" grpId="0"/>
      <p:bldP spid="20490" grpId="0"/>
      <p:bldP spid="2049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4" descr="http://es.dreamstime.com/una-hoja-vieja-de-un-cuaderno-thumb5612042.jpg">
            <a:extLst>
              <a:ext uri="{FF2B5EF4-FFF2-40B4-BE49-F238E27FC236}">
                <a16:creationId xmlns:a16="http://schemas.microsoft.com/office/drawing/2014/main" id="{C8ECD564-7EE9-4D3D-936F-8E5C3A467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207568" y="5661248"/>
            <a:ext cx="7903841" cy="11967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3" name="52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FB0AD9-CACB-45C3-AD6F-341D0E915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333" y="5734050"/>
            <a:ext cx="792162" cy="719138"/>
          </a:xfrm>
          <a:prstGeom prst="actionButtonForwardNext">
            <a:avLst/>
          </a:prstGeom>
          <a:solidFill>
            <a:srgbClr val="F0D9AA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AutoShape 9">
            <a:extLst>
              <a:ext uri="{FF2B5EF4-FFF2-40B4-BE49-F238E27FC236}">
                <a16:creationId xmlns:a16="http://schemas.microsoft.com/office/drawing/2014/main" id="{DC0B7CD9-E630-414C-BC86-AADF54A39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3573464"/>
            <a:ext cx="1439862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20490" name="AutoShape 10">
            <a:extLst>
              <a:ext uri="{FF2B5EF4-FFF2-40B4-BE49-F238E27FC236}">
                <a16:creationId xmlns:a16="http://schemas.microsoft.com/office/drawing/2014/main" id="{506060B4-21AA-477E-A426-2825106C2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221164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20491" name="AutoShape 11">
            <a:extLst>
              <a:ext uri="{FF2B5EF4-FFF2-40B4-BE49-F238E27FC236}">
                <a16:creationId xmlns:a16="http://schemas.microsoft.com/office/drawing/2014/main" id="{5A6E641B-CD39-4D08-9D73-5B3903532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868864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20493" name="AutoShape 13">
            <a:extLst>
              <a:ext uri="{FF2B5EF4-FFF2-40B4-BE49-F238E27FC236}">
                <a16:creationId xmlns:a16="http://schemas.microsoft.com/office/drawing/2014/main" id="{AD7238E8-9D86-4BCD-A106-EC3AB726D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4508501"/>
            <a:ext cx="1439862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AREN’T</a:t>
            </a:r>
          </a:p>
        </p:txBody>
      </p:sp>
      <p:sp>
        <p:nvSpPr>
          <p:cNvPr id="20492" name="AutoShape 12">
            <a:extLst>
              <a:ext uri="{FF2B5EF4-FFF2-40B4-BE49-F238E27FC236}">
                <a16:creationId xmlns:a16="http://schemas.microsoft.com/office/drawing/2014/main" id="{57049FD8-B035-4EB7-9145-CE61A7F4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860800"/>
            <a:ext cx="1439862" cy="5032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0499" name="AutoShape 19">
            <a:extLst>
              <a:ext uri="{FF2B5EF4-FFF2-40B4-BE49-F238E27FC236}">
                <a16:creationId xmlns:a16="http://schemas.microsoft.com/office/drawing/2014/main" id="{505E938B-8E9F-40D6-9DE0-0633B8C58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4078289"/>
            <a:ext cx="2232025" cy="503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B0604020202020204" pitchFamily="18" charset="0"/>
                <a:ea typeface="+mn-ea"/>
                <a:cs typeface="Arial" panose="020B0604020202020204" pitchFamily="34" charset="0"/>
              </a:rPr>
              <a:t>PLAYING TENNIS.</a:t>
            </a:r>
          </a:p>
        </p:txBody>
      </p:sp>
      <p:pic>
        <p:nvPicPr>
          <p:cNvPr id="36866" name="Picture 2" descr="http://24.media.tumblr.com/tumblr_m6phouHaiM1rs466uo1_500.jpg">
            <a:extLst>
              <a:ext uri="{FF2B5EF4-FFF2-40B4-BE49-F238E27FC236}">
                <a16:creationId xmlns:a16="http://schemas.microsoft.com/office/drawing/2014/main" id="{D6A186E5-B2EE-4A50-9460-A3A25DA4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7560" t="14269" r="9281" b="7193"/>
          <a:stretch>
            <a:fillRect/>
          </a:stretch>
        </p:blipFill>
        <p:spPr bwMode="auto">
          <a:xfrm>
            <a:off x="4057114" y="1074738"/>
            <a:ext cx="3806726" cy="252050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AE3089-77AC-4C57-99EF-AB2C6AA40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50" y="49276"/>
            <a:ext cx="8364437" cy="1115665"/>
          </a:xfrm>
          <a:prstGeom prst="rect">
            <a:avLst/>
          </a:prstGeom>
        </p:spPr>
      </p:pic>
    </p:spTree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6497 0.165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0.06497 0.2152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-0.1181 0.2828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9"/>
                  </p:tgtEl>
                </p:cond>
              </p:nextCondLst>
            </p:seq>
          </p:childTnLst>
        </p:cTn>
      </p:par>
    </p:tnLst>
    <p:bldLst>
      <p:bldP spid="53" grpId="0" animBg="1"/>
      <p:bldP spid="20489" grpId="0"/>
      <p:bldP spid="20490" grpId="0"/>
      <p:bldP spid="20491" grpId="0"/>
      <p:bldP spid="20493" grpId="0"/>
      <p:bldP spid="20492" grpId="0"/>
      <p:bldP spid="2049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10762-8FC6-4AA1-B337-B558F2CAA9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" y="177800"/>
            <a:ext cx="5791200" cy="650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588311" y="2644170"/>
            <a:ext cx="27831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surf</a:t>
            </a:r>
          </a:p>
        </p:txBody>
      </p:sp>
      <p:pic>
        <p:nvPicPr>
          <p:cNvPr id="2" name="SURF">
            <a:hlinkClick r:id="" action="ppaction://media"/>
            <a:extLst>
              <a:ext uri="{FF2B5EF4-FFF2-40B4-BE49-F238E27FC236}">
                <a16:creationId xmlns:a16="http://schemas.microsoft.com/office/drawing/2014/main" id="{5CF7BD0F-7F67-4798-AC4A-6C0995B68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6" y="831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657636" y="2644169"/>
            <a:ext cx="41983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kayak</a:t>
            </a:r>
            <a:endParaRPr kumimoji="0" lang="en-US" sz="96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Women of Woods and Water — Drummond Public Library | Historical Museum |  Visitor Center | Drummond Wisconsin">
            <a:extLst>
              <a:ext uri="{FF2B5EF4-FFF2-40B4-BE49-F238E27FC236}">
                <a16:creationId xmlns:a16="http://schemas.microsoft.com/office/drawing/2014/main" id="{AAF97690-F5D6-417D-BABD-1EA09AFC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" y="1252024"/>
            <a:ext cx="7235420" cy="43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YAK">
            <a:hlinkClick r:id="" action="ppaction://media"/>
            <a:extLst>
              <a:ext uri="{FF2B5EF4-FFF2-40B4-BE49-F238E27FC236}">
                <a16:creationId xmlns:a16="http://schemas.microsoft.com/office/drawing/2014/main" id="{0CBC259D-010E-48D8-B223-6293E886D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686" y="144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5928262" y="2644169"/>
            <a:ext cx="59971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windsurf</a:t>
            </a:r>
          </a:p>
        </p:txBody>
      </p:sp>
      <p:pic>
        <p:nvPicPr>
          <p:cNvPr id="4098" name="Picture 2" descr="Child Windsurfing With Moon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AF111E38-2380-4048-9538-A01C1CF9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4" y="419025"/>
            <a:ext cx="6019948" cy="60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INDSURF">
            <a:hlinkClick r:id="" action="ppaction://media"/>
            <a:extLst>
              <a:ext uri="{FF2B5EF4-FFF2-40B4-BE49-F238E27FC236}">
                <a16:creationId xmlns:a16="http://schemas.microsoft.com/office/drawing/2014/main" id="{E7BA20D1-285D-43DD-8D96-005CDA313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30" y="2474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6339207" y="2644169"/>
            <a:ext cx="51752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snorkel</a:t>
            </a:r>
          </a:p>
        </p:txBody>
      </p:sp>
      <p:pic>
        <p:nvPicPr>
          <p:cNvPr id="6146" name="Picture 2" descr="Diving Clipart Image: Brown | Clipart Panda - Free Clipart Images">
            <a:extLst>
              <a:ext uri="{FF2B5EF4-FFF2-40B4-BE49-F238E27FC236}">
                <a16:creationId xmlns:a16="http://schemas.microsoft.com/office/drawing/2014/main" id="{78D7170A-D66D-4EF9-8632-10EE8A7A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3" y="866663"/>
            <a:ext cx="5682959" cy="52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NORKEL">
            <a:hlinkClick r:id="" action="ppaction://media"/>
            <a:extLst>
              <a:ext uri="{FF2B5EF4-FFF2-40B4-BE49-F238E27FC236}">
                <a16:creationId xmlns:a16="http://schemas.microsoft.com/office/drawing/2014/main" id="{933B2080-6CCD-4941-833A-B6B017131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6099" y="2034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5896715" y="2644169"/>
            <a:ext cx="60602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waterski</a:t>
            </a:r>
          </a:p>
        </p:txBody>
      </p:sp>
      <p:pic>
        <p:nvPicPr>
          <p:cNvPr id="5122" name="Picture 2" descr="Water Skiing Sport Clip Art - Water Skiing Clipart Transparent PNG -  594x631 - Free Download on NicePNG">
            <a:extLst>
              <a:ext uri="{FF2B5EF4-FFF2-40B4-BE49-F238E27FC236}">
                <a16:creationId xmlns:a16="http://schemas.microsoft.com/office/drawing/2014/main" id="{F8FF8EA9-6F77-417C-B2FD-B8B6ED49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315" y="197608"/>
            <a:ext cx="781050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ATERSKI">
            <a:hlinkClick r:id="" action="ppaction://media"/>
            <a:extLst>
              <a:ext uri="{FF2B5EF4-FFF2-40B4-BE49-F238E27FC236}">
                <a16:creationId xmlns:a16="http://schemas.microsoft.com/office/drawing/2014/main" id="{99366BCC-D7F7-439D-BA11-DC4FAA2E3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9115" y="2034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267</Words>
  <Application>Microsoft Office PowerPoint</Application>
  <PresentationFormat>Widescreen</PresentationFormat>
  <Paragraphs>135</Paragraphs>
  <Slides>49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74" baseType="lpstr">
      <vt:lpstr>Algerian</vt:lpstr>
      <vt:lpstr>Arial</vt:lpstr>
      <vt:lpstr>Arial Black</vt:lpstr>
      <vt:lpstr>Arial Rounded MT Bold</vt:lpstr>
      <vt:lpstr>Berlin Sans FB Demi</vt:lpstr>
      <vt:lpstr>Bodoni MT Black</vt:lpstr>
      <vt:lpstr>Calibri</vt:lpstr>
      <vt:lpstr>Calibri Light</vt:lpstr>
      <vt:lpstr>Colonna MT</vt:lpstr>
      <vt:lpstr>Comic Sans MS</vt:lpstr>
      <vt:lpstr>Forte</vt:lpstr>
      <vt:lpstr>Gill Sans MT</vt:lpstr>
      <vt:lpstr>Goudy Old Style</vt:lpstr>
      <vt:lpstr>Matura MT Script Capitals</vt:lpstr>
      <vt:lpstr>MV Boli</vt:lpstr>
      <vt:lpstr>Open Sans Extrabold</vt:lpstr>
      <vt:lpstr>OpenSans</vt:lpstr>
      <vt:lpstr>OpenSansBold</vt:lpstr>
      <vt:lpstr>Pristina</vt:lpstr>
      <vt:lpstr>Office Theme</vt:lpstr>
      <vt:lpstr>1_Office Theme</vt:lpstr>
      <vt:lpstr>2_Office Theme</vt:lpstr>
      <vt:lpstr>ClassicFrameVTI</vt:lpstr>
      <vt:lpstr>Tema de Office</vt:lpstr>
      <vt:lpstr>3_Office Theme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Watch the video and answer these questions </vt:lpstr>
      <vt:lpstr>PowerPoint Presentation</vt:lpstr>
      <vt:lpstr>PowerPoint Presentation</vt:lpstr>
      <vt:lpstr>PowerPoint Presentation</vt:lpstr>
      <vt:lpstr>Lesson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Tom is…</vt:lpstr>
      <vt:lpstr>Lan is…</vt:lpstr>
      <vt:lpstr>Thanh is …</vt:lpstr>
      <vt:lpstr>John and Mark are …</vt:lpstr>
      <vt:lpstr>The girl is…</vt:lpstr>
      <vt:lpstr>The boy is…</vt:lpstr>
      <vt:lpstr>Lesson 3 </vt:lpstr>
      <vt:lpstr> Look and say</vt:lpstr>
      <vt:lpstr>Write about A or B </vt:lpstr>
      <vt:lpstr>PowerPoint Presentation</vt:lpstr>
      <vt:lpstr>PowerPoint Presentation</vt:lpstr>
      <vt:lpstr>Lesson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NGUYEN HUYEN TRANG</cp:lastModifiedBy>
  <cp:revision>3</cp:revision>
  <dcterms:created xsi:type="dcterms:W3CDTF">2020-10-03T01:39:45Z</dcterms:created>
  <dcterms:modified xsi:type="dcterms:W3CDTF">2021-11-13T12:14:23Z</dcterms:modified>
</cp:coreProperties>
</file>