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351" r:id="rId2"/>
    <p:sldId id="512" r:id="rId3"/>
    <p:sldId id="298" r:id="rId4"/>
    <p:sldId id="510" r:id="rId5"/>
    <p:sldId id="258" r:id="rId6"/>
    <p:sldId id="503" r:id="rId7"/>
    <p:sldId id="497" r:id="rId8"/>
    <p:sldId id="504" r:id="rId9"/>
    <p:sldId id="511" r:id="rId10"/>
    <p:sldId id="264" r:id="rId11"/>
    <p:sldId id="489" r:id="rId12"/>
    <p:sldId id="506" r:id="rId13"/>
    <p:sldId id="507" r:id="rId14"/>
    <p:sldId id="508" r:id="rId15"/>
    <p:sldId id="421" r:id="rId16"/>
    <p:sldId id="498" r:id="rId17"/>
    <p:sldId id="499" r:id="rId18"/>
    <p:sldId id="432" r:id="rId19"/>
    <p:sldId id="309" r:id="rId20"/>
    <p:sldId id="310" r:id="rId21"/>
    <p:sldId id="500" r:id="rId22"/>
    <p:sldId id="326" r:id="rId23"/>
    <p:sldId id="327" r:id="rId24"/>
    <p:sldId id="505" r:id="rId25"/>
    <p:sldId id="329" r:id="rId26"/>
    <p:sldId id="315" r:id="rId27"/>
    <p:sldId id="502" r:id="rId28"/>
    <p:sldId id="317" r:id="rId29"/>
    <p:sldId id="318" r:id="rId30"/>
    <p:sldId id="279"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HP001 4 hàng" panose="020B0604020202020204" charset="0"/>
      <p:regular r:id="rId37"/>
      <p:bold r:id="rId38"/>
    </p:embeddedFont>
    <p:embeddedFont>
      <p:font typeface="宋体" panose="02010600030101010101" pitchFamily="2" charset="-122"/>
      <p:regular r:id="rId39"/>
    </p:embeddedFont>
    <p:embeddedFont>
      <p:font typeface="Calibri Light" panose="020F0302020204030204" pitchFamily="34" charset="0"/>
      <p:regular r:id="rId40"/>
      <p:italic r:id="rId41"/>
    </p:embeddedFont>
    <p:embeddedFont>
      <p:font typeface="Open Sans" panose="020B060402020202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810B7F-309B-47FF-87FA-3E273DB693A3}">
  <a:tblStyle styleId="{E9810B7F-309B-47FF-87FA-3E273DB693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052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30</a:t>
            </a:fld>
            <a:endParaRPr lang="en-US"/>
          </a:p>
        </p:txBody>
      </p:sp>
    </p:spTree>
    <p:extLst>
      <p:ext uri="{BB962C8B-B14F-4D97-AF65-F5344CB8AC3E}">
        <p14:creationId xmlns:p14="http://schemas.microsoft.com/office/powerpoint/2010/main" val="12192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49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xfrm>
            <a:off x="685800" y="1143000"/>
            <a:ext cx="5486400" cy="3086100"/>
          </a:xfrm>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8388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22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g61c7295bd7_3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g61c7295bd7_3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g61c7295bd7_3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g61c7295bd7_3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338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g61c7295bd7_3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g61c7295bd7_3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588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F3BB-4260-4EE2-B516-F3C10FE1EA8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18D6E3C-0D38-4174-9F28-A8FE8CE2DFA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15E11D-56A2-4FA5-9A50-7D931C713F14}"/>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5" name="Footer Placeholder 4">
            <a:extLst>
              <a:ext uri="{FF2B5EF4-FFF2-40B4-BE49-F238E27FC236}">
                <a16:creationId xmlns:a16="http://schemas.microsoft.com/office/drawing/2014/main" id="{00306A1B-396B-468B-844F-91298FF38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097F1-61D3-4E63-B2B1-A46C54C62D83}"/>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32370743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6A38-8405-41F1-90DF-E4303B511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1AB74-A3CF-4463-AEC6-B21B25FDE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9530A-A4E8-4E1A-B346-027F3AA1F932}"/>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5" name="Footer Placeholder 4">
            <a:extLst>
              <a:ext uri="{FF2B5EF4-FFF2-40B4-BE49-F238E27FC236}">
                <a16:creationId xmlns:a16="http://schemas.microsoft.com/office/drawing/2014/main" id="{118DF25E-BA95-438C-B8D9-D75CE942D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C1798-66B5-46E2-AA12-124F9F52E5BE}"/>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34058113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E7EF0E-03DF-4E2B-9D5A-E6C12889CFF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82558-996A-4532-9937-3EF7F293098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8E50C-3082-4AD1-A686-C5E9DD39F42C}"/>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5" name="Footer Placeholder 4">
            <a:extLst>
              <a:ext uri="{FF2B5EF4-FFF2-40B4-BE49-F238E27FC236}">
                <a16:creationId xmlns:a16="http://schemas.microsoft.com/office/drawing/2014/main" id="{9D0D96B4-E40C-4167-BACE-CAE35FEA9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DEF17-5286-4678-A609-897F401D8B22}"/>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9377182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6"/>
        <p:cNvGrpSpPr/>
        <p:nvPr/>
      </p:nvGrpSpPr>
      <p:grpSpPr>
        <a:xfrm>
          <a:off x="0" y="0"/>
          <a:ext cx="0" cy="0"/>
          <a:chOff x="0" y="0"/>
          <a:chExt cx="0" cy="0"/>
        </a:xfrm>
      </p:grpSpPr>
      <p:sp>
        <p:nvSpPr>
          <p:cNvPr id="82" name="Google Shape;82;p13"/>
          <p:cNvSpPr txBox="1">
            <a:spLocks noGrp="1"/>
          </p:cNvSpPr>
          <p:nvPr>
            <p:ph type="title"/>
          </p:nvPr>
        </p:nvSpPr>
        <p:spPr>
          <a:xfrm>
            <a:off x="3450225" y="539500"/>
            <a:ext cx="2243700" cy="564900"/>
          </a:xfrm>
          <a:prstGeom prst="rect">
            <a:avLst/>
          </a:prstGeom>
        </p:spPr>
        <p:txBody>
          <a:bodyPr spcFirstLastPara="1" wrap="square" lIns="0" tIns="0" rIns="0" bIns="0" anchor="t"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3" name="Google Shape;83;p13"/>
          <p:cNvSpPr txBox="1">
            <a:spLocks noGrp="1"/>
          </p:cNvSpPr>
          <p:nvPr>
            <p:ph type="title" idx="2"/>
          </p:nvPr>
        </p:nvSpPr>
        <p:spPr>
          <a:xfrm>
            <a:off x="2019811" y="1562250"/>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4" name="Google Shape;84;p13"/>
          <p:cNvSpPr txBox="1">
            <a:spLocks noGrp="1"/>
          </p:cNvSpPr>
          <p:nvPr>
            <p:ph type="subTitle" idx="1"/>
          </p:nvPr>
        </p:nvSpPr>
        <p:spPr>
          <a:xfrm>
            <a:off x="2019700" y="1978801"/>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3" hasCustomPrompt="1"/>
          </p:nvPr>
        </p:nvSpPr>
        <p:spPr>
          <a:xfrm>
            <a:off x="822838" y="1700475"/>
            <a:ext cx="8484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86" name="Google Shape;86;p13"/>
          <p:cNvSpPr txBox="1">
            <a:spLocks noGrp="1"/>
          </p:cNvSpPr>
          <p:nvPr>
            <p:ph type="title" idx="4"/>
          </p:nvPr>
        </p:nvSpPr>
        <p:spPr>
          <a:xfrm>
            <a:off x="2019811" y="3089086"/>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7" name="Google Shape;87;p13"/>
          <p:cNvSpPr txBox="1">
            <a:spLocks noGrp="1"/>
          </p:cNvSpPr>
          <p:nvPr>
            <p:ph type="subTitle" idx="5"/>
          </p:nvPr>
        </p:nvSpPr>
        <p:spPr>
          <a:xfrm>
            <a:off x="2019700" y="3505638"/>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6" hasCustomPrompt="1"/>
          </p:nvPr>
        </p:nvSpPr>
        <p:spPr>
          <a:xfrm>
            <a:off x="822838" y="3227313"/>
            <a:ext cx="8484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89" name="Google Shape;89;p13"/>
          <p:cNvSpPr txBox="1">
            <a:spLocks noGrp="1"/>
          </p:cNvSpPr>
          <p:nvPr>
            <p:ph type="title" idx="7"/>
          </p:nvPr>
        </p:nvSpPr>
        <p:spPr>
          <a:xfrm>
            <a:off x="5943486" y="1562250"/>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0" name="Google Shape;90;p13"/>
          <p:cNvSpPr txBox="1">
            <a:spLocks noGrp="1"/>
          </p:cNvSpPr>
          <p:nvPr>
            <p:ph type="subTitle" idx="8"/>
          </p:nvPr>
        </p:nvSpPr>
        <p:spPr>
          <a:xfrm>
            <a:off x="5943375" y="1978801"/>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9" hasCustomPrompt="1"/>
          </p:nvPr>
        </p:nvSpPr>
        <p:spPr>
          <a:xfrm>
            <a:off x="4773150" y="1700475"/>
            <a:ext cx="7950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92" name="Google Shape;92;p13"/>
          <p:cNvSpPr txBox="1">
            <a:spLocks noGrp="1"/>
          </p:cNvSpPr>
          <p:nvPr>
            <p:ph type="title" idx="13"/>
          </p:nvPr>
        </p:nvSpPr>
        <p:spPr>
          <a:xfrm>
            <a:off x="5943486" y="3089086"/>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3" name="Google Shape;93;p13"/>
          <p:cNvSpPr txBox="1">
            <a:spLocks noGrp="1"/>
          </p:cNvSpPr>
          <p:nvPr>
            <p:ph type="subTitle" idx="14"/>
          </p:nvPr>
        </p:nvSpPr>
        <p:spPr>
          <a:xfrm>
            <a:off x="5943375" y="3505638"/>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15" hasCustomPrompt="1"/>
          </p:nvPr>
        </p:nvSpPr>
        <p:spPr>
          <a:xfrm>
            <a:off x="4773150" y="3227313"/>
            <a:ext cx="7950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extLst>
      <p:ext uri="{BB962C8B-B14F-4D97-AF65-F5344CB8AC3E}">
        <p14:creationId xmlns:p14="http://schemas.microsoft.com/office/powerpoint/2010/main" val="31673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4"/>
        <p:cNvGrpSpPr/>
        <p:nvPr/>
      </p:nvGrpSpPr>
      <p:grpSpPr>
        <a:xfrm>
          <a:off x="0" y="0"/>
          <a:ext cx="0" cy="0"/>
          <a:chOff x="0" y="0"/>
          <a:chExt cx="0" cy="0"/>
        </a:xfrm>
      </p:grpSpPr>
      <p:sp>
        <p:nvSpPr>
          <p:cNvPr id="195" name="Google Shape;195;p7"/>
          <p:cNvSpPr txBox="1">
            <a:spLocks noGrp="1"/>
          </p:cNvSpPr>
          <p:nvPr>
            <p:ph type="title"/>
          </p:nvPr>
        </p:nvSpPr>
        <p:spPr>
          <a:xfrm>
            <a:off x="3724525" y="1755025"/>
            <a:ext cx="4700100" cy="7557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96" name="Google Shape;196;p7"/>
          <p:cNvSpPr txBox="1">
            <a:spLocks noGrp="1"/>
          </p:cNvSpPr>
          <p:nvPr>
            <p:ph type="body" idx="1"/>
          </p:nvPr>
        </p:nvSpPr>
        <p:spPr>
          <a:xfrm>
            <a:off x="720000" y="2190750"/>
            <a:ext cx="4803900" cy="2184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sz="1400"/>
            </a:lvl1pPr>
            <a:lvl2pPr marL="914400" lvl="1" indent="-279400">
              <a:spcBef>
                <a:spcPts val="0"/>
              </a:spcBef>
              <a:spcAft>
                <a:spcPts val="0"/>
              </a:spcAft>
              <a:buClr>
                <a:srgbClr val="999999"/>
              </a:buClr>
              <a:buSzPts val="800"/>
              <a:buFont typeface="Open Sans"/>
              <a:buChar char="○"/>
              <a:defRPr sz="1200"/>
            </a:lvl2pPr>
            <a:lvl3pPr marL="1371600" lvl="2" indent="-279400">
              <a:spcBef>
                <a:spcPts val="1600"/>
              </a:spcBef>
              <a:spcAft>
                <a:spcPts val="0"/>
              </a:spcAft>
              <a:buClr>
                <a:srgbClr val="999999"/>
              </a:buClr>
              <a:buSzPts val="800"/>
              <a:buFont typeface="Open Sans"/>
              <a:buChar char="■"/>
              <a:defRPr sz="1200"/>
            </a:lvl3pPr>
            <a:lvl4pPr marL="1828800" lvl="3" indent="-279400">
              <a:spcBef>
                <a:spcPts val="1600"/>
              </a:spcBef>
              <a:spcAft>
                <a:spcPts val="0"/>
              </a:spcAft>
              <a:buClr>
                <a:srgbClr val="999999"/>
              </a:buClr>
              <a:buSzPts val="800"/>
              <a:buFont typeface="Open Sans"/>
              <a:buChar char="●"/>
              <a:defRPr sz="1200"/>
            </a:lvl4pPr>
            <a:lvl5pPr marL="2286000" lvl="4" indent="-298450">
              <a:spcBef>
                <a:spcPts val="1600"/>
              </a:spcBef>
              <a:spcAft>
                <a:spcPts val="0"/>
              </a:spcAft>
              <a:buClr>
                <a:srgbClr val="999999"/>
              </a:buClr>
              <a:buSzPts val="1100"/>
              <a:buFont typeface="Open Sans"/>
              <a:buChar char="○"/>
              <a:defRPr sz="1200"/>
            </a:lvl5pPr>
            <a:lvl6pPr marL="2743200" lvl="5" indent="-298450">
              <a:spcBef>
                <a:spcPts val="1600"/>
              </a:spcBef>
              <a:spcAft>
                <a:spcPts val="0"/>
              </a:spcAft>
              <a:buClr>
                <a:srgbClr val="999999"/>
              </a:buClr>
              <a:buSzPts val="1100"/>
              <a:buFont typeface="Open Sans"/>
              <a:buChar char="■"/>
              <a:defRPr sz="1200"/>
            </a:lvl6pPr>
            <a:lvl7pPr marL="3200400" lvl="6" indent="-273050">
              <a:spcBef>
                <a:spcPts val="1600"/>
              </a:spcBef>
              <a:spcAft>
                <a:spcPts val="0"/>
              </a:spcAft>
              <a:buClr>
                <a:srgbClr val="999999"/>
              </a:buClr>
              <a:buSzPts val="700"/>
              <a:buFont typeface="Open Sans"/>
              <a:buChar char="●"/>
              <a:defRPr sz="1200"/>
            </a:lvl7pPr>
            <a:lvl8pPr marL="3657600" lvl="7" indent="-273050">
              <a:spcBef>
                <a:spcPts val="1600"/>
              </a:spcBef>
              <a:spcAft>
                <a:spcPts val="0"/>
              </a:spcAft>
              <a:buClr>
                <a:srgbClr val="999999"/>
              </a:buClr>
              <a:buSzPts val="700"/>
              <a:buFont typeface="Open Sans"/>
              <a:buChar char="○"/>
              <a:defRPr sz="1200"/>
            </a:lvl8pPr>
            <a:lvl9pPr marL="4114800" lvl="8" indent="-266700">
              <a:spcBef>
                <a:spcPts val="1600"/>
              </a:spcBef>
              <a:spcAft>
                <a:spcPts val="1600"/>
              </a:spcAft>
              <a:buClr>
                <a:srgbClr val="999999"/>
              </a:buClr>
              <a:buSzPts val="600"/>
              <a:buFont typeface="Open Sans"/>
              <a:buChar char="■"/>
              <a:defRPr sz="1200"/>
            </a:lvl9pPr>
          </a:lstStyle>
          <a:p>
            <a:endParaRPr/>
          </a:p>
        </p:txBody>
      </p:sp>
    </p:spTree>
    <p:extLst>
      <p:ext uri="{BB962C8B-B14F-4D97-AF65-F5344CB8AC3E}">
        <p14:creationId xmlns:p14="http://schemas.microsoft.com/office/powerpoint/2010/main" val="177390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59E3-5243-4C6E-A1B5-3E1862456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84068-729E-492F-AD89-F33B2A5C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DB0B0-DE3D-4345-937F-C014F1EC83C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9F05A00-1500-417E-8B8F-69F0E321430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C6A8E34-3B7E-4F57-8A1E-14486EE73C4A}"/>
              </a:ext>
            </a:extLst>
          </p:cNvPr>
          <p:cNvSpPr>
            <a:spLocks noGrp="1"/>
          </p:cNvSpPr>
          <p:nvPr>
            <p:ph type="sldNum" sz="quarter" idx="12"/>
          </p:nvPr>
        </p:nvSpPr>
        <p:spPr/>
        <p:txBody>
          <a:bodyPr/>
          <a:lstStyle/>
          <a:p>
            <a:fld id="{2A6F3D4A-32DC-477B-A1B4-2D988E458AB9}" type="slidenum">
              <a:rPr lang="en-US" altLang="en-US" smtClean="0"/>
              <a:pPr/>
              <a:t>‹#›</a:t>
            </a:fld>
            <a:endParaRPr lang="en-US" altLang="en-US"/>
          </a:p>
        </p:txBody>
      </p:sp>
    </p:spTree>
    <p:extLst>
      <p:ext uri="{BB962C8B-B14F-4D97-AF65-F5344CB8AC3E}">
        <p14:creationId xmlns:p14="http://schemas.microsoft.com/office/powerpoint/2010/main" val="218140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A33D-0E42-427D-87C7-0CC6A7FCDA0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59A5EF-BF36-4020-A111-EDCF58896D6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02A7F-9604-4CBA-9727-B7CF4AC532BC}"/>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5" name="Footer Placeholder 4">
            <a:extLst>
              <a:ext uri="{FF2B5EF4-FFF2-40B4-BE49-F238E27FC236}">
                <a16:creationId xmlns:a16="http://schemas.microsoft.com/office/drawing/2014/main" id="{857C74D1-AAC2-41A1-8EE5-F3E450699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6B7C8-695D-405C-B4C1-4A196E8C56F4}"/>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129070639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E5E7-0994-4F2C-BAAC-4E244C178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ED1D8-2967-47DE-904F-64288EB418D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289B9-3E09-4F91-878A-93E0FC2078A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9B6D38-A038-4B96-80FF-3D299CC35F10}"/>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6" name="Footer Placeholder 5">
            <a:extLst>
              <a:ext uri="{FF2B5EF4-FFF2-40B4-BE49-F238E27FC236}">
                <a16:creationId xmlns:a16="http://schemas.microsoft.com/office/drawing/2014/main" id="{84D7671F-F33A-4A35-B4DB-5584A8C55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A7FDD-D2AC-46C4-B391-28FB64C44886}"/>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17974124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E1B2-DB0A-48D1-B2CA-21D27E81720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EB326-E922-4FC7-B4F9-D2B23DBF48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7E53D-3F02-4F4B-A2F6-DE8A848F325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8AE4D-DD34-4B83-8D0A-C31663C3DC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34073-5DAB-40BB-ADD9-4E38F9A841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A1465-D885-41CB-8E03-3C2784A7B66C}"/>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8" name="Footer Placeholder 7">
            <a:extLst>
              <a:ext uri="{FF2B5EF4-FFF2-40B4-BE49-F238E27FC236}">
                <a16:creationId xmlns:a16="http://schemas.microsoft.com/office/drawing/2014/main" id="{49E84A4C-865E-497B-B647-1A831ADD8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0FE44-C9F3-44FD-8FD6-D6DB672B339D}"/>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273816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EF52-97EB-4BDE-82CA-0682620C9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FAF49-699B-41E6-89C3-1C420CEB68E9}"/>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4" name="Footer Placeholder 3">
            <a:extLst>
              <a:ext uri="{FF2B5EF4-FFF2-40B4-BE49-F238E27FC236}">
                <a16:creationId xmlns:a16="http://schemas.microsoft.com/office/drawing/2014/main" id="{6DEE19F7-AFED-48AA-B958-BF795BB49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8D12D-649F-40EC-8124-99AB55F5C1A8}"/>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5468427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9A227-FC95-46D2-8BEE-0BFF48BE9463}"/>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3" name="Footer Placeholder 2">
            <a:extLst>
              <a:ext uri="{FF2B5EF4-FFF2-40B4-BE49-F238E27FC236}">
                <a16:creationId xmlns:a16="http://schemas.microsoft.com/office/drawing/2014/main" id="{0BC0FFA2-051D-485E-B469-BC2A03EE5D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2B4406-B7E7-413A-937E-A2348E673F01}"/>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32013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579C-3B9E-49D2-AB6D-7597EADAC81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DC3E1B-50F9-49EE-936E-BCEB95A7989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052F5-8628-46D6-9E1A-7D452D80DE9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0CB769-FD4D-4171-8E47-F061E8404537}"/>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6" name="Footer Placeholder 5">
            <a:extLst>
              <a:ext uri="{FF2B5EF4-FFF2-40B4-BE49-F238E27FC236}">
                <a16:creationId xmlns:a16="http://schemas.microsoft.com/office/drawing/2014/main" id="{9E204FB0-ACEE-436F-A428-41EA34B54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E1DE8-3695-45D2-8C07-A36A4756069C}"/>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1086035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12DE-367E-4F23-BE36-71FBABEBC50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F365CC1-BCC1-4B37-8CC4-433EDDDD038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A91CDF2-EECD-4E2A-B03B-6F2D5179519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12191E-2C2F-4F58-B785-45E22994266B}"/>
              </a:ext>
            </a:extLst>
          </p:cNvPr>
          <p:cNvSpPr>
            <a:spLocks noGrp="1"/>
          </p:cNvSpPr>
          <p:nvPr>
            <p:ph type="dt" sz="half" idx="10"/>
          </p:nvPr>
        </p:nvSpPr>
        <p:spPr/>
        <p:txBody>
          <a:bodyPr/>
          <a:lstStyle/>
          <a:p>
            <a:fld id="{B7B9AAE9-6FA9-46D4-BC6A-40FD043AF09E}" type="datetimeFigureOut">
              <a:rPr lang="en-US" smtClean="0"/>
              <a:t>12/4/2021</a:t>
            </a:fld>
            <a:endParaRPr lang="en-US"/>
          </a:p>
        </p:txBody>
      </p:sp>
      <p:sp>
        <p:nvSpPr>
          <p:cNvPr id="6" name="Footer Placeholder 5">
            <a:extLst>
              <a:ext uri="{FF2B5EF4-FFF2-40B4-BE49-F238E27FC236}">
                <a16:creationId xmlns:a16="http://schemas.microsoft.com/office/drawing/2014/main" id="{319A2857-CAB1-4A66-BD68-E96A33311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B2C40-B7EE-495B-B874-CBA22CABD0B2}"/>
              </a:ext>
            </a:extLst>
          </p:cNvPr>
          <p:cNvSpPr>
            <a:spLocks noGrp="1"/>
          </p:cNvSpPr>
          <p:nvPr>
            <p:ph type="sldNum" sz="quarter" idx="12"/>
          </p:nvPr>
        </p:nvSpPr>
        <p:spPr/>
        <p:txBody>
          <a:bodyPr/>
          <a:lstStyle/>
          <a:p>
            <a:fld id="{02FF6F21-8A59-46DB-921C-4B3C76AB509D}" type="slidenum">
              <a:rPr lang="en-US" smtClean="0"/>
              <a:t>‹#›</a:t>
            </a:fld>
            <a:endParaRPr lang="en-US"/>
          </a:p>
        </p:txBody>
      </p:sp>
    </p:spTree>
    <p:extLst>
      <p:ext uri="{BB962C8B-B14F-4D97-AF65-F5344CB8AC3E}">
        <p14:creationId xmlns:p14="http://schemas.microsoft.com/office/powerpoint/2010/main" val="7579349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7B970-E1E8-4EE9-8494-3C3909D8529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B6098-021C-4FE1-AF89-B31313E7EEA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8755A-CF85-4AD1-8A42-420140FB455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B9AAE9-6FA9-46D4-BC6A-40FD043AF09E}" type="datetimeFigureOut">
              <a:rPr lang="en-US" smtClean="0"/>
              <a:t>12/4/2021</a:t>
            </a:fld>
            <a:endParaRPr lang="en-US"/>
          </a:p>
        </p:txBody>
      </p:sp>
      <p:sp>
        <p:nvSpPr>
          <p:cNvPr id="5" name="Footer Placeholder 4">
            <a:extLst>
              <a:ext uri="{FF2B5EF4-FFF2-40B4-BE49-F238E27FC236}">
                <a16:creationId xmlns:a16="http://schemas.microsoft.com/office/drawing/2014/main" id="{2C43FB87-23B0-47C8-B7EC-2CF50C5E36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CE1F5A-2286-41E2-8087-373CCC53398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FF6F21-8A59-46DB-921C-4B3C76AB509D}" type="slidenum">
              <a:rPr lang="en-US" smtClean="0"/>
              <a:t>‹#›</a:t>
            </a:fld>
            <a:endParaRPr lang="en-US"/>
          </a:p>
        </p:txBody>
      </p:sp>
    </p:spTree>
    <p:extLst>
      <p:ext uri="{BB962C8B-B14F-4D97-AF65-F5344CB8AC3E}">
        <p14:creationId xmlns:p14="http://schemas.microsoft.com/office/powerpoint/2010/main" val="32276001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7"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jpeg"/><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3.jpe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slide" Target="slide11.xml"/><Relationship Id="rId5" Type="http://schemas.openxmlformats.org/officeDocument/2006/relationships/image" Target="../media/image9.png"/><Relationship Id="rId10" Type="http://schemas.openxmlformats.org/officeDocument/2006/relationships/slide" Target="slide16.xml"/><Relationship Id="rId4" Type="http://schemas.openxmlformats.org/officeDocument/2006/relationships/image" Target="../media/image8.png"/><Relationship Id="rId9" Type="http://schemas.openxmlformats.org/officeDocument/2006/relationships/slide" Target="slide15.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0AE921-F8BA-40CC-B31B-0881F26123CC}"/>
              </a:ext>
            </a:extLst>
          </p:cNvPr>
          <p:cNvSpPr/>
          <p:nvPr/>
        </p:nvSpPr>
        <p:spPr>
          <a:xfrm>
            <a:off x="1253397" y="1913877"/>
            <a:ext cx="6637205" cy="1938992"/>
          </a:xfrm>
          <a:prstGeom prst="rect">
            <a:avLst/>
          </a:prstGeom>
          <a:noFill/>
        </p:spPr>
        <p:txBody>
          <a:bodyPr wrap="square" lIns="68580" tIns="34290" rIns="68580" bIns="34290">
            <a:spAutoFit/>
          </a:bodyPr>
          <a:lstStyle/>
          <a:p>
            <a:pPr algn="ctr"/>
            <a:r>
              <a:rPr lang="en-US" sz="40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CHÀO MỪNG CÁC EM ĐẾN VỚI TIẾT HỌC  TRỰC TUYẾN</a:t>
            </a:r>
          </a:p>
        </p:txBody>
      </p:sp>
    </p:spTree>
    <p:extLst>
      <p:ext uri="{BB962C8B-B14F-4D97-AF65-F5344CB8AC3E}">
        <p14:creationId xmlns:p14="http://schemas.microsoft.com/office/powerpoint/2010/main" val="1748530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h 1"/>
          <p:cNvPicPr>
            <a:picLocks noChangeAspect="1"/>
          </p:cNvPicPr>
          <p:nvPr/>
        </p:nvPicPr>
        <p:blipFill rotWithShape="1">
          <a:blip r:embed="rId2">
            <a:extLst>
              <a:ext uri="{28A0092B-C50C-407E-A947-70E740481C1C}">
                <a14:useLocalDpi xmlns:a14="http://schemas.microsoft.com/office/drawing/2010/main" val="0"/>
              </a:ext>
            </a:extLst>
          </a:blip>
          <a:srcRect l="29260" t="4910" b="4974"/>
          <a:stretch/>
        </p:blipFill>
        <p:spPr>
          <a:xfrm>
            <a:off x="96860" y="0"/>
            <a:ext cx="1309245" cy="5143500"/>
          </a:xfrm>
          <a:prstGeom prst="rect">
            <a:avLst/>
          </a:prstGeom>
        </p:spPr>
      </p:pic>
      <p:pic>
        <p:nvPicPr>
          <p:cNvPr id="3" name="Picture 2" descr="Hoạt hình Clip nghệ thuật - ánh nắng mặt trời tài liệu hình ảnh nền png tải  về - Miễn phí trong suốt Hoa png Tải về."/>
          <p:cNvPicPr>
            <a:picLocks noChangeAspect="1" noChangeArrowheads="1"/>
          </p:cNvPicPr>
          <p:nvPr/>
        </p:nvPicPr>
        <p:blipFill rotWithShape="1">
          <a:blip r:embed="rId3" cstate="print">
            <a:clrChange>
              <a:clrFrom>
                <a:srgbClr val="EEEEEE"/>
              </a:clrFrom>
              <a:clrTo>
                <a:srgbClr val="EEEEEE">
                  <a:alpha val="0"/>
                </a:srgbClr>
              </a:clrTo>
            </a:clrChange>
            <a:extLst>
              <a:ext uri="{28A0092B-C50C-407E-A947-70E740481C1C}">
                <a14:useLocalDpi xmlns:a14="http://schemas.microsoft.com/office/drawing/2010/main" val="0"/>
              </a:ext>
            </a:extLst>
          </a:blip>
          <a:srcRect r="13156"/>
          <a:stretch/>
        </p:blipFill>
        <p:spPr bwMode="auto">
          <a:xfrm>
            <a:off x="7190263" y="1"/>
            <a:ext cx="1472830" cy="942191"/>
          </a:xfrm>
          <a:prstGeom prst="rect">
            <a:avLst/>
          </a:prstGeom>
          <a:noFill/>
          <a:extLst>
            <a:ext uri="{909E8E84-426E-40DD-AFC4-6F175D3DCCD1}">
              <a14:hiddenFill xmlns:a14="http://schemas.microsoft.com/office/drawing/2010/main">
                <a:solidFill>
                  <a:srgbClr val="FFFFFF"/>
                </a:solidFill>
              </a14:hiddenFill>
            </a:ext>
          </a:extLst>
        </p:spPr>
      </p:pic>
      <p:pic>
        <p:nvPicPr>
          <p:cNvPr id="4" name="Ảnh 3"/>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26070" b="7958"/>
          <a:stretch/>
        </p:blipFill>
        <p:spPr>
          <a:xfrm>
            <a:off x="2288199" y="1831462"/>
            <a:ext cx="4019970" cy="2656111"/>
          </a:xfrm>
          <a:prstGeom prst="rect">
            <a:avLst/>
          </a:prstGeom>
        </p:spPr>
      </p:pic>
      <p:sp>
        <p:nvSpPr>
          <p:cNvPr id="5" name="TextBox 3"/>
          <p:cNvSpPr txBox="1">
            <a:spLocks noChangeArrowheads="1"/>
          </p:cNvSpPr>
          <p:nvPr/>
        </p:nvSpPr>
        <p:spPr bwMode="auto">
          <a:xfrm>
            <a:off x="706582" y="363774"/>
            <a:ext cx="6388823" cy="8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altLang="vi-VN" sz="4675" b="1" i="0" dirty="0">
                <a:ln>
                  <a:solidFill>
                    <a:srgbClr val="FF0000"/>
                  </a:solidFill>
                </a:ln>
                <a:solidFill>
                  <a:srgbClr val="FF0000"/>
                </a:solidFill>
                <a:latin typeface="Times New Roman" panose="02020603050405020304" pitchFamily="18" charset="0"/>
                <a:cs typeface="Times New Roman" panose="02020603050405020304" pitchFamily="18" charset="0"/>
              </a:rPr>
              <a:t>Luyện </a:t>
            </a:r>
            <a:r>
              <a:rPr lang="en-US" altLang="vi-VN" sz="4675" b="1" i="0" dirty="0" err="1">
                <a:ln>
                  <a:solidFill>
                    <a:srgbClr val="FF0000"/>
                  </a:solidFill>
                </a:ln>
                <a:solidFill>
                  <a:srgbClr val="FF0000"/>
                </a:solidFill>
                <a:latin typeface="Times New Roman" panose="02020603050405020304" pitchFamily="18" charset="0"/>
                <a:cs typeface="Times New Roman" panose="02020603050405020304" pitchFamily="18" charset="0"/>
              </a:rPr>
              <a:t>đọc</a:t>
            </a:r>
            <a:r>
              <a:rPr lang="en-US" altLang="vi-VN" sz="4675" b="1" i="0" dirty="0">
                <a:ln>
                  <a:solidFill>
                    <a:srgbClr val="FF0000"/>
                  </a:solidFill>
                </a:ln>
                <a:solidFill>
                  <a:srgbClr val="FF0000"/>
                </a:solidFill>
                <a:latin typeface="Times New Roman" panose="02020603050405020304" pitchFamily="18" charset="0"/>
                <a:cs typeface="Times New Roman" panose="02020603050405020304" pitchFamily="18" charset="0"/>
              </a:rPr>
              <a:t> </a:t>
            </a:r>
            <a:r>
              <a:rPr lang="en-US" altLang="vi-VN" sz="4675" b="1" i="0" dirty="0" err="1" smtClean="0">
                <a:ln>
                  <a:solidFill>
                    <a:srgbClr val="FF0000"/>
                  </a:solidFill>
                </a:ln>
                <a:solidFill>
                  <a:srgbClr val="FF0000"/>
                </a:solidFill>
                <a:latin typeface="Times New Roman" panose="02020603050405020304" pitchFamily="18" charset="0"/>
                <a:cs typeface="Times New Roman" panose="02020603050405020304" pitchFamily="18" charset="0"/>
              </a:rPr>
              <a:t>đoạn</a:t>
            </a:r>
            <a:r>
              <a:rPr lang="en-US" altLang="vi-VN" sz="4675" b="1" i="0" dirty="0" smtClean="0">
                <a:ln>
                  <a:solidFill>
                    <a:srgbClr val="FF0000"/>
                  </a:solidFill>
                </a:ln>
                <a:solidFill>
                  <a:srgbClr val="FF0000"/>
                </a:solidFill>
                <a:latin typeface="Times New Roman" panose="02020603050405020304" pitchFamily="18" charset="0"/>
                <a:cs typeface="Times New Roman" panose="02020603050405020304" pitchFamily="18" charset="0"/>
              </a:rPr>
              <a:t>:</a:t>
            </a:r>
            <a:endParaRPr lang="en-US" altLang="vi-VN" sz="4675" b="1" i="0"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WordArt 4">
            <a:extLst>
              <a:ext uri="{FF2B5EF4-FFF2-40B4-BE49-F238E27FC236}">
                <a16:creationId xmlns:a16="http://schemas.microsoft.com/office/drawing/2014/main" id="{741D0ADA-0C7E-49F7-88EC-7734FED31502}"/>
              </a:ext>
            </a:extLst>
          </p:cNvPr>
          <p:cNvSpPr>
            <a:spLocks noChangeArrowheads="1" noChangeShapeType="1" noTextEdit="1"/>
          </p:cNvSpPr>
          <p:nvPr/>
        </p:nvSpPr>
        <p:spPr bwMode="auto">
          <a:xfrm>
            <a:off x="2885090" y="477563"/>
            <a:ext cx="2438400" cy="514350"/>
          </a:xfrm>
          <a:prstGeom prst="rect">
            <a:avLst/>
          </a:prstGeom>
        </p:spPr>
        <p:txBody>
          <a:bodyPr wrap="none" fromWordArt="1">
            <a:prstTxWarp prst="textPlain">
              <a:avLst>
                <a:gd name="adj" fmla="val 50000"/>
              </a:avLst>
            </a:prstTxWarp>
          </a:bodyPr>
          <a:lstStyle/>
          <a:p>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Giọng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đọc</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24952" name="Text Box 24">
            <a:extLst>
              <a:ext uri="{FF2B5EF4-FFF2-40B4-BE49-F238E27FC236}">
                <a16:creationId xmlns:a16="http://schemas.microsoft.com/office/drawing/2014/main" id="{C5E1A2A1-ED32-4A85-B750-4D245256FC37}"/>
              </a:ext>
            </a:extLst>
          </p:cNvPr>
          <p:cNvSpPr txBox="1">
            <a:spLocks noChangeArrowheads="1"/>
          </p:cNvSpPr>
          <p:nvPr/>
        </p:nvSpPr>
        <p:spPr bwMode="auto">
          <a:xfrm>
            <a:off x="340241" y="1411069"/>
            <a:ext cx="7814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a:cs typeface="Times New Roman" panose="02020603050405020304" pitchFamily="18" charset="0"/>
              </a:rPr>
              <a:t>      </a:t>
            </a:r>
            <a:r>
              <a:rPr lang="en-US" altLang="en-US" sz="3600" b="1" dirty="0" err="1">
                <a:cs typeface="Times New Roman" panose="02020603050405020304" pitchFamily="18" charset="0"/>
              </a:rPr>
              <a:t>Giọng</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đọc</a:t>
            </a:r>
            <a:r>
              <a:rPr lang="en-US" altLang="en-US" sz="3600" b="1" dirty="0">
                <a:cs typeface="Times New Roman" panose="02020603050405020304" pitchFamily="18" charset="0"/>
              </a:rPr>
              <a:t> thong </a:t>
            </a:r>
            <a:r>
              <a:rPr lang="en-US" altLang="en-US" sz="3600" b="1" dirty="0" err="1">
                <a:cs typeface="Times New Roman" panose="02020603050405020304" pitchFamily="18" charset="0"/>
              </a:rPr>
              <a:t>thả</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nhẹ</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nhàng</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tình</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cảm</a:t>
            </a:r>
            <a:r>
              <a:rPr lang="en-US" altLang="en-US" sz="3600" b="1" dirty="0">
                <a:cs typeface="Times New Roman" panose="02020603050405020304" pitchFamily="18" charset="0"/>
              </a:rPr>
              <a:t>.</a:t>
            </a:r>
          </a:p>
        </p:txBody>
      </p:sp>
      <p:pic>
        <p:nvPicPr>
          <p:cNvPr id="14" name="图片 91">
            <a:extLst>
              <a:ext uri="{FF2B5EF4-FFF2-40B4-BE49-F238E27FC236}">
                <a16:creationId xmlns:a16="http://schemas.microsoft.com/office/drawing/2014/main" id="{38EBCF24-498E-44B2-A713-8F74B33A5E7C}"/>
              </a:ext>
            </a:extLst>
          </p:cNvPr>
          <p:cNvPicPr>
            <a:picLocks noChangeAspect="1"/>
          </p:cNvPicPr>
          <p:nvPr/>
        </p:nvPicPr>
        <p:blipFill>
          <a:blip r:embed="rId2"/>
          <a:stretch>
            <a:fillRect/>
          </a:stretch>
        </p:blipFill>
        <p:spPr>
          <a:xfrm>
            <a:off x="6426667" y="2288232"/>
            <a:ext cx="2717333" cy="2667451"/>
          </a:xfrm>
          <a:prstGeom prst="rect">
            <a:avLst/>
          </a:prstGeom>
          <a:effectLst>
            <a:outerShdw blurRad="228600" dist="38100" dir="19800000" sx="102000" sy="102000" algn="tl" rotWithShape="0">
              <a:prstClr val="black">
                <a:alpha val="67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diamond(in)">
                                      <p:cBhvr>
                                        <p:cTn id="7" dur="2000"/>
                                        <p:tgtEl>
                                          <p:spTgt spid="1249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4952"/>
                                        </p:tgtEl>
                                        <p:attrNameLst>
                                          <p:attrName>style.visibility</p:attrName>
                                        </p:attrNameLst>
                                      </p:cBhvr>
                                      <p:to>
                                        <p:strVal val="visible"/>
                                      </p:to>
                                    </p:set>
                                    <p:animEffect transition="in" filter="fade">
                                      <p:cBhvr>
                                        <p:cTn id="19" dur="1000"/>
                                        <p:tgtEl>
                                          <p:spTgt spid="124952"/>
                                        </p:tgtEl>
                                      </p:cBhvr>
                                    </p:animEffect>
                                    <p:anim calcmode="lin" valueType="num">
                                      <p:cBhvr>
                                        <p:cTn id="20" dur="1000" fill="hold"/>
                                        <p:tgtEl>
                                          <p:spTgt spid="124952"/>
                                        </p:tgtEl>
                                        <p:attrNameLst>
                                          <p:attrName>ppt_x</p:attrName>
                                        </p:attrNameLst>
                                      </p:cBhvr>
                                      <p:tavLst>
                                        <p:tav tm="0">
                                          <p:val>
                                            <p:strVal val="#ppt_x"/>
                                          </p:val>
                                        </p:tav>
                                        <p:tav tm="100000">
                                          <p:val>
                                            <p:strVal val="#ppt_x"/>
                                          </p:val>
                                        </p:tav>
                                      </p:tavLst>
                                    </p:anim>
                                    <p:anim calcmode="lin" valueType="num">
                                      <p:cBhvr>
                                        <p:cTn id="21" dur="1000" fill="hold"/>
                                        <p:tgtEl>
                                          <p:spTgt spid="1249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3" name="TextBox 22">
            <a:extLst>
              <a:ext uri="{FF2B5EF4-FFF2-40B4-BE49-F238E27FC236}">
                <a16:creationId xmlns:a16="http://schemas.microsoft.com/office/drawing/2014/main" id="{4E7BCE6F-CC7F-494C-89F8-898BB86B23E7}"/>
              </a:ext>
            </a:extLst>
          </p:cNvPr>
          <p:cNvSpPr txBox="1"/>
          <p:nvPr/>
        </p:nvSpPr>
        <p:spPr>
          <a:xfrm>
            <a:off x="2198511" y="0"/>
            <a:ext cx="47469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Nắng phương Nam</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5" name="TextBox 24">
            <a:extLst>
              <a:ext uri="{FF2B5EF4-FFF2-40B4-BE49-F238E27FC236}">
                <a16:creationId xmlns:a16="http://schemas.microsoft.com/office/drawing/2014/main" id="{14F21D0E-052E-4210-9A02-A4DA04F7BA9A}"/>
              </a:ext>
            </a:extLst>
          </p:cNvPr>
          <p:cNvSpPr txBox="1"/>
          <p:nvPr/>
        </p:nvSpPr>
        <p:spPr>
          <a:xfrm>
            <a:off x="132521" y="1086439"/>
            <a:ext cx="9144000" cy="267765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Hôm nay đã là hai mươi tám Tết. Chợ hoa trên đường Nguyễn Huệ đông nghịt người. Uyên cùng các bạn đi giữa rừng hoa như đi trong mơ.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Đang ríu rít chuyện trò, cả nhóm bỗng sững lại vì tiếng gọi: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rPr>
              <a:t>- </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Nè, sắp nhỏ kia, đi đâu vậy?</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rPr>
              <a:t>   </a:t>
            </a: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49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C8B4C36-9EAF-4B22-90CD-63B58CEC3940}"/>
              </a:ext>
            </a:extLst>
          </p:cNvPr>
          <p:cNvSpPr txBox="1"/>
          <p:nvPr/>
        </p:nvSpPr>
        <p:spPr>
          <a:xfrm>
            <a:off x="0" y="311408"/>
            <a:ext cx="9144000" cy="5093702"/>
          </a:xfrm>
          <a:prstGeom prst="rect">
            <a:avLst/>
          </a:prstGeom>
          <a:noFill/>
        </p:spPr>
        <p:txBody>
          <a:bodyPr wrap="square">
            <a:spAutoFit/>
          </a:bodyPr>
          <a:lstStyle/>
          <a:p>
            <a:pPr>
              <a:defRPr/>
            </a:pPr>
            <a:r>
              <a:rPr lang="vi-VN" sz="2500" b="1" dirty="0">
                <a:solidFill>
                  <a:srgbClr val="FF0000"/>
                </a:solidFill>
                <a:latin typeface="+mj-lt"/>
              </a:rPr>
              <a:t>2. </a:t>
            </a:r>
            <a:r>
              <a:rPr lang="vi-VN" sz="2500" dirty="0">
                <a:solidFill>
                  <a:srgbClr val="0070C0"/>
                </a:solidFill>
                <a:latin typeface="+mj-lt"/>
              </a:rPr>
              <a:t>Tưởng ai, té ra </a:t>
            </a:r>
            <a:r>
              <a:rPr lang="en-US" sz="2500" dirty="0" err="1">
                <a:solidFill>
                  <a:srgbClr val="0070C0"/>
                </a:solidFill>
                <a:latin typeface="+mj-lt"/>
                <a:cs typeface="Times New Roman" panose="02020603050405020304" pitchFamily="18" charset="0"/>
              </a:rPr>
              <a:t>là</a:t>
            </a:r>
            <a:r>
              <a:rPr lang="en-US" sz="2500" dirty="0">
                <a:solidFill>
                  <a:srgbClr val="0070C0"/>
                </a:solidFill>
                <a:latin typeface="+mj-lt"/>
              </a:rPr>
              <a:t> </a:t>
            </a:r>
            <a:r>
              <a:rPr lang="vi-VN" sz="2500" dirty="0">
                <a:solidFill>
                  <a:srgbClr val="0070C0"/>
                </a:solidFill>
                <a:latin typeface="+mj-lt"/>
              </a:rPr>
              <a:t>nhỏ Phương. Uyên đáp:</a:t>
            </a:r>
          </a:p>
          <a:p>
            <a:pPr>
              <a:defRPr/>
            </a:pPr>
            <a:r>
              <a:rPr lang="vi-VN" sz="2500" dirty="0">
                <a:solidFill>
                  <a:srgbClr val="0070C0"/>
                </a:solidFill>
                <a:latin typeface="+mj-lt"/>
              </a:rPr>
              <a:t>- Tụi mình đi lòng vòng tìm chút gì để kịp gửi ra Hà Nội cho Vân.</a:t>
            </a:r>
          </a:p>
          <a:p>
            <a:pPr>
              <a:defRPr/>
            </a:pPr>
            <a:r>
              <a:rPr lang="en-US" sz="2500" dirty="0">
                <a:solidFill>
                  <a:srgbClr val="0070C0"/>
                </a:solidFill>
                <a:latin typeface="+mj-lt"/>
              </a:rPr>
              <a:t>- </a:t>
            </a:r>
            <a:r>
              <a:rPr lang="vi-VN" sz="2500" dirty="0">
                <a:solidFill>
                  <a:srgbClr val="0070C0"/>
                </a:solidFill>
                <a:latin typeface="+mj-lt"/>
              </a:rPr>
              <a:t>Có phải Vân hát dân ca ở trại hè Nha Trang không?</a:t>
            </a:r>
            <a:endParaRPr lang="en-US" sz="2500" dirty="0">
              <a:solidFill>
                <a:srgbClr val="0070C0"/>
              </a:solidFill>
              <a:latin typeface="+mj-lt"/>
            </a:endParaRPr>
          </a:p>
          <a:p>
            <a:pPr>
              <a:spcBef>
                <a:spcPct val="0"/>
              </a:spcBef>
              <a:buFontTx/>
              <a:buNone/>
            </a:pPr>
            <a:r>
              <a:rPr lang="vi-VN" altLang="en-US" sz="2500" dirty="0">
                <a:solidFill>
                  <a:srgbClr val="0070C0"/>
                </a:solidFill>
                <a:latin typeface="+mj-lt"/>
              </a:rPr>
              <a:t>- Phải đó. Mấy đứa mới nhận được thư Vân sáng nay.</a:t>
            </a:r>
          </a:p>
          <a:p>
            <a:pPr>
              <a:spcBef>
                <a:spcPct val="0"/>
              </a:spcBef>
              <a:buFontTx/>
              <a:buNone/>
            </a:pPr>
            <a:r>
              <a:rPr lang="vi-VN" altLang="en-US" sz="2500" dirty="0">
                <a:solidFill>
                  <a:srgbClr val="0070C0"/>
                </a:solidFill>
                <a:latin typeface="+mj-lt"/>
              </a:rPr>
              <a:t>- Tết ngoài đó chắc là vui lắm</a:t>
            </a:r>
            <a:r>
              <a:rPr lang="vi-VN" altLang="en-US" sz="2500" dirty="0" smtClean="0">
                <a:solidFill>
                  <a:srgbClr val="0070C0"/>
                </a:solidFill>
                <a:latin typeface="+mj-lt"/>
              </a:rPr>
              <a:t>?</a:t>
            </a:r>
            <a:endParaRPr kumimoji="0" lang="en-US" altLang="en-US" sz="2500" b="0" i="0" u="none" strike="noStrike" kern="1200" cap="none" spc="0" normalizeH="0" baseline="0" noProof="0" dirty="0" smtClean="0">
              <a:ln>
                <a:noFill/>
              </a:ln>
              <a:solidFill>
                <a:srgbClr val="0070C0"/>
              </a:solidFill>
              <a:effectLst/>
              <a:uLnTx/>
              <a:uFillTx/>
              <a:latin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500" b="0" i="0" u="none" strike="noStrike" kern="1200" cap="none" spc="0" normalizeH="0" baseline="0" noProof="0" dirty="0" smtClean="0">
                <a:ln>
                  <a:noFill/>
                </a:ln>
                <a:solidFill>
                  <a:srgbClr val="0070C0"/>
                </a:solidFill>
                <a:effectLst/>
                <a:uLnTx/>
                <a:uFillTx/>
                <a:latin typeface="+mj-lt"/>
              </a:rPr>
              <a:t>- </a:t>
            </a:r>
            <a:r>
              <a:rPr kumimoji="0" lang="vi-VN" altLang="en-US" sz="2500" b="0" i="0" u="none" strike="noStrike" kern="1200" cap="none" spc="0" normalizeH="0" baseline="0" noProof="0" dirty="0">
                <a:ln>
                  <a:noFill/>
                </a:ln>
                <a:solidFill>
                  <a:srgbClr val="0070C0"/>
                </a:solidFill>
                <a:effectLst/>
                <a:uLnTx/>
                <a:uFillTx/>
                <a:latin typeface="+mj-lt"/>
              </a:rPr>
              <a:t>Vui nhưng mà lạnh dễ sợ luôn. Đây nè, mình đọc một đoạn thư của Vân nhé ! - Vừa nói, Uyên vừa rút trong túi ra một tờ giấy - "Hà Nội đang rạo rực trong những ngày giáp Tết. Trời cuối đông lạnh buốt. Những dòng suối hoa trôi dưới bầu trời xám đục và làn mưa bụi trắng xóa". Viết hay quá, phải không?</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vi-VN" altLang="en-US" sz="2500" b="0" i="0" u="none" strike="noStrike" kern="1200" cap="none" spc="0" normalizeH="0" baseline="0" noProof="0" dirty="0">
                <a:ln>
                  <a:noFill/>
                </a:ln>
                <a:solidFill>
                  <a:srgbClr val="0070C0"/>
                </a:solidFill>
                <a:effectLst/>
                <a:uLnTx/>
                <a:uFillTx/>
                <a:latin typeface="+mj-lt"/>
              </a:rPr>
              <a:t>Ước gì chúng mình gửi cho Vân được ít nắng phương Nam nhỉ! - Huê nói.</a:t>
            </a:r>
            <a:endParaRPr kumimoji="0" lang="en-US" altLang="en-US" sz="2500" b="0" i="0" u="none" strike="noStrike" kern="1200" cap="none" spc="0" normalizeH="0" baseline="0" noProof="0" dirty="0">
              <a:ln>
                <a:noFill/>
              </a:ln>
              <a:solidFill>
                <a:srgbClr val="0070C0"/>
              </a:solidFill>
              <a:effectLst/>
              <a:uLnTx/>
              <a:uFillTx/>
              <a:latin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500" b="0" i="0" u="none" strike="noStrike" kern="1200" cap="none" spc="0" normalizeH="0" baseline="0" noProof="0" dirty="0">
                <a:ln>
                  <a:noFill/>
                </a:ln>
                <a:solidFill>
                  <a:srgbClr val="0070C0"/>
                </a:solidFill>
                <a:effectLst/>
                <a:uLnTx/>
                <a:uFillTx/>
                <a:latin typeface="+mj-lt"/>
              </a:rPr>
              <a:t>   </a:t>
            </a:r>
            <a:endParaRPr kumimoji="0" lang="vi-VN" altLang="en-US" sz="2500" b="0" i="0" u="none" strike="noStrike" kern="1200" cap="none" spc="0" normalizeH="0" baseline="0" noProof="0" dirty="0">
              <a:ln>
                <a:noFill/>
              </a:ln>
              <a:solidFill>
                <a:srgbClr val="0070C0"/>
              </a:solidFill>
              <a:effectLst/>
              <a:uLnTx/>
              <a:uFillTx/>
              <a:latin typeface="+mj-lt"/>
            </a:endParaRPr>
          </a:p>
        </p:txBody>
      </p:sp>
    </p:spTree>
    <p:extLst>
      <p:ext uri="{BB962C8B-B14F-4D97-AF65-F5344CB8AC3E}">
        <p14:creationId xmlns:p14="http://schemas.microsoft.com/office/powerpoint/2010/main" val="388184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5" name="TextBox 24">
            <a:extLst>
              <a:ext uri="{FF2B5EF4-FFF2-40B4-BE49-F238E27FC236}">
                <a16:creationId xmlns:a16="http://schemas.microsoft.com/office/drawing/2014/main" id="{14F21D0E-052E-4210-9A02-A4DA04F7BA9A}"/>
              </a:ext>
            </a:extLst>
          </p:cNvPr>
          <p:cNvSpPr txBox="1"/>
          <p:nvPr/>
        </p:nvSpPr>
        <p:spPr>
          <a:xfrm>
            <a:off x="0" y="0"/>
            <a:ext cx="9144000" cy="4893647"/>
          </a:xfrm>
          <a:prstGeom prst="rect">
            <a:avLst/>
          </a:prstGeom>
          <a:noFill/>
        </p:spPr>
        <p:txBody>
          <a:bodyPr wrap="square">
            <a:spAutoFit/>
          </a:bodyPr>
          <a:lstStyle/>
          <a:p>
            <a:pPr>
              <a:spcBef>
                <a:spcPct val="0"/>
              </a:spcBef>
              <a:buFontTx/>
              <a:buNone/>
            </a:pPr>
            <a:r>
              <a:rPr lang="vi-VN" altLang="en-US" sz="2400" b="1" dirty="0">
                <a:solidFill>
                  <a:srgbClr val="FF0000"/>
                </a:solidFill>
                <a:latin typeface="Times New Roman" panose="02020603050405020304" pitchFamily="18" charset="0"/>
              </a:rPr>
              <a:t>3. </a:t>
            </a:r>
            <a:r>
              <a:rPr lang="vi-VN" altLang="en-US" sz="2400" dirty="0">
                <a:solidFill>
                  <a:srgbClr val="0070C0"/>
                </a:solidFill>
                <a:latin typeface="Times New Roman" panose="02020603050405020304" pitchFamily="18" charset="0"/>
              </a:rPr>
              <a:t>Không ngờ điều ước của Hu</a:t>
            </a:r>
            <a:r>
              <a:rPr lang="en-US" altLang="en-US" sz="2400" dirty="0">
                <a:solidFill>
                  <a:srgbClr val="0070C0"/>
                </a:solidFill>
                <a:latin typeface="Times New Roman" panose="02020603050405020304" pitchFamily="18" charset="0"/>
              </a:rPr>
              <a:t>ê</a:t>
            </a:r>
            <a:r>
              <a:rPr lang="vi-VN" altLang="en-US" sz="2400" dirty="0">
                <a:solidFill>
                  <a:srgbClr val="0070C0"/>
                </a:solidFill>
                <a:latin typeface="Times New Roman" panose="02020603050405020304" pitchFamily="18" charset="0"/>
              </a:rPr>
              <a:t> lại gợi ra một sáng kiến. Phương reo lên:</a:t>
            </a:r>
            <a:endParaRPr lang="en-US" altLang="en-US" sz="2400" dirty="0">
              <a:solidFill>
                <a:srgbClr val="0070C0"/>
              </a:solidFill>
              <a:latin typeface="Times New Roman" panose="02020603050405020304" pitchFamily="18" charset="0"/>
            </a:endParaRPr>
          </a:p>
          <a:p>
            <a:pPr>
              <a:spcBef>
                <a:spcPct val="0"/>
              </a:spcBef>
              <a:buFontTx/>
              <a:buNone/>
            </a:pPr>
            <a:r>
              <a:rPr lang="vi-VN" altLang="en-US" sz="2400" dirty="0">
                <a:solidFill>
                  <a:srgbClr val="0070C0"/>
                </a:solidFill>
                <a:latin typeface="Times New Roman" panose="02020603050405020304" pitchFamily="18" charset="0"/>
              </a:rPr>
              <a:t>- Mình nghĩa ra rồi</a:t>
            </a:r>
            <a:r>
              <a:rPr lang="vi-VN" altLang="en-US" sz="2400" dirty="0" smtClean="0">
                <a:solidFill>
                  <a:srgbClr val="0070C0"/>
                </a:solidFill>
                <a:latin typeface="Times New Roman" panose="02020603050405020304" pitchFamily="18" charset="0"/>
              </a:rPr>
              <a:t>!</a:t>
            </a:r>
            <a:endParaRPr kumimoji="0" lang="en-US"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smtClean="0">
                <a:ln>
                  <a:noFill/>
                </a:ln>
                <a:solidFill>
                  <a:srgbClr val="0070C0"/>
                </a:solidFill>
                <a:effectLst/>
                <a:uLnTx/>
                <a:uFillTx/>
                <a:latin typeface="Times New Roman" panose="02020603050405020304" pitchFamily="18" charset="0"/>
              </a:rPr>
              <a:t>Cả </a:t>
            </a: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đám trẻ nhao nhao: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Gì vậy? Gì vậy?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Phương tủm tỉm cười, bí mật: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Tụi mình sẽ tặng nhỏ Vân một vật ngoài Bắc không có.</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Vật gì vậy? - Cả bọn xoắn xuýt hỏi: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Một cành mai!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Một cành mai? - Tất cả sửng sốt, rồi cùng kêu lên - Đúng! Một nhành mai chở nắng phương Nam.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Cả nhóm hớn hở quay lại đầu đường Nguyễn Huệ, nơi một rừng mai vàng thắm đang rung rinh dưới nắng.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a:t>
            </a: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Theo TRẦN</a:t>
            </a:r>
            <a:r>
              <a:rPr kumimoji="0" lang="en-US" altLang="en-US" sz="2400" b="0" i="0" u="none" strike="noStrike" kern="1200" cap="none" spc="0" normalizeH="0" baseline="0" noProof="0" dirty="0">
                <a:ln>
                  <a:noFill/>
                </a:ln>
                <a:solidFill>
                  <a:srgbClr val="0070C0"/>
                </a:solidFill>
                <a:effectLst/>
                <a:uLnTx/>
                <a:uFillTx/>
                <a:latin typeface="Times New Roman" panose="02020603050405020304" pitchFamily="18" charset="0"/>
              </a:rPr>
              <a:t> </a:t>
            </a:r>
            <a:r>
              <a:rPr kumimoji="0" lang="vi-VN" altLang="en-US" sz="2400" b="0" i="0" u="none" strike="noStrike" kern="1200" cap="none" spc="0" normalizeH="0" baseline="0" noProof="0" dirty="0">
                <a:ln>
                  <a:noFill/>
                </a:ln>
                <a:solidFill>
                  <a:srgbClr val="0070C0"/>
                </a:solidFill>
                <a:effectLst/>
                <a:uLnTx/>
                <a:uFillTx/>
                <a:latin typeface="Times New Roman" panose="02020603050405020304" pitchFamily="18" charset="0"/>
              </a:rPr>
              <a:t>HOÀI DƯƠNG</a:t>
            </a:r>
          </a:p>
        </p:txBody>
      </p:sp>
    </p:spTree>
    <p:extLst>
      <p:ext uri="{BB962C8B-B14F-4D97-AF65-F5344CB8AC3E}">
        <p14:creationId xmlns:p14="http://schemas.microsoft.com/office/powerpoint/2010/main" val="22124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121" name="TextBox 120">
            <a:extLst>
              <a:ext uri="{FF2B5EF4-FFF2-40B4-BE49-F238E27FC236}">
                <a16:creationId xmlns:a16="http://schemas.microsoft.com/office/drawing/2014/main" id="{4E2E874A-6175-4465-8265-DA6A58DCB610}"/>
              </a:ext>
            </a:extLst>
          </p:cNvPr>
          <p:cNvSpPr txBox="1"/>
          <p:nvPr/>
        </p:nvSpPr>
        <p:spPr>
          <a:xfrm>
            <a:off x="214148" y="1006266"/>
            <a:ext cx="2529052" cy="400110"/>
          </a:xfrm>
          <a:prstGeom prst="rect">
            <a:avLst/>
          </a:prstGeom>
          <a:noFill/>
        </p:spPr>
        <p:txBody>
          <a:bodyPr wrap="square">
            <a:spAutoFit/>
          </a:bodyPr>
          <a:lstStyle/>
          <a:p>
            <a:r>
              <a:rPr lang="vi-VN" sz="2000" b="1" dirty="0">
                <a:solidFill>
                  <a:srgbClr val="FF0000"/>
                </a:solidFill>
                <a:latin typeface="+mj-lt"/>
              </a:rPr>
              <a:t>Đường Nguyễn Huệ:</a:t>
            </a:r>
            <a:endParaRPr lang="en-US" sz="3600" b="1" dirty="0">
              <a:solidFill>
                <a:srgbClr val="FF0000"/>
              </a:solidFill>
              <a:latin typeface="+mj-lt"/>
            </a:endParaRPr>
          </a:p>
        </p:txBody>
      </p:sp>
      <p:sp>
        <p:nvSpPr>
          <p:cNvPr id="122" name="TextBox 121">
            <a:extLst>
              <a:ext uri="{FF2B5EF4-FFF2-40B4-BE49-F238E27FC236}">
                <a16:creationId xmlns:a16="http://schemas.microsoft.com/office/drawing/2014/main" id="{83318B38-FFFB-4681-952E-DE52ED426A83}"/>
              </a:ext>
            </a:extLst>
          </p:cNvPr>
          <p:cNvSpPr txBox="1"/>
          <p:nvPr/>
        </p:nvSpPr>
        <p:spPr>
          <a:xfrm>
            <a:off x="2506134" y="1006266"/>
            <a:ext cx="5269087"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M</a:t>
            </a:r>
            <a:r>
              <a:rPr lang="vi-VN" sz="2000" b="1" dirty="0">
                <a:latin typeface="Times New Roman" panose="02020603050405020304" pitchFamily="18" charset="0"/>
                <a:cs typeface="Times New Roman" panose="02020603050405020304" pitchFamily="18" charset="0"/>
              </a:rPr>
              <a:t>ột đường lớn ở Thành phố Hồ Chí Minh.</a:t>
            </a:r>
            <a:endParaRPr lang="en-US" sz="3600" b="1"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198181BE-0E71-4CC5-AD2F-124B4A622387}"/>
              </a:ext>
            </a:extLst>
          </p:cNvPr>
          <p:cNvPicPr>
            <a:picLocks noChangeAspect="1"/>
          </p:cNvPicPr>
          <p:nvPr/>
        </p:nvPicPr>
        <p:blipFill>
          <a:blip r:embed="rId3"/>
          <a:stretch>
            <a:fillRect/>
          </a:stretch>
        </p:blipFill>
        <p:spPr>
          <a:xfrm>
            <a:off x="214148" y="2069592"/>
            <a:ext cx="3396942" cy="3279977"/>
          </a:xfrm>
          <a:prstGeom prst="rect">
            <a:avLst/>
          </a:prstGeom>
          <a:ln>
            <a:noFill/>
          </a:ln>
          <a:effectLst>
            <a:softEdge rad="112500"/>
          </a:effectLst>
        </p:spPr>
      </p:pic>
      <p:pic>
        <p:nvPicPr>
          <p:cNvPr id="19" name="Picture 18">
            <a:extLst>
              <a:ext uri="{FF2B5EF4-FFF2-40B4-BE49-F238E27FC236}">
                <a16:creationId xmlns:a16="http://schemas.microsoft.com/office/drawing/2014/main" id="{158E635B-11D9-4042-9A50-37F70AD6E76F}"/>
              </a:ext>
            </a:extLst>
          </p:cNvPr>
          <p:cNvPicPr>
            <a:picLocks noChangeAspect="1"/>
          </p:cNvPicPr>
          <p:nvPr/>
        </p:nvPicPr>
        <p:blipFill>
          <a:blip r:embed="rId4"/>
          <a:stretch>
            <a:fillRect/>
          </a:stretch>
        </p:blipFill>
        <p:spPr>
          <a:xfrm>
            <a:off x="3883377" y="1874778"/>
            <a:ext cx="4301739" cy="3268722"/>
          </a:xfrm>
          <a:prstGeom prst="rect">
            <a:avLst/>
          </a:prstGeom>
          <a:ln>
            <a:noFill/>
          </a:ln>
          <a:effectLst>
            <a:softEdge rad="112500"/>
          </a:effectLst>
        </p:spPr>
      </p:pic>
      <p:sp>
        <p:nvSpPr>
          <p:cNvPr id="21" name="TextBox 20">
            <a:extLst>
              <a:ext uri="{FF2B5EF4-FFF2-40B4-BE49-F238E27FC236}">
                <a16:creationId xmlns:a16="http://schemas.microsoft.com/office/drawing/2014/main" id="{5620BB30-EA15-4F10-93F9-23B20D076B0D}"/>
              </a:ext>
            </a:extLst>
          </p:cNvPr>
          <p:cNvSpPr txBox="1"/>
          <p:nvPr/>
        </p:nvSpPr>
        <p:spPr>
          <a:xfrm>
            <a:off x="214148" y="1337874"/>
            <a:ext cx="1388874" cy="400110"/>
          </a:xfrm>
          <a:prstGeom prst="rect">
            <a:avLst/>
          </a:prstGeom>
          <a:noFill/>
        </p:spPr>
        <p:txBody>
          <a:bodyPr wrap="squar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Sắp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nhỏ</a:t>
            </a:r>
            <a:r>
              <a:rPr lang="en-US" sz="20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E847563-959A-48B3-AF15-6E2FC92B88E5}"/>
              </a:ext>
            </a:extLst>
          </p:cNvPr>
          <p:cNvSpPr txBox="1"/>
          <p:nvPr/>
        </p:nvSpPr>
        <p:spPr>
          <a:xfrm>
            <a:off x="1366292" y="1349428"/>
            <a:ext cx="4667954" cy="400110"/>
          </a:xfrm>
          <a:prstGeom prst="rect">
            <a:avLst/>
          </a:prstGeom>
          <a:noFill/>
        </p:spPr>
        <p:txBody>
          <a:bodyPr wrap="square">
            <a:spAutoFit/>
          </a:bodyPr>
          <a:lstStyle/>
          <a:p>
            <a:r>
              <a:rPr lang="en-US" sz="2000" b="1" i="0" dirty="0" err="1">
                <a:effectLst/>
                <a:latin typeface="Times New Roman" panose="02020603050405020304" pitchFamily="18" charset="0"/>
                <a:cs typeface="Times New Roman" panose="02020603050405020304" pitchFamily="18" charset="0"/>
              </a:rPr>
              <a:t>bọn</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nhỏ</a:t>
            </a:r>
            <a:r>
              <a:rPr lang="en-US" sz="2000" b="1" i="0" dirty="0">
                <a:effectLst/>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1"/>
          </p:nvPr>
        </p:nvSpPr>
        <p:spPr>
          <a:xfrm>
            <a:off x="424138" y="133899"/>
            <a:ext cx="5610108" cy="529205"/>
          </a:xfrm>
        </p:spPr>
        <p:txBody>
          <a:bodyPr/>
          <a:lstStyle/>
          <a:p>
            <a:pPr marL="177800" indent="0">
              <a:buNone/>
            </a:pPr>
            <a:r>
              <a:rPr lang="en-US" sz="3200" b="1" u="sng" dirty="0" smtClean="0">
                <a:solidFill>
                  <a:srgbClr val="7030A0"/>
                </a:solidFill>
                <a:latin typeface="Times New Roman" panose="02020603050405020304" pitchFamily="18" charset="0"/>
                <a:cs typeface="Times New Roman" panose="02020603050405020304" pitchFamily="18" charset="0"/>
              </a:rPr>
              <a:t>GIẢI NGHĨA CÁC TỪ</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fill="hold"/>
                                        <p:tgtEl>
                                          <p:spTgt spid="122"/>
                                        </p:tgtEl>
                                        <p:attrNameLst>
                                          <p:attrName>ppt_x</p:attrName>
                                        </p:attrNameLst>
                                      </p:cBhvr>
                                      <p:tavLst>
                                        <p:tav tm="0">
                                          <p:val>
                                            <p:strVal val="#ppt_x"/>
                                          </p:val>
                                        </p:tav>
                                        <p:tav tm="100000">
                                          <p:val>
                                            <p:strVal val="#ppt_x"/>
                                          </p:val>
                                        </p:tav>
                                      </p:tavLst>
                                    </p:anim>
                                    <p:anim calcmode="lin" valueType="num">
                                      <p:cBhvr additive="base">
                                        <p:cTn id="14"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121" name="TextBox 120">
            <a:extLst>
              <a:ext uri="{FF2B5EF4-FFF2-40B4-BE49-F238E27FC236}">
                <a16:creationId xmlns:a16="http://schemas.microsoft.com/office/drawing/2014/main" id="{4E2E874A-6175-4465-8265-DA6A58DCB610}"/>
              </a:ext>
            </a:extLst>
          </p:cNvPr>
          <p:cNvSpPr txBox="1"/>
          <p:nvPr/>
        </p:nvSpPr>
        <p:spPr>
          <a:xfrm>
            <a:off x="132939" y="417910"/>
            <a:ext cx="2529052"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Lòng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vòng</a:t>
            </a:r>
            <a:r>
              <a:rPr lang="en-US" sz="24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83318B38-FFFB-4681-952E-DE52ED426A83}"/>
              </a:ext>
            </a:extLst>
          </p:cNvPr>
          <p:cNvSpPr txBox="1"/>
          <p:nvPr/>
        </p:nvSpPr>
        <p:spPr>
          <a:xfrm>
            <a:off x="1771220" y="479465"/>
            <a:ext cx="5269087" cy="400110"/>
          </a:xfrm>
          <a:prstGeom prst="rect">
            <a:avLst/>
          </a:prstGeom>
          <a:noFill/>
        </p:spPr>
        <p:txBody>
          <a:bodyPr wrap="square">
            <a:spAutoFit/>
          </a:bodyPr>
          <a:lstStyle/>
          <a:p>
            <a:r>
              <a:rPr lang="en-US" sz="2000" b="1" dirty="0" err="1">
                <a:latin typeface="Times New Roman" panose="02020603050405020304" pitchFamily="18" charset="0"/>
                <a:cs typeface="Times New Roman" panose="02020603050405020304" pitchFamily="18" charset="0"/>
              </a:rPr>
              <a:t>Vòng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vèo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quanh</a:t>
            </a:r>
            <a:r>
              <a:rPr lang="en-US" sz="2000" b="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129EA37-DBC6-482B-9875-C433E49DB01E}"/>
              </a:ext>
            </a:extLst>
          </p:cNvPr>
          <p:cNvPicPr>
            <a:picLocks noChangeAspect="1"/>
          </p:cNvPicPr>
          <p:nvPr/>
        </p:nvPicPr>
        <p:blipFill>
          <a:blip r:embed="rId3"/>
          <a:stretch>
            <a:fillRect/>
          </a:stretch>
        </p:blipFill>
        <p:spPr>
          <a:xfrm>
            <a:off x="132939" y="2246993"/>
            <a:ext cx="4129289" cy="2571750"/>
          </a:xfrm>
          <a:prstGeom prst="rect">
            <a:avLst/>
          </a:prstGeom>
          <a:ln>
            <a:noFill/>
          </a:ln>
          <a:effectLst>
            <a:softEdge rad="112500"/>
          </a:effectLst>
        </p:spPr>
      </p:pic>
      <p:sp>
        <p:nvSpPr>
          <p:cNvPr id="10" name="TextBox 9">
            <a:extLst>
              <a:ext uri="{FF2B5EF4-FFF2-40B4-BE49-F238E27FC236}">
                <a16:creationId xmlns:a16="http://schemas.microsoft.com/office/drawing/2014/main" id="{9986D905-A38C-4444-8D8E-716DA91C5C85}"/>
              </a:ext>
            </a:extLst>
          </p:cNvPr>
          <p:cNvSpPr txBox="1"/>
          <p:nvPr/>
        </p:nvSpPr>
        <p:spPr>
          <a:xfrm>
            <a:off x="132939" y="1114240"/>
            <a:ext cx="1479185"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ca:</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C73A54-13BE-4AE7-B774-2B12A5B94E71}"/>
              </a:ext>
            </a:extLst>
          </p:cNvPr>
          <p:cNvSpPr txBox="1"/>
          <p:nvPr/>
        </p:nvSpPr>
        <p:spPr>
          <a:xfrm>
            <a:off x="1297031" y="1175795"/>
            <a:ext cx="6633063"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B</a:t>
            </a:r>
            <a:r>
              <a:rPr lang="vi-VN" sz="2000" b="1" i="0" dirty="0" smtClean="0">
                <a:effectLst/>
                <a:latin typeface="+mj-lt"/>
              </a:rPr>
              <a:t>ài </a:t>
            </a:r>
            <a:r>
              <a:rPr lang="vi-VN" sz="2000" b="1" i="0" dirty="0">
                <a:effectLst/>
                <a:latin typeface="+mj-lt"/>
              </a:rPr>
              <a:t>hát lưu truyền trong dân gian, thường không rõ tác giả.</a:t>
            </a:r>
            <a:endParaRPr lang="en-US" sz="2000" b="1" dirty="0">
              <a:latin typeface="+mj-lt"/>
            </a:endParaRPr>
          </a:p>
        </p:txBody>
      </p:sp>
      <p:pic>
        <p:nvPicPr>
          <p:cNvPr id="13" name="Picture 12">
            <a:extLst>
              <a:ext uri="{FF2B5EF4-FFF2-40B4-BE49-F238E27FC236}">
                <a16:creationId xmlns:a16="http://schemas.microsoft.com/office/drawing/2014/main" id="{BE2A7F5C-A855-4E21-A08E-815E688E7E4A}"/>
              </a:ext>
            </a:extLst>
          </p:cNvPr>
          <p:cNvPicPr>
            <a:picLocks noChangeAspect="1"/>
          </p:cNvPicPr>
          <p:nvPr/>
        </p:nvPicPr>
        <p:blipFill>
          <a:blip r:embed="rId4"/>
          <a:stretch>
            <a:fillRect/>
          </a:stretch>
        </p:blipFill>
        <p:spPr>
          <a:xfrm>
            <a:off x="4405764" y="2222095"/>
            <a:ext cx="4286682" cy="2596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329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fill="hold"/>
                                        <p:tgtEl>
                                          <p:spTgt spid="122"/>
                                        </p:tgtEl>
                                        <p:attrNameLst>
                                          <p:attrName>ppt_x</p:attrName>
                                        </p:attrNameLst>
                                      </p:cBhvr>
                                      <p:tavLst>
                                        <p:tav tm="0">
                                          <p:val>
                                            <p:strVal val="#ppt_x"/>
                                          </p:val>
                                        </p:tav>
                                        <p:tav tm="100000">
                                          <p:val>
                                            <p:strVal val="#ppt_x"/>
                                          </p:val>
                                        </p:tav>
                                      </p:tavLst>
                                    </p:anim>
                                    <p:anim calcmode="lin" valueType="num">
                                      <p:cBhvr additive="base">
                                        <p:cTn id="14"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121" name="TextBox 120">
            <a:extLst>
              <a:ext uri="{FF2B5EF4-FFF2-40B4-BE49-F238E27FC236}">
                <a16:creationId xmlns:a16="http://schemas.microsoft.com/office/drawing/2014/main" id="{4E2E874A-6175-4465-8265-DA6A58DCB610}"/>
              </a:ext>
            </a:extLst>
          </p:cNvPr>
          <p:cNvSpPr txBox="1"/>
          <p:nvPr/>
        </p:nvSpPr>
        <p:spPr>
          <a:xfrm>
            <a:off x="62739" y="325631"/>
            <a:ext cx="2529052"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Xoắn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xuýt</a:t>
            </a:r>
            <a:r>
              <a:rPr lang="en-US" sz="24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83318B38-FFFB-4681-952E-DE52ED426A83}"/>
              </a:ext>
            </a:extLst>
          </p:cNvPr>
          <p:cNvSpPr txBox="1"/>
          <p:nvPr/>
        </p:nvSpPr>
        <p:spPr>
          <a:xfrm>
            <a:off x="1659022" y="387186"/>
            <a:ext cx="5269087"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Q</a:t>
            </a:r>
            <a:r>
              <a:rPr lang="vi-VN" sz="2000" b="1" dirty="0">
                <a:latin typeface="Times New Roman" panose="02020603050405020304" pitchFamily="18" charset="0"/>
                <a:cs typeface="Times New Roman" panose="02020603050405020304" pitchFamily="18" charset="0"/>
              </a:rPr>
              <a:t>uấn lấy, bám chặt như không muốn rời.</a:t>
            </a:r>
            <a:endParaRPr lang="en-US" sz="6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86D905-A38C-4444-8D8E-716DA91C5C85}"/>
              </a:ext>
            </a:extLst>
          </p:cNvPr>
          <p:cNvSpPr txBox="1"/>
          <p:nvPr/>
        </p:nvSpPr>
        <p:spPr>
          <a:xfrm>
            <a:off x="62739" y="1006928"/>
            <a:ext cx="1479185"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Sửng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sốt</a:t>
            </a:r>
            <a:r>
              <a:rPr lang="en-US" sz="24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C73A54-13BE-4AE7-B774-2B12A5B94E71}"/>
              </a:ext>
            </a:extLst>
          </p:cNvPr>
          <p:cNvSpPr txBox="1"/>
          <p:nvPr/>
        </p:nvSpPr>
        <p:spPr>
          <a:xfrm>
            <a:off x="1436767" y="1037705"/>
            <a:ext cx="7436978" cy="400110"/>
          </a:xfrm>
          <a:prstGeom prst="rect">
            <a:avLst/>
          </a:prstGeom>
          <a:noFill/>
        </p:spPr>
        <p:txBody>
          <a:bodyPr wrap="square">
            <a:spAutoFit/>
          </a:bodyPr>
          <a:lstStyle/>
          <a:p>
            <a:r>
              <a:rPr lang="en-US" sz="2000" b="1" dirty="0" err="1">
                <a:solidFill>
                  <a:schemeClr val="tx1"/>
                </a:solidFill>
                <a:latin typeface="Times New Roman" panose="02020603050405020304" pitchFamily="18" charset="0"/>
                <a:cs typeface="Times New Roman" panose="02020603050405020304" pitchFamily="18" charset="0"/>
              </a:rPr>
              <a:t>Ngạc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tới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mức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ngẩn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người</a:t>
            </a:r>
            <a:r>
              <a:rPr lang="en-US" sz="2000" b="1" dirty="0">
                <a:solidFill>
                  <a:schemeClr val="tx1"/>
                </a:solidFill>
                <a:latin typeface="Times New Roman" panose="02020603050405020304" pitchFamily="18" charset="0"/>
                <a:cs typeface="Times New Roman" panose="02020603050405020304" pitchFamily="18" charset="0"/>
              </a:rPr>
              <a:t> ra.</a:t>
            </a:r>
          </a:p>
        </p:txBody>
      </p:sp>
      <p:pic>
        <p:nvPicPr>
          <p:cNvPr id="11" name="Picture 2">
            <a:extLst>
              <a:ext uri="{FF2B5EF4-FFF2-40B4-BE49-F238E27FC236}">
                <a16:creationId xmlns:a16="http://schemas.microsoft.com/office/drawing/2014/main" id="{2857D2A2-E2B8-4020-97E9-29330C4284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57" y="2123523"/>
            <a:ext cx="4294772" cy="30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B4D9BA0-9C43-422A-B1E8-26CD73CEFAD8}"/>
              </a:ext>
            </a:extLst>
          </p:cNvPr>
          <p:cNvPicPr>
            <a:picLocks noChangeAspect="1"/>
          </p:cNvPicPr>
          <p:nvPr/>
        </p:nvPicPr>
        <p:blipFill>
          <a:blip r:embed="rId4"/>
          <a:stretch>
            <a:fillRect/>
          </a:stretch>
        </p:blipFill>
        <p:spPr>
          <a:xfrm>
            <a:off x="4572001" y="2123523"/>
            <a:ext cx="4468000" cy="2949744"/>
          </a:xfrm>
          <a:prstGeom prst="rect">
            <a:avLst/>
          </a:prstGeom>
        </p:spPr>
      </p:pic>
    </p:spTree>
    <p:extLst>
      <p:ext uri="{BB962C8B-B14F-4D97-AF65-F5344CB8AC3E}">
        <p14:creationId xmlns:p14="http://schemas.microsoft.com/office/powerpoint/2010/main" val="26024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500" fill="hold"/>
                                        <p:tgtEl>
                                          <p:spTgt spid="122"/>
                                        </p:tgtEl>
                                        <p:attrNameLst>
                                          <p:attrName>ppt_x</p:attrName>
                                        </p:attrNameLst>
                                      </p:cBhvr>
                                      <p:tavLst>
                                        <p:tav tm="0">
                                          <p:val>
                                            <p:strVal val="#ppt_x"/>
                                          </p:val>
                                        </p:tav>
                                        <p:tav tm="100000">
                                          <p:val>
                                            <p:strVal val="#ppt_x"/>
                                          </p:val>
                                        </p:tav>
                                      </p:tavLst>
                                    </p:anim>
                                    <p:anim calcmode="lin" valueType="num">
                                      <p:cBhvr additive="base">
                                        <p:cTn id="14"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muare">
            <a:extLst>
              <a:ext uri="{FF2B5EF4-FFF2-40B4-BE49-F238E27FC236}">
                <a16:creationId xmlns:a16="http://schemas.microsoft.com/office/drawing/2014/main" id="{C4C8BB06-36B2-4EF7-9320-774998B78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WordArt 5">
            <a:extLst>
              <a:ext uri="{FF2B5EF4-FFF2-40B4-BE49-F238E27FC236}">
                <a16:creationId xmlns:a16="http://schemas.microsoft.com/office/drawing/2014/main" id="{426D877F-BE44-4DE1-B859-BCC9DEFAF2C2}"/>
              </a:ext>
            </a:extLst>
          </p:cNvPr>
          <p:cNvSpPr>
            <a:spLocks noChangeArrowheads="1" noChangeShapeType="1" noTextEdit="1"/>
          </p:cNvSpPr>
          <p:nvPr/>
        </p:nvSpPr>
        <p:spPr bwMode="auto">
          <a:xfrm>
            <a:off x="3200400" y="1771650"/>
            <a:ext cx="4343400" cy="1457325"/>
          </a:xfrm>
          <a:prstGeom prst="rect">
            <a:avLst/>
          </a:prstGeom>
        </p:spPr>
        <p:txBody>
          <a:bodyPr wrap="none" fromWordArt="1">
            <a:prstTxWarp prst="textPlain">
              <a:avLst>
                <a:gd name="adj" fmla="val 50000"/>
              </a:avLst>
            </a:prstTxWarp>
          </a:bodyPr>
          <a:lstStyle/>
          <a:p>
            <a:pPr algn="ctr"/>
            <a:r>
              <a:rPr lang="en-US" sz="27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2. </a:t>
            </a:r>
            <a:r>
              <a:rPr lang="en-US" sz="2700" b="1" kern="10" dirty="0" err="1">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Tìm</a:t>
            </a:r>
            <a:r>
              <a:rPr lang="en-US" sz="27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hiểu</a:t>
            </a:r>
            <a:r>
              <a:rPr lang="en-US" sz="27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bài</a:t>
            </a:r>
            <a:endParaRPr lang="en-US" sz="2700" b="1" kern="10" dirty="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CC7B06AC-95F2-45F6-B6B6-B7519D402DCF}"/>
              </a:ext>
            </a:extLst>
          </p:cNvPr>
          <p:cNvSpPr>
            <a:spLocks noChangeArrowheads="1"/>
          </p:cNvSpPr>
          <p:nvPr/>
        </p:nvSpPr>
        <p:spPr bwMode="auto">
          <a:xfrm>
            <a:off x="233463" y="173057"/>
            <a:ext cx="8317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dirty="0">
                <a:solidFill>
                  <a:srgbClr val="0000FF"/>
                </a:solidFill>
                <a:latin typeface="Times New Roman" panose="02020603050405020304" pitchFamily="18" charset="0"/>
              </a:rPr>
              <a:t>1. Nghe </a:t>
            </a:r>
            <a:r>
              <a:rPr lang="en-US" altLang="vi-VN" sz="3000" b="1" dirty="0" err="1">
                <a:solidFill>
                  <a:srgbClr val="0000FF"/>
                </a:solidFill>
                <a:latin typeface="Times New Roman" panose="02020603050405020304" pitchFamily="18" charset="0"/>
              </a:rPr>
              <a:t>đọc</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thư</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Vân</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các</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bạn</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ước</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mong</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điều</a:t>
            </a:r>
            <a:r>
              <a:rPr lang="en-US" altLang="vi-VN" sz="3000" b="1" dirty="0">
                <a:solidFill>
                  <a:srgbClr val="0000FF"/>
                </a:solidFill>
                <a:latin typeface="Times New Roman" panose="02020603050405020304" pitchFamily="18" charset="0"/>
              </a:rPr>
              <a:t> </a:t>
            </a:r>
            <a:r>
              <a:rPr lang="en-US" altLang="vi-VN" sz="3000" b="1" dirty="0" err="1">
                <a:solidFill>
                  <a:srgbClr val="0000FF"/>
                </a:solidFill>
                <a:latin typeface="Times New Roman" panose="02020603050405020304" pitchFamily="18" charset="0"/>
              </a:rPr>
              <a:t>gì</a:t>
            </a:r>
            <a:r>
              <a:rPr lang="en-US" altLang="vi-VN" sz="3000" b="1" dirty="0">
                <a:solidFill>
                  <a:srgbClr val="0000FF"/>
                </a:solidFill>
                <a:latin typeface="Times New Roman" panose="02020603050405020304" pitchFamily="18" charset="0"/>
              </a:rPr>
              <a:t>?</a:t>
            </a:r>
          </a:p>
        </p:txBody>
      </p:sp>
      <p:sp>
        <p:nvSpPr>
          <p:cNvPr id="99333" name="Text Box 5">
            <a:extLst>
              <a:ext uri="{FF2B5EF4-FFF2-40B4-BE49-F238E27FC236}">
                <a16:creationId xmlns:a16="http://schemas.microsoft.com/office/drawing/2014/main" id="{746F5E2E-15F6-4A60-AB58-7682DDE6BE61}"/>
              </a:ext>
            </a:extLst>
          </p:cNvPr>
          <p:cNvSpPr txBox="1">
            <a:spLocks noChangeArrowheads="1"/>
          </p:cNvSpPr>
          <p:nvPr/>
        </p:nvSpPr>
        <p:spPr bwMode="auto">
          <a:xfrm>
            <a:off x="-1" y="971551"/>
            <a:ext cx="9280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Các</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bạn</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mong</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ước</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gửi</a:t>
            </a:r>
            <a:r>
              <a:rPr lang="en-US" altLang="vi-VN" sz="3000" b="1" dirty="0">
                <a:latin typeface="Times New Roman" panose="02020603050405020304" pitchFamily="18" charset="0"/>
              </a:rPr>
              <a:t> ra </a:t>
            </a:r>
            <a:r>
              <a:rPr lang="en-US" altLang="vi-VN" sz="3000" b="1" dirty="0" err="1">
                <a:latin typeface="Times New Roman" panose="02020603050405020304" pitchFamily="18" charset="0"/>
              </a:rPr>
              <a:t>cho</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Vân</a:t>
            </a:r>
            <a:r>
              <a:rPr lang="en-US" altLang="vi-VN" sz="3000" b="1" dirty="0">
                <a:latin typeface="Times New Roman" panose="02020603050405020304" pitchFamily="18" charset="0"/>
              </a:rPr>
              <a:t> ở </a:t>
            </a:r>
            <a:r>
              <a:rPr lang="en-US" altLang="vi-VN" sz="3000" b="1" dirty="0" err="1">
                <a:latin typeface="Times New Roman" panose="02020603050405020304" pitchFamily="18" charset="0"/>
              </a:rPr>
              <a:t>Hà</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Nội</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chút</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nắng</a:t>
            </a:r>
            <a:r>
              <a:rPr lang="en-US" altLang="vi-VN" sz="3000" b="1" dirty="0">
                <a:latin typeface="Times New Roman" panose="02020603050405020304" pitchFamily="18" charset="0"/>
              </a:rPr>
              <a:t> </a:t>
            </a:r>
            <a:r>
              <a:rPr lang="en-US" altLang="vi-VN" sz="3000" b="1" dirty="0" err="1">
                <a:latin typeface="Times New Roman" panose="02020603050405020304" pitchFamily="18" charset="0"/>
              </a:rPr>
              <a:t>phương</a:t>
            </a:r>
            <a:r>
              <a:rPr lang="en-US" altLang="vi-VN" sz="3000" b="1" dirty="0">
                <a:latin typeface="Times New Roman" panose="02020603050405020304" pitchFamily="18" charset="0"/>
              </a:rPr>
              <a:t> Nam.</a:t>
            </a:r>
          </a:p>
        </p:txBody>
      </p:sp>
      <p:graphicFrame>
        <p:nvGraphicFramePr>
          <p:cNvPr id="34820" name="Object 29">
            <a:extLst>
              <a:ext uri="{FF2B5EF4-FFF2-40B4-BE49-F238E27FC236}">
                <a16:creationId xmlns:a16="http://schemas.microsoft.com/office/drawing/2014/main" id="{7F5F5D96-C4D9-4371-823D-B3586E7C11D3}"/>
              </a:ext>
            </a:extLst>
          </p:cNvPr>
          <p:cNvGraphicFramePr>
            <a:graphicFrameLocks noChangeAspect="1"/>
          </p:cNvGraphicFramePr>
          <p:nvPr/>
        </p:nvGraphicFramePr>
        <p:xfrm>
          <a:off x="5829300" y="3429000"/>
          <a:ext cx="2171700" cy="1714500"/>
        </p:xfrm>
        <a:graphic>
          <a:graphicData uri="http://schemas.openxmlformats.org/presentationml/2006/ole">
            <mc:AlternateContent xmlns:mc="http://schemas.openxmlformats.org/markup-compatibility/2006">
              <mc:Choice xmlns:v="urn:schemas-microsoft-com:vml" Requires="v">
                <p:oleObj spid="_x0000_s1072" name="Clip" r:id="rId3" imgW="1999793" imgH="1831543" progId="MS_ClipArt_Gallery.2">
                  <p:embed/>
                </p:oleObj>
              </mc:Choice>
              <mc:Fallback>
                <p:oleObj name="Clip" r:id="rId3" imgW="1999793" imgH="1831543" progId="MS_ClipArt_Gallery.2">
                  <p:embed/>
                  <p:pic>
                    <p:nvPicPr>
                      <p:cNvPr id="34820" name="Object 29">
                        <a:extLst>
                          <a:ext uri="{FF2B5EF4-FFF2-40B4-BE49-F238E27FC236}">
                            <a16:creationId xmlns:a16="http://schemas.microsoft.com/office/drawing/2014/main" id="{7F5F5D96-C4D9-4371-823D-B3586E7C1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3429000"/>
                        <a:ext cx="21717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07201026-A867-4E69-BE08-761771677783}"/>
              </a:ext>
            </a:extLst>
          </p:cNvPr>
          <p:cNvPicPr>
            <a:picLocks noChangeAspect="1"/>
          </p:cNvPicPr>
          <p:nvPr/>
        </p:nvPicPr>
        <p:blipFill>
          <a:blip r:embed="rId5"/>
          <a:stretch>
            <a:fillRect/>
          </a:stretch>
        </p:blipFill>
        <p:spPr>
          <a:xfrm>
            <a:off x="1314450" y="1984104"/>
            <a:ext cx="6629400" cy="31022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wheel(4)">
                                      <p:cBhvr>
                                        <p:cTn id="7" dur="20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 to="" calcmode="lin" valueType="num">
                                      <p:cBhvr>
                                        <p:cTn id="12" dur="1" fill="hold"/>
                                        <p:tgtEl>
                                          <p:spTgt spid="9933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Picture 37" descr="8934980001349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6207"/>
            <a:ext cx="2343150" cy="24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WordArt 38"/>
          <p:cNvSpPr>
            <a:spLocks noChangeArrowheads="1" noChangeShapeType="1" noTextEdit="1"/>
          </p:cNvSpPr>
          <p:nvPr/>
        </p:nvSpPr>
        <p:spPr bwMode="auto">
          <a:xfrm>
            <a:off x="1331119" y="250031"/>
            <a:ext cx="6426994" cy="4105275"/>
          </a:xfrm>
          <a:prstGeom prst="rect">
            <a:avLst/>
          </a:prstGeom>
        </p:spPr>
        <p:txBody>
          <a:bodyPr spcFirstLastPara="1" wrap="none" fromWordArt="1">
            <a:prstTxWarp prst="textArchUp">
              <a:avLst>
                <a:gd name="adj" fmla="val 11028165"/>
              </a:avLst>
            </a:prstTxWarp>
          </a:bodyPr>
          <a:lstStyle/>
          <a:p>
            <a:pPr algn="ctr"/>
            <a:endParaRPr lang="en-US" sz="2400" kern="10">
              <a:ln w="9525">
                <a:solidFill>
                  <a:srgbClr val="990099"/>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effectLst>
                <a:outerShdw dist="107763" dir="2700000" algn="ctr" rotWithShape="0">
                  <a:schemeClr val="bg2">
                    <a:alpha val="50000"/>
                  </a:schemeClr>
                </a:outerShdw>
              </a:effectLst>
              <a:cs typeface="Times New Roman" panose="02020603050405020304" pitchFamily="18" charset="0"/>
            </a:endParaRPr>
          </a:p>
        </p:txBody>
      </p:sp>
      <p:sp>
        <p:nvSpPr>
          <p:cNvPr id="2087" name="Text Box 39"/>
          <p:cNvSpPr txBox="1">
            <a:spLocks noChangeArrowheads="1"/>
          </p:cNvSpPr>
          <p:nvPr/>
        </p:nvSpPr>
        <p:spPr bwMode="auto">
          <a:xfrm>
            <a:off x="2343151" y="3028950"/>
            <a:ext cx="55459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b="1" dirty="0">
                <a:solidFill>
                  <a:schemeClr val="tx2"/>
                </a:solidFill>
                <a:latin typeface="Times New Roman" panose="02020603050405020304" pitchFamily="18" charset="0"/>
                <a:cs typeface="Times New Roman" panose="02020603050405020304" pitchFamily="18" charset="0"/>
              </a:rPr>
              <a:t>MÔN: TẬP ĐỌC – LỚP  3</a:t>
            </a:r>
          </a:p>
        </p:txBody>
      </p:sp>
      <p:sp>
        <p:nvSpPr>
          <p:cNvPr id="2088" name="Text Box 40"/>
          <p:cNvSpPr txBox="1">
            <a:spLocks noChangeArrowheads="1"/>
          </p:cNvSpPr>
          <p:nvPr/>
        </p:nvSpPr>
        <p:spPr bwMode="auto">
          <a:xfrm>
            <a:off x="1200150" y="3486151"/>
            <a:ext cx="6800850"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6000" b="1">
                <a:solidFill>
                  <a:srgbClr val="FF0000"/>
                </a:solidFill>
                <a:latin typeface="Times New Roman" panose="02020603050405020304" pitchFamily="18" charset="0"/>
                <a:cs typeface="Times New Roman" panose="02020603050405020304" pitchFamily="18" charset="0"/>
              </a:rPr>
              <a:t>Nắng phương Nam</a:t>
            </a:r>
          </a:p>
        </p:txBody>
      </p:sp>
    </p:spTree>
    <p:extLst>
      <p:ext uri="{BB962C8B-B14F-4D97-AF65-F5344CB8AC3E}">
        <p14:creationId xmlns:p14="http://schemas.microsoft.com/office/powerpoint/2010/main" val="639558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diamond(in)">
                                      <p:cBhvr>
                                        <p:cTn id="7" dur="2000"/>
                                        <p:tgtEl>
                                          <p:spTgt spid="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85"/>
                                        </p:tgtEl>
                                        <p:attrNameLst>
                                          <p:attrName>style.visibility</p:attrName>
                                        </p:attrNameLst>
                                      </p:cBhvr>
                                      <p:to>
                                        <p:strVal val="visible"/>
                                      </p:to>
                                    </p:set>
                                    <p:anim to="" calcmode="lin" valueType="num">
                                      <p:cBhvr>
                                        <p:cTn id="12" dur="1" fill="hold"/>
                                        <p:tgtEl>
                                          <p:spTgt spid="2085"/>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087"/>
                                        </p:tgtEl>
                                        <p:attrNameLst>
                                          <p:attrName>style.visibility</p:attrName>
                                        </p:attrNameLst>
                                      </p:cBhvr>
                                      <p:to>
                                        <p:strVal val="visible"/>
                                      </p:to>
                                    </p:set>
                                    <p:anim to="" calcmode="lin" valueType="num">
                                      <p:cBhvr>
                                        <p:cTn id="15" dur="1" fill="hold"/>
                                        <p:tgtEl>
                                          <p:spTgt spid="208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088"/>
                                        </p:tgtEl>
                                        <p:attrNameLst>
                                          <p:attrName>style.visibility</p:attrName>
                                        </p:attrNameLst>
                                      </p:cBhvr>
                                      <p:to>
                                        <p:strVal val="visible"/>
                                      </p:to>
                                    </p:set>
                                    <p:anim to="" calcmode="lin" valueType="num">
                                      <p:cBhvr>
                                        <p:cTn id="18" dur="1" fill="hold"/>
                                        <p:tgtEl>
                                          <p:spTgt spid="20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7" grpId="0"/>
      <p:bldP spid="20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a:extLst>
              <a:ext uri="{FF2B5EF4-FFF2-40B4-BE49-F238E27FC236}">
                <a16:creationId xmlns:a16="http://schemas.microsoft.com/office/drawing/2014/main" id="{B63E31EA-6A24-4A6E-B354-72722A3B7653}"/>
              </a:ext>
            </a:extLst>
          </p:cNvPr>
          <p:cNvSpPr txBox="1">
            <a:spLocks noChangeArrowheads="1"/>
          </p:cNvSpPr>
          <p:nvPr/>
        </p:nvSpPr>
        <p:spPr bwMode="auto">
          <a:xfrm>
            <a:off x="0" y="0"/>
            <a:ext cx="8001000" cy="553998"/>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defRPr/>
            </a:pPr>
            <a:r>
              <a:rPr lang="en-US" altLang="vi-VN" sz="3000" b="1" dirty="0">
                <a:solidFill>
                  <a:srgbClr val="0000FF"/>
                </a:solidFill>
                <a:latin typeface="Times New Roman" panose="02020603050405020304" pitchFamily="18" charset="0"/>
                <a:cs typeface="Times New Roman" panose="02020603050405020304" pitchFamily="18" charset="0"/>
              </a:rPr>
              <a:t>2. Phương nghĩ ra sáng kiến gì ?</a:t>
            </a:r>
          </a:p>
        </p:txBody>
      </p:sp>
      <p:sp>
        <p:nvSpPr>
          <p:cNvPr id="29704" name="Text Box 8">
            <a:extLst>
              <a:ext uri="{FF2B5EF4-FFF2-40B4-BE49-F238E27FC236}">
                <a16:creationId xmlns:a16="http://schemas.microsoft.com/office/drawing/2014/main" id="{861E2603-553E-4344-B87F-309162B49075}"/>
              </a:ext>
            </a:extLst>
          </p:cNvPr>
          <p:cNvSpPr txBox="1">
            <a:spLocks noChangeArrowheads="1"/>
          </p:cNvSpPr>
          <p:nvPr/>
        </p:nvSpPr>
        <p:spPr bwMode="auto">
          <a:xfrm>
            <a:off x="0" y="748146"/>
            <a:ext cx="9289915" cy="1015663"/>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spcBef>
                <a:spcPct val="50000"/>
              </a:spcBef>
              <a:defRPr/>
            </a:pPr>
            <a:r>
              <a:rPr lang="en-US" altLang="vi-VN" sz="3000" b="1" dirty="0">
                <a:latin typeface="Times New Roman" panose="02020603050405020304" pitchFamily="18" charset="0"/>
                <a:cs typeface="Times New Roman" panose="02020603050405020304" pitchFamily="18" charset="0"/>
              </a:rPr>
              <a:t>- Phương đề nghị gửi tặng bạn Vân một cành hoa mai vàng.</a:t>
            </a:r>
          </a:p>
        </p:txBody>
      </p:sp>
      <p:pic>
        <p:nvPicPr>
          <p:cNvPr id="2" name="Picture 1">
            <a:extLst>
              <a:ext uri="{FF2B5EF4-FFF2-40B4-BE49-F238E27FC236}">
                <a16:creationId xmlns:a16="http://schemas.microsoft.com/office/drawing/2014/main" id="{CA433C13-98CA-47F1-B4F1-1173EFE18F93}"/>
              </a:ext>
            </a:extLst>
          </p:cNvPr>
          <p:cNvPicPr>
            <a:picLocks noChangeAspect="1"/>
          </p:cNvPicPr>
          <p:nvPr/>
        </p:nvPicPr>
        <p:blipFill>
          <a:blip r:embed="rId2"/>
          <a:stretch>
            <a:fillRect/>
          </a:stretch>
        </p:blipFill>
        <p:spPr>
          <a:xfrm>
            <a:off x="1371600" y="1678782"/>
            <a:ext cx="6457950" cy="34647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3"/>
                                        </p:tgtEl>
                                        <p:attrNameLst>
                                          <p:attrName>style.visibility</p:attrName>
                                        </p:attrNameLst>
                                      </p:cBhvr>
                                      <p:to>
                                        <p:strVal val="visible"/>
                                      </p:to>
                                    </p:set>
                                    <p:anim calcmode="discrete" valueType="clr">
                                      <p:cBhvr override="childStyle">
                                        <p:cTn id="7"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3"/>
                                        </p:tgtEl>
                                        <p:attrNameLst>
                                          <p:attrName>fillcolor</p:attrName>
                                        </p:attrNameLst>
                                      </p:cBhvr>
                                      <p:tavLst>
                                        <p:tav tm="0">
                                          <p:val>
                                            <p:clrVal>
                                              <a:schemeClr val="accent2"/>
                                            </p:clrVal>
                                          </p:val>
                                        </p:tav>
                                        <p:tav tm="50000">
                                          <p:val>
                                            <p:clrVal>
                                              <a:schemeClr val="hlink"/>
                                            </p:clrVal>
                                          </p:val>
                                        </p:tav>
                                      </p:tavLst>
                                    </p:anim>
                                    <p:set>
                                      <p:cBhvr>
                                        <p:cTn id="9" dur="80"/>
                                        <p:tgtEl>
                                          <p:spTgt spid="297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4"/>
                                        </p:tgtEl>
                                        <p:attrNameLst>
                                          <p:attrName>style.visibility</p:attrName>
                                        </p:attrNameLst>
                                      </p:cBhvr>
                                      <p:to>
                                        <p:strVal val="visible"/>
                                      </p:to>
                                    </p:set>
                                    <p:anim calcmode="discrete" valueType="clr">
                                      <p:cBhvr override="childStyle">
                                        <p:cTn id="14"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4"/>
                                        </p:tgtEl>
                                        <p:attrNameLst>
                                          <p:attrName>fillcolor</p:attrName>
                                        </p:attrNameLst>
                                      </p:cBhvr>
                                      <p:tavLst>
                                        <p:tav tm="0">
                                          <p:val>
                                            <p:clrVal>
                                              <a:schemeClr val="accent2"/>
                                            </p:clrVal>
                                          </p:val>
                                        </p:tav>
                                        <p:tav tm="50000">
                                          <p:val>
                                            <p:clrVal>
                                              <a:schemeClr val="hlink"/>
                                            </p:clrVal>
                                          </p:val>
                                        </p:tav>
                                      </p:tavLst>
                                    </p:anim>
                                    <p:set>
                                      <p:cBhvr>
                                        <p:cTn id="16" dur="80"/>
                                        <p:tgtEl>
                                          <p:spTgt spid="297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F10F5C-7898-4307-971F-FE7DCA939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2686050" cy="4572000"/>
          </a:xfrm>
        </p:spPr>
      </p:pic>
      <p:pic>
        <p:nvPicPr>
          <p:cNvPr id="7" name="Picture 6">
            <a:extLst>
              <a:ext uri="{FF2B5EF4-FFF2-40B4-BE49-F238E27FC236}">
                <a16:creationId xmlns:a16="http://schemas.microsoft.com/office/drawing/2014/main" id="{A70990B2-847E-42CB-ABC0-A4D156D91F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14300"/>
            <a:ext cx="38433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BEDBF74-1294-4678-8FF3-C44C4B84A9FA}"/>
              </a:ext>
            </a:extLst>
          </p:cNvPr>
          <p:cNvSpPr/>
          <p:nvPr/>
        </p:nvSpPr>
        <p:spPr>
          <a:xfrm>
            <a:off x="3371850" y="4514850"/>
            <a:ext cx="1885950" cy="5143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3000">
                <a:latin typeface="Times New Roman" pitchFamily="18" charset="0"/>
                <a:cs typeface="Times New Roman" pitchFamily="18" charset="0"/>
              </a:rPr>
              <a:t>Miền Bắc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a:extLst>
              <a:ext uri="{FF2B5EF4-FFF2-40B4-BE49-F238E27FC236}">
                <a16:creationId xmlns:a16="http://schemas.microsoft.com/office/drawing/2014/main" id="{CB7A0B71-DEC5-4906-B09C-CE9037336DB1}"/>
              </a:ext>
            </a:extLst>
          </p:cNvPr>
          <p:cNvSpPr txBox="1">
            <a:spLocks noChangeArrowheads="1"/>
          </p:cNvSpPr>
          <p:nvPr/>
        </p:nvSpPr>
        <p:spPr bwMode="auto">
          <a:xfrm>
            <a:off x="0" y="171451"/>
            <a:ext cx="9144000" cy="553998"/>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defRPr/>
            </a:pPr>
            <a:r>
              <a:rPr lang="en-US" altLang="vi-VN" sz="3000" b="1" dirty="0">
                <a:solidFill>
                  <a:srgbClr val="0000FF"/>
                </a:solidFill>
                <a:latin typeface="Times New Roman" panose="02020603050405020304" pitchFamily="18" charset="0"/>
                <a:cs typeface="Times New Roman" panose="02020603050405020304" pitchFamily="18" charset="0"/>
              </a:rPr>
              <a:t>3. Vì sao các bạn chọn cành mai làm quà Tết cho Vân ?</a:t>
            </a:r>
          </a:p>
        </p:txBody>
      </p:sp>
      <p:sp>
        <p:nvSpPr>
          <p:cNvPr id="91141" name="Text Box 5">
            <a:extLst>
              <a:ext uri="{FF2B5EF4-FFF2-40B4-BE49-F238E27FC236}">
                <a16:creationId xmlns:a16="http://schemas.microsoft.com/office/drawing/2014/main" id="{35E607BA-8D5C-43A9-B621-FF90D788B684}"/>
              </a:ext>
            </a:extLst>
          </p:cNvPr>
          <p:cNvSpPr txBox="1">
            <a:spLocks noChangeArrowheads="1"/>
          </p:cNvSpPr>
          <p:nvPr/>
        </p:nvSpPr>
        <p:spPr bwMode="auto">
          <a:xfrm>
            <a:off x="0" y="1257300"/>
            <a:ext cx="9144000" cy="1938992"/>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defRPr/>
            </a:pPr>
            <a:r>
              <a:rPr lang="en-US" altLang="vi-VN" sz="3000" b="1" dirty="0">
                <a:latin typeface="Times New Roman" panose="02020603050405020304" pitchFamily="18" charset="0"/>
                <a:cs typeface="Times New Roman" panose="02020603050405020304" pitchFamily="18" charset="0"/>
              </a:rPr>
              <a:t>- Hoa mai vàng như màu vàng của nắng phương Nam, sẽ sưởi ấm lòng Vân trong những ngày đông giá rét.</a:t>
            </a:r>
          </a:p>
          <a:p>
            <a:pPr eaLnBrk="1" hangingPunct="1">
              <a:defRPr/>
            </a:pPr>
            <a:r>
              <a:rPr lang="en-US" altLang="vi-VN" sz="3000" b="1" dirty="0">
                <a:latin typeface="Times New Roman" panose="02020603050405020304" pitchFamily="18" charset="0"/>
                <a:cs typeface="Times New Roman" panose="02020603050405020304" pitchFamily="18" charset="0"/>
              </a:rPr>
              <a:t>- Tết ở ngoài Bắc không có hoa mai nên hoa mai rất quý.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40"/>
                                        </p:tgtEl>
                                        <p:attrNameLst>
                                          <p:attrName>style.visibility</p:attrName>
                                        </p:attrNameLst>
                                      </p:cBhvr>
                                      <p:to>
                                        <p:strVal val="visible"/>
                                      </p:to>
                                    </p:set>
                                    <p:anim calcmode="discrete" valueType="clr">
                                      <p:cBhvr override="childStyle">
                                        <p:cTn id="7" dur="80"/>
                                        <p:tgtEl>
                                          <p:spTgt spid="911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0"/>
                                        </p:tgtEl>
                                        <p:attrNameLst>
                                          <p:attrName>fillcolor</p:attrName>
                                        </p:attrNameLst>
                                      </p:cBhvr>
                                      <p:tavLst>
                                        <p:tav tm="0">
                                          <p:val>
                                            <p:clrVal>
                                              <a:schemeClr val="accent2"/>
                                            </p:clrVal>
                                          </p:val>
                                        </p:tav>
                                        <p:tav tm="50000">
                                          <p:val>
                                            <p:clrVal>
                                              <a:schemeClr val="hlink"/>
                                            </p:clrVal>
                                          </p:val>
                                        </p:tav>
                                      </p:tavLst>
                                    </p:anim>
                                    <p:set>
                                      <p:cBhvr>
                                        <p:cTn id="9" dur="80"/>
                                        <p:tgtEl>
                                          <p:spTgt spid="911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1141"/>
                                        </p:tgtEl>
                                        <p:attrNameLst>
                                          <p:attrName>style.visibility</p:attrName>
                                        </p:attrNameLst>
                                      </p:cBhvr>
                                      <p:to>
                                        <p:strVal val="visible"/>
                                      </p:to>
                                    </p:set>
                                    <p:anim calcmode="discrete" valueType="clr">
                                      <p:cBhvr override="childStyle">
                                        <p:cTn id="14" dur="80"/>
                                        <p:tgtEl>
                                          <p:spTgt spid="9114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41"/>
                                        </p:tgtEl>
                                        <p:attrNameLst>
                                          <p:attrName>fillcolor</p:attrName>
                                        </p:attrNameLst>
                                      </p:cBhvr>
                                      <p:tavLst>
                                        <p:tav tm="0">
                                          <p:val>
                                            <p:clrVal>
                                              <a:schemeClr val="accent2"/>
                                            </p:clrVal>
                                          </p:val>
                                        </p:tav>
                                        <p:tav tm="50000">
                                          <p:val>
                                            <p:clrVal>
                                              <a:schemeClr val="hlink"/>
                                            </p:clrVal>
                                          </p:val>
                                        </p:tav>
                                      </p:tavLst>
                                    </p:anim>
                                    <p:set>
                                      <p:cBhvr>
                                        <p:cTn id="16" dur="80"/>
                                        <p:tgtEl>
                                          <p:spTgt spid="911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43637C6-9A28-4003-BF9E-F0E4DFD8158A}"/>
              </a:ext>
            </a:extLst>
          </p:cNvPr>
          <p:cNvSpPr>
            <a:spLocks noChangeArrowheads="1"/>
          </p:cNvSpPr>
          <p:nvPr/>
        </p:nvSpPr>
        <p:spPr bwMode="auto">
          <a:xfrm>
            <a:off x="97277" y="382272"/>
            <a:ext cx="800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dirty="0">
                <a:solidFill>
                  <a:srgbClr val="0000FF"/>
                </a:solidFill>
                <a:latin typeface="Times New Roman" panose="02020603050405020304" pitchFamily="18" charset="0"/>
                <a:cs typeface="Times New Roman" panose="02020603050405020304" pitchFamily="18" charset="0"/>
              </a:rPr>
              <a:t>4. </a:t>
            </a:r>
            <a:r>
              <a:rPr lang="en-US" altLang="vi-VN" sz="3000" b="1" dirty="0" err="1">
                <a:solidFill>
                  <a:srgbClr val="0000FF"/>
                </a:solidFill>
                <a:latin typeface="Times New Roman" panose="02020603050405020304" pitchFamily="18" charset="0"/>
                <a:cs typeface="Times New Roman" panose="02020603050405020304" pitchFamily="18" charset="0"/>
              </a:rPr>
              <a:t>Chọn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thêm</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một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tên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khác</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cho</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truyện</a:t>
            </a:r>
            <a:r>
              <a:rPr lang="en-US" altLang="vi-VN" sz="3000" b="1" dirty="0">
                <a:solidFill>
                  <a:srgbClr val="0000FF"/>
                </a:solidFill>
                <a:latin typeface="Times New Roman" panose="02020603050405020304" pitchFamily="18" charset="0"/>
                <a:cs typeface="Times New Roman" panose="02020603050405020304" pitchFamily="18" charset="0"/>
              </a:rPr>
              <a:t> : </a:t>
            </a:r>
          </a:p>
          <a:p>
            <a:pPr eaLnBrk="1" hangingPunct="1">
              <a:spcBef>
                <a:spcPct val="0"/>
              </a:spcBef>
              <a:buFontTx/>
              <a:buNone/>
            </a:pPr>
            <a:r>
              <a:rPr lang="en-US" altLang="vi-VN" sz="3000" b="1" dirty="0">
                <a:solidFill>
                  <a:srgbClr val="0000FF"/>
                </a:solidFill>
                <a:latin typeface="Times New Roman" panose="02020603050405020304" pitchFamily="18" charset="0"/>
                <a:cs typeface="Times New Roman" panose="02020603050405020304" pitchFamily="18" charset="0"/>
              </a:rPr>
              <a:t>a. </a:t>
            </a:r>
            <a:r>
              <a:rPr lang="en-US" altLang="vi-VN" sz="3000" b="1" dirty="0" err="1">
                <a:solidFill>
                  <a:srgbClr val="0000FF"/>
                </a:solidFill>
                <a:latin typeface="Times New Roman" panose="02020603050405020304" pitchFamily="18" charset="0"/>
                <a:cs typeface="Times New Roman" panose="02020603050405020304" pitchFamily="18" charset="0"/>
              </a:rPr>
              <a:t>Câu</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chuyện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cuối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năm</a:t>
            </a:r>
            <a:r>
              <a:rPr lang="en-US" altLang="vi-VN" sz="3000" b="1"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vi-VN" sz="3000" b="1" dirty="0">
                <a:solidFill>
                  <a:srgbClr val="0000FF"/>
                </a:solidFill>
                <a:latin typeface="Times New Roman" panose="02020603050405020304" pitchFamily="18" charset="0"/>
                <a:cs typeface="Times New Roman" panose="02020603050405020304" pitchFamily="18" charset="0"/>
              </a:rPr>
              <a:t>b. </a:t>
            </a:r>
            <a:r>
              <a:rPr lang="en-US" altLang="vi-VN" sz="3000" b="1" dirty="0" err="1">
                <a:solidFill>
                  <a:srgbClr val="0000FF"/>
                </a:solidFill>
                <a:latin typeface="Times New Roman" panose="02020603050405020304" pitchFamily="18" charset="0"/>
                <a:cs typeface="Times New Roman" panose="02020603050405020304" pitchFamily="18" charset="0"/>
              </a:rPr>
              <a:t>Tình</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bạn</a:t>
            </a:r>
            <a:r>
              <a:rPr lang="en-US" altLang="vi-VN" sz="3000" b="1"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vi-VN" sz="3000" b="1" dirty="0">
                <a:solidFill>
                  <a:srgbClr val="0000FF"/>
                </a:solidFill>
                <a:latin typeface="Times New Roman" panose="02020603050405020304" pitchFamily="18" charset="0"/>
                <a:cs typeface="Times New Roman" panose="02020603050405020304" pitchFamily="18" charset="0"/>
              </a:rPr>
              <a:t>c. </a:t>
            </a:r>
            <a:r>
              <a:rPr lang="en-US" altLang="vi-VN" sz="3000" b="1" dirty="0" err="1">
                <a:solidFill>
                  <a:srgbClr val="0000FF"/>
                </a:solidFill>
                <a:latin typeface="Times New Roman" panose="02020603050405020304" pitchFamily="18" charset="0"/>
                <a:cs typeface="Times New Roman" panose="02020603050405020304" pitchFamily="18" charset="0"/>
              </a:rPr>
              <a:t>Cành</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mai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Tết</a:t>
            </a:r>
            <a:r>
              <a:rPr lang="en-US" altLang="vi-VN" sz="3000" b="1" dirty="0">
                <a:solidFill>
                  <a:srgbClr val="0000FF"/>
                </a:solidFill>
                <a:latin typeface="Times New Roman" panose="02020603050405020304" pitchFamily="18" charset="0"/>
                <a:cs typeface="Times New Roman" panose="02020603050405020304" pitchFamily="18" charset="0"/>
              </a:rPr>
              <a:t>.</a:t>
            </a:r>
          </a:p>
        </p:txBody>
      </p:sp>
      <p:sp>
        <p:nvSpPr>
          <p:cNvPr id="96260" name="Text Box 4">
            <a:extLst>
              <a:ext uri="{FF2B5EF4-FFF2-40B4-BE49-F238E27FC236}">
                <a16:creationId xmlns:a16="http://schemas.microsoft.com/office/drawing/2014/main" id="{A4EBC76A-0CC4-4DE5-9712-6180CC8B04C1}"/>
              </a:ext>
            </a:extLst>
          </p:cNvPr>
          <p:cNvSpPr txBox="1">
            <a:spLocks noChangeArrowheads="1"/>
          </p:cNvSpPr>
          <p:nvPr/>
        </p:nvSpPr>
        <p:spPr bwMode="auto">
          <a:xfrm>
            <a:off x="0" y="3485467"/>
            <a:ext cx="93190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1" dirty="0">
                <a:solidFill>
                  <a:srgbClr val="FF0000"/>
                </a:solidFill>
                <a:latin typeface="Times New Roman" panose="02020603050405020304" pitchFamily="18" charset="0"/>
                <a:cs typeface="Times New Roman" panose="02020603050405020304" pitchFamily="18" charset="0"/>
              </a:rPr>
              <a:t> * VD: </a:t>
            </a:r>
            <a:r>
              <a:rPr lang="en-US" altLang="vi-VN" sz="3000" b="1" dirty="0" err="1">
                <a:latin typeface="Times New Roman" panose="02020603050405020304" pitchFamily="18" charset="0"/>
                <a:cs typeface="Times New Roman" panose="02020603050405020304" pitchFamily="18" charset="0"/>
              </a:rPr>
              <a:t>chọn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tên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Tình</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bạn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vì</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nó</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thể</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hiện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tình</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bạn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thân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thiết</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gắn</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bó</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của</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thiếu</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nhi</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hai</a:t>
            </a:r>
            <a:r>
              <a:rPr lang="en-US" altLang="vi-VN" sz="3000" b="1" dirty="0">
                <a:latin typeface="Times New Roman" panose="02020603050405020304" pitchFamily="18" charset="0"/>
                <a:cs typeface="Times New Roman" panose="02020603050405020304" pitchFamily="18" charset="0"/>
              </a:rPr>
              <a:t> </a:t>
            </a:r>
            <a:r>
              <a:rPr lang="en-US" altLang="vi-VN" sz="3000" b="1" dirty="0" err="1">
                <a:latin typeface="Times New Roman" panose="02020603050405020304" pitchFamily="18" charset="0"/>
                <a:cs typeface="Times New Roman" panose="02020603050405020304" pitchFamily="18" charset="0"/>
              </a:rPr>
              <a:t>miền</a:t>
            </a:r>
            <a:r>
              <a:rPr lang="en-US" altLang="vi-VN" sz="3000" b="1" dirty="0">
                <a:latin typeface="Times New Roman" panose="02020603050405020304" pitchFamily="18" charset="0"/>
                <a:cs typeface="Times New Roman" panose="02020603050405020304" pitchFamily="18" charset="0"/>
              </a:rPr>
              <a:t> Nam </a:t>
            </a:r>
            <a:r>
              <a:rPr lang="en-US" altLang="vi-VN" sz="3000" b="1" dirty="0" err="1">
                <a:latin typeface="Times New Roman" panose="02020603050405020304" pitchFamily="18" charset="0"/>
                <a:cs typeface="Times New Roman" panose="02020603050405020304" pitchFamily="18" charset="0"/>
              </a:rPr>
              <a:t>Bắc</a:t>
            </a:r>
            <a:r>
              <a:rPr lang="en-US" altLang="vi-VN" sz="3000" b="1" dirty="0">
                <a:latin typeface="Times New Roman" panose="02020603050405020304" pitchFamily="18" charset="0"/>
                <a:cs typeface="Times New Roman" panose="02020603050405020304" pitchFamily="18" charset="0"/>
              </a:rPr>
              <a:t>.</a:t>
            </a:r>
          </a:p>
        </p:txBody>
      </p:sp>
      <p:sp>
        <p:nvSpPr>
          <p:cNvPr id="91148" name="Text Box 12">
            <a:extLst>
              <a:ext uri="{FF2B5EF4-FFF2-40B4-BE49-F238E27FC236}">
                <a16:creationId xmlns:a16="http://schemas.microsoft.com/office/drawing/2014/main" id="{CD6D342B-7B78-4A14-9908-35D3C473D8BD}"/>
              </a:ext>
            </a:extLst>
          </p:cNvPr>
          <p:cNvSpPr txBox="1">
            <a:spLocks noChangeArrowheads="1"/>
          </p:cNvSpPr>
          <p:nvPr/>
        </p:nvSpPr>
        <p:spPr bwMode="auto">
          <a:xfrm>
            <a:off x="0" y="2321264"/>
            <a:ext cx="9144000" cy="1015663"/>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spcBef>
                <a:spcPct val="50000"/>
              </a:spcBef>
              <a:defRPr/>
            </a:pPr>
            <a:r>
              <a:rPr lang="en-US" altLang="vi-VN" sz="3000"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Cả ba tên điều có ý nghĩa, tùy thuộc vào sự chọn lựa của các em mà giải thích.</a:t>
            </a:r>
            <a:endParaRPr lang="en-US" altLang="vi-VN"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58"/>
                                        </p:tgtEl>
                                        <p:attrNameLst>
                                          <p:attrName>style.visibility</p:attrName>
                                        </p:attrNameLst>
                                      </p:cBhvr>
                                      <p:to>
                                        <p:strVal val="visible"/>
                                      </p:to>
                                    </p:set>
                                    <p:anim calcmode="discrete" valueType="clr">
                                      <p:cBhvr override="childStyle">
                                        <p:cTn id="7" dur="80"/>
                                        <p:tgtEl>
                                          <p:spTgt spid="96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8"/>
                                        </p:tgtEl>
                                        <p:attrNameLst>
                                          <p:attrName>fillcolor</p:attrName>
                                        </p:attrNameLst>
                                      </p:cBhvr>
                                      <p:tavLst>
                                        <p:tav tm="0">
                                          <p:val>
                                            <p:clrVal>
                                              <a:schemeClr val="accent2"/>
                                            </p:clrVal>
                                          </p:val>
                                        </p:tav>
                                        <p:tav tm="50000">
                                          <p:val>
                                            <p:clrVal>
                                              <a:schemeClr val="hlink"/>
                                            </p:clrVal>
                                          </p:val>
                                        </p:tav>
                                      </p:tavLst>
                                    </p:anim>
                                    <p:set>
                                      <p:cBhvr>
                                        <p:cTn id="9" dur="80"/>
                                        <p:tgtEl>
                                          <p:spTgt spid="962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91148"/>
                                        </p:tgtEl>
                                        <p:attrNameLst>
                                          <p:attrName>style.visibility</p:attrName>
                                        </p:attrNameLst>
                                      </p:cBhvr>
                                      <p:to>
                                        <p:strVal val="visible"/>
                                      </p:to>
                                    </p:set>
                                    <p:animEffect transition="in" filter="diamond(in)">
                                      <p:cBhvr>
                                        <p:cTn id="14" dur="2000"/>
                                        <p:tgtEl>
                                          <p:spTgt spid="911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6260"/>
                                        </p:tgtEl>
                                        <p:attrNameLst>
                                          <p:attrName>style.visibility</p:attrName>
                                        </p:attrNameLst>
                                      </p:cBhvr>
                                      <p:to>
                                        <p:strVal val="visible"/>
                                      </p:to>
                                    </p:set>
                                    <p:anim calcmode="discrete" valueType="clr">
                                      <p:cBhvr override="childStyle">
                                        <p:cTn id="19" dur="80"/>
                                        <p:tgtEl>
                                          <p:spTgt spid="9626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6260"/>
                                        </p:tgtEl>
                                        <p:attrNameLst>
                                          <p:attrName>fillcolor</p:attrName>
                                        </p:attrNameLst>
                                      </p:cBhvr>
                                      <p:tavLst>
                                        <p:tav tm="0">
                                          <p:val>
                                            <p:clrVal>
                                              <a:schemeClr val="accent2"/>
                                            </p:clrVal>
                                          </p:val>
                                        </p:tav>
                                        <p:tav tm="50000">
                                          <p:val>
                                            <p:clrVal>
                                              <a:schemeClr val="hlink"/>
                                            </p:clrVal>
                                          </p:val>
                                        </p:tav>
                                      </p:tavLst>
                                    </p:anim>
                                    <p:set>
                                      <p:cBhvr>
                                        <p:cTn id="21" dur="80"/>
                                        <p:tgtEl>
                                          <p:spTgt spid="962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p:bldP spid="911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061DA-C654-42A3-980F-FAAC35B11965}"/>
              </a:ext>
            </a:extLst>
          </p:cNvPr>
          <p:cNvPicPr>
            <a:picLocks noChangeAspect="1"/>
          </p:cNvPicPr>
          <p:nvPr/>
        </p:nvPicPr>
        <p:blipFill>
          <a:blip r:embed="rId2"/>
          <a:stretch>
            <a:fillRect/>
          </a:stretch>
        </p:blipFill>
        <p:spPr>
          <a:xfrm>
            <a:off x="52227" y="0"/>
            <a:ext cx="9039543" cy="5143500"/>
          </a:xfrm>
          <a:prstGeom prst="rect">
            <a:avLst/>
          </a:prstGeom>
        </p:spPr>
      </p:pic>
      <p:sp>
        <p:nvSpPr>
          <p:cNvPr id="6" name="Google Shape;1673;p50">
            <a:extLst>
              <a:ext uri="{FF2B5EF4-FFF2-40B4-BE49-F238E27FC236}">
                <a16:creationId xmlns:a16="http://schemas.microsoft.com/office/drawing/2014/main" id="{7FE323BA-6EB9-4D90-B42F-789B03891DBC}"/>
              </a:ext>
            </a:extLst>
          </p:cNvPr>
          <p:cNvSpPr txBox="1">
            <a:spLocks noGrp="1"/>
          </p:cNvSpPr>
          <p:nvPr>
            <p:ph type="title"/>
          </p:nvPr>
        </p:nvSpPr>
        <p:spPr>
          <a:xfrm>
            <a:off x="768485" y="684315"/>
            <a:ext cx="8511703" cy="1578028"/>
          </a:xfrm>
          <a:prstGeom prst="rect">
            <a:avLst/>
          </a:prstGeom>
        </p:spPr>
        <p:txBody>
          <a:bodyPr spcFirstLastPara="1" wrap="square" lIns="91425" tIns="91425" rIns="91425" bIns="91425" anchor="t" anchorCtr="0">
            <a:noAutofit/>
          </a:bodyPr>
          <a:lstStyle/>
          <a:p>
            <a:r>
              <a:rPr lang="en-US" sz="2800" b="1" dirty="0" err="1">
                <a:solidFill>
                  <a:schemeClr val="bg1"/>
                </a:solidFill>
                <a:latin typeface="HP001 4 hàng" panose="020B0603050302020204" pitchFamily="34" charset="0"/>
              </a:rPr>
              <a:t>Thứ</a:t>
            </a:r>
            <a:r>
              <a:rPr lang="en-US" sz="2800" b="1" dirty="0">
                <a:solidFill>
                  <a:schemeClr val="bg1"/>
                </a:solidFill>
                <a:latin typeface="HP001 4 hàng" panose="020B0603050302020204" pitchFamily="34" charset="0"/>
              </a:rPr>
              <a:t> </a:t>
            </a:r>
            <a:r>
              <a:rPr lang="en-US" sz="2800" b="1" dirty="0" err="1" smtClean="0">
                <a:solidFill>
                  <a:schemeClr val="bg1"/>
                </a:solidFill>
                <a:latin typeface="HP001 4 hàng" panose="020B0603050302020204" pitchFamily="34" charset="0"/>
              </a:rPr>
              <a:t>ba</a:t>
            </a:r>
            <a:r>
              <a:rPr lang="en-US" sz="2800" b="1" dirty="0" smtClean="0">
                <a:solidFill>
                  <a:schemeClr val="bg1"/>
                </a:solidFill>
                <a:latin typeface="HP001 4 hàng" panose="020B0603050302020204" pitchFamily="34" charset="0"/>
              </a:rPr>
              <a:t>, </a:t>
            </a:r>
            <a:r>
              <a:rPr lang="en-US" sz="2800" b="1" dirty="0" err="1">
                <a:solidFill>
                  <a:schemeClr val="bg1"/>
                </a:solidFill>
                <a:latin typeface="HP001 4 hàng" panose="020B0603050302020204" pitchFamily="34" charset="0"/>
              </a:rPr>
              <a:t>ngày</a:t>
            </a:r>
            <a:r>
              <a:rPr lang="en-US" sz="2800" b="1" dirty="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30 </a:t>
            </a:r>
            <a:r>
              <a:rPr lang="en-US" sz="2800" b="1" dirty="0" err="1">
                <a:solidFill>
                  <a:schemeClr val="bg1"/>
                </a:solidFill>
                <a:latin typeface="HP001 4 hàng" panose="020B0603050302020204" pitchFamily="34" charset="0"/>
              </a:rPr>
              <a:t>tháng</a:t>
            </a:r>
            <a:r>
              <a:rPr lang="en-US" sz="2800" b="1" dirty="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11 </a:t>
            </a:r>
            <a:r>
              <a:rPr lang="en-US" sz="2800" b="1" dirty="0" err="1">
                <a:solidFill>
                  <a:schemeClr val="bg1"/>
                </a:solidFill>
                <a:latin typeface="HP001 4 hàng" panose="020B0603050302020204" pitchFamily="34" charset="0"/>
              </a:rPr>
              <a:t>năm</a:t>
            </a:r>
            <a:r>
              <a:rPr lang="en-US" sz="2800" b="1" dirty="0">
                <a:solidFill>
                  <a:schemeClr val="bg1"/>
                </a:solidFill>
                <a:latin typeface="HP001 4 hàng" panose="020B0603050302020204" pitchFamily="34" charset="0"/>
              </a:rPr>
              <a:t> 2021</a:t>
            </a:r>
            <a:br>
              <a:rPr lang="en-US" sz="2800" b="1" dirty="0">
                <a:solidFill>
                  <a:schemeClr val="bg1"/>
                </a:solidFill>
                <a:latin typeface="HP001 4 hàng" panose="020B0603050302020204" pitchFamily="34" charset="0"/>
              </a:rPr>
            </a:br>
            <a:r>
              <a:rPr lang="en-US" sz="2800" b="1" dirty="0">
                <a:solidFill>
                  <a:schemeClr val="bg1"/>
                </a:solidFill>
                <a:latin typeface="HP001 4 hàng" panose="020B0603050302020204" pitchFamily="34" charset="0"/>
              </a:rPr>
              <a:t>        </a:t>
            </a:r>
            <a:br>
              <a:rPr lang="en-US" sz="2800" b="1" dirty="0">
                <a:solidFill>
                  <a:schemeClr val="bg1"/>
                </a:solidFill>
                <a:latin typeface="HP001 4 hàng" panose="020B0603050302020204" pitchFamily="34" charset="0"/>
              </a:rPr>
            </a:br>
            <a:endParaRPr lang="en-US" sz="2800" dirty="0">
              <a:solidFill>
                <a:schemeClr val="bg1"/>
              </a:solidFill>
            </a:endParaRPr>
          </a:p>
        </p:txBody>
      </p:sp>
      <p:sp>
        <p:nvSpPr>
          <p:cNvPr id="7" name="TextBox 6">
            <a:extLst>
              <a:ext uri="{FF2B5EF4-FFF2-40B4-BE49-F238E27FC236}">
                <a16:creationId xmlns:a16="http://schemas.microsoft.com/office/drawing/2014/main" id="{70E8CE4F-40CF-4150-AB24-C69C5AD75A1B}"/>
              </a:ext>
            </a:extLst>
          </p:cNvPr>
          <p:cNvSpPr txBox="1"/>
          <p:nvPr/>
        </p:nvSpPr>
        <p:spPr>
          <a:xfrm>
            <a:off x="152572" y="2729088"/>
            <a:ext cx="8838851" cy="523220"/>
          </a:xfrm>
          <a:prstGeom prst="rect">
            <a:avLst/>
          </a:prstGeom>
          <a:noFill/>
        </p:spPr>
        <p:txBody>
          <a:bodyPr wrap="square">
            <a:spAutoFit/>
          </a:bodyPr>
          <a:lstStyle/>
          <a:p>
            <a:r>
              <a:rPr lang="en-US" sz="2800" b="1" dirty="0">
                <a:solidFill>
                  <a:schemeClr val="bg1"/>
                </a:solidFill>
                <a:latin typeface="HP001 4 hàng" panose="020B0603050302020204" pitchFamily="34" charset="0"/>
              </a:rPr>
              <a:t>- </a:t>
            </a:r>
            <a:r>
              <a:rPr lang="en-US" sz="2800" b="1" i="0" dirty="0" err="1">
                <a:solidFill>
                  <a:schemeClr val="bg1"/>
                </a:solidFill>
                <a:effectLst/>
                <a:latin typeface="HP001 4 hàng" panose="020B0603050302020204" pitchFamily="34" charset="0"/>
              </a:rPr>
              <a:t>Nội</a:t>
            </a:r>
            <a:r>
              <a:rPr lang="en-US" sz="2800" b="1" i="0" dirty="0">
                <a:solidFill>
                  <a:schemeClr val="bg1"/>
                </a:solidFill>
                <a:effectLst/>
                <a:latin typeface="HP001 4 hàng" panose="020B0603050302020204" pitchFamily="34" charset="0"/>
              </a:rPr>
              <a:t> dung: </a:t>
            </a:r>
            <a:r>
              <a:rPr lang="en-US" altLang="vi-VN" sz="2800" b="1" dirty="0">
                <a:solidFill>
                  <a:schemeClr val="bg1"/>
                </a:solidFill>
                <a:latin typeface="HP001 4 hàng" panose="020B0603050302020204" pitchFamily="34" charset="0"/>
                <a:cs typeface="Times New Roman" panose="02020603050405020304" pitchFamily="18" charset="0"/>
              </a:rPr>
              <a:t>Ca </a:t>
            </a:r>
            <a:r>
              <a:rPr lang="en-US" altLang="vi-VN" sz="2800" b="1" dirty="0" err="1">
                <a:solidFill>
                  <a:schemeClr val="bg1"/>
                </a:solidFill>
                <a:latin typeface="HP001 4 hàng" panose="020B0603050302020204" pitchFamily="34" charset="0"/>
                <a:cs typeface="Times New Roman" panose="02020603050405020304" pitchFamily="18" charset="0"/>
              </a:rPr>
              <a:t>ngợi</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tình</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bạn</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đẹp</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đẽ</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thân</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thiết</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gắn</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bó</a:t>
            </a:r>
            <a:endParaRPr lang="vi-VN" altLang="en-US" sz="2800" b="1" dirty="0">
              <a:solidFill>
                <a:schemeClr val="bg1"/>
              </a:solidFill>
              <a:latin typeface="HP001 4 hàng" panose="020B06030503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8EFB019-B55D-4A13-973A-403E36522C71}"/>
              </a:ext>
            </a:extLst>
          </p:cNvPr>
          <p:cNvSpPr txBox="1"/>
          <p:nvPr/>
        </p:nvSpPr>
        <p:spPr>
          <a:xfrm>
            <a:off x="3470342" y="1700963"/>
            <a:ext cx="1553994" cy="523220"/>
          </a:xfrm>
          <a:prstGeom prst="rect">
            <a:avLst/>
          </a:prstGeom>
          <a:noFill/>
        </p:spPr>
        <p:txBody>
          <a:bodyPr wrap="square">
            <a:spAutoFit/>
          </a:bodyPr>
          <a:lstStyle/>
          <a:p>
            <a:r>
              <a:rPr lang="en-US" sz="2800" b="1" dirty="0" err="1">
                <a:solidFill>
                  <a:schemeClr val="bg1"/>
                </a:solidFill>
                <a:latin typeface="HP001 4 hàng" panose="020B0603050302020204" pitchFamily="34" charset="0"/>
                <a:cs typeface="Times New Roman" panose="02020603050405020304" pitchFamily="18" charset="0"/>
              </a:rPr>
              <a:t>Tập</a:t>
            </a:r>
            <a:r>
              <a:rPr lang="en-US" sz="2800" b="1" dirty="0">
                <a:solidFill>
                  <a:schemeClr val="bg1"/>
                </a:solidFill>
                <a:latin typeface="HP001 4 hàng" panose="020B0603050302020204" pitchFamily="34" charset="0"/>
                <a:cs typeface="Times New Roman" panose="02020603050405020304" pitchFamily="18" charset="0"/>
              </a:rPr>
              <a:t> </a:t>
            </a:r>
            <a:r>
              <a:rPr lang="en-US" sz="2800" b="1" dirty="0" err="1">
                <a:solidFill>
                  <a:schemeClr val="bg1"/>
                </a:solidFill>
                <a:latin typeface="HP001 4 hàng" panose="020B0603050302020204" pitchFamily="34" charset="0"/>
                <a:cs typeface="Times New Roman" panose="02020603050405020304" pitchFamily="18" charset="0"/>
              </a:rPr>
              <a:t>đọc</a:t>
            </a:r>
            <a:endParaRPr lang="en-US" sz="2800" dirty="0"/>
          </a:p>
        </p:txBody>
      </p:sp>
      <p:sp>
        <p:nvSpPr>
          <p:cNvPr id="11" name="TextBox 10">
            <a:extLst>
              <a:ext uri="{FF2B5EF4-FFF2-40B4-BE49-F238E27FC236}">
                <a16:creationId xmlns:a16="http://schemas.microsoft.com/office/drawing/2014/main" id="{49D7C4B8-1F68-489A-9DBD-A1F71D06088F}"/>
              </a:ext>
            </a:extLst>
          </p:cNvPr>
          <p:cNvSpPr txBox="1"/>
          <p:nvPr/>
        </p:nvSpPr>
        <p:spPr>
          <a:xfrm>
            <a:off x="2512528" y="2225714"/>
            <a:ext cx="3679489" cy="523220"/>
          </a:xfrm>
          <a:prstGeom prst="rect">
            <a:avLst/>
          </a:prstGeom>
          <a:noFill/>
        </p:spPr>
        <p:txBody>
          <a:bodyPr wrap="square">
            <a:spAutoFit/>
          </a:bodyPr>
          <a:lstStyle/>
          <a:p>
            <a:r>
              <a:rPr lang="en-US" sz="2800" b="1" dirty="0" err="1">
                <a:solidFill>
                  <a:schemeClr val="bg1"/>
                </a:solidFill>
                <a:latin typeface="HP001 4 hàng" panose="020B0603050302020204" pitchFamily="34" charset="0"/>
              </a:rPr>
              <a:t>Nắng</a:t>
            </a:r>
            <a:r>
              <a:rPr lang="en-US" sz="2800" b="1" dirty="0">
                <a:solidFill>
                  <a:schemeClr val="bg1"/>
                </a:solidFill>
                <a:latin typeface="HP001 4 hàng" panose="020B0603050302020204" pitchFamily="34" charset="0"/>
              </a:rPr>
              <a:t> </a:t>
            </a:r>
            <a:r>
              <a:rPr lang="en-US" sz="2800" b="1" dirty="0" err="1">
                <a:solidFill>
                  <a:schemeClr val="bg1"/>
                </a:solidFill>
                <a:latin typeface="HP001 4 hàng" panose="020B0603050302020204" pitchFamily="34" charset="0"/>
              </a:rPr>
              <a:t>phương</a:t>
            </a:r>
            <a:r>
              <a:rPr lang="en-US" sz="2800" b="1" dirty="0">
                <a:solidFill>
                  <a:schemeClr val="bg1"/>
                </a:solidFill>
                <a:latin typeface="HP001 4 hàng" panose="020B0603050302020204" pitchFamily="34" charset="0"/>
              </a:rPr>
              <a:t> Nam</a:t>
            </a:r>
            <a:endParaRPr lang="en-US" sz="2800" dirty="0"/>
          </a:p>
        </p:txBody>
      </p:sp>
      <p:sp>
        <p:nvSpPr>
          <p:cNvPr id="13" name="TextBox 12">
            <a:extLst>
              <a:ext uri="{FF2B5EF4-FFF2-40B4-BE49-F238E27FC236}">
                <a16:creationId xmlns:a16="http://schemas.microsoft.com/office/drawing/2014/main" id="{4A3833C1-5DE1-43D2-9BF5-12DB38609618}"/>
              </a:ext>
            </a:extLst>
          </p:cNvPr>
          <p:cNvSpPr txBox="1"/>
          <p:nvPr/>
        </p:nvSpPr>
        <p:spPr>
          <a:xfrm>
            <a:off x="265194" y="3195833"/>
            <a:ext cx="8876750" cy="523220"/>
          </a:xfrm>
          <a:prstGeom prst="rect">
            <a:avLst/>
          </a:prstGeom>
          <a:noFill/>
        </p:spPr>
        <p:txBody>
          <a:bodyPr wrap="square">
            <a:spAutoFit/>
          </a:bodyPr>
          <a:lstStyle/>
          <a:p>
            <a:r>
              <a:rPr lang="en-US" altLang="vi-VN" sz="2800" b="1" dirty="0" err="1">
                <a:solidFill>
                  <a:schemeClr val="bg1"/>
                </a:solidFill>
                <a:latin typeface="HP001 4 hàng" panose="020B0603050302020204" pitchFamily="34" charset="0"/>
                <a:cs typeface="Times New Roman" panose="02020603050405020304" pitchFamily="18" charset="0"/>
              </a:rPr>
              <a:t>và</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tình</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đoàn</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kết</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giữa</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thiếu</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nhi</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hai</a:t>
            </a:r>
            <a:r>
              <a:rPr lang="en-US" altLang="vi-VN" sz="2800" b="1" dirty="0">
                <a:solidFill>
                  <a:schemeClr val="bg1"/>
                </a:solidFill>
                <a:latin typeface="HP001 4 hàng" panose="020B0603050302020204" pitchFamily="34" charset="0"/>
                <a:cs typeface="Times New Roman" panose="02020603050405020304" pitchFamily="18" charset="0"/>
              </a:rPr>
              <a:t> </a:t>
            </a:r>
            <a:r>
              <a:rPr lang="en-US" altLang="vi-VN" sz="2800" b="1" dirty="0" err="1">
                <a:solidFill>
                  <a:schemeClr val="bg1"/>
                </a:solidFill>
                <a:latin typeface="HP001 4 hàng" panose="020B0603050302020204" pitchFamily="34" charset="0"/>
                <a:cs typeface="Times New Roman" panose="02020603050405020304" pitchFamily="18" charset="0"/>
              </a:rPr>
              <a:t>miền</a:t>
            </a:r>
            <a:r>
              <a:rPr lang="en-US" altLang="vi-VN" sz="2800" b="1" dirty="0">
                <a:solidFill>
                  <a:schemeClr val="bg1"/>
                </a:solidFill>
                <a:latin typeface="HP001 4 hàng" panose="020B0603050302020204" pitchFamily="34" charset="0"/>
                <a:cs typeface="Times New Roman" panose="02020603050405020304" pitchFamily="18" charset="0"/>
              </a:rPr>
              <a:t> Nam – </a:t>
            </a:r>
            <a:r>
              <a:rPr lang="en-US" altLang="vi-VN" sz="2800" b="1" dirty="0" err="1">
                <a:solidFill>
                  <a:schemeClr val="bg1"/>
                </a:solidFill>
                <a:latin typeface="HP001 4 hàng" panose="020B0603050302020204" pitchFamily="34" charset="0"/>
                <a:cs typeface="Times New Roman" panose="02020603050405020304" pitchFamily="18" charset="0"/>
              </a:rPr>
              <a:t>Bắc</a:t>
            </a:r>
            <a:r>
              <a:rPr lang="en-US" altLang="vi-VN" sz="2800" b="1" dirty="0">
                <a:solidFill>
                  <a:schemeClr val="bg1"/>
                </a:solidFill>
                <a:latin typeface="HP001 4 hàng" panose="020B0603050302020204" pitchFamily="34" charset="0"/>
                <a:cs typeface="Times New Roman" panose="02020603050405020304" pitchFamily="18" charset="0"/>
              </a:rPr>
              <a:t>. </a:t>
            </a:r>
            <a:endParaRPr lang="en-US" sz="2800" dirty="0"/>
          </a:p>
        </p:txBody>
      </p:sp>
      <p:cxnSp>
        <p:nvCxnSpPr>
          <p:cNvPr id="3" name="Straight Connector 2"/>
          <p:cNvCxnSpPr/>
          <p:nvPr/>
        </p:nvCxnSpPr>
        <p:spPr>
          <a:xfrm>
            <a:off x="2829339" y="1497359"/>
            <a:ext cx="249140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59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3">
            <a:extLst>
              <a:ext uri="{FF2B5EF4-FFF2-40B4-BE49-F238E27FC236}">
                <a16:creationId xmlns:a16="http://schemas.microsoft.com/office/drawing/2014/main" id="{6FDCAE30-8DE2-4652-B5F8-BE6090716990}"/>
              </a:ext>
            </a:extLst>
          </p:cNvPr>
          <p:cNvSpPr>
            <a:spLocks noChangeArrowheads="1" noChangeShapeType="1" noTextEdit="1"/>
          </p:cNvSpPr>
          <p:nvPr/>
        </p:nvSpPr>
        <p:spPr bwMode="auto">
          <a:xfrm>
            <a:off x="207819" y="114300"/>
            <a:ext cx="6161808" cy="914400"/>
          </a:xfrm>
          <a:prstGeom prst="rect">
            <a:avLst/>
          </a:prstGeom>
        </p:spPr>
        <p:txBody>
          <a:bodyPr wrap="none" fromWordArt="1">
            <a:prstTxWarp prst="textPlain">
              <a:avLst>
                <a:gd name="adj" fmla="val 50000"/>
              </a:avLst>
            </a:prstTxWarp>
          </a:bodyPr>
          <a:lstStyle/>
          <a:p>
            <a:r>
              <a:rPr lang="en-US" sz="30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Kể</a:t>
            </a:r>
            <a:r>
              <a:rPr lang="en-US" sz="3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0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a:t>
            </a:r>
            <a:endParaRPr lang="en-US" sz="3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4035" name="Text Box 4">
            <a:extLst>
              <a:ext uri="{FF2B5EF4-FFF2-40B4-BE49-F238E27FC236}">
                <a16:creationId xmlns:a16="http://schemas.microsoft.com/office/drawing/2014/main" id="{D638A688-9B3C-4787-A9FF-6E5415E9045A}"/>
              </a:ext>
            </a:extLst>
          </p:cNvPr>
          <p:cNvSpPr txBox="1">
            <a:spLocks noChangeArrowheads="1"/>
          </p:cNvSpPr>
          <p:nvPr/>
        </p:nvSpPr>
        <p:spPr bwMode="auto">
          <a:xfrm>
            <a:off x="2971800" y="2514600"/>
            <a:ext cx="2571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1350">
              <a:latin typeface="Arial" panose="020B0604020202020204" pitchFamily="34" charset="0"/>
              <a:cs typeface="Arial" panose="020B0604020202020204" pitchFamily="34" charset="0"/>
            </a:endParaRPr>
          </a:p>
        </p:txBody>
      </p:sp>
      <p:pic>
        <p:nvPicPr>
          <p:cNvPr id="5" name="Picture 18" descr="Nang phuong Nam">
            <a:extLst>
              <a:ext uri="{FF2B5EF4-FFF2-40B4-BE49-F238E27FC236}">
                <a16:creationId xmlns:a16="http://schemas.microsoft.com/office/drawing/2014/main" id="{EEEDFA67-1D0D-4BEA-BE1C-0A962AB73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858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Text Box 7">
            <a:extLst>
              <a:ext uri="{FF2B5EF4-FFF2-40B4-BE49-F238E27FC236}">
                <a16:creationId xmlns:a16="http://schemas.microsoft.com/office/drawing/2014/main" id="{15B052E3-131A-4118-9704-CE2C6BC447C6}"/>
              </a:ext>
            </a:extLst>
          </p:cNvPr>
          <p:cNvSpPr txBox="1">
            <a:spLocks noChangeArrowheads="1"/>
          </p:cNvSpPr>
          <p:nvPr/>
        </p:nvSpPr>
        <p:spPr bwMode="auto">
          <a:xfrm>
            <a:off x="90311" y="1"/>
            <a:ext cx="7910689" cy="877163"/>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spcBef>
                <a:spcPct val="50000"/>
              </a:spcBef>
              <a:defRPr/>
            </a:pPr>
            <a:r>
              <a:rPr lang="en-US" altLang="vi-VN" sz="2550" b="1" dirty="0">
                <a:solidFill>
                  <a:srgbClr val="0000FF"/>
                </a:solidFill>
                <a:latin typeface="Times New Roman" panose="02020603050405020304" pitchFamily="18" charset="0"/>
                <a:cs typeface="Times New Roman" panose="02020603050405020304" pitchFamily="18" charset="0"/>
              </a:rPr>
              <a:t>       Dựa theo các ý tóm tắt dưới đây, hãy kể lại từng đoạn của câu chuyện: Nắng phương Nam.</a:t>
            </a:r>
          </a:p>
        </p:txBody>
      </p:sp>
      <p:sp>
        <p:nvSpPr>
          <p:cNvPr id="92168" name="Text Box 8">
            <a:extLst>
              <a:ext uri="{FF2B5EF4-FFF2-40B4-BE49-F238E27FC236}">
                <a16:creationId xmlns:a16="http://schemas.microsoft.com/office/drawing/2014/main" id="{D59C7796-F05E-4542-B6CC-FC768BFBFC8E}"/>
              </a:ext>
            </a:extLst>
          </p:cNvPr>
          <p:cNvSpPr txBox="1">
            <a:spLocks noChangeArrowheads="1"/>
          </p:cNvSpPr>
          <p:nvPr/>
        </p:nvSpPr>
        <p:spPr bwMode="auto">
          <a:xfrm>
            <a:off x="0" y="877164"/>
            <a:ext cx="7312378" cy="1661993"/>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a:defRPr/>
            </a:pPr>
            <a:r>
              <a:rPr lang="en-US" altLang="vi-VN" sz="2550" b="1" dirty="0">
                <a:solidFill>
                  <a:srgbClr val="FF0000"/>
                </a:solidFill>
                <a:latin typeface="Times New Roman" panose="02020603050405020304" pitchFamily="18" charset="0"/>
                <a:cs typeface="Times New Roman" panose="02020603050405020304" pitchFamily="18" charset="0"/>
              </a:rPr>
              <a:t>* Đoạn 1: Đi chợ Tết.</a:t>
            </a:r>
          </a:p>
          <a:p>
            <a:pPr>
              <a:buFontTx/>
              <a:buChar char="-"/>
              <a:defRPr/>
            </a:pPr>
            <a:r>
              <a:rPr lang="en-US" altLang="vi-VN" sz="2550" b="1" dirty="0">
                <a:solidFill>
                  <a:srgbClr val="FF0000"/>
                </a:solidFill>
                <a:latin typeface="Times New Roman" panose="02020603050405020304" pitchFamily="18" charset="0"/>
                <a:cs typeface="Times New Roman" panose="02020603050405020304" pitchFamily="18" charset="0"/>
              </a:rPr>
              <a:t> </a:t>
            </a:r>
            <a:r>
              <a:rPr lang="en-US" altLang="vi-VN" sz="2550" b="1" dirty="0">
                <a:solidFill>
                  <a:schemeClr val="tx1"/>
                </a:solidFill>
                <a:latin typeface="Times New Roman" panose="02020603050405020304" pitchFamily="18" charset="0"/>
                <a:cs typeface="Times New Roman" panose="02020603050405020304" pitchFamily="18" charset="0"/>
              </a:rPr>
              <a:t>Chuyện xảy ra vào lúc nào?</a:t>
            </a:r>
          </a:p>
          <a:p>
            <a:pPr>
              <a:buFontTx/>
              <a:buChar char="-"/>
              <a:defRPr/>
            </a:pPr>
            <a:r>
              <a:rPr lang="en-US" altLang="vi-VN" sz="2550" b="1" dirty="0">
                <a:solidFill>
                  <a:schemeClr val="tx1"/>
                </a:solidFill>
                <a:latin typeface="Times New Roman" panose="02020603050405020304" pitchFamily="18" charset="0"/>
                <a:cs typeface="Times New Roman" panose="02020603050405020304" pitchFamily="18" charset="0"/>
              </a:rPr>
              <a:t> Uyên và các bạn đi đâu?</a:t>
            </a:r>
          </a:p>
          <a:p>
            <a:pPr>
              <a:buFontTx/>
              <a:buChar char="-"/>
              <a:defRPr/>
            </a:pPr>
            <a:r>
              <a:rPr lang="en-US" altLang="vi-VN" sz="2550" b="1" dirty="0">
                <a:solidFill>
                  <a:schemeClr val="tx1"/>
                </a:solidFill>
                <a:latin typeface="Times New Roman" panose="02020603050405020304" pitchFamily="18" charset="0"/>
                <a:cs typeface="Times New Roman" panose="02020603050405020304" pitchFamily="18" charset="0"/>
              </a:rPr>
              <a:t> Vì sao mọi người sững lại.</a:t>
            </a:r>
          </a:p>
        </p:txBody>
      </p:sp>
      <p:sp>
        <p:nvSpPr>
          <p:cNvPr id="92170" name="Text Box 10">
            <a:extLst>
              <a:ext uri="{FF2B5EF4-FFF2-40B4-BE49-F238E27FC236}">
                <a16:creationId xmlns:a16="http://schemas.microsoft.com/office/drawing/2014/main" id="{921B2B8F-5D14-40C0-8244-B9B403DC531F}"/>
              </a:ext>
            </a:extLst>
          </p:cNvPr>
          <p:cNvSpPr txBox="1">
            <a:spLocks noChangeArrowheads="1"/>
          </p:cNvSpPr>
          <p:nvPr/>
        </p:nvSpPr>
        <p:spPr bwMode="auto">
          <a:xfrm>
            <a:off x="90311" y="2604344"/>
            <a:ext cx="5099755" cy="1938992"/>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a:defRPr/>
            </a:pPr>
            <a:r>
              <a:rPr lang="vi-VN" sz="2000" dirty="0">
                <a:solidFill>
                  <a:schemeClr val="bg2">
                    <a:lumMod val="50000"/>
                  </a:schemeClr>
                </a:solidFill>
                <a:latin typeface="Times New Roman" panose="02020603050405020304" pitchFamily="18" charset="0"/>
                <a:cs typeface="Times New Roman" panose="02020603050405020304" pitchFamily="18" charset="0"/>
              </a:rPr>
              <a:t>Hôm nay đã là hai mươi tám Tết. Chợ hoa trên đường Nguyễn Huệ đông nghịt người. Uyên cùng các bạn đi giữa rừng hoa như đi trong mơ.</a:t>
            </a:r>
          </a:p>
          <a:p>
            <a:pPr>
              <a:defRPr/>
            </a:pPr>
            <a:r>
              <a:rPr lang="vi-VN" sz="2000" dirty="0">
                <a:solidFill>
                  <a:schemeClr val="bg2">
                    <a:lumMod val="50000"/>
                  </a:schemeClr>
                </a:solidFill>
                <a:latin typeface="Times New Roman" panose="02020603050405020304" pitchFamily="18" charset="0"/>
                <a:cs typeface="Times New Roman" panose="02020603050405020304" pitchFamily="18" charset="0"/>
              </a:rPr>
              <a:t>Đang ríu rít chuyện trò, cả nhóm bỗng sững lại vì tiếng gọi:</a:t>
            </a:r>
          </a:p>
          <a:p>
            <a:pPr marL="571500" indent="-571500">
              <a:buFontTx/>
              <a:buChar char="-"/>
              <a:defRPr/>
            </a:pPr>
            <a:r>
              <a:rPr lang="vi-VN" sz="2000" dirty="0">
                <a:solidFill>
                  <a:schemeClr val="bg2">
                    <a:lumMod val="50000"/>
                  </a:schemeClr>
                </a:solidFill>
                <a:latin typeface="Times New Roman" panose="02020603050405020304" pitchFamily="18" charset="0"/>
                <a:cs typeface="Times New Roman" panose="02020603050405020304" pitchFamily="18" charset="0"/>
              </a:rPr>
              <a:t>Nè, sắp nhỏ kia, đi đâu vậy?</a:t>
            </a:r>
            <a:endParaRPr lang="en-US" altLang="vi-VN" sz="20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45062" name="Picture 5">
            <a:hlinkClick r:id="rId2" action="ppaction://hlinksldjump"/>
            <a:extLst>
              <a:ext uri="{FF2B5EF4-FFF2-40B4-BE49-F238E27FC236}">
                <a16:creationId xmlns:a16="http://schemas.microsoft.com/office/drawing/2014/main" id="{10983FED-59F4-4633-BB3A-7C7FD7909E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95" y="877164"/>
            <a:ext cx="30289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8"/>
                                        </p:tgtEl>
                                        <p:attrNameLst>
                                          <p:attrName>style.visibility</p:attrName>
                                        </p:attrNameLst>
                                      </p:cBhvr>
                                      <p:to>
                                        <p:strVal val="visible"/>
                                      </p:to>
                                    </p:set>
                                    <p:anim calcmode="discrete" valueType="clr">
                                      <p:cBhvr override="childStyle">
                                        <p:cTn id="7" dur="80"/>
                                        <p:tgtEl>
                                          <p:spTgt spid="921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8"/>
                                        </p:tgtEl>
                                        <p:attrNameLst>
                                          <p:attrName>fillcolor</p:attrName>
                                        </p:attrNameLst>
                                      </p:cBhvr>
                                      <p:tavLst>
                                        <p:tav tm="0">
                                          <p:val>
                                            <p:clrVal>
                                              <a:schemeClr val="accent2"/>
                                            </p:clrVal>
                                          </p:val>
                                        </p:tav>
                                        <p:tav tm="50000">
                                          <p:val>
                                            <p:clrVal>
                                              <a:schemeClr val="hlink"/>
                                            </p:clrVal>
                                          </p:val>
                                        </p:tav>
                                      </p:tavLst>
                                    </p:anim>
                                    <p:set>
                                      <p:cBhvr>
                                        <p:cTn id="9" dur="80"/>
                                        <p:tgtEl>
                                          <p:spTgt spid="921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92168"/>
                                        </p:tgtEl>
                                        <p:attrNameLst>
                                          <p:attrName>ppt_x</p:attrName>
                                        </p:attrNameLst>
                                      </p:cBhvr>
                                      <p:tavLst>
                                        <p:tav tm="0">
                                          <p:val>
                                            <p:strVal val="ppt_x"/>
                                          </p:val>
                                        </p:tav>
                                        <p:tav tm="100000">
                                          <p:val>
                                            <p:strVal val="ppt_x"/>
                                          </p:val>
                                        </p:tav>
                                      </p:tavLst>
                                    </p:anim>
                                    <p:anim calcmode="lin" valueType="num">
                                      <p:cBhvr additive="base">
                                        <p:cTn id="14" dur="500"/>
                                        <p:tgtEl>
                                          <p:spTgt spid="92168"/>
                                        </p:tgtEl>
                                        <p:attrNameLst>
                                          <p:attrName>ppt_y</p:attrName>
                                        </p:attrNameLst>
                                      </p:cBhvr>
                                      <p:tavLst>
                                        <p:tav tm="0">
                                          <p:val>
                                            <p:strVal val="ppt_y"/>
                                          </p:val>
                                        </p:tav>
                                        <p:tav tm="100000">
                                          <p:val>
                                            <p:strVal val="1+ppt_h/2"/>
                                          </p:val>
                                        </p:tav>
                                      </p:tavLst>
                                    </p:anim>
                                    <p:set>
                                      <p:cBhvr>
                                        <p:cTn id="15" dur="1" fill="hold">
                                          <p:stCondLst>
                                            <p:cond delay="499"/>
                                          </p:stCondLst>
                                        </p:cTn>
                                        <p:tgtEl>
                                          <p:spTgt spid="9216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2170"/>
                                        </p:tgtEl>
                                        <p:attrNameLst>
                                          <p:attrName>style.visibility</p:attrName>
                                        </p:attrNameLst>
                                      </p:cBhvr>
                                      <p:to>
                                        <p:strVal val="visible"/>
                                      </p:to>
                                    </p:set>
                                    <p:anim calcmode="discrete" valueType="clr">
                                      <p:cBhvr override="childStyle">
                                        <p:cTn id="20" dur="80"/>
                                        <p:tgtEl>
                                          <p:spTgt spid="9217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2170"/>
                                        </p:tgtEl>
                                        <p:attrNameLst>
                                          <p:attrName>fillcolor</p:attrName>
                                        </p:attrNameLst>
                                      </p:cBhvr>
                                      <p:tavLst>
                                        <p:tav tm="0">
                                          <p:val>
                                            <p:clrVal>
                                              <a:schemeClr val="accent2"/>
                                            </p:clrVal>
                                          </p:val>
                                        </p:tav>
                                        <p:tav tm="50000">
                                          <p:val>
                                            <p:clrVal>
                                              <a:schemeClr val="hlink"/>
                                            </p:clrVal>
                                          </p:val>
                                        </p:tav>
                                      </p:tavLst>
                                    </p:anim>
                                    <p:set>
                                      <p:cBhvr>
                                        <p:cTn id="22" dur="80"/>
                                        <p:tgtEl>
                                          <p:spTgt spid="92170"/>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iterate type="lt">
                                    <p:tmPct val="0"/>
                                  </p:iterate>
                                  <p:childTnLst>
                                    <p:anim calcmode="lin" valueType="num">
                                      <p:cBhvr additive="base">
                                        <p:cTn id="26" dur="500"/>
                                        <p:tgtEl>
                                          <p:spTgt spid="92170"/>
                                        </p:tgtEl>
                                        <p:attrNameLst>
                                          <p:attrName>ppt_x</p:attrName>
                                        </p:attrNameLst>
                                      </p:cBhvr>
                                      <p:tavLst>
                                        <p:tav tm="0">
                                          <p:val>
                                            <p:strVal val="ppt_x"/>
                                          </p:val>
                                        </p:tav>
                                        <p:tav tm="100000">
                                          <p:val>
                                            <p:strVal val="ppt_x"/>
                                          </p:val>
                                        </p:tav>
                                      </p:tavLst>
                                    </p:anim>
                                    <p:anim calcmode="lin" valueType="num">
                                      <p:cBhvr additive="base">
                                        <p:cTn id="27" dur="500"/>
                                        <p:tgtEl>
                                          <p:spTgt spid="92170"/>
                                        </p:tgtEl>
                                        <p:attrNameLst>
                                          <p:attrName>ppt_y</p:attrName>
                                        </p:attrNameLst>
                                      </p:cBhvr>
                                      <p:tavLst>
                                        <p:tav tm="0">
                                          <p:val>
                                            <p:strVal val="ppt_y"/>
                                          </p:val>
                                        </p:tav>
                                        <p:tav tm="100000">
                                          <p:val>
                                            <p:strVal val="1+ppt_h/2"/>
                                          </p:val>
                                        </p:tav>
                                      </p:tavLst>
                                    </p:anim>
                                    <p:set>
                                      <p:cBhvr>
                                        <p:cTn id="28" dur="1" fill="hold">
                                          <p:stCondLst>
                                            <p:cond delay="499"/>
                                          </p:stCondLst>
                                        </p:cTn>
                                        <p:tgtEl>
                                          <p:spTgt spid="92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p:bldP spid="92168" grpId="1"/>
      <p:bldP spid="92170" grpId="0"/>
      <p:bldP spid="9217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Text Box 7">
            <a:extLst>
              <a:ext uri="{FF2B5EF4-FFF2-40B4-BE49-F238E27FC236}">
                <a16:creationId xmlns:a16="http://schemas.microsoft.com/office/drawing/2014/main" id="{15B052E3-131A-4118-9704-CE2C6BC447C6}"/>
              </a:ext>
            </a:extLst>
          </p:cNvPr>
          <p:cNvSpPr txBox="1">
            <a:spLocks noChangeArrowheads="1"/>
          </p:cNvSpPr>
          <p:nvPr/>
        </p:nvSpPr>
        <p:spPr bwMode="auto">
          <a:xfrm>
            <a:off x="90311" y="1"/>
            <a:ext cx="7910689" cy="877163"/>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spcBef>
                <a:spcPct val="50000"/>
              </a:spcBef>
              <a:defRPr/>
            </a:pPr>
            <a:r>
              <a:rPr lang="en-US" altLang="vi-VN" sz="2550" b="1" dirty="0">
                <a:solidFill>
                  <a:srgbClr val="0000FF"/>
                </a:solidFill>
                <a:latin typeface="Times New Roman" panose="02020603050405020304" pitchFamily="18" charset="0"/>
                <a:cs typeface="Times New Roman" panose="02020603050405020304" pitchFamily="18" charset="0"/>
              </a:rPr>
              <a:t>       Dựa theo các ý tóm tắt dưới đây, hãy kể lại từng đoạn của câu chuyện: Nắng phương Nam.</a:t>
            </a:r>
          </a:p>
        </p:txBody>
      </p:sp>
      <p:sp>
        <p:nvSpPr>
          <p:cNvPr id="92170" name="Text Box 10">
            <a:extLst>
              <a:ext uri="{FF2B5EF4-FFF2-40B4-BE49-F238E27FC236}">
                <a16:creationId xmlns:a16="http://schemas.microsoft.com/office/drawing/2014/main" id="{921B2B8F-5D14-40C0-8244-B9B403DC531F}"/>
              </a:ext>
            </a:extLst>
          </p:cNvPr>
          <p:cNvSpPr txBox="1">
            <a:spLocks noChangeArrowheads="1"/>
          </p:cNvSpPr>
          <p:nvPr/>
        </p:nvSpPr>
        <p:spPr bwMode="auto">
          <a:xfrm>
            <a:off x="217312" y="1257259"/>
            <a:ext cx="8204200" cy="3293209"/>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algn="just" eaLnBrk="1" hangingPunct="1">
              <a:spcBef>
                <a:spcPct val="50000"/>
              </a:spcBef>
              <a:defRPr/>
            </a:pPr>
            <a:r>
              <a:rPr lang="en-US" altLang="vi-VN" sz="3200" b="1" dirty="0">
                <a:solidFill>
                  <a:srgbClr val="FF0000"/>
                </a:solidFill>
                <a:latin typeface="Times New Roman" panose="02020603050405020304" pitchFamily="18" charset="0"/>
                <a:cs typeface="Times New Roman" panose="02020603050405020304" pitchFamily="18" charset="0"/>
              </a:rPr>
              <a:t>*</a:t>
            </a:r>
            <a:r>
              <a:rPr lang="en-US" altLang="vi-VN" sz="3200" b="1" dirty="0" err="1">
                <a:solidFill>
                  <a:srgbClr val="FF0000"/>
                </a:solidFill>
                <a:latin typeface="Times New Roman" panose="02020603050405020304" pitchFamily="18" charset="0"/>
                <a:cs typeface="Times New Roman" panose="02020603050405020304" pitchFamily="18" charset="0"/>
              </a:rPr>
              <a:t>Đoạn</a:t>
            </a:r>
            <a:r>
              <a:rPr lang="en-US" altLang="vi-VN" sz="3200" b="1" dirty="0">
                <a:solidFill>
                  <a:srgbClr val="FF0000"/>
                </a:solidFill>
                <a:latin typeface="Times New Roman" panose="02020603050405020304" pitchFamily="18" charset="0"/>
                <a:cs typeface="Times New Roman" panose="02020603050405020304" pitchFamily="18" charset="0"/>
              </a:rPr>
              <a:t> 2:  Bức </a:t>
            </a:r>
            <a:r>
              <a:rPr lang="en-US" altLang="vi-VN" sz="3200" b="1" dirty="0" err="1">
                <a:solidFill>
                  <a:srgbClr val="FF0000"/>
                </a:solidFill>
                <a:latin typeface="Times New Roman" panose="02020603050405020304" pitchFamily="18" charset="0"/>
                <a:cs typeface="Times New Roman" panose="02020603050405020304" pitchFamily="18" charset="0"/>
              </a:rPr>
              <a:t>thư</a:t>
            </a:r>
            <a:r>
              <a:rPr lang="en-US" altLang="vi-VN" sz="3200" b="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Uyên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và</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các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bạn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gặp</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ai</a:t>
            </a:r>
            <a:r>
              <a:rPr lang="en-US" altLang="vi-VN" sz="3200" b="1" dirty="0">
                <a:latin typeface="Times New Roman" panose="02020603050405020304" pitchFamily="18" charset="0"/>
                <a:cs typeface="Times New Roman" panose="02020603050405020304" pitchFamily="18" charset="0"/>
              </a:rPr>
              <a:t> ở </a:t>
            </a:r>
            <a:r>
              <a:rPr lang="en-US" altLang="vi-VN" sz="3200" b="1" dirty="0" err="1">
                <a:latin typeface="Times New Roman" panose="02020603050405020304" pitchFamily="18" charset="0"/>
                <a:cs typeface="Times New Roman" panose="02020603050405020304" pitchFamily="18" charset="0"/>
              </a:rPr>
              <a:t>chợ</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đường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Nguyễn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Huệ</a:t>
            </a:r>
            <a:endParaRPr lang="en-US" altLang="vi-VN" sz="3200" b="1" dirty="0">
              <a:latin typeface="Times New Roman" panose="02020603050405020304" pitchFamily="18" charset="0"/>
              <a:cs typeface="Times New Roman" panose="02020603050405020304" pitchFamily="18" charset="0"/>
            </a:endParaRPr>
          </a:p>
          <a:p>
            <a:pPr algn="just" eaLnBrk="1" hangingPunct="1">
              <a:defRPr/>
            </a:pPr>
            <a:r>
              <a:rPr lang="en-US" altLang="vi-VN" sz="3200" b="1" dirty="0">
                <a:latin typeface="Times New Roman" panose="02020603050405020304" pitchFamily="18" charset="0"/>
                <a:cs typeface="Times New Roman" panose="02020603050405020304" pitchFamily="18" charset="0"/>
              </a:rPr>
              <a:t>- Vân là ai?</a:t>
            </a:r>
          </a:p>
          <a:p>
            <a:pPr algn="just" eaLnBrk="1" hangingPunct="1">
              <a:defRPr/>
            </a:pPr>
            <a:r>
              <a:rPr lang="en-US" altLang="vi-VN" sz="3200" b="1" dirty="0">
                <a:latin typeface="Times New Roman" panose="02020603050405020304" pitchFamily="18" charset="0"/>
                <a:cs typeface="Times New Roman" panose="02020603050405020304" pitchFamily="18" charset="0"/>
              </a:rPr>
              <a:t>- Tết ngoài Bắc thế nào?</a:t>
            </a:r>
          </a:p>
          <a:p>
            <a:pPr algn="just" eaLnBrk="1" hangingPunct="1">
              <a:defRPr/>
            </a:pPr>
            <a:r>
              <a:rPr lang="en-US" altLang="vi-VN" sz="3200" b="1" dirty="0">
                <a:latin typeface="Times New Roman" panose="02020603050405020304" pitchFamily="18" charset="0"/>
                <a:cs typeface="Times New Roman" panose="02020603050405020304" pitchFamily="18" charset="0"/>
              </a:rPr>
              <a:t>- Các bạn nhỏ mong ước điều gì?</a:t>
            </a:r>
          </a:p>
        </p:txBody>
      </p:sp>
    </p:spTree>
    <p:extLst>
      <p:ext uri="{BB962C8B-B14F-4D97-AF65-F5344CB8AC3E}">
        <p14:creationId xmlns:p14="http://schemas.microsoft.com/office/powerpoint/2010/main" val="1837362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70"/>
                                        </p:tgtEl>
                                        <p:attrNameLst>
                                          <p:attrName>style.visibility</p:attrName>
                                        </p:attrNameLst>
                                      </p:cBhvr>
                                      <p:to>
                                        <p:strVal val="visible"/>
                                      </p:to>
                                    </p:set>
                                    <p:anim calcmode="discrete" valueType="clr">
                                      <p:cBhvr override="childStyle">
                                        <p:cTn id="7" dur="80"/>
                                        <p:tgtEl>
                                          <p:spTgt spid="92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70"/>
                                        </p:tgtEl>
                                        <p:attrNameLst>
                                          <p:attrName>fillcolor</p:attrName>
                                        </p:attrNameLst>
                                      </p:cBhvr>
                                      <p:tavLst>
                                        <p:tav tm="0">
                                          <p:val>
                                            <p:clrVal>
                                              <a:schemeClr val="accent2"/>
                                            </p:clrVal>
                                          </p:val>
                                        </p:tav>
                                        <p:tav tm="50000">
                                          <p:val>
                                            <p:clrVal>
                                              <a:schemeClr val="hlink"/>
                                            </p:clrVal>
                                          </p:val>
                                        </p:tav>
                                      </p:tavLst>
                                    </p:anim>
                                    <p:set>
                                      <p:cBhvr>
                                        <p:cTn id="9" dur="80"/>
                                        <p:tgtEl>
                                          <p:spTgt spid="921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92170"/>
                                        </p:tgtEl>
                                        <p:attrNameLst>
                                          <p:attrName>ppt_x</p:attrName>
                                        </p:attrNameLst>
                                      </p:cBhvr>
                                      <p:tavLst>
                                        <p:tav tm="0">
                                          <p:val>
                                            <p:strVal val="ppt_x"/>
                                          </p:val>
                                        </p:tav>
                                        <p:tav tm="100000">
                                          <p:val>
                                            <p:strVal val="ppt_x"/>
                                          </p:val>
                                        </p:tav>
                                      </p:tavLst>
                                    </p:anim>
                                    <p:anim calcmode="lin" valueType="num">
                                      <p:cBhvr additive="base">
                                        <p:cTn id="14" dur="500"/>
                                        <p:tgtEl>
                                          <p:spTgt spid="92170"/>
                                        </p:tgtEl>
                                        <p:attrNameLst>
                                          <p:attrName>ppt_y</p:attrName>
                                        </p:attrNameLst>
                                      </p:cBhvr>
                                      <p:tavLst>
                                        <p:tav tm="0">
                                          <p:val>
                                            <p:strVal val="ppt_y"/>
                                          </p:val>
                                        </p:tav>
                                        <p:tav tm="100000">
                                          <p:val>
                                            <p:strVal val="1+ppt_h/2"/>
                                          </p:val>
                                        </p:tav>
                                      </p:tavLst>
                                    </p:anim>
                                    <p:set>
                                      <p:cBhvr>
                                        <p:cTn id="15" dur="1" fill="hold">
                                          <p:stCondLst>
                                            <p:cond delay="499"/>
                                          </p:stCondLst>
                                        </p:cTn>
                                        <p:tgtEl>
                                          <p:spTgt spid="92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p:bldP spid="9217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a:extLst>
              <a:ext uri="{FF2B5EF4-FFF2-40B4-BE49-F238E27FC236}">
                <a16:creationId xmlns:a16="http://schemas.microsoft.com/office/drawing/2014/main" id="{C8A90897-9B0C-4ADE-BC7E-85B95361C201}"/>
              </a:ext>
            </a:extLst>
          </p:cNvPr>
          <p:cNvSpPr txBox="1">
            <a:spLocks noChangeArrowheads="1"/>
          </p:cNvSpPr>
          <p:nvPr/>
        </p:nvSpPr>
        <p:spPr bwMode="auto">
          <a:xfrm>
            <a:off x="1143000" y="0"/>
            <a:ext cx="6858000" cy="415498"/>
          </a:xfrm>
          <a:prstGeom prst="rect">
            <a:avLst/>
          </a:prstGeom>
          <a:noFill/>
          <a:ln>
            <a:noFill/>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altLang="vi-VN" sz="2100" b="1" dirty="0">
                <a:solidFill>
                  <a:srgbClr val="0000FF"/>
                </a:solidFill>
                <a:latin typeface="Times New Roman" panose="02020603050405020304" pitchFamily="18" charset="0"/>
                <a:cs typeface="Times New Roman" panose="02020603050405020304" pitchFamily="18" charset="0"/>
              </a:rPr>
              <a:t> </a:t>
            </a:r>
          </a:p>
        </p:txBody>
      </p:sp>
      <p:sp>
        <p:nvSpPr>
          <p:cNvPr id="94215" name="Text Box 7">
            <a:extLst>
              <a:ext uri="{FF2B5EF4-FFF2-40B4-BE49-F238E27FC236}">
                <a16:creationId xmlns:a16="http://schemas.microsoft.com/office/drawing/2014/main" id="{89F832FE-6CDE-458C-A1C2-FBD23C71579D}"/>
              </a:ext>
            </a:extLst>
          </p:cNvPr>
          <p:cNvSpPr txBox="1">
            <a:spLocks noChangeArrowheads="1"/>
          </p:cNvSpPr>
          <p:nvPr/>
        </p:nvSpPr>
        <p:spPr bwMode="auto">
          <a:xfrm>
            <a:off x="101600" y="122635"/>
            <a:ext cx="9042400" cy="3901068"/>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a:defRPr/>
            </a:pPr>
            <a:r>
              <a:rPr lang="en-US" altLang="vi-VN" sz="2475" b="1" dirty="0">
                <a:solidFill>
                  <a:srgbClr val="FF0000"/>
                </a:solidFill>
                <a:latin typeface="Times New Roman" panose="02020603050405020304" pitchFamily="18" charset="0"/>
                <a:cs typeface="Times New Roman" panose="02020603050405020304" pitchFamily="18" charset="0"/>
              </a:rPr>
              <a:t>* </a:t>
            </a:r>
            <a:r>
              <a:rPr lang="en-US" altLang="vi-VN" sz="2475" b="1" dirty="0" err="1">
                <a:solidFill>
                  <a:srgbClr val="FF0000"/>
                </a:solidFill>
                <a:latin typeface="Times New Roman" panose="02020603050405020304" pitchFamily="18" charset="0"/>
                <a:cs typeface="Times New Roman" panose="02020603050405020304" pitchFamily="18" charset="0"/>
              </a:rPr>
              <a:t>Đoạn</a:t>
            </a:r>
            <a:r>
              <a:rPr lang="en-US" altLang="vi-VN" sz="2475" b="1" dirty="0">
                <a:solidFill>
                  <a:srgbClr val="FF0000"/>
                </a:solidFill>
                <a:latin typeface="Times New Roman" panose="02020603050405020304" pitchFamily="18" charset="0"/>
                <a:cs typeface="Times New Roman" panose="02020603050405020304" pitchFamily="18" charset="0"/>
              </a:rPr>
              <a:t> 2: </a:t>
            </a:r>
            <a:r>
              <a:rPr lang="en-US" altLang="vi-VN" sz="2475" b="1" dirty="0" err="1">
                <a:latin typeface="Times New Roman" panose="02020603050405020304" pitchFamily="18" charset="0"/>
                <a:cs typeface="Times New Roman" panose="02020603050405020304" pitchFamily="18" charset="0"/>
              </a:rPr>
              <a:t>Gặp</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nhỏ</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Phương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các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bạn</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rất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vui</a:t>
            </a:r>
            <a:r>
              <a:rPr lang="en-US" altLang="vi-VN" sz="2475" b="1" dirty="0">
                <a:latin typeface="Times New Roman" panose="02020603050405020304" pitchFamily="18" charset="0"/>
                <a:cs typeface="Times New Roman" panose="02020603050405020304" pitchFamily="18" charset="0"/>
              </a:rPr>
              <a:t>:</a:t>
            </a:r>
          </a:p>
          <a:p>
            <a:pPr>
              <a:buFontTx/>
              <a:buChar char="-"/>
              <a:defRPr/>
            </a:pPr>
            <a:r>
              <a:rPr lang="en-US" altLang="vi-VN" sz="2475" b="1" dirty="0" err="1">
                <a:latin typeface="Times New Roman" panose="02020603050405020304" pitchFamily="18" charset="0"/>
                <a:cs typeface="Times New Roman" panose="02020603050405020304" pitchFamily="18" charset="0"/>
              </a:rPr>
              <a:t>Tụi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mình</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lòng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vòng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để</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tìm</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một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chút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gì</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gửi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ra</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Hà</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Nội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cho</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Vân</a:t>
            </a:r>
            <a:r>
              <a:rPr lang="en-US" altLang="vi-VN" sz="2475" b="1" dirty="0">
                <a:latin typeface="Times New Roman" panose="02020603050405020304" pitchFamily="18" charset="0"/>
                <a:cs typeface="Times New Roman" panose="02020603050405020304" pitchFamily="18" charset="0"/>
              </a:rPr>
              <a:t>.</a:t>
            </a:r>
          </a:p>
          <a:p>
            <a:pPr>
              <a:buFontTx/>
              <a:buChar char="-"/>
              <a:defRPr/>
            </a:pPr>
            <a:r>
              <a:rPr lang="en-US" altLang="vi-VN" sz="2475" b="1" dirty="0">
                <a:latin typeface="Times New Roman" panose="02020603050405020304" pitchFamily="18" charset="0"/>
                <a:cs typeface="Times New Roman" panose="02020603050405020304" pitchFamily="18" charset="0"/>
              </a:rPr>
              <a:t>Vân hát dân ca trong trại hè ở Nha Trang đó.</a:t>
            </a:r>
          </a:p>
          <a:p>
            <a:pPr>
              <a:buFontTx/>
              <a:buChar char="-"/>
              <a:defRPr/>
            </a:pPr>
            <a:r>
              <a:rPr lang="en-US" altLang="vi-VN" sz="2475" b="1" dirty="0" err="1">
                <a:latin typeface="Times New Roman" panose="02020603050405020304" pitchFamily="18" charset="0"/>
                <a:cs typeface="Times New Roman" panose="02020603050405020304" pitchFamily="18" charset="0"/>
              </a:rPr>
              <a:t>Tết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ngoài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đó</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chắc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vui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lắm</a:t>
            </a:r>
            <a:r>
              <a:rPr lang="en-US" altLang="vi-VN" sz="2475" b="1" dirty="0">
                <a:latin typeface="Times New Roman" panose="02020603050405020304" pitchFamily="18" charset="0"/>
                <a:cs typeface="Times New Roman" panose="02020603050405020304" pitchFamily="18" charset="0"/>
              </a:rPr>
              <a:t>?</a:t>
            </a:r>
          </a:p>
          <a:p>
            <a:pPr>
              <a:buFontTx/>
              <a:buChar char="-"/>
              <a:defRPr/>
            </a:pPr>
            <a:r>
              <a:rPr lang="en-US" altLang="vi-VN" sz="2475" b="1" dirty="0" err="1">
                <a:latin typeface="Times New Roman" panose="02020603050405020304" pitchFamily="18" charset="0"/>
                <a:cs typeface="Times New Roman" panose="02020603050405020304" pitchFamily="18" charset="0"/>
              </a:rPr>
              <a:t>Vui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nhưng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lạnh</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lắm</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Mình</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vừa</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nhận</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được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thư</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của</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bạn</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ấy</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sáng</a:t>
            </a:r>
            <a:r>
              <a:rPr lang="en-US" altLang="vi-VN" sz="2475" b="1" dirty="0">
                <a:latin typeface="Times New Roman" panose="02020603050405020304" pitchFamily="18" charset="0"/>
                <a:cs typeface="Times New Roman" panose="02020603050405020304" pitchFamily="18" charset="0"/>
              </a:rPr>
              <a:t> nay. </a:t>
            </a:r>
          </a:p>
          <a:p>
            <a:pPr>
              <a:buFontTx/>
              <a:buChar char="-"/>
              <a:defRPr/>
            </a:pP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Hà</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Nội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đang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rạo</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rực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trong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những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ngày</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giáp</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Tết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Trời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cuối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đông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lạnh</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buốt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Những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dòng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suối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hoa</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trôi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dưới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bầu</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trời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xám</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đục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và</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làn</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mưa</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bụi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trắng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xóa</a:t>
            </a:r>
            <a:r>
              <a:rPr lang="en-US" altLang="vi-VN" sz="2475" b="1" dirty="0">
                <a:latin typeface="Times New Roman" panose="02020603050405020304" pitchFamily="18" charset="0"/>
                <a:cs typeface="Times New Roman" panose="02020603050405020304" pitchFamily="18" charset="0"/>
              </a:rPr>
              <a:t>.</a:t>
            </a:r>
          </a:p>
          <a:p>
            <a:pPr>
              <a:buFontTx/>
              <a:buChar char="-"/>
              <a:defRPr/>
            </a:pPr>
            <a:r>
              <a:rPr lang="en-US" altLang="vi-VN" sz="2475" b="1" dirty="0" err="1">
                <a:latin typeface="Times New Roman" panose="02020603050405020304" pitchFamily="18" charset="0"/>
                <a:cs typeface="Times New Roman" panose="02020603050405020304" pitchFamily="18" charset="0"/>
              </a:rPr>
              <a:t>Ước</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gì</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chúng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mình</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gửi</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cho</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Vân</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chút</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nắng</a:t>
            </a:r>
            <a:r>
              <a:rPr lang="en-US" altLang="vi-VN" sz="2475" b="1" dirty="0">
                <a:latin typeface="Times New Roman" panose="02020603050405020304" pitchFamily="18" charset="0"/>
                <a:cs typeface="Times New Roman" panose="02020603050405020304" pitchFamily="18" charset="0"/>
              </a:rPr>
              <a:t> </a:t>
            </a:r>
            <a:r>
              <a:rPr lang="en-US" altLang="vi-VN" sz="2475" b="1" dirty="0" err="1">
                <a:latin typeface="Times New Roman" panose="02020603050405020304" pitchFamily="18" charset="0"/>
                <a:cs typeface="Times New Roman" panose="02020603050405020304" pitchFamily="18" charset="0"/>
              </a:rPr>
              <a:t>phương</a:t>
            </a:r>
            <a:r>
              <a:rPr lang="en-US" altLang="vi-VN" sz="2475" b="1" dirty="0">
                <a:latin typeface="Times New Roman" panose="02020603050405020304" pitchFamily="18" charset="0"/>
                <a:cs typeface="Times New Roman" panose="02020603050405020304" pitchFamily="18" charset="0"/>
              </a:rPr>
              <a:t> Nam </a:t>
            </a:r>
            <a:r>
              <a:rPr lang="en-US" altLang="vi-VN" sz="2475" b="1" dirty="0" err="1">
                <a:latin typeface="Times New Roman" panose="02020603050405020304" pitchFamily="18" charset="0"/>
                <a:cs typeface="Times New Roman" panose="02020603050405020304" pitchFamily="18" charset="0"/>
              </a:rPr>
              <a:t>nhỉ</a:t>
            </a:r>
            <a:r>
              <a:rPr lang="en-US" altLang="vi-VN" sz="2475"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Text Box 7">
            <a:extLst>
              <a:ext uri="{FF2B5EF4-FFF2-40B4-BE49-F238E27FC236}">
                <a16:creationId xmlns:a16="http://schemas.microsoft.com/office/drawing/2014/main" id="{2116A521-31D8-448D-8FFC-EDD6D72C5609}"/>
              </a:ext>
            </a:extLst>
          </p:cNvPr>
          <p:cNvSpPr txBox="1">
            <a:spLocks noChangeArrowheads="1"/>
          </p:cNvSpPr>
          <p:nvPr/>
        </p:nvSpPr>
        <p:spPr bwMode="auto">
          <a:xfrm>
            <a:off x="1143000" y="0"/>
            <a:ext cx="6858000" cy="784830"/>
          </a:xfrm>
          <a:prstGeom prst="rect">
            <a:avLst/>
          </a:prstGeom>
          <a:noFill/>
          <a:ln>
            <a:noFill/>
          </a:ln>
          <a:effectLst>
            <a:prstShdw prst="shdw13" dist="53882" dir="13500000">
              <a:schemeClr val="accent1">
                <a:gamma/>
                <a:shade val="60000"/>
                <a:invGamma/>
                <a:alpha val="50000"/>
              </a:schemeClr>
            </a:prstShdw>
          </a:effectLst>
        </p:spPr>
        <p:txBody>
          <a:bodyPr>
            <a:spAutoFit/>
          </a:bodyPr>
          <a:lstStyle/>
          <a:p>
            <a:pPr eaLnBrk="1" hangingPunct="1">
              <a:spcBef>
                <a:spcPct val="50000"/>
              </a:spcBef>
              <a:defRPr/>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100" b="1" dirty="0">
                <a:solidFill>
                  <a:srgbClr val="0000FF"/>
                </a:solidFill>
                <a:latin typeface="Times New Roman" panose="02020603050405020304" pitchFamily="18" charset="0"/>
                <a:cs typeface="Times New Roman" panose="02020603050405020304" pitchFamily="18" charset="0"/>
              </a:rPr>
              <a:t>Dựa theo các ý tóm tắt dưới đây, hãy kể lại từng đoạn của câu chuyện: Nắng phương Nam.</a:t>
            </a:r>
          </a:p>
        </p:txBody>
      </p:sp>
      <p:sp>
        <p:nvSpPr>
          <p:cNvPr id="95240" name="Text Box 8">
            <a:extLst>
              <a:ext uri="{FF2B5EF4-FFF2-40B4-BE49-F238E27FC236}">
                <a16:creationId xmlns:a16="http://schemas.microsoft.com/office/drawing/2014/main" id="{3FC4D729-7D2E-4376-BB8D-D05715CE445C}"/>
              </a:ext>
            </a:extLst>
          </p:cNvPr>
          <p:cNvSpPr txBox="1">
            <a:spLocks noChangeArrowheads="1"/>
          </p:cNvSpPr>
          <p:nvPr/>
        </p:nvSpPr>
        <p:spPr bwMode="auto">
          <a:xfrm>
            <a:off x="1143000" y="800100"/>
            <a:ext cx="6858000" cy="738664"/>
          </a:xfrm>
          <a:prstGeom prst="rect">
            <a:avLst/>
          </a:prstGeom>
          <a:noFill/>
          <a:ln>
            <a:noFill/>
          </a:ln>
          <a:effectLst>
            <a:prstShdw prst="shdw13" dist="53882" dir="13500000">
              <a:schemeClr val="accent1">
                <a:gamma/>
                <a:shade val="60000"/>
                <a:invGamma/>
                <a:alpha val="50000"/>
              </a:schemeClr>
            </a:prstShdw>
          </a:effectLst>
        </p:spPr>
        <p:txBody>
          <a:bodyPr>
            <a:spAutoFit/>
          </a:bodyPr>
          <a:lstStyle/>
          <a:p>
            <a:pPr>
              <a:defRPr/>
            </a:pPr>
            <a:r>
              <a:rPr lang="en-US" altLang="vi-VN" sz="2100" b="1" dirty="0">
                <a:solidFill>
                  <a:srgbClr val="FF0000"/>
                </a:solidFill>
                <a:latin typeface="Times New Roman" panose="02020603050405020304" pitchFamily="18" charset="0"/>
                <a:cs typeface="Times New Roman" panose="02020603050405020304" pitchFamily="18" charset="0"/>
              </a:rPr>
              <a:t>* Đoạn 3: Món quà.</a:t>
            </a:r>
          </a:p>
          <a:p>
            <a:pPr>
              <a:defRPr/>
            </a:pPr>
            <a:r>
              <a:rPr lang="en-US" altLang="vi-VN" sz="2100" b="1" dirty="0">
                <a:solidFill>
                  <a:srgbClr val="FF0000"/>
                </a:solidFill>
                <a:latin typeface="Times New Roman" panose="02020603050405020304" pitchFamily="18" charset="0"/>
                <a:cs typeface="Times New Roman" panose="02020603050405020304" pitchFamily="18" charset="0"/>
              </a:rPr>
              <a:t>- Sáng kiến của </a:t>
            </a:r>
            <a:r>
              <a:rPr lang="en-US" altLang="vi-VN" sz="2100" b="1" dirty="0" err="1">
                <a:solidFill>
                  <a:srgbClr val="FF0000"/>
                </a:solidFill>
                <a:latin typeface="Times New Roman" panose="02020603050405020304" pitchFamily="18" charset="0"/>
                <a:cs typeface="Times New Roman" panose="02020603050405020304" pitchFamily="18" charset="0"/>
              </a:rPr>
              <a:t>Phương</a:t>
            </a:r>
            <a:r>
              <a:rPr lang="en-US" altLang="vi-VN" sz="2100" b="1" dirty="0">
                <a:solidFill>
                  <a:srgbClr val="FF0000"/>
                </a:solidFill>
                <a:latin typeface="Times New Roman" panose="02020603050405020304" pitchFamily="18" charset="0"/>
                <a:cs typeface="Times New Roman" panose="02020603050405020304" pitchFamily="18" charset="0"/>
              </a:rPr>
              <a:t>. Quay lại chợ hoa.</a:t>
            </a:r>
          </a:p>
        </p:txBody>
      </p:sp>
      <p:sp>
        <p:nvSpPr>
          <p:cNvPr id="95241" name="Text Box 9">
            <a:extLst>
              <a:ext uri="{FF2B5EF4-FFF2-40B4-BE49-F238E27FC236}">
                <a16:creationId xmlns:a16="http://schemas.microsoft.com/office/drawing/2014/main" id="{F9F9A262-9868-4EEC-9F93-D481563B9E25}"/>
              </a:ext>
            </a:extLst>
          </p:cNvPr>
          <p:cNvSpPr txBox="1">
            <a:spLocks noChangeArrowheads="1"/>
          </p:cNvSpPr>
          <p:nvPr/>
        </p:nvSpPr>
        <p:spPr bwMode="auto">
          <a:xfrm>
            <a:off x="0" y="1543050"/>
            <a:ext cx="5314950" cy="3000821"/>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a:defRPr/>
            </a:pPr>
            <a:r>
              <a:rPr lang="en-US" altLang="vi-VN" sz="2100" b="1" dirty="0">
                <a:solidFill>
                  <a:srgbClr val="FF0000"/>
                </a:solidFill>
                <a:latin typeface="Times New Roman" panose="02020603050405020304" pitchFamily="18" charset="0"/>
                <a:cs typeface="Times New Roman" panose="02020603050405020304" pitchFamily="18" charset="0"/>
              </a:rPr>
              <a:t>* Đoạn 3: </a:t>
            </a:r>
            <a:r>
              <a:rPr lang="en-US" altLang="vi-VN" sz="2100" b="1" dirty="0">
                <a:latin typeface="Times New Roman" panose="02020603050405020304" pitchFamily="18" charset="0"/>
                <a:cs typeface="Times New Roman" panose="02020603050405020304" pitchFamily="18" charset="0"/>
              </a:rPr>
              <a:t>Điều ước của Huệ đã gợi ra cho Phương một sáng kiến hay.                                                                                                                             - Tụi mình sẽ tặng nhỏ Vân một cành mai, loài hoa ngoài Bắc không có.                                                                                                                  - Một cành mai. Đúng một cành mai chở nắng phương Nam.</a:t>
            </a:r>
          </a:p>
          <a:p>
            <a:pPr>
              <a:defRPr/>
            </a:pPr>
            <a:r>
              <a:rPr lang="en-US" altLang="vi-VN" sz="2100" b="1" dirty="0">
                <a:latin typeface="Times New Roman" panose="02020603050405020304" pitchFamily="18" charset="0"/>
                <a:cs typeface="Times New Roman" panose="02020603050405020304" pitchFamily="18" charset="0"/>
              </a:rPr>
              <a:t>       Cả bọn quay lại đầu đường Nguyễn Huệ nơi một rừng mai vàng thắm đang rung rinh dưới nắng.</a:t>
            </a:r>
          </a:p>
        </p:txBody>
      </p:sp>
      <p:sp>
        <p:nvSpPr>
          <p:cNvPr id="5" name="Rectangle 54" descr="HoaMaiVang2">
            <a:extLst>
              <a:ext uri="{FF2B5EF4-FFF2-40B4-BE49-F238E27FC236}">
                <a16:creationId xmlns:a16="http://schemas.microsoft.com/office/drawing/2014/main" id="{5DF7892B-3809-4464-8D8D-29A8E65253FF}"/>
              </a:ext>
            </a:extLst>
          </p:cNvPr>
          <p:cNvSpPr>
            <a:spLocks noChangeArrowheads="1"/>
          </p:cNvSpPr>
          <p:nvPr/>
        </p:nvSpPr>
        <p:spPr bwMode="auto">
          <a:xfrm>
            <a:off x="5484283" y="1852083"/>
            <a:ext cx="2628900" cy="2571750"/>
          </a:xfrm>
          <a:prstGeom prst="rect">
            <a:avLst/>
          </a:prstGeom>
          <a:blipFill dpi="0" rotWithShape="1">
            <a:blip r:embed="rId2" cstate="print"/>
            <a:srcRect/>
            <a:stretch>
              <a:fillRect/>
            </a:stretch>
          </a:blipFill>
          <a:ln w="9525">
            <a:solidFill>
              <a:schemeClr val="tx1"/>
            </a:solidFill>
            <a:miter lim="800000"/>
            <a:headEnd/>
            <a:tailEnd/>
          </a:ln>
          <a:effectLst/>
        </p:spPr>
        <p:txBody>
          <a:bodyPr wrap="none" anchor="ctr"/>
          <a:lstStyle/>
          <a:p>
            <a:pPr algn="ctr">
              <a:defRPr/>
            </a:pPr>
            <a:endParaRPr lang="vi-VN"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40"/>
                                        </p:tgtEl>
                                        <p:attrNameLst>
                                          <p:attrName>style.visibility</p:attrName>
                                        </p:attrNameLst>
                                      </p:cBhvr>
                                      <p:to>
                                        <p:strVal val="visible"/>
                                      </p:to>
                                    </p:set>
                                    <p:anim calcmode="discrete" valueType="clr">
                                      <p:cBhvr override="childStyle">
                                        <p:cTn id="7" dur="80"/>
                                        <p:tgtEl>
                                          <p:spTgt spid="952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0"/>
                                        </p:tgtEl>
                                        <p:attrNameLst>
                                          <p:attrName>fillcolor</p:attrName>
                                        </p:attrNameLst>
                                      </p:cBhvr>
                                      <p:tavLst>
                                        <p:tav tm="0">
                                          <p:val>
                                            <p:clrVal>
                                              <a:schemeClr val="accent2"/>
                                            </p:clrVal>
                                          </p:val>
                                        </p:tav>
                                        <p:tav tm="50000">
                                          <p:val>
                                            <p:clrVal>
                                              <a:schemeClr val="hlink"/>
                                            </p:clrVal>
                                          </p:val>
                                        </p:tav>
                                      </p:tavLst>
                                    </p:anim>
                                    <p:set>
                                      <p:cBhvr>
                                        <p:cTn id="9" dur="80"/>
                                        <p:tgtEl>
                                          <p:spTgt spid="952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95240"/>
                                        </p:tgtEl>
                                        <p:attrNameLst>
                                          <p:attrName>ppt_x</p:attrName>
                                        </p:attrNameLst>
                                      </p:cBhvr>
                                      <p:tavLst>
                                        <p:tav tm="0">
                                          <p:val>
                                            <p:strVal val="ppt_x"/>
                                          </p:val>
                                        </p:tav>
                                        <p:tav tm="100000">
                                          <p:val>
                                            <p:strVal val="ppt_x"/>
                                          </p:val>
                                        </p:tav>
                                      </p:tavLst>
                                    </p:anim>
                                    <p:anim calcmode="lin" valueType="num">
                                      <p:cBhvr additive="base">
                                        <p:cTn id="14" dur="500"/>
                                        <p:tgtEl>
                                          <p:spTgt spid="95240"/>
                                        </p:tgtEl>
                                        <p:attrNameLst>
                                          <p:attrName>ppt_y</p:attrName>
                                        </p:attrNameLst>
                                      </p:cBhvr>
                                      <p:tavLst>
                                        <p:tav tm="0">
                                          <p:val>
                                            <p:strVal val="ppt_y"/>
                                          </p:val>
                                        </p:tav>
                                        <p:tav tm="100000">
                                          <p:val>
                                            <p:strVal val="1+ppt_h/2"/>
                                          </p:val>
                                        </p:tav>
                                      </p:tavLst>
                                    </p:anim>
                                    <p:set>
                                      <p:cBhvr>
                                        <p:cTn id="15" dur="1" fill="hold">
                                          <p:stCondLst>
                                            <p:cond delay="499"/>
                                          </p:stCondLst>
                                        </p:cTn>
                                        <p:tgtEl>
                                          <p:spTgt spid="95240"/>
                                        </p:tgtEl>
                                        <p:attrNameLst>
                                          <p:attrName>style.visibility</p:attrName>
                                        </p:attrNameLst>
                                      </p:cBhvr>
                                      <p:to>
                                        <p:strVal val="hidden"/>
                                      </p:to>
                                    </p:se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5241"/>
                                        </p:tgtEl>
                                        <p:attrNameLst>
                                          <p:attrName>style.visibility</p:attrName>
                                        </p:attrNameLst>
                                      </p:cBhvr>
                                      <p:to>
                                        <p:strVal val="visible"/>
                                      </p:to>
                                    </p:set>
                                    <p:anim calcmode="discrete" valueType="clr">
                                      <p:cBhvr override="childStyle">
                                        <p:cTn id="19"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5241"/>
                                        </p:tgtEl>
                                        <p:attrNameLst>
                                          <p:attrName>fillcolor</p:attrName>
                                        </p:attrNameLst>
                                      </p:cBhvr>
                                      <p:tavLst>
                                        <p:tav tm="0">
                                          <p:val>
                                            <p:clrVal>
                                              <a:schemeClr val="accent2"/>
                                            </p:clrVal>
                                          </p:val>
                                        </p:tav>
                                        <p:tav tm="50000">
                                          <p:val>
                                            <p:clrVal>
                                              <a:schemeClr val="hlink"/>
                                            </p:clrVal>
                                          </p:val>
                                        </p:tav>
                                      </p:tavLst>
                                    </p:anim>
                                    <p:set>
                                      <p:cBhvr>
                                        <p:cTn id="21" dur="80"/>
                                        <p:tgtEl>
                                          <p:spTgt spid="952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P spid="95240" grpId="1"/>
      <p:bldP spid="952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BRD461">
            <a:extLst>
              <a:ext uri="{FF2B5EF4-FFF2-40B4-BE49-F238E27FC236}">
                <a16:creationId xmlns:a16="http://schemas.microsoft.com/office/drawing/2014/main" id="{D9E89CF9-13EF-4350-8016-684E71CBA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flipV="1">
            <a:off x="5793581" y="2936081"/>
            <a:ext cx="22288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a:extLst>
              <a:ext uri="{FF2B5EF4-FFF2-40B4-BE49-F238E27FC236}">
                <a16:creationId xmlns:a16="http://schemas.microsoft.com/office/drawing/2014/main" id="{3B94AE9F-0156-4E96-857A-4DEECCB3CF24}"/>
              </a:ext>
            </a:extLst>
          </p:cNvPr>
          <p:cNvSpPr txBox="1">
            <a:spLocks noChangeArrowheads="1"/>
          </p:cNvSpPr>
          <p:nvPr/>
        </p:nvSpPr>
        <p:spPr bwMode="auto">
          <a:xfrm>
            <a:off x="0" y="0"/>
            <a:ext cx="2254827" cy="646331"/>
          </a:xfrm>
          <a:prstGeom prst="rect">
            <a:avLst/>
          </a:prstGeom>
          <a:noFill/>
          <a:ln>
            <a:noFill/>
          </a:ln>
          <a:effectLst>
            <a:prstShdw prst="shdw13" dist="53882" dir="13500000">
              <a:schemeClr val="accent1">
                <a:gamma/>
                <a:shade val="60000"/>
                <a:invGamma/>
                <a:alpha val="50000"/>
              </a:schemeClr>
            </a:prstShdw>
          </a:effectLst>
        </p:spPr>
        <p:txBody>
          <a:bodyPr wrap="square">
            <a:spAutoFit/>
          </a:bodyPr>
          <a:lstStyle/>
          <a:p>
            <a:pPr eaLnBrk="1" hangingPunct="1">
              <a:spcBef>
                <a:spcPct val="50000"/>
              </a:spcBef>
              <a:defRPr/>
            </a:pPr>
            <a:r>
              <a:rPr lang="en-US" altLang="vi-VN" sz="3600" b="1" u="sng" dirty="0" err="1">
                <a:solidFill>
                  <a:srgbClr val="0000FF"/>
                </a:solidFill>
                <a:latin typeface="Times New Roman" panose="02020603050405020304" pitchFamily="18" charset="0"/>
                <a:cs typeface="Times New Roman" panose="02020603050405020304" pitchFamily="18" charset="0"/>
              </a:rPr>
              <a:t>Chủ</a:t>
            </a:r>
            <a:r>
              <a:rPr lang="en-US" altLang="vi-VN" sz="3600" b="1" u="sng" dirty="0">
                <a:solidFill>
                  <a:srgbClr val="0000FF"/>
                </a:solidFill>
                <a:latin typeface="Times New Roman" panose="02020603050405020304" pitchFamily="18" charset="0"/>
                <a:cs typeface="Times New Roman" panose="02020603050405020304" pitchFamily="18" charset="0"/>
              </a:rPr>
              <a:t> </a:t>
            </a:r>
            <a:r>
              <a:rPr lang="en-US" altLang="vi-VN" sz="3600" b="1" u="sng" dirty="0" err="1">
                <a:solidFill>
                  <a:srgbClr val="0000FF"/>
                </a:solidFill>
                <a:latin typeface="Times New Roman" panose="02020603050405020304" pitchFamily="18" charset="0"/>
                <a:cs typeface="Times New Roman" panose="02020603050405020304" pitchFamily="18" charset="0"/>
              </a:rPr>
              <a:t>điểm</a:t>
            </a:r>
            <a:endParaRPr lang="en-US" altLang="vi-VN" sz="3600" b="1" u="sng" dirty="0">
              <a:solidFill>
                <a:srgbClr val="0000FF"/>
              </a:solidFill>
              <a:latin typeface="Times New Roman" panose="02020603050405020304" pitchFamily="18" charset="0"/>
              <a:cs typeface="Times New Roman" panose="02020603050405020304" pitchFamily="18" charset="0"/>
            </a:endParaRPr>
          </a:p>
        </p:txBody>
      </p:sp>
      <p:sp>
        <p:nvSpPr>
          <p:cNvPr id="15371" name="Text Box 11">
            <a:extLst>
              <a:ext uri="{FF2B5EF4-FFF2-40B4-BE49-F238E27FC236}">
                <a16:creationId xmlns:a16="http://schemas.microsoft.com/office/drawing/2014/main" id="{B7D782FE-92B2-45F9-B302-7171AC9149CD}"/>
              </a:ext>
            </a:extLst>
          </p:cNvPr>
          <p:cNvSpPr txBox="1">
            <a:spLocks noChangeArrowheads="1"/>
          </p:cNvSpPr>
          <p:nvPr/>
        </p:nvSpPr>
        <p:spPr bwMode="auto">
          <a:xfrm>
            <a:off x="1143000" y="323165"/>
            <a:ext cx="6858000" cy="1138773"/>
          </a:xfrm>
          <a:prstGeom prst="rect">
            <a:avLst/>
          </a:prstGeom>
          <a:noFill/>
          <a:ln>
            <a:noFill/>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altLang="vi-VN" sz="3200" b="1" dirty="0">
                <a:solidFill>
                  <a:srgbClr val="FF0000"/>
                </a:solidFill>
                <a:latin typeface="Times New Roman" panose="02020603050405020304" pitchFamily="18" charset="0"/>
                <a:cs typeface="Times New Roman" panose="02020603050405020304" pitchFamily="18" charset="0"/>
              </a:rPr>
              <a:t>BẮC- TRUNG - NAM</a:t>
            </a:r>
          </a:p>
          <a:p>
            <a:pPr algn="ctr" eaLnBrk="1" hangingPunct="1">
              <a:spcBef>
                <a:spcPct val="50000"/>
              </a:spcBef>
              <a:defRPr/>
            </a:pPr>
            <a:endParaRPr lang="en-US" altLang="vi-VN" sz="2400" b="1" dirty="0">
              <a:solidFill>
                <a:srgbClr val="FF0000"/>
              </a:solidFill>
            </a:endParaRPr>
          </a:p>
        </p:txBody>
      </p:sp>
      <p:pic>
        <p:nvPicPr>
          <p:cNvPr id="15372" name="Picture 18" descr="Nang phuong Nam">
            <a:extLst>
              <a:ext uri="{FF2B5EF4-FFF2-40B4-BE49-F238E27FC236}">
                <a16:creationId xmlns:a16="http://schemas.microsoft.com/office/drawing/2014/main" id="{57FB069D-D082-4D83-985E-1030D6210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53149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8" descr="Ban do">
            <a:extLst>
              <a:ext uri="{FF2B5EF4-FFF2-40B4-BE49-F238E27FC236}">
                <a16:creationId xmlns:a16="http://schemas.microsoft.com/office/drawing/2014/main" id="{5DB92B58-6A84-495E-8482-342D45392F2D}"/>
              </a:ext>
            </a:extLst>
          </p:cNvPr>
          <p:cNvSpPr>
            <a:spLocks noChangeArrowheads="1"/>
          </p:cNvSpPr>
          <p:nvPr/>
        </p:nvSpPr>
        <p:spPr bwMode="auto">
          <a:xfrm>
            <a:off x="5314950" y="1085850"/>
            <a:ext cx="3829049" cy="4057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chemeClr val="accent1"/>
              </a:buClr>
              <a:buSzPct val="65000"/>
              <a:buFont typeface="Wingdings" panose="05000000000000000000" pitchFamily="2" charset="2"/>
              <a:buNone/>
            </a:pPr>
            <a:endParaRPr lang="en-US" altLang="vi-VN" sz="2250">
              <a:latin typeface="Arial" panose="020B0604020202020204" pitchFamily="34" charset="0"/>
            </a:endParaRPr>
          </a:p>
          <a:p>
            <a:pPr algn="ctr">
              <a:buClr>
                <a:schemeClr val="accent1"/>
              </a:buClr>
              <a:buSzPct val="65000"/>
              <a:buFont typeface="Wingdings" panose="05000000000000000000" pitchFamily="2" charset="2"/>
              <a:buNone/>
            </a:pPr>
            <a:endParaRPr lang="en-US" altLang="vi-VN" sz="2250">
              <a:latin typeface="Arial" panose="020B0604020202020204" pitchFamily="34" charset="0"/>
            </a:endParaRPr>
          </a:p>
          <a:p>
            <a:pPr algn="ctr">
              <a:buClr>
                <a:schemeClr val="accent1"/>
              </a:buClr>
              <a:buSzPct val="65000"/>
              <a:buFont typeface="Wingdings" panose="05000000000000000000" pitchFamily="2" charset="2"/>
              <a:buNone/>
            </a:pPr>
            <a:endParaRPr lang="en-US" altLang="vi-VN" sz="2250">
              <a:latin typeface="Arial" panose="020B0604020202020204" pitchFamily="34" charset="0"/>
            </a:endParaRPr>
          </a:p>
          <a:p>
            <a:pPr algn="ctr">
              <a:buClr>
                <a:schemeClr val="accent1"/>
              </a:buClr>
              <a:buSzPct val="65000"/>
              <a:buFont typeface="Wingdings" panose="05000000000000000000" pitchFamily="2" charset="2"/>
              <a:buNone/>
            </a:pPr>
            <a:endParaRPr lang="en-US" altLang="vi-VN" sz="2250">
              <a:latin typeface="Arial" panose="020B0604020202020204" pitchFamily="34" charset="0"/>
            </a:endParaRPr>
          </a:p>
          <a:p>
            <a:pPr algn="ctr">
              <a:buClr>
                <a:schemeClr val="accent1"/>
              </a:buClr>
              <a:buSzPct val="65000"/>
              <a:buFont typeface="Wingdings" panose="05000000000000000000" pitchFamily="2" charset="2"/>
              <a:buNone/>
            </a:pPr>
            <a:endParaRPr lang="vi-VN" altLang="vi-VN" sz="22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ppt_x"/>
                                          </p:val>
                                        </p:tav>
                                        <p:tav tm="100000">
                                          <p:val>
                                            <p:strVal val="#ppt_x"/>
                                          </p:val>
                                        </p:tav>
                                      </p:tavLst>
                                    </p:anim>
                                    <p:anim calcmode="lin" valueType="num">
                                      <p:cBhvr additive="base">
                                        <p:cTn id="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1"/>
                                        </p:tgtEl>
                                        <p:attrNameLst>
                                          <p:attrName>style.visibility</p:attrName>
                                        </p:attrNameLst>
                                      </p:cBhvr>
                                      <p:to>
                                        <p:strVal val="visible"/>
                                      </p:to>
                                    </p:set>
                                    <p:anim calcmode="lin" valueType="num">
                                      <p:cBhvr additive="base">
                                        <p:cTn id="13" dur="500" fill="hold"/>
                                        <p:tgtEl>
                                          <p:spTgt spid="15371"/>
                                        </p:tgtEl>
                                        <p:attrNameLst>
                                          <p:attrName>ppt_x</p:attrName>
                                        </p:attrNameLst>
                                      </p:cBhvr>
                                      <p:tavLst>
                                        <p:tav tm="0">
                                          <p:val>
                                            <p:strVal val="#ppt_x"/>
                                          </p:val>
                                        </p:tav>
                                        <p:tav tm="100000">
                                          <p:val>
                                            <p:strVal val="#ppt_x"/>
                                          </p:val>
                                        </p:tav>
                                      </p:tavLst>
                                    </p:anim>
                                    <p:anim calcmode="lin" valueType="num">
                                      <p:cBhvr additive="base">
                                        <p:cTn id="14"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3"/>
                                        </p:tgtEl>
                                        <p:attrNameLst>
                                          <p:attrName>style.visibility</p:attrName>
                                        </p:attrNameLst>
                                      </p:cBhvr>
                                      <p:to>
                                        <p:strVal val="visible"/>
                                      </p:to>
                                    </p:set>
                                    <p:anim calcmode="lin" valueType="num">
                                      <p:cBhvr additive="base">
                                        <p:cTn id="19" dur="500" fill="hold"/>
                                        <p:tgtEl>
                                          <p:spTgt spid="15373"/>
                                        </p:tgtEl>
                                        <p:attrNameLst>
                                          <p:attrName>ppt_x</p:attrName>
                                        </p:attrNameLst>
                                      </p:cBhvr>
                                      <p:tavLst>
                                        <p:tav tm="0">
                                          <p:val>
                                            <p:strVal val="#ppt_x"/>
                                          </p:val>
                                        </p:tav>
                                        <p:tav tm="100000">
                                          <p:val>
                                            <p:strVal val="#ppt_x"/>
                                          </p:val>
                                        </p:tav>
                                      </p:tavLst>
                                    </p:anim>
                                    <p:anim calcmode="lin" valueType="num">
                                      <p:cBhvr additive="base">
                                        <p:cTn id="20"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768936" y="501346"/>
            <a:ext cx="7343775" cy="685800"/>
          </a:xfrm>
          <a:noFill/>
          <a:ln>
            <a:noFill/>
          </a:ln>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514337">
              <a:buNone/>
              <a:defRPr/>
            </a:pP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36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tốt</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defTabSz="514337">
              <a:buNone/>
              <a:defRPr/>
            </a:pP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Tạm</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3"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318" y="2131955"/>
            <a:ext cx="3189010" cy="2315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18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061DA-C654-42A3-980F-FAAC35B11965}"/>
              </a:ext>
            </a:extLst>
          </p:cNvPr>
          <p:cNvPicPr>
            <a:picLocks noChangeAspect="1"/>
          </p:cNvPicPr>
          <p:nvPr/>
        </p:nvPicPr>
        <p:blipFill>
          <a:blip r:embed="rId2"/>
          <a:stretch>
            <a:fillRect/>
          </a:stretch>
        </p:blipFill>
        <p:spPr>
          <a:xfrm>
            <a:off x="52227" y="0"/>
            <a:ext cx="9039543" cy="5143500"/>
          </a:xfrm>
          <a:prstGeom prst="rect">
            <a:avLst/>
          </a:prstGeom>
        </p:spPr>
      </p:pic>
      <p:sp>
        <p:nvSpPr>
          <p:cNvPr id="6" name="Google Shape;1673;p50">
            <a:extLst>
              <a:ext uri="{FF2B5EF4-FFF2-40B4-BE49-F238E27FC236}">
                <a16:creationId xmlns:a16="http://schemas.microsoft.com/office/drawing/2014/main" id="{7FE323BA-6EB9-4D90-B42F-789B03891DBC}"/>
              </a:ext>
            </a:extLst>
          </p:cNvPr>
          <p:cNvSpPr txBox="1">
            <a:spLocks noGrp="1"/>
          </p:cNvSpPr>
          <p:nvPr>
            <p:ph type="title"/>
          </p:nvPr>
        </p:nvSpPr>
        <p:spPr>
          <a:xfrm>
            <a:off x="259774" y="547772"/>
            <a:ext cx="9030806" cy="1578028"/>
          </a:xfrm>
          <a:prstGeom prst="rect">
            <a:avLst/>
          </a:prstGeom>
        </p:spPr>
        <p:txBody>
          <a:bodyPr spcFirstLastPara="1" wrap="square" lIns="91425" tIns="91425" rIns="91425" bIns="91425" anchor="t" anchorCtr="0">
            <a:noAutofit/>
          </a:bodyPr>
          <a:lstStyle/>
          <a:p>
            <a:r>
              <a:rPr lang="en-US" sz="4000" b="1" dirty="0" err="1">
                <a:solidFill>
                  <a:schemeClr val="bg1"/>
                </a:solidFill>
                <a:latin typeface="HP001 4 hàng" panose="020B0603050302020204" pitchFamily="34" charset="0"/>
              </a:rPr>
              <a:t>Thứ</a:t>
            </a:r>
            <a:r>
              <a:rPr lang="en-US" sz="4000" b="1" dirty="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hai</a:t>
            </a:r>
            <a:r>
              <a:rPr lang="en-US" sz="4000" b="1" smtClean="0">
                <a:solidFill>
                  <a:schemeClr val="bg1"/>
                </a:solidFill>
                <a:latin typeface="HP001 4 hàng" panose="020B0603050302020204" pitchFamily="34" charset="0"/>
              </a:rPr>
              <a:t> ,</a:t>
            </a:r>
            <a:r>
              <a:rPr lang="en-US" sz="4000" b="1" dirty="0" err="1" smtClean="0">
                <a:solidFill>
                  <a:schemeClr val="bg1"/>
                </a:solidFill>
                <a:latin typeface="HP001 4 hàng" panose="020B0603050302020204" pitchFamily="34" charset="0"/>
              </a:rPr>
              <a:t>ngày</a:t>
            </a:r>
            <a:r>
              <a:rPr lang="en-US" sz="4000" b="1" dirty="0" smtClean="0">
                <a:solidFill>
                  <a:schemeClr val="bg1"/>
                </a:solidFill>
                <a:latin typeface="HP001 4 hàng" panose="020B0603050302020204" pitchFamily="34" charset="0"/>
              </a:rPr>
              <a:t> 6 </a:t>
            </a:r>
            <a:r>
              <a:rPr lang="en-US" sz="4000" b="1" dirty="0" err="1">
                <a:solidFill>
                  <a:schemeClr val="bg1"/>
                </a:solidFill>
                <a:latin typeface="HP001 4 hàng" panose="020B0603050302020204" pitchFamily="34" charset="0"/>
              </a:rPr>
              <a:t>tháng</a:t>
            </a:r>
            <a:r>
              <a:rPr lang="en-US" sz="4000" b="1" dirty="0">
                <a:solidFill>
                  <a:schemeClr val="bg1"/>
                </a:solidFill>
                <a:latin typeface="HP001 4 hàng" panose="020B0603050302020204" pitchFamily="34" charset="0"/>
              </a:rPr>
              <a:t> </a:t>
            </a:r>
            <a:r>
              <a:rPr lang="en-US" sz="4000" b="1" dirty="0" smtClean="0">
                <a:solidFill>
                  <a:schemeClr val="bg1"/>
                </a:solidFill>
                <a:latin typeface="HP001 4 hàng" panose="020B0603050302020204" pitchFamily="34" charset="0"/>
              </a:rPr>
              <a:t>12 năm2021</a:t>
            </a:r>
            <a:r>
              <a:rPr lang="en-US" sz="4000" b="1" dirty="0">
                <a:solidFill>
                  <a:schemeClr val="bg1"/>
                </a:solidFill>
                <a:latin typeface="HP001 4 hàng" panose="020B0603050302020204" pitchFamily="34" charset="0"/>
              </a:rPr>
              <a:t/>
            </a:r>
            <a:br>
              <a:rPr lang="en-US" sz="4000" b="1" dirty="0">
                <a:solidFill>
                  <a:schemeClr val="bg1"/>
                </a:solidFill>
                <a:latin typeface="HP001 4 hàng" panose="020B0603050302020204" pitchFamily="34" charset="0"/>
              </a:rPr>
            </a:br>
            <a:r>
              <a:rPr lang="en-US" sz="2800" b="1" dirty="0">
                <a:solidFill>
                  <a:schemeClr val="bg1"/>
                </a:solidFill>
                <a:latin typeface="HP001 4 hàng" panose="020B0603050302020204" pitchFamily="34" charset="0"/>
              </a:rPr>
              <a:t>        </a:t>
            </a:r>
            <a:br>
              <a:rPr lang="en-US" sz="2800" b="1" dirty="0">
                <a:solidFill>
                  <a:schemeClr val="bg1"/>
                </a:solidFill>
                <a:latin typeface="HP001 4 hàng" panose="020B0603050302020204" pitchFamily="34" charset="0"/>
              </a:rPr>
            </a:br>
            <a:endParaRPr lang="en-US" sz="2800" dirty="0">
              <a:solidFill>
                <a:schemeClr val="bg1"/>
              </a:solidFill>
            </a:endParaRPr>
          </a:p>
        </p:txBody>
      </p:sp>
      <p:sp>
        <p:nvSpPr>
          <p:cNvPr id="9" name="TextBox 8">
            <a:extLst>
              <a:ext uri="{FF2B5EF4-FFF2-40B4-BE49-F238E27FC236}">
                <a16:creationId xmlns:a16="http://schemas.microsoft.com/office/drawing/2014/main" id="{68EFB019-B55D-4A13-973A-403E36522C71}"/>
              </a:ext>
            </a:extLst>
          </p:cNvPr>
          <p:cNvSpPr txBox="1"/>
          <p:nvPr/>
        </p:nvSpPr>
        <p:spPr>
          <a:xfrm>
            <a:off x="3086543" y="1517828"/>
            <a:ext cx="3377267" cy="707886"/>
          </a:xfrm>
          <a:prstGeom prst="rect">
            <a:avLst/>
          </a:prstGeom>
          <a:noFill/>
        </p:spPr>
        <p:txBody>
          <a:bodyPr wrap="square">
            <a:spAutoFit/>
          </a:bodyPr>
          <a:lstStyle/>
          <a:p>
            <a:r>
              <a:rPr lang="en-US" sz="4000" b="1" u="sng" dirty="0" err="1">
                <a:solidFill>
                  <a:srgbClr val="FF0000"/>
                </a:solidFill>
                <a:latin typeface="HP001 4 hàng" panose="020B0603050302020204" pitchFamily="34" charset="0"/>
                <a:cs typeface="Times New Roman" panose="02020603050405020304" pitchFamily="18" charset="0"/>
              </a:rPr>
              <a:t>Tập</a:t>
            </a:r>
            <a:r>
              <a:rPr lang="en-US" sz="4000" b="1" u="sng" dirty="0">
                <a:solidFill>
                  <a:srgbClr val="FF0000"/>
                </a:solidFill>
                <a:latin typeface="HP001 4 hàng" panose="020B0603050302020204" pitchFamily="34" charset="0"/>
                <a:cs typeface="Times New Roman" panose="02020603050405020304" pitchFamily="18" charset="0"/>
              </a:rPr>
              <a:t> </a:t>
            </a:r>
            <a:r>
              <a:rPr lang="en-US" sz="4000" b="1" u="sng" dirty="0" err="1">
                <a:solidFill>
                  <a:srgbClr val="FF0000"/>
                </a:solidFill>
                <a:latin typeface="HP001 4 hàng" panose="020B0603050302020204" pitchFamily="34" charset="0"/>
                <a:cs typeface="Times New Roman" panose="02020603050405020304" pitchFamily="18" charset="0"/>
              </a:rPr>
              <a:t>đọc</a:t>
            </a:r>
            <a:endParaRPr lang="en-US" sz="4000" u="sng" dirty="0">
              <a:solidFill>
                <a:srgbClr val="FF0000"/>
              </a:solidFill>
            </a:endParaRPr>
          </a:p>
        </p:txBody>
      </p:sp>
      <p:sp>
        <p:nvSpPr>
          <p:cNvPr id="11" name="TextBox 10">
            <a:extLst>
              <a:ext uri="{FF2B5EF4-FFF2-40B4-BE49-F238E27FC236}">
                <a16:creationId xmlns:a16="http://schemas.microsoft.com/office/drawing/2014/main" id="{49D7C4B8-1F68-489A-9DBD-A1F71D06088F}"/>
              </a:ext>
            </a:extLst>
          </p:cNvPr>
          <p:cNvSpPr txBox="1"/>
          <p:nvPr/>
        </p:nvSpPr>
        <p:spPr>
          <a:xfrm>
            <a:off x="2061558" y="2572821"/>
            <a:ext cx="4875408" cy="707886"/>
          </a:xfrm>
          <a:prstGeom prst="rect">
            <a:avLst/>
          </a:prstGeom>
          <a:noFill/>
        </p:spPr>
        <p:txBody>
          <a:bodyPr wrap="square">
            <a:spAutoFit/>
          </a:bodyPr>
          <a:lstStyle/>
          <a:p>
            <a:r>
              <a:rPr lang="en-US" sz="4000" b="1" dirty="0" err="1">
                <a:solidFill>
                  <a:srgbClr val="FFFF00"/>
                </a:solidFill>
                <a:latin typeface="HP001 4 hàng" panose="020B0603050302020204" pitchFamily="34" charset="0"/>
              </a:rPr>
              <a:t>Nắng</a:t>
            </a:r>
            <a:r>
              <a:rPr lang="en-US" sz="4000" b="1" dirty="0">
                <a:solidFill>
                  <a:srgbClr val="FFFF00"/>
                </a:solidFill>
                <a:latin typeface="HP001 4 hàng" panose="020B0603050302020204" pitchFamily="34" charset="0"/>
              </a:rPr>
              <a:t> </a:t>
            </a:r>
            <a:r>
              <a:rPr lang="en-US" sz="4000" b="1" dirty="0" err="1">
                <a:solidFill>
                  <a:srgbClr val="FFFF00"/>
                </a:solidFill>
                <a:latin typeface="HP001 4 hàng" panose="020B0603050302020204" pitchFamily="34" charset="0"/>
              </a:rPr>
              <a:t>phương</a:t>
            </a:r>
            <a:r>
              <a:rPr lang="en-US" sz="4000" b="1" dirty="0">
                <a:solidFill>
                  <a:srgbClr val="FFFF00"/>
                </a:solidFill>
                <a:latin typeface="HP001 4 hàng" panose="020B0603050302020204" pitchFamily="34" charset="0"/>
              </a:rPr>
              <a:t> Nam</a:t>
            </a:r>
            <a:endParaRPr lang="en-US" sz="4000" dirty="0">
              <a:solidFill>
                <a:srgbClr val="FFFF00"/>
              </a:solidFill>
            </a:endParaRPr>
          </a:p>
        </p:txBody>
      </p:sp>
    </p:spTree>
    <p:extLst>
      <p:ext uri="{BB962C8B-B14F-4D97-AF65-F5344CB8AC3E}">
        <p14:creationId xmlns:p14="http://schemas.microsoft.com/office/powerpoint/2010/main" val="23447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3" name="TextBox 22">
            <a:extLst>
              <a:ext uri="{FF2B5EF4-FFF2-40B4-BE49-F238E27FC236}">
                <a16:creationId xmlns:a16="http://schemas.microsoft.com/office/drawing/2014/main" id="{4E7BCE6F-CC7F-494C-89F8-898BB86B23E7}"/>
              </a:ext>
            </a:extLst>
          </p:cNvPr>
          <p:cNvSpPr txBox="1"/>
          <p:nvPr/>
        </p:nvSpPr>
        <p:spPr>
          <a:xfrm>
            <a:off x="2198511" y="0"/>
            <a:ext cx="4746978" cy="584775"/>
          </a:xfrm>
          <a:prstGeom prst="rect">
            <a:avLst/>
          </a:prstGeom>
          <a:noFill/>
        </p:spPr>
        <p:txBody>
          <a:bodyPr wrap="square">
            <a:spAutoFit/>
          </a:bodyPr>
          <a:lstStyle/>
          <a:p>
            <a:pPr algn="ctr">
              <a:defRPr/>
            </a:pPr>
            <a:r>
              <a:rPr lang="vi-VN" sz="3200" b="1" dirty="0">
                <a:solidFill>
                  <a:srgbClr val="FF0000"/>
                </a:solidFill>
                <a:latin typeface="+mj-lt"/>
              </a:rPr>
              <a:t>Nắng phương Nam</a:t>
            </a:r>
            <a:endParaRPr lang="vi-VN" sz="3200" dirty="0">
              <a:solidFill>
                <a:srgbClr val="FF0000"/>
              </a:solidFill>
              <a:latin typeface="+mj-lt"/>
            </a:endParaRPr>
          </a:p>
        </p:txBody>
      </p:sp>
      <p:sp>
        <p:nvSpPr>
          <p:cNvPr id="25" name="TextBox 24">
            <a:extLst>
              <a:ext uri="{FF2B5EF4-FFF2-40B4-BE49-F238E27FC236}">
                <a16:creationId xmlns:a16="http://schemas.microsoft.com/office/drawing/2014/main" id="{14F21D0E-052E-4210-9A02-A4DA04F7BA9A}"/>
              </a:ext>
            </a:extLst>
          </p:cNvPr>
          <p:cNvSpPr txBox="1"/>
          <p:nvPr/>
        </p:nvSpPr>
        <p:spPr>
          <a:xfrm>
            <a:off x="0" y="523222"/>
            <a:ext cx="9144000" cy="5262979"/>
          </a:xfrm>
          <a:prstGeom prst="rect">
            <a:avLst/>
          </a:prstGeom>
          <a:solidFill>
            <a:schemeClr val="bg1"/>
          </a:solidFill>
        </p:spPr>
        <p:txBody>
          <a:bodyPr wrap="square">
            <a:spAutoFit/>
          </a:bodyPr>
          <a:lstStyle/>
          <a:p>
            <a:pPr>
              <a:defRPr/>
            </a:pPr>
            <a:r>
              <a:rPr lang="en-US" sz="2800" dirty="0">
                <a:solidFill>
                  <a:srgbClr val="0070C0"/>
                </a:solidFill>
                <a:latin typeface="+mj-lt"/>
              </a:rPr>
              <a:t>   </a:t>
            </a:r>
            <a:r>
              <a:rPr lang="vi-VN" sz="2800" b="1" dirty="0">
                <a:solidFill>
                  <a:srgbClr val="FF0000"/>
                </a:solidFill>
                <a:latin typeface="+mj-lt"/>
              </a:rPr>
              <a:t>1.</a:t>
            </a:r>
            <a:r>
              <a:rPr lang="vi-VN" sz="2800" dirty="0">
                <a:solidFill>
                  <a:srgbClr val="0070C0"/>
                </a:solidFill>
                <a:latin typeface="+mj-lt"/>
              </a:rPr>
              <a:t> Hôm nay đã là hai mươi tám Tết. Chợ hoa trên đường Nguyễn Huệ đông nghịt người. Uyên cùng các bạn đi giữa rừng hoa như đi trong mơ.</a:t>
            </a:r>
          </a:p>
          <a:p>
            <a:pPr>
              <a:defRPr/>
            </a:pPr>
            <a:r>
              <a:rPr lang="vi-VN" sz="2800" dirty="0">
                <a:solidFill>
                  <a:srgbClr val="0070C0"/>
                </a:solidFill>
                <a:latin typeface="+mj-lt"/>
              </a:rPr>
              <a:t>Đang ríu rít chuyện trò, cả nhóm bỗng sững lại vì tiếng gọi:</a:t>
            </a:r>
          </a:p>
          <a:p>
            <a:pPr>
              <a:defRPr/>
            </a:pPr>
            <a:r>
              <a:rPr lang="en-US" sz="2800" dirty="0">
                <a:solidFill>
                  <a:srgbClr val="0070C0"/>
                </a:solidFill>
                <a:latin typeface="+mj-lt"/>
              </a:rPr>
              <a:t>- </a:t>
            </a:r>
            <a:r>
              <a:rPr lang="vi-VN" sz="2800" dirty="0">
                <a:solidFill>
                  <a:srgbClr val="0070C0"/>
                </a:solidFill>
                <a:latin typeface="+mj-lt"/>
              </a:rPr>
              <a:t>Nè, sắp nhỏ kia, đi đâu vậy?</a:t>
            </a:r>
            <a:endParaRPr lang="en-US" sz="2800" dirty="0">
              <a:solidFill>
                <a:srgbClr val="0070C0"/>
              </a:solidFill>
              <a:latin typeface="+mj-lt"/>
            </a:endParaRPr>
          </a:p>
          <a:p>
            <a:pPr>
              <a:defRPr/>
            </a:pPr>
            <a:r>
              <a:rPr lang="en-US" sz="2800" b="1" dirty="0">
                <a:solidFill>
                  <a:srgbClr val="FF0000"/>
                </a:solidFill>
                <a:latin typeface="+mj-lt"/>
              </a:rPr>
              <a:t>   </a:t>
            </a:r>
            <a:r>
              <a:rPr lang="vi-VN" sz="2800" b="1" dirty="0">
                <a:solidFill>
                  <a:srgbClr val="FF0000"/>
                </a:solidFill>
                <a:latin typeface="+mj-lt"/>
              </a:rPr>
              <a:t>2.</a:t>
            </a:r>
            <a:r>
              <a:rPr lang="vi-VN" sz="2800" dirty="0">
                <a:solidFill>
                  <a:srgbClr val="0070C0"/>
                </a:solidFill>
                <a:latin typeface="+mj-lt"/>
              </a:rPr>
              <a:t> Tưởng ai, té ra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mj-lt"/>
              </a:rPr>
              <a:t> </a:t>
            </a:r>
            <a:r>
              <a:rPr lang="vi-VN" sz="2800" dirty="0" smtClean="0">
                <a:solidFill>
                  <a:srgbClr val="0070C0"/>
                </a:solidFill>
                <a:latin typeface="+mj-lt"/>
              </a:rPr>
              <a:t>nhỏ </a:t>
            </a:r>
            <a:r>
              <a:rPr lang="vi-VN" sz="2800" dirty="0">
                <a:solidFill>
                  <a:srgbClr val="0070C0"/>
                </a:solidFill>
                <a:latin typeface="+mj-lt"/>
              </a:rPr>
              <a:t>Phương. Uyên đáp:</a:t>
            </a:r>
          </a:p>
          <a:p>
            <a:pPr>
              <a:defRPr/>
            </a:pPr>
            <a:r>
              <a:rPr lang="vi-VN" sz="2800" dirty="0">
                <a:solidFill>
                  <a:srgbClr val="0070C0"/>
                </a:solidFill>
                <a:latin typeface="+mj-lt"/>
              </a:rPr>
              <a:t>- Tụi mình đi lòng vòng tìm chút gì để kịp gửi ra Hà Nội cho Vân.</a:t>
            </a:r>
          </a:p>
          <a:p>
            <a:pPr>
              <a:defRPr/>
            </a:pPr>
            <a:r>
              <a:rPr lang="en-US" sz="2800" dirty="0">
                <a:solidFill>
                  <a:srgbClr val="0070C0"/>
                </a:solidFill>
                <a:latin typeface="+mj-lt"/>
              </a:rPr>
              <a:t>- </a:t>
            </a:r>
            <a:r>
              <a:rPr lang="vi-VN" sz="2800" dirty="0">
                <a:solidFill>
                  <a:srgbClr val="0070C0"/>
                </a:solidFill>
                <a:latin typeface="+mj-lt"/>
              </a:rPr>
              <a:t>Có phải Vân hát dân ca ở trại hè Nha Trang không?</a:t>
            </a:r>
            <a:endParaRPr lang="en-US" sz="2800" dirty="0">
              <a:solidFill>
                <a:srgbClr val="0070C0"/>
              </a:solidFill>
              <a:latin typeface="+mj-lt"/>
            </a:endParaRPr>
          </a:p>
          <a:p>
            <a:pPr>
              <a:spcBef>
                <a:spcPct val="0"/>
              </a:spcBef>
              <a:buFontTx/>
              <a:buNone/>
            </a:pPr>
            <a:r>
              <a:rPr lang="vi-VN" altLang="en-US" sz="2800" dirty="0">
                <a:solidFill>
                  <a:srgbClr val="0070C0"/>
                </a:solidFill>
                <a:latin typeface="+mj-lt"/>
              </a:rPr>
              <a:t>- Phải đó. Mấy đứa mới nhận được thư Vân sáng nay.</a:t>
            </a:r>
          </a:p>
          <a:p>
            <a:pPr>
              <a:spcBef>
                <a:spcPct val="0"/>
              </a:spcBef>
              <a:buFontTx/>
              <a:buNone/>
            </a:pPr>
            <a:r>
              <a:rPr lang="vi-VN" altLang="en-US" sz="2800" dirty="0">
                <a:solidFill>
                  <a:srgbClr val="0070C0"/>
                </a:solidFill>
                <a:latin typeface="+mj-lt"/>
              </a:rPr>
              <a:t>- Tết ngoài đó chắc là vui lắm?</a:t>
            </a:r>
          </a:p>
          <a:p>
            <a:pPr>
              <a:defRPr/>
            </a:pPr>
            <a:endParaRPr lang="vi-VN" sz="28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C8B4C36-9EAF-4B22-90CD-63B58CEC3940}"/>
              </a:ext>
            </a:extLst>
          </p:cNvPr>
          <p:cNvSpPr txBox="1"/>
          <p:nvPr/>
        </p:nvSpPr>
        <p:spPr>
          <a:xfrm>
            <a:off x="0" y="311408"/>
            <a:ext cx="9144000" cy="4832092"/>
          </a:xfrm>
          <a:prstGeom prst="rect">
            <a:avLst/>
          </a:prstGeom>
          <a:noFill/>
        </p:spPr>
        <p:txBody>
          <a:bodyPr wrap="square">
            <a:spAutoFit/>
          </a:bodyPr>
          <a:lstStyle/>
          <a:p>
            <a:pPr>
              <a:spcBef>
                <a:spcPct val="0"/>
              </a:spcBef>
              <a:buFontTx/>
              <a:buNone/>
            </a:pPr>
            <a:r>
              <a:rPr lang="vi-VN" altLang="en-US" sz="2800" dirty="0">
                <a:solidFill>
                  <a:srgbClr val="0070C0"/>
                </a:solidFill>
                <a:latin typeface="+mj-lt"/>
              </a:rPr>
              <a:t>- Vui nhưng mà lạnh dễ sợ luôn. Đây nè, mình đọc một đoạn thư của Vân nhé ! - Vừa nói, Uyên vừa rút trong túi ra một tờ giấy - "Hà Nội đang rạo rực trong những ngày giáp Tết. Trời cuối đông lạnh buốt. Những dòng suối hoa trôi dưới bầu trời xám đục và làn mưa bụi trắng xóa". Viết hay quá, phải không?</a:t>
            </a:r>
          </a:p>
          <a:p>
            <a:pPr marL="457200" indent="-457200">
              <a:spcBef>
                <a:spcPct val="0"/>
              </a:spcBef>
              <a:buFontTx/>
              <a:buChar char="-"/>
            </a:pPr>
            <a:r>
              <a:rPr lang="vi-VN" altLang="en-US" sz="2800" dirty="0">
                <a:solidFill>
                  <a:srgbClr val="0070C0"/>
                </a:solidFill>
                <a:latin typeface="+mj-lt"/>
              </a:rPr>
              <a:t>Ước gì chúng mình gửi cho Vân được ít nắng phương Nam nhỉ! - Huê nói.</a:t>
            </a:r>
            <a:endParaRPr lang="en-US" altLang="en-US" sz="2800" dirty="0">
              <a:solidFill>
                <a:srgbClr val="0070C0"/>
              </a:solidFill>
              <a:latin typeface="+mj-lt"/>
            </a:endParaRPr>
          </a:p>
          <a:p>
            <a:pPr>
              <a:spcBef>
                <a:spcPct val="0"/>
              </a:spcBef>
              <a:buFontTx/>
              <a:buNone/>
            </a:pP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3.</a:t>
            </a:r>
            <a:r>
              <a:rPr lang="vi-VN" altLang="en-US" sz="2800" dirty="0">
                <a:solidFill>
                  <a:srgbClr val="0070C0"/>
                </a:solidFill>
                <a:latin typeface="Times New Roman" panose="02020603050405020304" pitchFamily="18" charset="0"/>
              </a:rPr>
              <a:t> Không ngờ điều ước của Hu</a:t>
            </a:r>
            <a:r>
              <a:rPr lang="en-US" altLang="en-US" sz="2800" dirty="0">
                <a:solidFill>
                  <a:srgbClr val="0070C0"/>
                </a:solidFill>
                <a:latin typeface="Times New Roman" panose="02020603050405020304" pitchFamily="18" charset="0"/>
              </a:rPr>
              <a:t>ê</a:t>
            </a:r>
            <a:r>
              <a:rPr lang="vi-VN" altLang="en-US" sz="2800" dirty="0">
                <a:solidFill>
                  <a:srgbClr val="0070C0"/>
                </a:solidFill>
                <a:latin typeface="Times New Roman" panose="02020603050405020304" pitchFamily="18" charset="0"/>
              </a:rPr>
              <a:t> lại gợi ra một sáng kiến. Phương reo lên:</a:t>
            </a:r>
            <a:endParaRPr lang="en-US" altLang="en-US" sz="2800" dirty="0">
              <a:solidFill>
                <a:srgbClr val="0070C0"/>
              </a:solidFill>
              <a:latin typeface="Times New Roman" panose="02020603050405020304" pitchFamily="18" charset="0"/>
            </a:endParaRPr>
          </a:p>
          <a:p>
            <a:pPr>
              <a:spcBef>
                <a:spcPct val="0"/>
              </a:spcBef>
              <a:buFontTx/>
              <a:buNone/>
            </a:pPr>
            <a:r>
              <a:rPr lang="vi-VN" altLang="en-US" sz="2800" dirty="0">
                <a:solidFill>
                  <a:srgbClr val="0070C0"/>
                </a:solidFill>
                <a:latin typeface="Times New Roman" panose="02020603050405020304" pitchFamily="18" charset="0"/>
              </a:rPr>
              <a:t>- Mình nghĩa ra rồi!</a:t>
            </a:r>
          </a:p>
          <a:p>
            <a:pPr>
              <a:spcBef>
                <a:spcPct val="0"/>
              </a:spcBef>
            </a:pPr>
            <a:endParaRPr lang="vi-VN" altLang="en-US" sz="2800" dirty="0">
              <a:solidFill>
                <a:srgbClr val="0070C0"/>
              </a:solidFill>
              <a:latin typeface="+mj-lt"/>
            </a:endParaRPr>
          </a:p>
        </p:txBody>
      </p:sp>
    </p:spTree>
    <p:extLst>
      <p:ext uri="{BB962C8B-B14F-4D97-AF65-F5344CB8AC3E}">
        <p14:creationId xmlns:p14="http://schemas.microsoft.com/office/powerpoint/2010/main" val="2115530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5" name="TextBox 24">
            <a:extLst>
              <a:ext uri="{FF2B5EF4-FFF2-40B4-BE49-F238E27FC236}">
                <a16:creationId xmlns:a16="http://schemas.microsoft.com/office/drawing/2014/main" id="{14F21D0E-052E-4210-9A02-A4DA04F7BA9A}"/>
              </a:ext>
            </a:extLst>
          </p:cNvPr>
          <p:cNvSpPr txBox="1"/>
          <p:nvPr/>
        </p:nvSpPr>
        <p:spPr>
          <a:xfrm>
            <a:off x="0" y="0"/>
            <a:ext cx="9144000" cy="4832092"/>
          </a:xfrm>
          <a:prstGeom prst="rect">
            <a:avLst/>
          </a:prstGeom>
          <a:noFill/>
        </p:spPr>
        <p:txBody>
          <a:bodyPr wrap="square">
            <a:spAutoFit/>
          </a:bodyPr>
          <a:lstStyle/>
          <a:p>
            <a:pPr>
              <a:spcBef>
                <a:spcPct val="0"/>
              </a:spcBef>
              <a:buFontTx/>
              <a:buNone/>
            </a:pPr>
            <a:r>
              <a:rPr lang="vi-VN" altLang="en-US" sz="2800" dirty="0">
                <a:solidFill>
                  <a:srgbClr val="0070C0"/>
                </a:solidFill>
                <a:latin typeface="Times New Roman" panose="02020603050405020304" pitchFamily="18" charset="0"/>
              </a:rPr>
              <a:t>Cả đám trẻ nhao nhao:</a:t>
            </a:r>
          </a:p>
          <a:p>
            <a:pPr>
              <a:spcBef>
                <a:spcPct val="0"/>
              </a:spcBef>
              <a:buFontTx/>
              <a:buNone/>
            </a:pPr>
            <a:r>
              <a:rPr lang="vi-VN" altLang="en-US" sz="2800" dirty="0">
                <a:solidFill>
                  <a:srgbClr val="0070C0"/>
                </a:solidFill>
                <a:latin typeface="Times New Roman" panose="02020603050405020304" pitchFamily="18" charset="0"/>
              </a:rPr>
              <a:t>- Gì vậy? Gì vậy?</a:t>
            </a:r>
          </a:p>
          <a:p>
            <a:pPr>
              <a:spcBef>
                <a:spcPct val="0"/>
              </a:spcBef>
              <a:buFontTx/>
              <a:buNone/>
            </a:pPr>
            <a:r>
              <a:rPr lang="vi-VN" altLang="en-US" sz="2800" dirty="0">
                <a:solidFill>
                  <a:srgbClr val="0070C0"/>
                </a:solidFill>
                <a:latin typeface="Times New Roman" panose="02020603050405020304" pitchFamily="18" charset="0"/>
              </a:rPr>
              <a:t>Phương tủm tỉm cười, bí mật:</a:t>
            </a:r>
          </a:p>
          <a:p>
            <a:pPr>
              <a:spcBef>
                <a:spcPct val="0"/>
              </a:spcBef>
              <a:buFontTx/>
              <a:buNone/>
            </a:pPr>
            <a:r>
              <a:rPr lang="vi-VN" altLang="en-US" sz="2800" dirty="0">
                <a:solidFill>
                  <a:srgbClr val="0070C0"/>
                </a:solidFill>
                <a:latin typeface="Times New Roman" panose="02020603050405020304" pitchFamily="18" charset="0"/>
              </a:rPr>
              <a:t>- Tụi mình sẽ tặng nhỏ Vân một vật ngoài Bắc không có.</a:t>
            </a:r>
          </a:p>
          <a:p>
            <a:pPr>
              <a:spcBef>
                <a:spcPct val="0"/>
              </a:spcBef>
              <a:buFontTx/>
              <a:buNone/>
            </a:pPr>
            <a:r>
              <a:rPr lang="vi-VN" altLang="en-US" sz="2800" dirty="0">
                <a:solidFill>
                  <a:srgbClr val="0070C0"/>
                </a:solidFill>
                <a:latin typeface="Times New Roman" panose="02020603050405020304" pitchFamily="18" charset="0"/>
              </a:rPr>
              <a:t>- Vật gì vậy? - Cả bọn xoắn xuýt hỏi:</a:t>
            </a:r>
          </a:p>
          <a:p>
            <a:pPr>
              <a:spcBef>
                <a:spcPct val="0"/>
              </a:spcBef>
              <a:buFontTx/>
              <a:buNone/>
            </a:pPr>
            <a:r>
              <a:rPr lang="vi-VN" altLang="en-US" sz="2800" dirty="0">
                <a:solidFill>
                  <a:srgbClr val="0070C0"/>
                </a:solidFill>
                <a:latin typeface="Times New Roman" panose="02020603050405020304" pitchFamily="18" charset="0"/>
              </a:rPr>
              <a:t>- Một cành mai!</a:t>
            </a:r>
          </a:p>
          <a:p>
            <a:pPr>
              <a:spcBef>
                <a:spcPct val="0"/>
              </a:spcBef>
              <a:buFontTx/>
              <a:buNone/>
            </a:pPr>
            <a:r>
              <a:rPr lang="vi-VN" altLang="en-US" sz="2800" dirty="0">
                <a:solidFill>
                  <a:srgbClr val="0070C0"/>
                </a:solidFill>
                <a:latin typeface="Times New Roman" panose="02020603050405020304" pitchFamily="18" charset="0"/>
              </a:rPr>
              <a:t>- Một cành mai? - Tất cả sửng sốt, rồi cùng kêu lên - Đúng! Một nhành mai chở nắng phương Nam.</a:t>
            </a:r>
          </a:p>
          <a:p>
            <a:pPr>
              <a:spcBef>
                <a:spcPct val="0"/>
              </a:spcBef>
              <a:buFontTx/>
              <a:buNone/>
            </a:pPr>
            <a:r>
              <a:rPr lang="vi-VN" altLang="en-US" sz="2800" dirty="0">
                <a:solidFill>
                  <a:srgbClr val="0070C0"/>
                </a:solidFill>
                <a:latin typeface="Times New Roman" panose="02020603050405020304" pitchFamily="18" charset="0"/>
              </a:rPr>
              <a:t>Cả nhóm hớn hở quay lại đầu đường Nguyễn Huệ, nơi một rừng mai vàng thắm đang rung rinh dưới nắng.</a:t>
            </a:r>
          </a:p>
          <a:p>
            <a:pPr>
              <a:spcBef>
                <a:spcPct val="0"/>
              </a:spcBef>
              <a:buFontTx/>
              <a:buNone/>
            </a:pPr>
            <a:r>
              <a:rPr lang="en-US" altLang="en-US" sz="2800" dirty="0">
                <a:solidFill>
                  <a:srgbClr val="0070C0"/>
                </a:solidFill>
                <a:latin typeface="Times New Roman" panose="02020603050405020304" pitchFamily="18" charset="0"/>
              </a:rPr>
              <a:t>                                                    </a:t>
            </a:r>
            <a:r>
              <a:rPr lang="vi-VN" altLang="en-US" sz="2800" dirty="0">
                <a:solidFill>
                  <a:srgbClr val="0070C0"/>
                </a:solidFill>
                <a:latin typeface="Times New Roman" panose="02020603050405020304" pitchFamily="18" charset="0"/>
              </a:rPr>
              <a:t>Theo TRẦN</a:t>
            </a:r>
            <a:r>
              <a:rPr lang="en-US" altLang="en-US" sz="2800" dirty="0">
                <a:solidFill>
                  <a:srgbClr val="0070C0"/>
                </a:solidFill>
                <a:latin typeface="Times New Roman" panose="02020603050405020304" pitchFamily="18" charset="0"/>
              </a:rPr>
              <a:t> </a:t>
            </a:r>
            <a:r>
              <a:rPr lang="vi-VN" altLang="en-US" sz="2800" dirty="0">
                <a:solidFill>
                  <a:srgbClr val="0070C0"/>
                </a:solidFill>
                <a:latin typeface="Times New Roman" panose="02020603050405020304" pitchFamily="18" charset="0"/>
              </a:rPr>
              <a:t>HOÀI DƯƠNG</a:t>
            </a:r>
          </a:p>
        </p:txBody>
      </p:sp>
    </p:spTree>
    <p:extLst>
      <p:ext uri="{BB962C8B-B14F-4D97-AF65-F5344CB8AC3E}">
        <p14:creationId xmlns:p14="http://schemas.microsoft.com/office/powerpoint/2010/main" val="13008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图片 40965" descr="1-38"/>
          <p:cNvPicPr>
            <a:picLocks noChangeAspect="1"/>
          </p:cNvPicPr>
          <p:nvPr/>
        </p:nvPicPr>
        <p:blipFill>
          <a:blip r:embed="rId3"/>
          <a:stretch>
            <a:fillRect/>
          </a:stretch>
        </p:blipFill>
        <p:spPr>
          <a:xfrm>
            <a:off x="32442" y="459170"/>
            <a:ext cx="1684490" cy="4876328"/>
          </a:xfrm>
          <a:prstGeom prst="rect">
            <a:avLst/>
          </a:prstGeom>
          <a:noFill/>
          <a:ln w="9525">
            <a:noFill/>
          </a:ln>
        </p:spPr>
      </p:pic>
      <p:pic>
        <p:nvPicPr>
          <p:cNvPr id="40967" name="图片 40966" descr="1-39"/>
          <p:cNvPicPr>
            <a:picLocks noChangeAspect="1"/>
          </p:cNvPicPr>
          <p:nvPr/>
        </p:nvPicPr>
        <p:blipFill rotWithShape="1">
          <a:blip r:embed="rId4"/>
          <a:srcRect l="2884" t="3485" r="64577" b="6592"/>
          <a:stretch/>
        </p:blipFill>
        <p:spPr>
          <a:xfrm>
            <a:off x="1505961" y="1099256"/>
            <a:ext cx="2716530" cy="1017230"/>
          </a:xfrm>
          <a:prstGeom prst="rect">
            <a:avLst/>
          </a:prstGeom>
          <a:noFill/>
          <a:ln w="9525">
            <a:noFill/>
          </a:ln>
        </p:spPr>
      </p:pic>
      <p:pic>
        <p:nvPicPr>
          <p:cNvPr id="8" name="图片 40966" descr="1-39"/>
          <p:cNvPicPr>
            <a:picLocks noChangeAspect="1"/>
          </p:cNvPicPr>
          <p:nvPr/>
        </p:nvPicPr>
        <p:blipFill rotWithShape="1">
          <a:blip r:embed="rId4"/>
          <a:srcRect l="67300" t="7131" r="537" b="8134"/>
          <a:stretch/>
        </p:blipFill>
        <p:spPr>
          <a:xfrm>
            <a:off x="6249130" y="1154508"/>
            <a:ext cx="2477388" cy="1025356"/>
          </a:xfrm>
          <a:prstGeom prst="rect">
            <a:avLst/>
          </a:prstGeom>
          <a:noFill/>
          <a:ln w="9525">
            <a:noFill/>
          </a:ln>
        </p:spPr>
      </p:pic>
      <p:pic>
        <p:nvPicPr>
          <p:cNvPr id="9" name="图片 40966" descr="1-39"/>
          <p:cNvPicPr>
            <a:picLocks noChangeAspect="1"/>
          </p:cNvPicPr>
          <p:nvPr/>
        </p:nvPicPr>
        <p:blipFill rotWithShape="1">
          <a:blip r:embed="rId4"/>
          <a:srcRect l="35477" t="5883" r="32211" b="9270"/>
          <a:stretch/>
        </p:blipFill>
        <p:spPr>
          <a:xfrm>
            <a:off x="1716932" y="2410581"/>
            <a:ext cx="2081247" cy="980476"/>
          </a:xfrm>
          <a:prstGeom prst="rect">
            <a:avLst/>
          </a:prstGeom>
          <a:noFill/>
          <a:ln w="9525">
            <a:noFill/>
          </a:ln>
        </p:spPr>
      </p:pic>
      <p:sp>
        <p:nvSpPr>
          <p:cNvPr id="2" name="TextBox 1"/>
          <p:cNvSpPr txBox="1"/>
          <p:nvPr/>
        </p:nvSpPr>
        <p:spPr>
          <a:xfrm>
            <a:off x="429039" y="139406"/>
            <a:ext cx="4463743" cy="1200329"/>
          </a:xfrm>
          <a:prstGeom prst="rect">
            <a:avLst/>
          </a:prstGeom>
          <a:noFill/>
        </p:spPr>
        <p:txBody>
          <a:bodyPr wrap="square" rtlCol="0">
            <a:spAutoFit/>
          </a:bodyPr>
          <a:lstStyle/>
          <a:p>
            <a:pPr algn="ctr" defTabSz="373761"/>
            <a:r>
              <a:rPr lang="en-GB" sz="3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Luyện</a:t>
            </a:r>
            <a:r>
              <a:rPr lang="en-GB" sz="3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6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đọc</a:t>
            </a:r>
            <a:r>
              <a:rPr lang="en-GB" sz="36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6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từ</a:t>
            </a:r>
            <a:r>
              <a:rPr lang="en-GB" sz="36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600" b="1" dirty="0" err="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khó</a:t>
            </a:r>
            <a:r>
              <a:rPr lang="en-GB" sz="36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sz="3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algn="ctr" defTabSz="373761"/>
            <a:endParaRPr lang="en-GB" sz="3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Box 11"/>
          <p:cNvSpPr txBox="1"/>
          <p:nvPr/>
        </p:nvSpPr>
        <p:spPr>
          <a:xfrm>
            <a:off x="1640200" y="1259926"/>
            <a:ext cx="2541949" cy="646331"/>
          </a:xfrm>
          <a:prstGeom prst="rect">
            <a:avLst/>
          </a:prstGeom>
          <a:noFill/>
        </p:spPr>
        <p:txBody>
          <a:bodyPr wrap="square" rtlCol="0">
            <a:spAutoFit/>
          </a:bodyPr>
          <a:lstStyle/>
          <a:p>
            <a:pPr defTabSz="373761"/>
            <a:r>
              <a:rPr lang="vi-VN" sz="3600" b="1" dirty="0">
                <a:solidFill>
                  <a:srgbClr val="0070C0"/>
                </a:solidFill>
                <a:latin typeface="Times New Roman" panose="02020603050405020304" pitchFamily="18" charset="0"/>
                <a:cs typeface="Times New Roman" panose="02020603050405020304" pitchFamily="18" charset="0"/>
              </a:rPr>
              <a:t>đông nghịt</a:t>
            </a:r>
            <a:endParaRPr lang="en-US"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12"/>
          <p:cNvSpPr txBox="1"/>
          <p:nvPr/>
        </p:nvSpPr>
        <p:spPr>
          <a:xfrm>
            <a:off x="1716932" y="2509044"/>
            <a:ext cx="1948665" cy="646331"/>
          </a:xfrm>
          <a:prstGeom prst="rect">
            <a:avLst/>
          </a:prstGeom>
          <a:noFill/>
        </p:spPr>
        <p:txBody>
          <a:bodyPr wrap="square" rtlCol="0">
            <a:spAutoFit/>
          </a:bodyPr>
          <a:lstStyle/>
          <a:p>
            <a:pPr defTabSz="373761"/>
            <a:r>
              <a:rPr lang="en-GB" sz="36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sững lại</a:t>
            </a:r>
            <a:endParaRPr lang="en-US" sz="36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Box 14"/>
          <p:cNvSpPr txBox="1"/>
          <p:nvPr/>
        </p:nvSpPr>
        <p:spPr>
          <a:xfrm>
            <a:off x="6425677" y="1402059"/>
            <a:ext cx="2198153" cy="646331"/>
          </a:xfrm>
          <a:prstGeom prst="rect">
            <a:avLst/>
          </a:prstGeom>
          <a:noFill/>
        </p:spPr>
        <p:txBody>
          <a:bodyPr wrap="square" rtlCol="0">
            <a:spAutoFit/>
          </a:bodyPr>
          <a:lstStyle/>
          <a:p>
            <a:pPr defTabSz="373761"/>
            <a:r>
              <a:rPr lang="vi-VN" altLang="en-US" sz="3600" b="1" dirty="0">
                <a:solidFill>
                  <a:srgbClr val="0070C0"/>
                </a:solidFill>
                <a:latin typeface="Times New Roman" panose="02020603050405020304" pitchFamily="18" charset="0"/>
                <a:cs typeface="Times New Roman" panose="02020603050405020304" pitchFamily="18" charset="0"/>
              </a:rPr>
              <a:t>xoắn xuýt</a:t>
            </a:r>
            <a:endParaRPr lang="en-US" sz="36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6" name="bóng bay 1">
            <a:extLst>
              <a:ext uri="{FF2B5EF4-FFF2-40B4-BE49-F238E27FC236}">
                <a16:creationId xmlns:a16="http://schemas.microsoft.com/office/drawing/2014/main" id="{7A93F8E8-0282-4159-B1C7-00A9F2E9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366" y="103693"/>
            <a:ext cx="406597" cy="737295"/>
          </a:xfrm>
          <a:prstGeom prst="rect">
            <a:avLst/>
          </a:prstGeom>
        </p:spPr>
      </p:pic>
      <p:pic>
        <p:nvPicPr>
          <p:cNvPr id="1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5538" y="60313"/>
            <a:ext cx="701434" cy="699095"/>
          </a:xfrm>
          <a:prstGeom prst="rect">
            <a:avLst/>
          </a:prstGeom>
        </p:spPr>
      </p:pic>
      <p:pic>
        <p:nvPicPr>
          <p:cNvPr id="18" name="Mây 4">
            <a:extLst>
              <a:ext uri="{FF2B5EF4-FFF2-40B4-BE49-F238E27FC236}">
                <a16:creationId xmlns:a16="http://schemas.microsoft.com/office/drawing/2014/main" id="{440933B4-60B6-471D-9839-79BAFAC76C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8532" y="635172"/>
            <a:ext cx="772465" cy="387520"/>
          </a:xfrm>
          <a:prstGeom prst="rect">
            <a:avLst/>
          </a:prstGeom>
        </p:spPr>
      </p:pic>
      <p:pic>
        <p:nvPicPr>
          <p:cNvPr id="19" name="bóng bay 4">
            <a:extLst>
              <a:ext uri="{FF2B5EF4-FFF2-40B4-BE49-F238E27FC236}">
                <a16:creationId xmlns:a16="http://schemas.microsoft.com/office/drawing/2014/main" id="{D89CA989-BC85-4D67-8058-6CFC5AEDBA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 y="45947"/>
            <a:ext cx="455762" cy="826447"/>
          </a:xfrm>
          <a:prstGeom prst="rect">
            <a:avLst/>
          </a:prstGeom>
        </p:spPr>
      </p:pic>
      <p:sp>
        <p:nvSpPr>
          <p:cNvPr id="3" name="5-Point Star 2">
            <a:hlinkClick r:id="rId9" action="ppaction://hlinksldjump"/>
          </p:cNvPr>
          <p:cNvSpPr/>
          <p:nvPr/>
        </p:nvSpPr>
        <p:spPr>
          <a:xfrm>
            <a:off x="5224894" y="2236825"/>
            <a:ext cx="206030" cy="17980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3761"/>
            <a:endParaRPr lang="en-US" sz="3600">
              <a:solidFill>
                <a:srgbClr val="FFFFFF"/>
              </a:solidFill>
              <a:latin typeface="Times New Roman" panose="02020603050405020304" pitchFamily="18" charset="0"/>
              <a:ea typeface="宋体"/>
              <a:cs typeface="Times New Roman" panose="02020603050405020304" pitchFamily="18" charset="0"/>
            </a:endParaRPr>
          </a:p>
        </p:txBody>
      </p:sp>
      <p:sp>
        <p:nvSpPr>
          <p:cNvPr id="20" name="5-Point Star 19">
            <a:hlinkClick r:id="rId10" action="ppaction://hlinksldjump"/>
          </p:cNvPr>
          <p:cNvSpPr/>
          <p:nvPr/>
        </p:nvSpPr>
        <p:spPr>
          <a:xfrm>
            <a:off x="4119675" y="3765596"/>
            <a:ext cx="206030" cy="179802"/>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3761"/>
            <a:endParaRPr lang="en-US" sz="3600">
              <a:solidFill>
                <a:srgbClr val="FFFFFF"/>
              </a:solidFill>
              <a:latin typeface="Times New Roman" panose="02020603050405020304" pitchFamily="18" charset="0"/>
              <a:ea typeface="宋体"/>
              <a:cs typeface="Times New Roman" panose="02020603050405020304" pitchFamily="18" charset="0"/>
            </a:endParaRPr>
          </a:p>
        </p:txBody>
      </p:sp>
      <p:sp>
        <p:nvSpPr>
          <p:cNvPr id="21" name="5-Point Star 20">
            <a:hlinkClick r:id="rId11" action="ppaction://hlinksldjump"/>
          </p:cNvPr>
          <p:cNvSpPr/>
          <p:nvPr/>
        </p:nvSpPr>
        <p:spPr>
          <a:xfrm>
            <a:off x="6407767" y="3735830"/>
            <a:ext cx="206030" cy="248666"/>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3761"/>
            <a:endParaRPr lang="en-US" sz="3600">
              <a:solidFill>
                <a:srgbClr val="FFFFFF"/>
              </a:solidFill>
              <a:latin typeface="Times New Roman" panose="02020603050405020304" pitchFamily="18" charset="0"/>
              <a:ea typeface="宋体"/>
              <a:cs typeface="Times New Roman" panose="02020603050405020304" pitchFamily="18" charset="0"/>
            </a:endParaRPr>
          </a:p>
        </p:txBody>
      </p:sp>
      <p:pic>
        <p:nvPicPr>
          <p:cNvPr id="22" name="图片 40966" descr="1-39"/>
          <p:cNvPicPr>
            <a:picLocks noChangeAspect="1"/>
          </p:cNvPicPr>
          <p:nvPr/>
        </p:nvPicPr>
        <p:blipFill rotWithShape="1">
          <a:blip r:embed="rId4"/>
          <a:srcRect l="2884" t="3485" r="64577" b="6592"/>
          <a:stretch/>
        </p:blipFill>
        <p:spPr>
          <a:xfrm>
            <a:off x="4036817" y="2291628"/>
            <a:ext cx="2142337" cy="1017230"/>
          </a:xfrm>
          <a:prstGeom prst="rect">
            <a:avLst/>
          </a:prstGeom>
          <a:noFill/>
          <a:ln w="9525">
            <a:noFill/>
          </a:ln>
        </p:spPr>
      </p:pic>
      <p:sp>
        <p:nvSpPr>
          <p:cNvPr id="23" name="TextBox 22"/>
          <p:cNvSpPr txBox="1"/>
          <p:nvPr/>
        </p:nvSpPr>
        <p:spPr>
          <a:xfrm>
            <a:off x="4182149" y="2477077"/>
            <a:ext cx="1907683" cy="646331"/>
          </a:xfrm>
          <a:prstGeom prst="rect">
            <a:avLst/>
          </a:prstGeom>
          <a:noFill/>
        </p:spPr>
        <p:txBody>
          <a:bodyPr wrap="square" rtlCol="0">
            <a:spAutoFit/>
          </a:bodyPr>
          <a:lstStyle/>
          <a:p>
            <a:pPr defTabSz="373761"/>
            <a:r>
              <a:rPr lang="vi-VN" altLang="en-US" sz="3600" b="1" dirty="0">
                <a:solidFill>
                  <a:srgbClr val="0070C0"/>
                </a:solidFill>
                <a:latin typeface="Times New Roman" panose="02020603050405020304" pitchFamily="18" charset="0"/>
                <a:cs typeface="Times New Roman" panose="02020603050405020304" pitchFamily="18" charset="0"/>
              </a:rPr>
              <a:t>sửng sốt</a:t>
            </a:r>
            <a:endParaRPr lang="en-US"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图片 40966" descr="1-39"/>
          <p:cNvPicPr>
            <a:picLocks noChangeAspect="1"/>
          </p:cNvPicPr>
          <p:nvPr/>
        </p:nvPicPr>
        <p:blipFill rotWithShape="1">
          <a:blip r:embed="rId4"/>
          <a:srcRect l="67300" t="7131" r="537" b="8134"/>
          <a:stretch/>
        </p:blipFill>
        <p:spPr>
          <a:xfrm>
            <a:off x="1640067" y="3576934"/>
            <a:ext cx="2477388" cy="1025356"/>
          </a:xfrm>
          <a:prstGeom prst="rect">
            <a:avLst/>
          </a:prstGeom>
          <a:noFill/>
          <a:ln w="9525">
            <a:noFill/>
          </a:ln>
        </p:spPr>
      </p:pic>
      <p:sp>
        <p:nvSpPr>
          <p:cNvPr id="25" name="TextBox 24"/>
          <p:cNvSpPr txBox="1"/>
          <p:nvPr/>
        </p:nvSpPr>
        <p:spPr>
          <a:xfrm>
            <a:off x="1889187" y="3593031"/>
            <a:ext cx="2333304" cy="646331"/>
          </a:xfrm>
          <a:prstGeom prst="rect">
            <a:avLst/>
          </a:prstGeom>
          <a:noFill/>
        </p:spPr>
        <p:txBody>
          <a:bodyPr wrap="square" rtlCol="0">
            <a:spAutoFit/>
          </a:bodyPr>
          <a:lstStyle/>
          <a:p>
            <a:pPr defTabSz="373761"/>
            <a:r>
              <a:rPr lang="vi-VN" altLang="en-US" sz="3600" b="1" dirty="0">
                <a:solidFill>
                  <a:srgbClr val="0070C0"/>
                </a:solidFill>
                <a:latin typeface="Times New Roman" panose="02020603050405020304" pitchFamily="18" charset="0"/>
                <a:cs typeface="Times New Roman" panose="02020603050405020304" pitchFamily="18" charset="0"/>
              </a:rPr>
              <a:t>rạo rực</a:t>
            </a:r>
            <a:endParaRPr lang="en-US"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7" name="图片 40966" descr="1-39"/>
          <p:cNvPicPr>
            <a:picLocks noChangeAspect="1"/>
          </p:cNvPicPr>
          <p:nvPr/>
        </p:nvPicPr>
        <p:blipFill rotWithShape="1">
          <a:blip r:embed="rId4"/>
          <a:srcRect l="2884" t="3485" r="64577" b="6592"/>
          <a:stretch/>
        </p:blipFill>
        <p:spPr>
          <a:xfrm>
            <a:off x="6179154" y="3346882"/>
            <a:ext cx="2716530" cy="1017230"/>
          </a:xfrm>
          <a:prstGeom prst="rect">
            <a:avLst/>
          </a:prstGeom>
          <a:noFill/>
          <a:ln w="9525">
            <a:noFill/>
          </a:ln>
        </p:spPr>
      </p:pic>
      <p:sp>
        <p:nvSpPr>
          <p:cNvPr id="4" name="Title 3"/>
          <p:cNvSpPr>
            <a:spLocks noGrp="1"/>
          </p:cNvSpPr>
          <p:nvPr>
            <p:ph type="ctrTitle"/>
          </p:nvPr>
        </p:nvSpPr>
        <p:spPr>
          <a:xfrm>
            <a:off x="6374824" y="3496499"/>
            <a:ext cx="2299860" cy="717995"/>
          </a:xfrm>
        </p:spPr>
        <p:txBody>
          <a:bodyPr/>
          <a:lstStyle/>
          <a:p>
            <a:r>
              <a:rPr lang="en-US" sz="4000" b="1" dirty="0" smtClean="0">
                <a:solidFill>
                  <a:srgbClr val="0070C0"/>
                </a:solidFill>
              </a:rPr>
              <a:t>  </a:t>
            </a:r>
            <a:r>
              <a:rPr lang="en-US" sz="4000" b="1" dirty="0" err="1" smtClean="0">
                <a:solidFill>
                  <a:srgbClr val="0070C0"/>
                </a:solidFill>
                <a:latin typeface="Times New Roman" panose="02020603050405020304" pitchFamily="18" charset="0"/>
                <a:cs typeface="Times New Roman" panose="02020603050405020304" pitchFamily="18" charset="0"/>
              </a:rPr>
              <a:t>ríu</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rít</a:t>
            </a:r>
            <a:endParaRPr lang="en-US" dirty="0">
              <a:latin typeface="Times New Roman" panose="02020603050405020304" pitchFamily="18" charset="0"/>
              <a:cs typeface="Times New Roman" panose="02020603050405020304" pitchFamily="18" charset="0"/>
            </a:endParaRPr>
          </a:p>
        </p:txBody>
      </p:sp>
      <p:pic>
        <p:nvPicPr>
          <p:cNvPr id="29" name="图片 40966" descr="1-39"/>
          <p:cNvPicPr>
            <a:picLocks noChangeAspect="1"/>
          </p:cNvPicPr>
          <p:nvPr/>
        </p:nvPicPr>
        <p:blipFill rotWithShape="1">
          <a:blip r:embed="rId4"/>
          <a:srcRect l="2884" t="3485" r="64577" b="6592"/>
          <a:stretch/>
        </p:blipFill>
        <p:spPr>
          <a:xfrm>
            <a:off x="6222356" y="2262363"/>
            <a:ext cx="2716530" cy="1017230"/>
          </a:xfrm>
          <a:prstGeom prst="rect">
            <a:avLst/>
          </a:prstGeom>
          <a:noFill/>
          <a:ln w="9525">
            <a:noFill/>
          </a:ln>
        </p:spPr>
      </p:pic>
      <p:sp>
        <p:nvSpPr>
          <p:cNvPr id="7" name="Subtitle 6"/>
          <p:cNvSpPr>
            <a:spLocks noGrp="1"/>
          </p:cNvSpPr>
          <p:nvPr>
            <p:ph type="subTitle" idx="1"/>
          </p:nvPr>
        </p:nvSpPr>
        <p:spPr>
          <a:xfrm>
            <a:off x="6374824" y="2387387"/>
            <a:ext cx="2325191" cy="874757"/>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r</a:t>
            </a:r>
            <a:r>
              <a:rPr lang="en-US" sz="4000" b="1" dirty="0" smtClean="0">
                <a:solidFill>
                  <a:srgbClr val="0070C0"/>
                </a:solidFill>
                <a:latin typeface="Times New Roman" panose="02020603050405020304" pitchFamily="18" charset="0"/>
                <a:cs typeface="Times New Roman" panose="02020603050405020304" pitchFamily="18" charset="0"/>
              </a:rPr>
              <a:t>ung </a:t>
            </a:r>
            <a:r>
              <a:rPr lang="en-US" sz="4000" b="1" dirty="0" err="1" smtClean="0">
                <a:solidFill>
                  <a:srgbClr val="0070C0"/>
                </a:solidFill>
                <a:latin typeface="Times New Roman" panose="02020603050405020304" pitchFamily="18" charset="0"/>
                <a:cs typeface="Times New Roman" panose="02020603050405020304" pitchFamily="18" charset="0"/>
              </a:rPr>
              <a:t>rinh</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191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75" fill="hold">
                                          <p:stCondLst>
                                            <p:cond delay="0"/>
                                          </p:stCondLst>
                                        </p:cTn>
                                        <p:tgtEl>
                                          <p:spTgt spid="17"/>
                                        </p:tgtEl>
                                        <p:attrNameLst>
                                          <p:attrName>r</p:attrName>
                                        </p:attrNameLst>
                                      </p:cBhvr>
                                    </p:animRot>
                                    <p:animRot by="-240000">
                                      <p:cBhvr>
                                        <p:cTn id="12" dur="150" fill="hold">
                                          <p:stCondLst>
                                            <p:cond delay="150"/>
                                          </p:stCondLst>
                                        </p:cTn>
                                        <p:tgtEl>
                                          <p:spTgt spid="17"/>
                                        </p:tgtEl>
                                        <p:attrNameLst>
                                          <p:attrName>r</p:attrName>
                                        </p:attrNameLst>
                                      </p:cBhvr>
                                    </p:animRot>
                                    <p:animRot by="240000">
                                      <p:cBhvr>
                                        <p:cTn id="13" dur="150" fill="hold">
                                          <p:stCondLst>
                                            <p:cond delay="300"/>
                                          </p:stCondLst>
                                        </p:cTn>
                                        <p:tgtEl>
                                          <p:spTgt spid="17"/>
                                        </p:tgtEl>
                                        <p:attrNameLst>
                                          <p:attrName>r</p:attrName>
                                        </p:attrNameLst>
                                      </p:cBhvr>
                                    </p:animRot>
                                    <p:animRot by="-240000">
                                      <p:cBhvr>
                                        <p:cTn id="14" dur="150" fill="hold">
                                          <p:stCondLst>
                                            <p:cond delay="450"/>
                                          </p:stCondLst>
                                        </p:cTn>
                                        <p:tgtEl>
                                          <p:spTgt spid="17"/>
                                        </p:tgtEl>
                                        <p:attrNameLst>
                                          <p:attrName>r</p:attrName>
                                        </p:attrNameLst>
                                      </p:cBhvr>
                                    </p:animRot>
                                    <p:animRot by="120000">
                                      <p:cBhvr>
                                        <p:cTn id="15" dur="150" fill="hold">
                                          <p:stCondLst>
                                            <p:cond delay="600"/>
                                          </p:stCondLst>
                                        </p:cTn>
                                        <p:tgtEl>
                                          <p:spTgt spid="17"/>
                                        </p:tgtEl>
                                        <p:attrNameLst>
                                          <p:attrName>r</p:attrName>
                                        </p:attrNameLst>
                                      </p:cBhvr>
                                    </p:animRot>
                                  </p:childTnLst>
                                </p:cTn>
                              </p:par>
                              <p:par>
                                <p:cTn id="16" presetID="6" presetClass="entr" presetSubtype="3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500"/>
                                        <p:tgtEl>
                                          <p:spTgt spid="19"/>
                                        </p:tgtEl>
                                      </p:cBhvr>
                                    </p:animEffect>
                                    <p:anim calcmode="lin" valueType="num">
                                      <p:cBhvr>
                                        <p:cTn id="25" dur="1500" fill="hold"/>
                                        <p:tgtEl>
                                          <p:spTgt spid="19"/>
                                        </p:tgtEl>
                                        <p:attrNameLst>
                                          <p:attrName>ppt_x</p:attrName>
                                        </p:attrNameLst>
                                      </p:cBhvr>
                                      <p:tavLst>
                                        <p:tav tm="0">
                                          <p:val>
                                            <p:strVal val="#ppt_x"/>
                                          </p:val>
                                        </p:tav>
                                        <p:tav tm="100000">
                                          <p:val>
                                            <p:strVal val="#ppt_x"/>
                                          </p:val>
                                        </p:tav>
                                      </p:tavLst>
                                    </p:anim>
                                    <p:anim calcmode="lin" valueType="num">
                                      <p:cBhvr>
                                        <p:cTn id="26" dur="15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40966"/>
                                        </p:tgtEl>
                                        <p:attrNameLst>
                                          <p:attrName>style.visibility</p:attrName>
                                        </p:attrNameLst>
                                      </p:cBhvr>
                                      <p:to>
                                        <p:strVal val="visible"/>
                                      </p:to>
                                    </p:set>
                                    <p:anim calcmode="lin" valueType="num">
                                      <p:cBhvr additive="base">
                                        <p:cTn id="30" dur="500" fill="hold"/>
                                        <p:tgtEl>
                                          <p:spTgt spid="40966"/>
                                        </p:tgtEl>
                                        <p:attrNameLst>
                                          <p:attrName>ppt_x</p:attrName>
                                        </p:attrNameLst>
                                      </p:cBhvr>
                                      <p:tavLst>
                                        <p:tav tm="0">
                                          <p:val>
                                            <p:strVal val="0-#ppt_w/2"/>
                                          </p:val>
                                        </p:tav>
                                        <p:tav tm="100000">
                                          <p:val>
                                            <p:strVal val="#ppt_x"/>
                                          </p:val>
                                        </p:tav>
                                      </p:tavLst>
                                    </p:anim>
                                    <p:anim calcmode="lin" valueType="num">
                                      <p:cBhvr additive="base">
                                        <p:cTn id="31"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par>
                          <p:cTn id="41" fill="hold">
                            <p:stCondLst>
                              <p:cond delay="500"/>
                            </p:stCondLst>
                            <p:childTnLst>
                              <p:par>
                                <p:cTn id="42" presetID="16" presetClass="entr" presetSubtype="26" fill="hold" nodeType="afterEffect">
                                  <p:stCondLst>
                                    <p:cond delay="0"/>
                                  </p:stCondLst>
                                  <p:childTnLst>
                                    <p:set>
                                      <p:cBhvr>
                                        <p:cTn id="43" dur="1" fill="hold">
                                          <p:stCondLst>
                                            <p:cond delay="0"/>
                                          </p:stCondLst>
                                        </p:cTn>
                                        <p:tgtEl>
                                          <p:spTgt spid="40967"/>
                                        </p:tgtEl>
                                        <p:attrNameLst>
                                          <p:attrName>style.visibility</p:attrName>
                                        </p:attrNameLst>
                                      </p:cBhvr>
                                      <p:to>
                                        <p:strVal val="visible"/>
                                      </p:to>
                                    </p:set>
                                    <p:animEffect transition="in" filter="barn(inHorizontal)">
                                      <p:cBhvr>
                                        <p:cTn id="44" dur="500"/>
                                        <p:tgtEl>
                                          <p:spTgt spid="4096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par>
                          <p:cTn id="50" fill="hold">
                            <p:stCondLst>
                              <p:cond delay="500"/>
                            </p:stCondLst>
                            <p:childTnLst>
                              <p:par>
                                <p:cTn id="51" presetID="16" presetClass="entr" presetSubtype="2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par>
                          <p:cTn id="59" fill="hold">
                            <p:stCondLst>
                              <p:cond delay="500"/>
                            </p:stCondLst>
                            <p:childTnLst>
                              <p:par>
                                <p:cTn id="60" presetID="16" presetClass="entr" presetSubtype="2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Horizontal)">
                                      <p:cBhvr>
                                        <p:cTn id="62" dur="500"/>
                                        <p:tgtEl>
                                          <p:spTgt spid="8"/>
                                        </p:tgtEl>
                                      </p:cBhvr>
                                    </p:animEffect>
                                  </p:childTnLst>
                                </p:cTn>
                              </p:par>
                            </p:childTnLst>
                          </p:cTn>
                        </p:par>
                        <p:par>
                          <p:cTn id="63" fill="hold">
                            <p:stCondLst>
                              <p:cond delay="1000"/>
                            </p:stCondLst>
                            <p:childTnLst>
                              <p:par>
                                <p:cTn id="64" presetID="16" presetClass="entr" presetSubtype="26"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par>
                          <p:cTn id="72" fill="hold">
                            <p:stCondLst>
                              <p:cond delay="500"/>
                            </p:stCondLst>
                            <p:childTnLst>
                              <p:par>
                                <p:cTn id="73" presetID="16" presetClass="entr" presetSubtype="26"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Horizont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500"/>
                                        <p:tgtEl>
                                          <p:spTgt spid="25"/>
                                        </p:tgtEl>
                                      </p:cBhvr>
                                    </p:animEffect>
                                  </p:childTnLst>
                                </p:cTn>
                              </p:par>
                            </p:childTnLst>
                          </p:cTn>
                        </p:par>
                        <p:par>
                          <p:cTn id="81" fill="hold">
                            <p:stCondLst>
                              <p:cond delay="500"/>
                            </p:stCondLst>
                            <p:childTnLst>
                              <p:par>
                                <p:cTn id="82" presetID="16" presetClass="entr" presetSubtype="26" fill="hold"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Horizontal)">
                                      <p:cBhvr>
                                        <p:cTn id="84" dur="500"/>
                                        <p:tgtEl>
                                          <p:spTgt spid="27"/>
                                        </p:tgtEl>
                                      </p:cBhvr>
                                    </p:animEffect>
                                  </p:childTnLst>
                                </p:cTn>
                              </p:par>
                            </p:childTnLst>
                          </p:cTn>
                        </p:par>
                        <p:par>
                          <p:cTn id="85" fill="hold">
                            <p:stCondLst>
                              <p:cond delay="1000"/>
                            </p:stCondLst>
                            <p:childTnLst>
                              <p:par>
                                <p:cTn id="86" presetID="16" presetClass="entr" presetSubtype="26"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Horizont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5"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2331244" y="628650"/>
            <a:ext cx="314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vi-VN" altLang="en-US" sz="2400" b="1">
              <a:latin typeface="Times New Roman" panose="02020603050405020304" pitchFamily="18" charset="0"/>
              <a:cs typeface="Times New Roman" panose="02020603050405020304" pitchFamily="18" charset="0"/>
            </a:endParaRPr>
          </a:p>
        </p:txBody>
      </p:sp>
      <p:sp>
        <p:nvSpPr>
          <p:cNvPr id="33800" name="AutoShape 8"/>
          <p:cNvSpPr>
            <a:spLocks noChangeArrowheads="1"/>
          </p:cNvSpPr>
          <p:nvPr/>
        </p:nvSpPr>
        <p:spPr bwMode="auto">
          <a:xfrm>
            <a:off x="1314450" y="1428750"/>
            <a:ext cx="6572250" cy="2971800"/>
          </a:xfrm>
          <a:prstGeom prst="wedgeRectCallout">
            <a:avLst>
              <a:gd name="adj1" fmla="val -50903"/>
              <a:gd name="adj2" fmla="val 77616"/>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Nè</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sắp</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nhỏ</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kia</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đâu</a:t>
            </a:r>
            <a:r>
              <a:rPr lang="en-US" altLang="en-US" sz="2700" dirty="0">
                <a:latin typeface="Times New Roman" panose="02020603050405020304" pitchFamily="18" charset="0"/>
                <a:cs typeface="Times New Roman" panose="02020603050405020304" pitchFamily="18" charset="0"/>
              </a:rPr>
              <a:t> </a:t>
            </a:r>
            <a:r>
              <a:rPr lang="en-US" altLang="en-US" sz="2700" dirty="0" err="1" smtClean="0">
                <a:latin typeface="Times New Roman" panose="02020603050405020304" pitchFamily="18" charset="0"/>
                <a:cs typeface="Times New Roman" panose="02020603050405020304" pitchFamily="18" charset="0"/>
              </a:rPr>
              <a:t>vậy</a:t>
            </a:r>
            <a:r>
              <a:rPr lang="en-US" altLang="en-US" sz="2700" dirty="0" smtClean="0">
                <a:latin typeface="Times New Roman" panose="02020603050405020304" pitchFamily="18" charset="0"/>
                <a:cs typeface="Times New Roman" panose="02020603050405020304" pitchFamily="18" charset="0"/>
              </a:rPr>
              <a:t>// ?</a:t>
            </a:r>
            <a:endParaRPr lang="en-US" altLang="en-US" sz="27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Vui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nhưng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mà</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lạnh</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dễ</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sợ</a:t>
            </a:r>
            <a:r>
              <a:rPr lang="en-US" altLang="en-US" sz="2700" dirty="0">
                <a:latin typeface="Times New Roman" panose="02020603050405020304" pitchFamily="18" charset="0"/>
                <a:cs typeface="Times New Roman" panose="02020603050405020304" pitchFamily="18" charset="0"/>
              </a:rPr>
              <a:t> </a:t>
            </a:r>
            <a:r>
              <a:rPr lang="en-US" altLang="en-US" sz="2700" dirty="0" err="1" smtClean="0">
                <a:latin typeface="Times New Roman" panose="02020603050405020304" pitchFamily="18" charset="0"/>
                <a:cs typeface="Times New Roman" panose="02020603050405020304" pitchFamily="18" charset="0"/>
              </a:rPr>
              <a:t>luôn</a:t>
            </a:r>
            <a:r>
              <a:rPr lang="en-US" altLang="en-US" sz="2700" dirty="0" smtClean="0">
                <a:latin typeface="Times New Roman" panose="02020603050405020304" pitchFamily="18" charset="0"/>
                <a:cs typeface="Times New Roman" panose="02020603050405020304" pitchFamily="18" charset="0"/>
              </a:rPr>
              <a:t>//.</a:t>
            </a:r>
            <a:endParaRPr lang="en-US" altLang="en-US" sz="27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700" dirty="0">
                <a:latin typeface="Times New Roman" panose="02020603050405020304" pitchFamily="18" charset="0"/>
                <a:cs typeface="Times New Roman" panose="02020603050405020304" pitchFamily="18" charset="0"/>
              </a:rPr>
              <a:t>- “ </a:t>
            </a:r>
            <a:r>
              <a:rPr lang="en-US" altLang="en-US" sz="2700" dirty="0" err="1">
                <a:latin typeface="Times New Roman" panose="02020603050405020304" pitchFamily="18" charset="0"/>
                <a:cs typeface="Times New Roman" panose="02020603050405020304" pitchFamily="18" charset="0"/>
              </a:rPr>
              <a:t>Hà</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Nội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đang</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rạo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rực</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trong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những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ngày</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giáp</a:t>
            </a:r>
            <a:r>
              <a:rPr lang="en-US" altLang="en-US" sz="2700" dirty="0">
                <a:latin typeface="Times New Roman" panose="02020603050405020304" pitchFamily="18" charset="0"/>
                <a:cs typeface="Times New Roman" panose="02020603050405020304" pitchFamily="18" charset="0"/>
              </a:rPr>
              <a:t> </a:t>
            </a:r>
            <a:r>
              <a:rPr lang="en-US" altLang="en-US" sz="2700" dirty="0" err="1" smtClean="0">
                <a:latin typeface="Times New Roman" panose="02020603050405020304" pitchFamily="18" charset="0"/>
                <a:cs typeface="Times New Roman" panose="02020603050405020304" pitchFamily="18" charset="0"/>
              </a:rPr>
              <a:t>Tết</a:t>
            </a:r>
            <a:r>
              <a:rPr lang="en-US" altLang="en-US" sz="2700" dirty="0" smtClean="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Trời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cuối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đông</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lạnh</a:t>
            </a:r>
            <a:r>
              <a:rPr lang="en-US" altLang="en-US" sz="2700" b="1" dirty="0">
                <a:latin typeface="Times New Roman" panose="02020603050405020304" pitchFamily="18" charset="0"/>
                <a:cs typeface="Times New Roman" panose="02020603050405020304" pitchFamily="18" charset="0"/>
              </a:rPr>
              <a:t> </a:t>
            </a:r>
            <a:r>
              <a:rPr lang="en-US" altLang="en-US" sz="2700" b="1" dirty="0" err="1" smtClean="0">
                <a:latin typeface="Times New Roman" panose="02020603050405020304" pitchFamily="18" charset="0"/>
                <a:cs typeface="Times New Roman" panose="02020603050405020304" pitchFamily="18" charset="0"/>
              </a:rPr>
              <a:t>buốt</a:t>
            </a:r>
            <a:r>
              <a:rPr lang="en-US" altLang="en-US" sz="2700" b="1" dirty="0" smtClean="0">
                <a:latin typeface="Times New Roman" panose="02020603050405020304" pitchFamily="18" charset="0"/>
                <a:cs typeface="Times New Roman" panose="02020603050405020304" pitchFamily="18" charset="0"/>
              </a:rPr>
              <a:t>//</a:t>
            </a:r>
            <a:r>
              <a:rPr lang="en-US" altLang="en-US" sz="2700" dirty="0" smtClean="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Những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dòng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suối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hoa</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trôi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dưới</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bầu</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trời</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xám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đục</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và</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làn</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mưa</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bụi</a:t>
            </a:r>
            <a:r>
              <a:rPr lang="en-US" altLang="en-US" sz="2700"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trắng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xoá</a:t>
            </a:r>
            <a:r>
              <a:rPr lang="en-US" altLang="en-US" sz="2700" dirty="0" smtClean="0">
                <a:latin typeface="Times New Roman" panose="02020603050405020304" pitchFamily="18" charset="0"/>
                <a:cs typeface="Times New Roman" panose="02020603050405020304" pitchFamily="18" charset="0"/>
              </a:rPr>
              <a:t>.//”</a:t>
            </a:r>
            <a:endParaRPr lang="en-US" altLang="en-US" sz="2700" dirty="0">
              <a:latin typeface="Times New Roman" panose="02020603050405020304" pitchFamily="18" charset="0"/>
              <a:cs typeface="Times New Roman" panose="02020603050405020304" pitchFamily="18" charset="0"/>
            </a:endParaRPr>
          </a:p>
        </p:txBody>
      </p:sp>
      <p:sp>
        <p:nvSpPr>
          <p:cNvPr id="33802" name="AutoShape 10"/>
          <p:cNvSpPr>
            <a:spLocks noChangeArrowheads="1"/>
          </p:cNvSpPr>
          <p:nvPr/>
        </p:nvSpPr>
        <p:spPr bwMode="auto">
          <a:xfrm flipH="1">
            <a:off x="2343150" y="457200"/>
            <a:ext cx="2857500" cy="742950"/>
          </a:xfrm>
          <a:prstGeom prst="horizontalScroll">
            <a:avLst>
              <a:gd name="adj" fmla="val 1250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300" b="1">
                <a:latin typeface="Times New Roman" panose="02020603050405020304" pitchFamily="18" charset="0"/>
                <a:cs typeface="Times New Roman" panose="02020603050405020304" pitchFamily="18" charset="0"/>
              </a:rPr>
              <a:t>Luyện đọc</a:t>
            </a:r>
          </a:p>
        </p:txBody>
      </p:sp>
      <p:pic>
        <p:nvPicPr>
          <p:cNvPr id="11269" name="Picture 11" descr="NA02126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3534" t="-8302" r="-4025" b="4213"/>
          <a:stretch>
            <a:fillRect/>
          </a:stretch>
        </p:blipFill>
        <p:spPr bwMode="auto">
          <a:xfrm>
            <a:off x="1428750" y="4000500"/>
            <a:ext cx="12001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70" name="Picture 12" descr="NA02126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3534" t="-8302" r="-4025" b="4213"/>
          <a:stretch>
            <a:fillRect/>
          </a:stretch>
        </p:blipFill>
        <p:spPr bwMode="auto">
          <a:xfrm>
            <a:off x="6457950" y="4171950"/>
            <a:ext cx="10858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016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800" decel="100000"/>
                                        <p:tgtEl>
                                          <p:spTgt spid="33802"/>
                                        </p:tgtEl>
                                      </p:cBhvr>
                                    </p:animEffect>
                                    <p:anim calcmode="lin" valueType="num">
                                      <p:cBhvr>
                                        <p:cTn id="8" dur="800" decel="100000" fill="hold"/>
                                        <p:tgtEl>
                                          <p:spTgt spid="33802"/>
                                        </p:tgtEl>
                                        <p:attrNameLst>
                                          <p:attrName>style.rotation</p:attrName>
                                        </p:attrNameLst>
                                      </p:cBhvr>
                                      <p:tavLst>
                                        <p:tav tm="0">
                                          <p:val>
                                            <p:fltVal val="-90"/>
                                          </p:val>
                                        </p:tav>
                                        <p:tav tm="100000">
                                          <p:val>
                                            <p:fltVal val="0"/>
                                          </p:val>
                                        </p:tav>
                                      </p:tavLst>
                                    </p:anim>
                                    <p:anim calcmode="lin" valueType="num">
                                      <p:cBhvr>
                                        <p:cTn id="9" dur="800" decel="100000" fill="hold"/>
                                        <p:tgtEl>
                                          <p:spTgt spid="33802"/>
                                        </p:tgtEl>
                                        <p:attrNameLst>
                                          <p:attrName>ppt_x</p:attrName>
                                        </p:attrNameLst>
                                      </p:cBhvr>
                                      <p:tavLst>
                                        <p:tav tm="0">
                                          <p:val>
                                            <p:strVal val="#ppt_x+0.4"/>
                                          </p:val>
                                        </p:tav>
                                        <p:tav tm="100000">
                                          <p:val>
                                            <p:strVal val="#ppt_x-0.05"/>
                                          </p:val>
                                        </p:tav>
                                      </p:tavLst>
                                    </p:anim>
                                    <p:anim calcmode="lin" valueType="num">
                                      <p:cBhvr>
                                        <p:cTn id="10" dur="800" decel="100000" fill="hold"/>
                                        <p:tgtEl>
                                          <p:spTgt spid="338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8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8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iterate type="lt">
                                    <p:tmPct val="0"/>
                                  </p:iterate>
                                  <p:childTnLst>
                                    <p:set>
                                      <p:cBhvr>
                                        <p:cTn id="16" dur="1" fill="hold">
                                          <p:stCondLst>
                                            <p:cond delay="0"/>
                                          </p:stCondLst>
                                        </p:cTn>
                                        <p:tgtEl>
                                          <p:spTgt spid="33800">
                                            <p:txEl>
                                              <p:pRg st="0" end="0"/>
                                            </p:txEl>
                                          </p:spTgt>
                                        </p:tgtEl>
                                        <p:attrNameLst>
                                          <p:attrName>style.visibility</p:attrName>
                                        </p:attrNameLst>
                                      </p:cBhvr>
                                      <p:to>
                                        <p:strVal val="visible"/>
                                      </p:to>
                                    </p:set>
                                    <p:anim calcmode="lin" valueType="num">
                                      <p:cBhvr additive="base">
                                        <p:cTn id="17" dur="500" fill="hold"/>
                                        <p:tgtEl>
                                          <p:spTgt spid="3380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8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iterate type="lt">
                                    <p:tmPct val="0"/>
                                  </p:iterate>
                                  <p:childTnLst>
                                    <p:set>
                                      <p:cBhvr>
                                        <p:cTn id="22" dur="1" fill="hold">
                                          <p:stCondLst>
                                            <p:cond delay="0"/>
                                          </p:stCondLst>
                                        </p:cTn>
                                        <p:tgtEl>
                                          <p:spTgt spid="33800">
                                            <p:txEl>
                                              <p:pRg st="1" end="1"/>
                                            </p:txEl>
                                          </p:spTgt>
                                        </p:tgtEl>
                                        <p:attrNameLst>
                                          <p:attrName>style.visibility</p:attrName>
                                        </p:attrNameLst>
                                      </p:cBhvr>
                                      <p:to>
                                        <p:strVal val="visible"/>
                                      </p:to>
                                    </p:set>
                                    <p:anim calcmode="lin" valueType="num">
                                      <p:cBhvr additive="base">
                                        <p:cTn id="23" dur="500" fill="hold"/>
                                        <p:tgtEl>
                                          <p:spTgt spid="3380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8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iterate type="lt">
                                    <p:tmPct val="0"/>
                                  </p:iterate>
                                  <p:childTnLst>
                                    <p:set>
                                      <p:cBhvr>
                                        <p:cTn id="28" dur="1" fill="hold">
                                          <p:stCondLst>
                                            <p:cond delay="0"/>
                                          </p:stCondLst>
                                        </p:cTn>
                                        <p:tgtEl>
                                          <p:spTgt spid="33800">
                                            <p:txEl>
                                              <p:pRg st="2" end="2"/>
                                            </p:txEl>
                                          </p:spTgt>
                                        </p:tgtEl>
                                        <p:attrNameLst>
                                          <p:attrName>style.visibility</p:attrName>
                                        </p:attrNameLst>
                                      </p:cBhvr>
                                      <p:to>
                                        <p:strVal val="visible"/>
                                      </p:to>
                                    </p:set>
                                    <p:anim calcmode="lin" valueType="num">
                                      <p:cBhvr additive="base">
                                        <p:cTn id="29" dur="500" fill="hold"/>
                                        <p:tgtEl>
                                          <p:spTgt spid="3380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8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33800">
                                            <p:bg/>
                                          </p:spTgt>
                                        </p:tgtEl>
                                        <p:attrNameLst>
                                          <p:attrName>style.visibility</p:attrName>
                                        </p:attrNameLst>
                                      </p:cBhvr>
                                      <p:to>
                                        <p:strVal val="visible"/>
                                      </p:to>
                                    </p:set>
                                    <p:anim by="(-#ppt_w*2)" calcmode="lin" valueType="num">
                                      <p:cBhvr rctx="PPT">
                                        <p:cTn id="35" dur="500" autoRev="1" fill="hold">
                                          <p:stCondLst>
                                            <p:cond delay="0"/>
                                          </p:stCondLst>
                                        </p:cTn>
                                        <p:tgtEl>
                                          <p:spTgt spid="33800">
                                            <p:bg/>
                                          </p:spTgt>
                                        </p:tgtEl>
                                        <p:attrNameLst>
                                          <p:attrName>ppt_w</p:attrName>
                                        </p:attrNameLst>
                                      </p:cBhvr>
                                    </p:anim>
                                    <p:anim by="(#ppt_w*0.50)" calcmode="lin" valueType="num">
                                      <p:cBhvr>
                                        <p:cTn id="36" dur="500" decel="50000" autoRev="1" fill="hold">
                                          <p:stCondLst>
                                            <p:cond delay="0"/>
                                          </p:stCondLst>
                                        </p:cTn>
                                        <p:tgtEl>
                                          <p:spTgt spid="33800">
                                            <p:bg/>
                                          </p:spTgt>
                                        </p:tgtEl>
                                        <p:attrNameLst>
                                          <p:attrName>ppt_x</p:attrName>
                                        </p:attrNameLst>
                                      </p:cBhvr>
                                    </p:anim>
                                    <p:anim from="(-#ppt_h/2)" to="(#ppt_y)" calcmode="lin" valueType="num">
                                      <p:cBhvr>
                                        <p:cTn id="37" dur="1000" fill="hold">
                                          <p:stCondLst>
                                            <p:cond delay="0"/>
                                          </p:stCondLst>
                                        </p:cTn>
                                        <p:tgtEl>
                                          <p:spTgt spid="33800">
                                            <p:bg/>
                                          </p:spTgt>
                                        </p:tgtEl>
                                        <p:attrNameLst>
                                          <p:attrName>ppt_y</p:attrName>
                                        </p:attrNameLst>
                                      </p:cBhvr>
                                    </p:anim>
                                    <p:animRot by="21600000">
                                      <p:cBhvr>
                                        <p:cTn id="38" dur="1000" fill="hold">
                                          <p:stCondLst>
                                            <p:cond delay="0"/>
                                          </p:stCondLst>
                                        </p:cTn>
                                        <p:tgtEl>
                                          <p:spTgt spid="33800">
                                            <p:bg/>
                                          </p:spTgt>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33800">
                                            <p:txEl>
                                              <p:pRg st="0" end="0"/>
                                            </p:txEl>
                                          </p:spTgt>
                                        </p:tgtEl>
                                        <p:attrNameLst>
                                          <p:attrName>style.visibility</p:attrName>
                                        </p:attrNameLst>
                                      </p:cBhvr>
                                      <p:to>
                                        <p:strVal val="visible"/>
                                      </p:to>
                                    </p:set>
                                    <p:anim by="(-#ppt_w*2)" calcmode="lin" valueType="num">
                                      <p:cBhvr rctx="PPT">
                                        <p:cTn id="41" dur="500" autoRev="1" fill="hold">
                                          <p:stCondLst>
                                            <p:cond delay="0"/>
                                          </p:stCondLst>
                                        </p:cTn>
                                        <p:tgtEl>
                                          <p:spTgt spid="33800">
                                            <p:txEl>
                                              <p:pRg st="0" end="0"/>
                                            </p:txEl>
                                          </p:spTgt>
                                        </p:tgtEl>
                                        <p:attrNameLst>
                                          <p:attrName>ppt_w</p:attrName>
                                        </p:attrNameLst>
                                      </p:cBhvr>
                                    </p:anim>
                                    <p:anim by="(#ppt_w*0.50)" calcmode="lin" valueType="num">
                                      <p:cBhvr>
                                        <p:cTn id="42" dur="500" decel="50000" autoRev="1" fill="hold">
                                          <p:stCondLst>
                                            <p:cond delay="0"/>
                                          </p:stCondLst>
                                        </p:cTn>
                                        <p:tgtEl>
                                          <p:spTgt spid="33800">
                                            <p:txEl>
                                              <p:pRg st="0" end="0"/>
                                            </p:txEl>
                                          </p:spTgt>
                                        </p:tgtEl>
                                        <p:attrNameLst>
                                          <p:attrName>ppt_x</p:attrName>
                                        </p:attrNameLst>
                                      </p:cBhvr>
                                    </p:anim>
                                    <p:anim from="(-#ppt_h/2)" to="(#ppt_y)" calcmode="lin" valueType="num">
                                      <p:cBhvr>
                                        <p:cTn id="43" dur="1000" fill="hold">
                                          <p:stCondLst>
                                            <p:cond delay="0"/>
                                          </p:stCondLst>
                                        </p:cTn>
                                        <p:tgtEl>
                                          <p:spTgt spid="33800">
                                            <p:txEl>
                                              <p:pRg st="0" end="0"/>
                                            </p:txEl>
                                          </p:spTgt>
                                        </p:tgtEl>
                                        <p:attrNameLst>
                                          <p:attrName>ppt_y</p:attrName>
                                        </p:attrNameLst>
                                      </p:cBhvr>
                                    </p:anim>
                                    <p:animRot by="21600000">
                                      <p:cBhvr>
                                        <p:cTn id="44" dur="1000" fill="hold">
                                          <p:stCondLst>
                                            <p:cond delay="0"/>
                                          </p:stCondLst>
                                        </p:cTn>
                                        <p:tgtEl>
                                          <p:spTgt spid="33800">
                                            <p:txEl>
                                              <p:pRg st="0" end="0"/>
                                            </p:txEl>
                                          </p:spTgt>
                                        </p:tgtEl>
                                        <p:attrNameLst>
                                          <p:attrName>r</p:attrName>
                                        </p:attrNameLst>
                                      </p:cBhvr>
                                    </p:animRot>
                                  </p:childTnLst>
                                </p:cTn>
                              </p:par>
                              <p:par>
                                <p:cTn id="45" presetID="56" presetClass="entr" presetSubtype="0" fill="hold" grpId="0" nodeType="withEffect">
                                  <p:stCondLst>
                                    <p:cond delay="0"/>
                                  </p:stCondLst>
                                  <p:iterate type="lt">
                                    <p:tmPct val="10000"/>
                                  </p:iterate>
                                  <p:childTnLst>
                                    <p:set>
                                      <p:cBhvr>
                                        <p:cTn id="46" dur="1" fill="hold">
                                          <p:stCondLst>
                                            <p:cond delay="0"/>
                                          </p:stCondLst>
                                        </p:cTn>
                                        <p:tgtEl>
                                          <p:spTgt spid="33800">
                                            <p:txEl>
                                              <p:pRg st="1" end="1"/>
                                            </p:txEl>
                                          </p:spTgt>
                                        </p:tgtEl>
                                        <p:attrNameLst>
                                          <p:attrName>style.visibility</p:attrName>
                                        </p:attrNameLst>
                                      </p:cBhvr>
                                      <p:to>
                                        <p:strVal val="visible"/>
                                      </p:to>
                                    </p:set>
                                    <p:anim by="(-#ppt_w*2)" calcmode="lin" valueType="num">
                                      <p:cBhvr rctx="PPT">
                                        <p:cTn id="47" dur="500" autoRev="1" fill="hold">
                                          <p:stCondLst>
                                            <p:cond delay="0"/>
                                          </p:stCondLst>
                                        </p:cTn>
                                        <p:tgtEl>
                                          <p:spTgt spid="33800">
                                            <p:txEl>
                                              <p:pRg st="1" end="1"/>
                                            </p:txEl>
                                          </p:spTgt>
                                        </p:tgtEl>
                                        <p:attrNameLst>
                                          <p:attrName>ppt_w</p:attrName>
                                        </p:attrNameLst>
                                      </p:cBhvr>
                                    </p:anim>
                                    <p:anim by="(#ppt_w*0.50)" calcmode="lin" valueType="num">
                                      <p:cBhvr>
                                        <p:cTn id="48" dur="500" decel="50000" autoRev="1" fill="hold">
                                          <p:stCondLst>
                                            <p:cond delay="0"/>
                                          </p:stCondLst>
                                        </p:cTn>
                                        <p:tgtEl>
                                          <p:spTgt spid="33800">
                                            <p:txEl>
                                              <p:pRg st="1" end="1"/>
                                            </p:txEl>
                                          </p:spTgt>
                                        </p:tgtEl>
                                        <p:attrNameLst>
                                          <p:attrName>ppt_x</p:attrName>
                                        </p:attrNameLst>
                                      </p:cBhvr>
                                    </p:anim>
                                    <p:anim from="(-#ppt_h/2)" to="(#ppt_y)" calcmode="lin" valueType="num">
                                      <p:cBhvr>
                                        <p:cTn id="49" dur="1000" fill="hold">
                                          <p:stCondLst>
                                            <p:cond delay="0"/>
                                          </p:stCondLst>
                                        </p:cTn>
                                        <p:tgtEl>
                                          <p:spTgt spid="33800">
                                            <p:txEl>
                                              <p:pRg st="1" end="1"/>
                                            </p:txEl>
                                          </p:spTgt>
                                        </p:tgtEl>
                                        <p:attrNameLst>
                                          <p:attrName>ppt_y</p:attrName>
                                        </p:attrNameLst>
                                      </p:cBhvr>
                                    </p:anim>
                                    <p:animRot by="21600000">
                                      <p:cBhvr>
                                        <p:cTn id="50" dur="1000" fill="hold">
                                          <p:stCondLst>
                                            <p:cond delay="0"/>
                                          </p:stCondLst>
                                        </p:cTn>
                                        <p:tgtEl>
                                          <p:spTgt spid="33800">
                                            <p:txEl>
                                              <p:pRg st="1" end="1"/>
                                            </p:txEl>
                                          </p:spTgt>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33800">
                                            <p:txEl>
                                              <p:pRg st="2" end="2"/>
                                            </p:txEl>
                                          </p:spTgt>
                                        </p:tgtEl>
                                        <p:attrNameLst>
                                          <p:attrName>style.visibility</p:attrName>
                                        </p:attrNameLst>
                                      </p:cBhvr>
                                      <p:to>
                                        <p:strVal val="visible"/>
                                      </p:to>
                                    </p:set>
                                    <p:anim by="(-#ppt_w*2)" calcmode="lin" valueType="num">
                                      <p:cBhvr rctx="PPT">
                                        <p:cTn id="53" dur="500" autoRev="1" fill="hold">
                                          <p:stCondLst>
                                            <p:cond delay="0"/>
                                          </p:stCondLst>
                                        </p:cTn>
                                        <p:tgtEl>
                                          <p:spTgt spid="33800">
                                            <p:txEl>
                                              <p:pRg st="2" end="2"/>
                                            </p:txEl>
                                          </p:spTgt>
                                        </p:tgtEl>
                                        <p:attrNameLst>
                                          <p:attrName>ppt_w</p:attrName>
                                        </p:attrNameLst>
                                      </p:cBhvr>
                                    </p:anim>
                                    <p:anim by="(#ppt_w*0.50)" calcmode="lin" valueType="num">
                                      <p:cBhvr>
                                        <p:cTn id="54" dur="500" decel="50000" autoRev="1" fill="hold">
                                          <p:stCondLst>
                                            <p:cond delay="0"/>
                                          </p:stCondLst>
                                        </p:cTn>
                                        <p:tgtEl>
                                          <p:spTgt spid="33800">
                                            <p:txEl>
                                              <p:pRg st="2" end="2"/>
                                            </p:txEl>
                                          </p:spTgt>
                                        </p:tgtEl>
                                        <p:attrNameLst>
                                          <p:attrName>ppt_x</p:attrName>
                                        </p:attrNameLst>
                                      </p:cBhvr>
                                    </p:anim>
                                    <p:anim from="(-#ppt_h/2)" to="(#ppt_y)" calcmode="lin" valueType="num">
                                      <p:cBhvr>
                                        <p:cTn id="55" dur="1000" fill="hold">
                                          <p:stCondLst>
                                            <p:cond delay="0"/>
                                          </p:stCondLst>
                                        </p:cTn>
                                        <p:tgtEl>
                                          <p:spTgt spid="33800">
                                            <p:txEl>
                                              <p:pRg st="2" end="2"/>
                                            </p:txEl>
                                          </p:spTgt>
                                        </p:tgtEl>
                                        <p:attrNameLst>
                                          <p:attrName>ppt_y</p:attrName>
                                        </p:attrNameLst>
                                      </p:cBhvr>
                                    </p:anim>
                                    <p:animRot by="21600000">
                                      <p:cBhvr>
                                        <p:cTn id="56" dur="1000" fill="hold">
                                          <p:stCondLst>
                                            <p:cond delay="0"/>
                                          </p:stCondLst>
                                        </p:cTn>
                                        <p:tgtEl>
                                          <p:spTgt spid="33800">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allAtOnce" animBg="1"/>
      <p:bldP spid="338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TotalTime>
  <Words>1596</Words>
  <Application>Microsoft Office PowerPoint</Application>
  <PresentationFormat>On-screen Show (16:9)</PresentationFormat>
  <Paragraphs>137</Paragraphs>
  <Slides>30</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Calibri</vt:lpstr>
      <vt:lpstr>Wingdings</vt:lpstr>
      <vt:lpstr>Times New Roman</vt:lpstr>
      <vt:lpstr>Arial</vt:lpstr>
      <vt:lpstr>HP001 4 hàng</vt:lpstr>
      <vt:lpstr>宋体</vt:lpstr>
      <vt:lpstr>Calibri Light</vt:lpstr>
      <vt:lpstr>Open Sans</vt:lpstr>
      <vt:lpstr>Office Theme</vt:lpstr>
      <vt:lpstr>Clip</vt:lpstr>
      <vt:lpstr>PowerPoint Presentation</vt:lpstr>
      <vt:lpstr>PowerPoint Presentation</vt:lpstr>
      <vt:lpstr>PowerPoint Presentation</vt:lpstr>
      <vt:lpstr>Thứ hai ,ngày 6 tháng 12 năm2021          </vt:lpstr>
      <vt:lpstr>PowerPoint Presentation</vt:lpstr>
      <vt:lpstr>PowerPoint Presentation</vt:lpstr>
      <vt:lpstr>PowerPoint Presentation</vt:lpstr>
      <vt:lpstr>  ríu rít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ba, ngày 30 tháng 11 năm 2021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HP</cp:lastModifiedBy>
  <cp:revision>45</cp:revision>
  <dcterms:modified xsi:type="dcterms:W3CDTF">2021-12-04T14:13:40Z</dcterms:modified>
</cp:coreProperties>
</file>