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7" r:id="rId3"/>
    <p:sldMasterId id="2147483757" r:id="rId4"/>
    <p:sldMasterId id="2147483769" r:id="rId5"/>
  </p:sldMasterIdLst>
  <p:notesMasterIdLst>
    <p:notesMasterId r:id="rId29"/>
  </p:notesMasterIdLst>
  <p:sldIdLst>
    <p:sldId id="317" r:id="rId6"/>
    <p:sldId id="257" r:id="rId7"/>
    <p:sldId id="318" r:id="rId8"/>
    <p:sldId id="320" r:id="rId9"/>
    <p:sldId id="298" r:id="rId10"/>
    <p:sldId id="321" r:id="rId11"/>
    <p:sldId id="322" r:id="rId12"/>
    <p:sldId id="290" r:id="rId13"/>
    <p:sldId id="3415" r:id="rId14"/>
    <p:sldId id="3416" r:id="rId15"/>
    <p:sldId id="259" r:id="rId16"/>
    <p:sldId id="278" r:id="rId17"/>
    <p:sldId id="325" r:id="rId18"/>
    <p:sldId id="326" r:id="rId19"/>
    <p:sldId id="260" r:id="rId20"/>
    <p:sldId id="261" r:id="rId21"/>
    <p:sldId id="328" r:id="rId22"/>
    <p:sldId id="265" r:id="rId23"/>
    <p:sldId id="330" r:id="rId24"/>
    <p:sldId id="327" r:id="rId25"/>
    <p:sldId id="3418" r:id="rId26"/>
    <p:sldId id="3419" r:id="rId27"/>
    <p:sldId id="280"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57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B14136-A27D-4F4D-B005-631126CD49CF}" type="datetimeFigureOut">
              <a:rPr lang="vi-VN" smtClean="0"/>
              <a:t>11/12/2021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499B9-0E40-4483-A6F2-DF485DAD5C97}" type="slidenum">
              <a:rPr lang="vi-VN" smtClean="0"/>
              <a:t>‹#›</a:t>
            </a:fld>
            <a:endParaRPr lang="vi-VN"/>
          </a:p>
        </p:txBody>
      </p:sp>
    </p:spTree>
    <p:extLst>
      <p:ext uri="{BB962C8B-B14F-4D97-AF65-F5344CB8AC3E}">
        <p14:creationId xmlns:p14="http://schemas.microsoft.com/office/powerpoint/2010/main" val="3287355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077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446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4039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2159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88820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40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374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143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3649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563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1518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4995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875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143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5CE228DA-1509-4CBC-A0A2-CE08F660A5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7583C313-1F39-41F5-A4AB-95A0B251A7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DCD9B47-3E4C-4FC2-8FFD-9727EACD92D3}"/>
              </a:ext>
            </a:extLst>
          </p:cNvPr>
          <p:cNvSpPr>
            <a:spLocks noGrp="1" noChangeArrowheads="1"/>
          </p:cNvSpPr>
          <p:nvPr>
            <p:ph type="sldNum" sz="quarter" idx="12"/>
          </p:nvPr>
        </p:nvSpPr>
        <p:spPr>
          <a:ln/>
        </p:spPr>
        <p:txBody>
          <a:bodyPr/>
          <a:lstStyle>
            <a:lvl1pPr>
              <a:defRPr/>
            </a:lvl1pPr>
          </a:lstStyle>
          <a:p>
            <a:fld id="{4758CDED-914E-4B7F-9797-3BC7F41EE575}" type="slidenum">
              <a:rPr lang="en-US" altLang="vi-VN"/>
              <a:pPr/>
              <a:t>‹#›</a:t>
            </a:fld>
            <a:endParaRPr lang="en-US" altLang="vi-VN"/>
          </a:p>
        </p:txBody>
      </p:sp>
    </p:spTree>
    <p:extLst>
      <p:ext uri="{BB962C8B-B14F-4D97-AF65-F5344CB8AC3E}">
        <p14:creationId xmlns:p14="http://schemas.microsoft.com/office/powerpoint/2010/main" val="86749370"/>
      </p:ext>
    </p:extLst>
  </p:cSld>
  <p:clrMapOvr>
    <a:masterClrMapping/>
  </p:clrMapOvr>
  <p:transition spd="slow">
    <p:sndAc>
      <p:end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A5D4E0B-014E-4999-9E5C-F36146A852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19A47A75-398F-454E-9615-2A2D6791E5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777DC53-E77C-4947-A4B7-4C015EB0EAE6}"/>
              </a:ext>
            </a:extLst>
          </p:cNvPr>
          <p:cNvSpPr>
            <a:spLocks noGrp="1" noChangeArrowheads="1"/>
          </p:cNvSpPr>
          <p:nvPr>
            <p:ph type="sldNum" sz="quarter" idx="12"/>
          </p:nvPr>
        </p:nvSpPr>
        <p:spPr>
          <a:ln/>
        </p:spPr>
        <p:txBody>
          <a:bodyPr/>
          <a:lstStyle>
            <a:lvl1pPr>
              <a:defRPr/>
            </a:lvl1pPr>
          </a:lstStyle>
          <a:p>
            <a:fld id="{15682E2C-C160-406C-B0BF-3D1BCF9D40DF}" type="slidenum">
              <a:rPr lang="en-US" altLang="vi-VN"/>
              <a:pPr/>
              <a:t>‹#›</a:t>
            </a:fld>
            <a:endParaRPr lang="en-US" altLang="vi-VN"/>
          </a:p>
        </p:txBody>
      </p:sp>
    </p:spTree>
    <p:extLst>
      <p:ext uri="{BB962C8B-B14F-4D97-AF65-F5344CB8AC3E}">
        <p14:creationId xmlns:p14="http://schemas.microsoft.com/office/powerpoint/2010/main" val="4215584486"/>
      </p:ext>
    </p:extLst>
  </p:cSld>
  <p:clrMapOvr>
    <a:masterClrMapping/>
  </p:clrMapOvr>
  <p:transition spd="slow">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DE046449-7559-429A-B384-70B1EB9ACB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DCB4AA6-74AA-47B9-BD99-0E29E9F606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7DBC6B5-EA1F-44E6-A1BC-D1C0B31A9317}"/>
              </a:ext>
            </a:extLst>
          </p:cNvPr>
          <p:cNvSpPr>
            <a:spLocks noGrp="1" noChangeArrowheads="1"/>
          </p:cNvSpPr>
          <p:nvPr>
            <p:ph type="sldNum" sz="quarter" idx="12"/>
          </p:nvPr>
        </p:nvSpPr>
        <p:spPr>
          <a:ln/>
        </p:spPr>
        <p:txBody>
          <a:bodyPr/>
          <a:lstStyle>
            <a:lvl1pPr>
              <a:defRPr/>
            </a:lvl1pPr>
          </a:lstStyle>
          <a:p>
            <a:fld id="{3FBDCFB1-05A5-43BD-9CB3-C74B026A807D}" type="slidenum">
              <a:rPr lang="en-US" altLang="vi-VN"/>
              <a:pPr/>
              <a:t>‹#›</a:t>
            </a:fld>
            <a:endParaRPr lang="en-US" altLang="vi-VN"/>
          </a:p>
        </p:txBody>
      </p:sp>
    </p:spTree>
    <p:extLst>
      <p:ext uri="{BB962C8B-B14F-4D97-AF65-F5344CB8AC3E}">
        <p14:creationId xmlns:p14="http://schemas.microsoft.com/office/powerpoint/2010/main" val="1941287542"/>
      </p:ext>
    </p:extLst>
  </p:cSld>
  <p:clrMapOvr>
    <a:masterClrMapping/>
  </p:clrMapOvr>
  <p:transition spd="slow">
    <p:sndAc>
      <p:end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781D8554-80FE-426B-A360-E91ECB3FF55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EB75ADFF-2DFE-40E7-837B-9F71E39290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4DF2A130-B5AD-4539-BB9D-71D8BC35DB5B}"/>
              </a:ext>
            </a:extLst>
          </p:cNvPr>
          <p:cNvSpPr>
            <a:spLocks noGrp="1" noChangeArrowheads="1"/>
          </p:cNvSpPr>
          <p:nvPr>
            <p:ph type="sldNum" sz="quarter" idx="12"/>
          </p:nvPr>
        </p:nvSpPr>
        <p:spPr>
          <a:ln/>
        </p:spPr>
        <p:txBody>
          <a:bodyPr/>
          <a:lstStyle>
            <a:lvl1pPr>
              <a:defRPr/>
            </a:lvl1pPr>
          </a:lstStyle>
          <a:p>
            <a:fld id="{49EDFEA6-8E64-4156-A815-8A2A4DAE91FA}" type="slidenum">
              <a:rPr lang="en-US" altLang="vi-VN"/>
              <a:pPr/>
              <a:t>‹#›</a:t>
            </a:fld>
            <a:endParaRPr lang="en-US" altLang="vi-VN"/>
          </a:p>
        </p:txBody>
      </p:sp>
    </p:spTree>
    <p:extLst>
      <p:ext uri="{BB962C8B-B14F-4D97-AF65-F5344CB8AC3E}">
        <p14:creationId xmlns:p14="http://schemas.microsoft.com/office/powerpoint/2010/main" val="649560292"/>
      </p:ext>
    </p:extLst>
  </p:cSld>
  <p:clrMapOvr>
    <a:masterClrMapping/>
  </p:clrMapOvr>
  <p:transition spd="slow">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723544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228961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137204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452221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175772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2686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26029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0BA3D5E-E754-4E34-A56D-0F90D35B28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B7C60332-0A27-461C-8892-A3D1C596F1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81486B6-63F8-4C1A-84C8-3CDA324869A3}"/>
              </a:ext>
            </a:extLst>
          </p:cNvPr>
          <p:cNvSpPr>
            <a:spLocks noGrp="1" noChangeArrowheads="1"/>
          </p:cNvSpPr>
          <p:nvPr>
            <p:ph type="sldNum" sz="quarter" idx="12"/>
          </p:nvPr>
        </p:nvSpPr>
        <p:spPr>
          <a:ln/>
        </p:spPr>
        <p:txBody>
          <a:bodyPr/>
          <a:lstStyle>
            <a:lvl1pPr>
              <a:defRPr/>
            </a:lvl1pPr>
          </a:lstStyle>
          <a:p>
            <a:fld id="{9D09747B-D61C-48B8-B4C2-3CA7DA90A8E1}" type="slidenum">
              <a:rPr lang="en-US" altLang="vi-VN"/>
              <a:pPr/>
              <a:t>‹#›</a:t>
            </a:fld>
            <a:endParaRPr lang="en-US" altLang="vi-VN"/>
          </a:p>
        </p:txBody>
      </p:sp>
    </p:spTree>
    <p:extLst>
      <p:ext uri="{BB962C8B-B14F-4D97-AF65-F5344CB8AC3E}">
        <p14:creationId xmlns:p14="http://schemas.microsoft.com/office/powerpoint/2010/main" val="2700556446"/>
      </p:ext>
    </p:extLst>
  </p:cSld>
  <p:clrMapOvr>
    <a:masterClrMapping/>
  </p:clrMapOvr>
  <p:transition spd="slow">
    <p:sndAc>
      <p:end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57642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825829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41459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09795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0C72A4CD-19D7-4E6C-BCB3-44EA0BC5A1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5EF93947-BC99-4BD9-9B7D-1D06F89275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D33B0119-61DF-4B45-BA92-86EE11788D18}"/>
              </a:ext>
            </a:extLst>
          </p:cNvPr>
          <p:cNvSpPr>
            <a:spLocks noGrp="1" noChangeArrowheads="1"/>
          </p:cNvSpPr>
          <p:nvPr>
            <p:ph type="sldNum" sz="quarter" idx="12"/>
          </p:nvPr>
        </p:nvSpPr>
        <p:spPr>
          <a:ln/>
        </p:spPr>
        <p:txBody>
          <a:bodyPr/>
          <a:lstStyle>
            <a:lvl1pPr>
              <a:defRPr/>
            </a:lvl1pPr>
          </a:lstStyle>
          <a:p>
            <a:fld id="{493C9C1E-93E5-4EEE-BDE6-702C2FEB2B2D}" type="slidenum">
              <a:rPr lang="en-US" altLang="vi-VN"/>
              <a:pPr/>
              <a:t>‹#›</a:t>
            </a:fld>
            <a:endParaRPr lang="en-US" altLang="vi-VN"/>
          </a:p>
        </p:txBody>
      </p:sp>
    </p:spTree>
    <p:extLst>
      <p:ext uri="{BB962C8B-B14F-4D97-AF65-F5344CB8AC3E}">
        <p14:creationId xmlns:p14="http://schemas.microsoft.com/office/powerpoint/2010/main" val="1498878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ED05C8EC-8CA3-4B70-B0BA-9EA6B9553D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11890180-4CEA-44D3-974B-F0D26D8F55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C268497-A44A-4D04-A45F-34C036CB52B2}"/>
              </a:ext>
            </a:extLst>
          </p:cNvPr>
          <p:cNvSpPr>
            <a:spLocks noGrp="1" noChangeArrowheads="1"/>
          </p:cNvSpPr>
          <p:nvPr>
            <p:ph type="sldNum" sz="quarter" idx="12"/>
          </p:nvPr>
        </p:nvSpPr>
        <p:spPr>
          <a:ln/>
        </p:spPr>
        <p:txBody>
          <a:bodyPr/>
          <a:lstStyle>
            <a:lvl1pPr>
              <a:defRPr/>
            </a:lvl1pPr>
          </a:lstStyle>
          <a:p>
            <a:fld id="{BEFAE884-CDBC-4F0B-8C55-F49610E48C26}" type="slidenum">
              <a:rPr lang="en-US" altLang="vi-VN"/>
              <a:pPr/>
              <a:t>‹#›</a:t>
            </a:fld>
            <a:endParaRPr lang="en-US" altLang="vi-VN"/>
          </a:p>
        </p:txBody>
      </p:sp>
    </p:spTree>
    <p:extLst>
      <p:ext uri="{BB962C8B-B14F-4D97-AF65-F5344CB8AC3E}">
        <p14:creationId xmlns:p14="http://schemas.microsoft.com/office/powerpoint/2010/main" val="2532400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5CE9A614-DACF-4151-ADB8-685002740A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98AFDAA-173D-437F-A673-B869597E20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8F022AB-04FC-479E-9AC7-7F338C7C5B14}"/>
              </a:ext>
            </a:extLst>
          </p:cNvPr>
          <p:cNvSpPr>
            <a:spLocks noGrp="1" noChangeArrowheads="1"/>
          </p:cNvSpPr>
          <p:nvPr>
            <p:ph type="sldNum" sz="quarter" idx="12"/>
          </p:nvPr>
        </p:nvSpPr>
        <p:spPr>
          <a:ln/>
        </p:spPr>
        <p:txBody>
          <a:bodyPr/>
          <a:lstStyle>
            <a:lvl1pPr>
              <a:defRPr/>
            </a:lvl1pPr>
          </a:lstStyle>
          <a:p>
            <a:fld id="{D4D2F72F-3FD8-46D5-BC44-638CCE76E9BE}" type="slidenum">
              <a:rPr lang="en-US" altLang="vi-VN"/>
              <a:pPr/>
              <a:t>‹#›</a:t>
            </a:fld>
            <a:endParaRPr lang="en-US" altLang="vi-VN"/>
          </a:p>
        </p:txBody>
      </p:sp>
    </p:spTree>
    <p:extLst>
      <p:ext uri="{BB962C8B-B14F-4D97-AF65-F5344CB8AC3E}">
        <p14:creationId xmlns:p14="http://schemas.microsoft.com/office/powerpoint/2010/main" val="1319195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47029F14-90A0-4C4F-AD4A-B2F468A637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AB433442-CB73-4C27-B90D-6D50E48A5A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703F0A7B-E4D5-4F4D-8AFE-3B141A9AAD43}"/>
              </a:ext>
            </a:extLst>
          </p:cNvPr>
          <p:cNvSpPr>
            <a:spLocks noGrp="1" noChangeArrowheads="1"/>
          </p:cNvSpPr>
          <p:nvPr>
            <p:ph type="sldNum" sz="quarter" idx="12"/>
          </p:nvPr>
        </p:nvSpPr>
        <p:spPr>
          <a:ln/>
        </p:spPr>
        <p:txBody>
          <a:bodyPr/>
          <a:lstStyle>
            <a:lvl1pPr>
              <a:defRPr/>
            </a:lvl1pPr>
          </a:lstStyle>
          <a:p>
            <a:fld id="{338D7C71-1F44-4C40-A83B-C290FDF5ECF4}" type="slidenum">
              <a:rPr lang="en-US" altLang="vi-VN"/>
              <a:pPr/>
              <a:t>‹#›</a:t>
            </a:fld>
            <a:endParaRPr lang="en-US" altLang="vi-VN"/>
          </a:p>
        </p:txBody>
      </p:sp>
    </p:spTree>
    <p:extLst>
      <p:ext uri="{BB962C8B-B14F-4D97-AF65-F5344CB8AC3E}">
        <p14:creationId xmlns:p14="http://schemas.microsoft.com/office/powerpoint/2010/main" val="1159678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243011DE-1178-4673-8A65-3F8FB377199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49D32EAA-8FD2-4379-AD8A-B0D2E0C123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84A26049-3666-4BF8-8655-A4C29141BB3A}"/>
              </a:ext>
            </a:extLst>
          </p:cNvPr>
          <p:cNvSpPr>
            <a:spLocks noGrp="1" noChangeArrowheads="1"/>
          </p:cNvSpPr>
          <p:nvPr>
            <p:ph type="sldNum" sz="quarter" idx="12"/>
          </p:nvPr>
        </p:nvSpPr>
        <p:spPr>
          <a:ln/>
        </p:spPr>
        <p:txBody>
          <a:bodyPr/>
          <a:lstStyle>
            <a:lvl1pPr>
              <a:defRPr/>
            </a:lvl1pPr>
          </a:lstStyle>
          <a:p>
            <a:fld id="{2CC5F357-B2F2-4436-8D45-451E4C023CAA}" type="slidenum">
              <a:rPr lang="en-US" altLang="vi-VN"/>
              <a:pPr/>
              <a:t>‹#›</a:t>
            </a:fld>
            <a:endParaRPr lang="en-US" altLang="vi-VN"/>
          </a:p>
        </p:txBody>
      </p:sp>
    </p:spTree>
    <p:extLst>
      <p:ext uri="{BB962C8B-B14F-4D97-AF65-F5344CB8AC3E}">
        <p14:creationId xmlns:p14="http://schemas.microsoft.com/office/powerpoint/2010/main" val="1324431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5CDFCC35-0828-4578-BAB6-766DDEBD0A4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D6CC3139-2226-4305-8AF7-80486F110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E88FD9DC-9F5D-4D16-8546-1CEDC5AB83AA}"/>
              </a:ext>
            </a:extLst>
          </p:cNvPr>
          <p:cNvSpPr>
            <a:spLocks noGrp="1" noChangeArrowheads="1"/>
          </p:cNvSpPr>
          <p:nvPr>
            <p:ph type="sldNum" sz="quarter" idx="12"/>
          </p:nvPr>
        </p:nvSpPr>
        <p:spPr>
          <a:ln/>
        </p:spPr>
        <p:txBody>
          <a:bodyPr/>
          <a:lstStyle>
            <a:lvl1pPr>
              <a:defRPr/>
            </a:lvl1pPr>
          </a:lstStyle>
          <a:p>
            <a:fld id="{344CB3DF-E6B6-4238-8D52-E7A10CA51A07}" type="slidenum">
              <a:rPr lang="en-US" altLang="vi-VN"/>
              <a:pPr/>
              <a:t>‹#›</a:t>
            </a:fld>
            <a:endParaRPr lang="en-US" altLang="vi-VN"/>
          </a:p>
        </p:txBody>
      </p:sp>
    </p:spTree>
    <p:extLst>
      <p:ext uri="{BB962C8B-B14F-4D97-AF65-F5344CB8AC3E}">
        <p14:creationId xmlns:p14="http://schemas.microsoft.com/office/powerpoint/2010/main" val="126347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xmlns="" id="{47316297-2E00-4D77-B67D-FC6BF4CB04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987E6D5-DF92-4109-B12F-98FA997115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00C391F-163A-4128-8328-A7D190C41CAB}"/>
              </a:ext>
            </a:extLst>
          </p:cNvPr>
          <p:cNvSpPr>
            <a:spLocks noGrp="1" noChangeArrowheads="1"/>
          </p:cNvSpPr>
          <p:nvPr>
            <p:ph type="sldNum" sz="quarter" idx="12"/>
          </p:nvPr>
        </p:nvSpPr>
        <p:spPr>
          <a:ln/>
        </p:spPr>
        <p:txBody>
          <a:bodyPr/>
          <a:lstStyle>
            <a:lvl1pPr>
              <a:defRPr/>
            </a:lvl1pPr>
          </a:lstStyle>
          <a:p>
            <a:fld id="{5013C7E4-8AA4-4C58-B1A4-EECA96FB92DB}" type="slidenum">
              <a:rPr lang="en-US" altLang="vi-VN"/>
              <a:pPr/>
              <a:t>‹#›</a:t>
            </a:fld>
            <a:endParaRPr lang="en-US" altLang="vi-VN"/>
          </a:p>
        </p:txBody>
      </p:sp>
    </p:spTree>
    <p:extLst>
      <p:ext uri="{BB962C8B-B14F-4D97-AF65-F5344CB8AC3E}">
        <p14:creationId xmlns:p14="http://schemas.microsoft.com/office/powerpoint/2010/main" val="1808312292"/>
      </p:ext>
    </p:extLst>
  </p:cSld>
  <p:clrMapOvr>
    <a:masterClrMapping/>
  </p:clrMapOvr>
  <p:transition spd="slow">
    <p:sndAc>
      <p:end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E68D15F3-4E27-419E-9A18-01EC50BF0D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D153A46C-F388-4E3D-9E58-21C15AF4A6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E077A3F0-E493-4A42-95CF-5C28CAB78E72}"/>
              </a:ext>
            </a:extLst>
          </p:cNvPr>
          <p:cNvSpPr>
            <a:spLocks noGrp="1" noChangeArrowheads="1"/>
          </p:cNvSpPr>
          <p:nvPr>
            <p:ph type="sldNum" sz="quarter" idx="12"/>
          </p:nvPr>
        </p:nvSpPr>
        <p:spPr>
          <a:ln/>
        </p:spPr>
        <p:txBody>
          <a:bodyPr/>
          <a:lstStyle>
            <a:lvl1pPr>
              <a:defRPr/>
            </a:lvl1pPr>
          </a:lstStyle>
          <a:p>
            <a:fld id="{AC79A7EF-89A8-4765-8EB1-D70FC21B6C60}" type="slidenum">
              <a:rPr lang="en-US" altLang="vi-VN"/>
              <a:pPr/>
              <a:t>‹#›</a:t>
            </a:fld>
            <a:endParaRPr lang="en-US" altLang="vi-VN"/>
          </a:p>
        </p:txBody>
      </p:sp>
    </p:spTree>
    <p:extLst>
      <p:ext uri="{BB962C8B-B14F-4D97-AF65-F5344CB8AC3E}">
        <p14:creationId xmlns:p14="http://schemas.microsoft.com/office/powerpoint/2010/main" val="2834922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44376E99-03B7-45FE-8346-8E0A1B3FE5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2834067F-3889-4536-8CCA-A534009E34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05FB4D59-0977-4374-BAA0-ECE23C929FC3}"/>
              </a:ext>
            </a:extLst>
          </p:cNvPr>
          <p:cNvSpPr>
            <a:spLocks noGrp="1" noChangeArrowheads="1"/>
          </p:cNvSpPr>
          <p:nvPr>
            <p:ph type="sldNum" sz="quarter" idx="12"/>
          </p:nvPr>
        </p:nvSpPr>
        <p:spPr>
          <a:ln/>
        </p:spPr>
        <p:txBody>
          <a:bodyPr/>
          <a:lstStyle>
            <a:lvl1pPr>
              <a:defRPr/>
            </a:lvl1pPr>
          </a:lstStyle>
          <a:p>
            <a:fld id="{ACBEF4AA-4910-4FDC-8340-A9ADE175F32E}" type="slidenum">
              <a:rPr lang="en-US" altLang="vi-VN"/>
              <a:pPr/>
              <a:t>‹#›</a:t>
            </a:fld>
            <a:endParaRPr lang="en-US" altLang="vi-VN"/>
          </a:p>
        </p:txBody>
      </p:sp>
    </p:spTree>
    <p:extLst>
      <p:ext uri="{BB962C8B-B14F-4D97-AF65-F5344CB8AC3E}">
        <p14:creationId xmlns:p14="http://schemas.microsoft.com/office/powerpoint/2010/main" val="2479432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0F69D65-0C9E-453B-92D2-C06A1421F6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F56F0AD1-9785-41D9-A3BC-1833278EC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5775FB58-FF23-4F88-B877-CBF5B3F8D99A}"/>
              </a:ext>
            </a:extLst>
          </p:cNvPr>
          <p:cNvSpPr>
            <a:spLocks noGrp="1" noChangeArrowheads="1"/>
          </p:cNvSpPr>
          <p:nvPr>
            <p:ph type="sldNum" sz="quarter" idx="12"/>
          </p:nvPr>
        </p:nvSpPr>
        <p:spPr>
          <a:ln/>
        </p:spPr>
        <p:txBody>
          <a:bodyPr/>
          <a:lstStyle>
            <a:lvl1pPr>
              <a:defRPr/>
            </a:lvl1pPr>
          </a:lstStyle>
          <a:p>
            <a:fld id="{FCD42514-986B-4828-98FC-2CE442EF833E}" type="slidenum">
              <a:rPr lang="en-US" altLang="vi-VN"/>
              <a:pPr/>
              <a:t>‹#›</a:t>
            </a:fld>
            <a:endParaRPr lang="en-US" altLang="vi-VN"/>
          </a:p>
        </p:txBody>
      </p:sp>
    </p:spTree>
    <p:extLst>
      <p:ext uri="{BB962C8B-B14F-4D97-AF65-F5344CB8AC3E}">
        <p14:creationId xmlns:p14="http://schemas.microsoft.com/office/powerpoint/2010/main" val="1761338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6293687-D001-4B28-BFCE-7B94C2D5BA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659D3EE-A777-4708-9011-2C09A91B3D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0083516-4524-4140-B5D0-8691D333411E}"/>
              </a:ext>
            </a:extLst>
          </p:cNvPr>
          <p:cNvSpPr>
            <a:spLocks noGrp="1" noChangeArrowheads="1"/>
          </p:cNvSpPr>
          <p:nvPr>
            <p:ph type="sldNum" sz="quarter" idx="12"/>
          </p:nvPr>
        </p:nvSpPr>
        <p:spPr>
          <a:ln/>
        </p:spPr>
        <p:txBody>
          <a:bodyPr/>
          <a:lstStyle>
            <a:lvl1pPr>
              <a:defRPr/>
            </a:lvl1pPr>
          </a:lstStyle>
          <a:p>
            <a:fld id="{72F669D8-EFD9-48D8-A6C9-7DB0E42AD1F7}" type="slidenum">
              <a:rPr lang="en-US" altLang="vi-VN"/>
              <a:pPr/>
              <a:t>‹#›</a:t>
            </a:fld>
            <a:endParaRPr lang="en-US" altLang="vi-VN"/>
          </a:p>
        </p:txBody>
      </p:sp>
    </p:spTree>
    <p:extLst>
      <p:ext uri="{BB962C8B-B14F-4D97-AF65-F5344CB8AC3E}">
        <p14:creationId xmlns:p14="http://schemas.microsoft.com/office/powerpoint/2010/main" val="50210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A6E2FD4-3197-4435-A208-988796CC3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EC20EA35-3CD5-4957-9D63-1BDEECB5E5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5EBC41E-8FC5-41F5-862A-B1B10977D238}"/>
              </a:ext>
            </a:extLst>
          </p:cNvPr>
          <p:cNvSpPr>
            <a:spLocks noGrp="1" noChangeArrowheads="1"/>
          </p:cNvSpPr>
          <p:nvPr>
            <p:ph type="sldNum" sz="quarter" idx="12"/>
          </p:nvPr>
        </p:nvSpPr>
        <p:spPr>
          <a:ln/>
        </p:spPr>
        <p:txBody>
          <a:bodyPr/>
          <a:lstStyle>
            <a:lvl1pPr>
              <a:defRPr/>
            </a:lvl1pPr>
          </a:lstStyle>
          <a:p>
            <a:fld id="{7290CF6F-FF34-42CD-B37B-BAF9ABA390B9}" type="slidenum">
              <a:rPr lang="en-US" altLang="vi-VN"/>
              <a:pPr/>
              <a:t>‹#›</a:t>
            </a:fld>
            <a:endParaRPr lang="en-US" altLang="vi-VN"/>
          </a:p>
        </p:txBody>
      </p:sp>
    </p:spTree>
    <p:extLst>
      <p:ext uri="{BB962C8B-B14F-4D97-AF65-F5344CB8AC3E}">
        <p14:creationId xmlns:p14="http://schemas.microsoft.com/office/powerpoint/2010/main" val="127992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317860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483797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4213302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2158010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325120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AD1E8D4B-A97A-4ECB-BAAD-1BB2F5C093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58FF7D1A-B460-4805-A8D2-BAE9C6D8D2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435266B1-79A2-47E7-90A8-AE82FA35239B}"/>
              </a:ext>
            </a:extLst>
          </p:cNvPr>
          <p:cNvSpPr>
            <a:spLocks noGrp="1" noChangeArrowheads="1"/>
          </p:cNvSpPr>
          <p:nvPr>
            <p:ph type="sldNum" sz="quarter" idx="12"/>
          </p:nvPr>
        </p:nvSpPr>
        <p:spPr>
          <a:ln/>
        </p:spPr>
        <p:txBody>
          <a:bodyPr/>
          <a:lstStyle>
            <a:lvl1pPr>
              <a:defRPr/>
            </a:lvl1pPr>
          </a:lstStyle>
          <a:p>
            <a:fld id="{4BC1C043-24B2-4030-9D55-CBE46723B407}" type="slidenum">
              <a:rPr lang="en-US" altLang="vi-VN"/>
              <a:pPr/>
              <a:t>‹#›</a:t>
            </a:fld>
            <a:endParaRPr lang="en-US" altLang="vi-VN"/>
          </a:p>
        </p:txBody>
      </p:sp>
    </p:spTree>
    <p:extLst>
      <p:ext uri="{BB962C8B-B14F-4D97-AF65-F5344CB8AC3E}">
        <p14:creationId xmlns:p14="http://schemas.microsoft.com/office/powerpoint/2010/main" val="3697322761"/>
      </p:ext>
    </p:extLst>
  </p:cSld>
  <p:clrMapOvr>
    <a:masterClrMapping/>
  </p:clrMapOvr>
  <p:transition spd="slow">
    <p:sndAc>
      <p:end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3717447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2575438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3778946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2035305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3041307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28F643B-9EE8-42D9-860B-940B840B1C2A}" type="datetimeFigureOut">
              <a:rPr lang="zh-CN" altLang="en-US" smtClean="0"/>
              <a:pPr>
                <a:defRPr/>
              </a:pPr>
              <a:t>2021/12/11</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52FF246-BA5D-407A-8171-DFA8AC685D0F}" type="slidenum">
              <a:rPr lang="zh-CN" altLang="en-US" smtClean="0"/>
              <a:pPr>
                <a:defRPr/>
              </a:pPr>
              <a:t>‹#›</a:t>
            </a:fld>
            <a:endParaRPr lang="zh-CN" altLang="en-US"/>
          </a:p>
        </p:txBody>
      </p:sp>
    </p:spTree>
    <p:extLst>
      <p:ext uri="{BB962C8B-B14F-4D97-AF65-F5344CB8AC3E}">
        <p14:creationId xmlns:p14="http://schemas.microsoft.com/office/powerpoint/2010/main" val="15531165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D480CE4-C701-4479-9859-289F4AAF3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1" y="0"/>
            <a:ext cx="12182818" cy="6858000"/>
          </a:xfrm>
          <a:prstGeom prst="rect">
            <a:avLst/>
          </a:prstGeom>
        </p:spPr>
      </p:pic>
    </p:spTree>
    <p:extLst>
      <p:ext uri="{BB962C8B-B14F-4D97-AF65-F5344CB8AC3E}">
        <p14:creationId xmlns:p14="http://schemas.microsoft.com/office/powerpoint/2010/main" val="2217643611"/>
      </p:ext>
    </p:extLst>
  </p:cSld>
  <p:clrMapOvr>
    <a:masterClrMapping/>
  </p:clrMapOvr>
  <p:transition spd="med" advClick="0" advTm="0">
    <p:push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44574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233211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D480CE4-C701-4479-9859-289F4AAF3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1" y="0"/>
            <a:ext cx="12182818" cy="6858000"/>
          </a:xfrm>
          <a:prstGeom prst="rect">
            <a:avLst/>
          </a:prstGeom>
        </p:spPr>
      </p:pic>
    </p:spTree>
    <p:extLst>
      <p:ext uri="{BB962C8B-B14F-4D97-AF65-F5344CB8AC3E}">
        <p14:creationId xmlns:p14="http://schemas.microsoft.com/office/powerpoint/2010/main" val="2312571306"/>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490C95FC-E7A6-4307-AB9F-91D755D7EDB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F81662D0-0E6D-4AF8-BF21-235CE88005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5FBEB2F3-DE0A-4305-A59D-07F923BBAB94}"/>
              </a:ext>
            </a:extLst>
          </p:cNvPr>
          <p:cNvSpPr>
            <a:spLocks noGrp="1" noChangeArrowheads="1"/>
          </p:cNvSpPr>
          <p:nvPr>
            <p:ph type="sldNum" sz="quarter" idx="12"/>
          </p:nvPr>
        </p:nvSpPr>
        <p:spPr>
          <a:ln/>
        </p:spPr>
        <p:txBody>
          <a:bodyPr/>
          <a:lstStyle>
            <a:lvl1pPr>
              <a:defRPr/>
            </a:lvl1pPr>
          </a:lstStyle>
          <a:p>
            <a:fld id="{49767EAF-04B2-46D3-8B39-60CEE07F40BC}" type="slidenum">
              <a:rPr lang="en-US" altLang="vi-VN"/>
              <a:pPr/>
              <a:t>‹#›</a:t>
            </a:fld>
            <a:endParaRPr lang="en-US" altLang="vi-VN"/>
          </a:p>
        </p:txBody>
      </p:sp>
    </p:spTree>
    <p:extLst>
      <p:ext uri="{BB962C8B-B14F-4D97-AF65-F5344CB8AC3E}">
        <p14:creationId xmlns:p14="http://schemas.microsoft.com/office/powerpoint/2010/main" val="1163896949"/>
      </p:ext>
    </p:extLst>
  </p:cSld>
  <p:clrMapOvr>
    <a:masterClrMapping/>
  </p:clrMapOvr>
  <p:transition spd="slow">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6FE2B221-27A4-4C10-A409-2AEFFEA3B60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4701ABCF-949E-4CAE-8E10-E3C35C939F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59FA438D-503F-4263-B6FC-ED020BE44CF5}"/>
              </a:ext>
            </a:extLst>
          </p:cNvPr>
          <p:cNvSpPr>
            <a:spLocks noGrp="1" noChangeArrowheads="1"/>
          </p:cNvSpPr>
          <p:nvPr>
            <p:ph type="sldNum" sz="quarter" idx="12"/>
          </p:nvPr>
        </p:nvSpPr>
        <p:spPr>
          <a:ln/>
        </p:spPr>
        <p:txBody>
          <a:bodyPr/>
          <a:lstStyle>
            <a:lvl1pPr>
              <a:defRPr/>
            </a:lvl1pPr>
          </a:lstStyle>
          <a:p>
            <a:fld id="{BA8BCE26-8C96-4BCA-8887-C75C919CEF6D}" type="slidenum">
              <a:rPr lang="en-US" altLang="vi-VN"/>
              <a:pPr/>
              <a:t>‹#›</a:t>
            </a:fld>
            <a:endParaRPr lang="en-US" altLang="vi-VN"/>
          </a:p>
        </p:txBody>
      </p:sp>
    </p:spTree>
    <p:extLst>
      <p:ext uri="{BB962C8B-B14F-4D97-AF65-F5344CB8AC3E}">
        <p14:creationId xmlns:p14="http://schemas.microsoft.com/office/powerpoint/2010/main" val="791181711"/>
      </p:ext>
    </p:extLst>
  </p:cSld>
  <p:clrMapOvr>
    <a:masterClrMapping/>
  </p:clrMapOvr>
  <p:transition spd="slow">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D1A2747-799C-4FDB-94DE-AB4644B221F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91DC4415-A9F1-4A14-B7C4-A9A67CE331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DF953BF3-37E4-4A5F-A3A5-D29A1D4D7099}"/>
              </a:ext>
            </a:extLst>
          </p:cNvPr>
          <p:cNvSpPr>
            <a:spLocks noGrp="1" noChangeArrowheads="1"/>
          </p:cNvSpPr>
          <p:nvPr>
            <p:ph type="sldNum" sz="quarter" idx="12"/>
          </p:nvPr>
        </p:nvSpPr>
        <p:spPr>
          <a:ln/>
        </p:spPr>
        <p:txBody>
          <a:bodyPr/>
          <a:lstStyle>
            <a:lvl1pPr>
              <a:defRPr/>
            </a:lvl1pPr>
          </a:lstStyle>
          <a:p>
            <a:fld id="{317D34DB-AAD1-4D46-93F1-433E984CE3BA}" type="slidenum">
              <a:rPr lang="en-US" altLang="vi-VN"/>
              <a:pPr/>
              <a:t>‹#›</a:t>
            </a:fld>
            <a:endParaRPr lang="en-US" altLang="vi-VN"/>
          </a:p>
        </p:txBody>
      </p:sp>
    </p:spTree>
    <p:extLst>
      <p:ext uri="{BB962C8B-B14F-4D97-AF65-F5344CB8AC3E}">
        <p14:creationId xmlns:p14="http://schemas.microsoft.com/office/powerpoint/2010/main" val="4233040334"/>
      </p:ext>
    </p:extLst>
  </p:cSld>
  <p:clrMapOvr>
    <a:masterClrMapping/>
  </p:clrMapOvr>
  <p:transition spd="slow">
    <p:sndAc>
      <p:end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xmlns="" id="{3296C395-4E05-4581-87BF-2F4C34CE99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B693B699-0026-46BA-A45F-BED3513731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20E8AAF8-9870-4F92-A43A-938FAA1E99E7}"/>
              </a:ext>
            </a:extLst>
          </p:cNvPr>
          <p:cNvSpPr>
            <a:spLocks noGrp="1" noChangeArrowheads="1"/>
          </p:cNvSpPr>
          <p:nvPr>
            <p:ph type="sldNum" sz="quarter" idx="12"/>
          </p:nvPr>
        </p:nvSpPr>
        <p:spPr>
          <a:ln/>
        </p:spPr>
        <p:txBody>
          <a:bodyPr/>
          <a:lstStyle>
            <a:lvl1pPr>
              <a:defRPr/>
            </a:lvl1pPr>
          </a:lstStyle>
          <a:p>
            <a:fld id="{8263DD6B-7762-4C90-BFC6-AA3D80287270}" type="slidenum">
              <a:rPr lang="en-US" altLang="vi-VN"/>
              <a:pPr/>
              <a:t>‹#›</a:t>
            </a:fld>
            <a:endParaRPr lang="en-US" altLang="vi-VN"/>
          </a:p>
        </p:txBody>
      </p:sp>
    </p:spTree>
    <p:extLst>
      <p:ext uri="{BB962C8B-B14F-4D97-AF65-F5344CB8AC3E}">
        <p14:creationId xmlns:p14="http://schemas.microsoft.com/office/powerpoint/2010/main" val="3404569956"/>
      </p:ext>
    </p:extLst>
  </p:cSld>
  <p:clrMapOvr>
    <a:masterClrMapping/>
  </p:clrMapOvr>
  <p:transition spd="slow">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xmlns="" id="{5A9F38A4-FC4E-41F7-94EC-5465471239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254B6795-29EB-422D-914A-F27FF73640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64058F53-ED6F-4028-9196-016459D44A44}"/>
              </a:ext>
            </a:extLst>
          </p:cNvPr>
          <p:cNvSpPr>
            <a:spLocks noGrp="1" noChangeArrowheads="1"/>
          </p:cNvSpPr>
          <p:nvPr>
            <p:ph type="sldNum" sz="quarter" idx="12"/>
          </p:nvPr>
        </p:nvSpPr>
        <p:spPr>
          <a:ln/>
        </p:spPr>
        <p:txBody>
          <a:bodyPr/>
          <a:lstStyle>
            <a:lvl1pPr>
              <a:defRPr/>
            </a:lvl1pPr>
          </a:lstStyle>
          <a:p>
            <a:fld id="{814F89EC-CD9E-41A3-BAE7-2BAB71A268DE}" type="slidenum">
              <a:rPr lang="en-US" altLang="vi-VN"/>
              <a:pPr/>
              <a:t>‹#›</a:t>
            </a:fld>
            <a:endParaRPr lang="en-US" altLang="vi-VN"/>
          </a:p>
        </p:txBody>
      </p:sp>
    </p:spTree>
    <p:extLst>
      <p:ext uri="{BB962C8B-B14F-4D97-AF65-F5344CB8AC3E}">
        <p14:creationId xmlns:p14="http://schemas.microsoft.com/office/powerpoint/2010/main" val="3321170921"/>
      </p:ext>
    </p:extLst>
  </p:cSld>
  <p:clrMapOvr>
    <a:masterClrMapping/>
  </p:clrMapOvr>
  <p:transition spd="slow">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662704D9-1244-4151-AC63-1EF82276FD01}"/>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D2EC5451-567D-4C8F-9749-BA1C73A6E894}"/>
              </a:ext>
            </a:extLst>
          </p:cNvPr>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6BCE85AF-306E-4FA5-B3BB-5F8B70950883}"/>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867">
                <a:latin typeface="Arial" charset="0"/>
              </a:defRPr>
            </a:lvl1pPr>
          </a:lstStyle>
          <a:p>
            <a:pPr>
              <a:defRPr/>
            </a:pPr>
            <a:endParaRPr lang="en-US"/>
          </a:p>
        </p:txBody>
      </p:sp>
      <p:sp>
        <p:nvSpPr>
          <p:cNvPr id="1029" name="Rectangle 5">
            <a:extLst>
              <a:ext uri="{FF2B5EF4-FFF2-40B4-BE49-F238E27FC236}">
                <a16:creationId xmlns:a16="http://schemas.microsoft.com/office/drawing/2014/main" xmlns="" id="{A93D84E4-5442-4AC8-A9DA-9689A34B91C8}"/>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867">
                <a:latin typeface="Arial" charset="0"/>
              </a:defRPr>
            </a:lvl1pPr>
          </a:lstStyle>
          <a:p>
            <a:pPr>
              <a:defRPr/>
            </a:pPr>
            <a:endParaRPr lang="en-US"/>
          </a:p>
        </p:txBody>
      </p:sp>
      <p:sp>
        <p:nvSpPr>
          <p:cNvPr id="1030" name="Rectangle 6">
            <a:extLst>
              <a:ext uri="{FF2B5EF4-FFF2-40B4-BE49-F238E27FC236}">
                <a16:creationId xmlns:a16="http://schemas.microsoft.com/office/drawing/2014/main" xmlns="" id="{9880665F-D4A5-4D63-BC49-A1009EA2DA7B}"/>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867"/>
            </a:lvl1pPr>
          </a:lstStyle>
          <a:p>
            <a:fld id="{0E0FECBC-9FFE-4AFE-8B11-BE555EF8FF08}" type="slidenum">
              <a:rPr lang="en-US" altLang="vi-VN"/>
              <a:pPr/>
              <a:t>‹#›</a:t>
            </a:fld>
            <a:endParaRPr lang="en-US" altLang="vi-VN"/>
          </a:p>
        </p:txBody>
      </p:sp>
    </p:spTree>
    <p:extLst>
      <p:ext uri="{BB962C8B-B14F-4D97-AF65-F5344CB8AC3E}">
        <p14:creationId xmlns:p14="http://schemas.microsoft.com/office/powerpoint/2010/main" val="4069205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sndAc>
      <p:endSnd/>
    </p:sndAc>
  </p:transition>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C7E3C-B80D-431C-A389-5E64AAFA3F97}" type="datetimeFigureOut">
              <a:rPr lang="zh-CN" altLang="en-US" smtClean="0"/>
              <a:t>2021/12/11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1661217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8ED1D7A-CE58-467A-A91F-8D648E9072D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xmlns="" id="{61BE4163-A91B-45F1-BE99-831A9D6E39D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xmlns="" id="{EDD89E18-13AC-40AA-A887-1775FC6F820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xmlns="" id="{AF745A11-7CB4-47DD-A408-C8463C6AE77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xmlns="" id="{7953E5D0-DC50-46AE-90EB-E98EFF56503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34F9756-F790-4C70-95E6-CF96B7E530E7}" type="slidenum">
              <a:rPr lang="en-US" altLang="vi-VN"/>
              <a:pPr/>
              <a:t>‹#›</a:t>
            </a:fld>
            <a:endParaRPr lang="en-US" altLang="vi-VN"/>
          </a:p>
        </p:txBody>
      </p:sp>
    </p:spTree>
    <p:extLst>
      <p:ext uri="{BB962C8B-B14F-4D97-AF65-F5344CB8AC3E}">
        <p14:creationId xmlns:p14="http://schemas.microsoft.com/office/powerpoint/2010/main" val="4550805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7180C-03C6-4D2F-B30F-8726FFCF2334}" type="datetimeFigureOut">
              <a:rPr lang="vi-VN" smtClean="0"/>
              <a:t>11/12/2021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0FB6F-394B-48FC-88DD-8BD06DE086D0}" type="slidenum">
              <a:rPr lang="vi-VN" smtClean="0"/>
              <a:t>‹#›</a:t>
            </a:fld>
            <a:endParaRPr lang="vi-VN"/>
          </a:p>
        </p:txBody>
      </p:sp>
    </p:spTree>
    <p:extLst>
      <p:ext uri="{BB962C8B-B14F-4D97-AF65-F5344CB8AC3E}">
        <p14:creationId xmlns:p14="http://schemas.microsoft.com/office/powerpoint/2010/main" val="272856944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xmlns="" id="{61F22085-5EF7-46D3-8F58-163092962EF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463352" y="5760681"/>
            <a:ext cx="1281961" cy="1107323"/>
          </a:xfrm>
          <a:prstGeom prst="rect">
            <a:avLst/>
          </a:prstGeom>
        </p:spPr>
      </p:pic>
    </p:spTree>
    <p:extLst>
      <p:ext uri="{BB962C8B-B14F-4D97-AF65-F5344CB8AC3E}">
        <p14:creationId xmlns:p14="http://schemas.microsoft.com/office/powerpoint/2010/main" val="2428404435"/>
      </p:ext>
    </p:extLst>
  </p:cSld>
  <p:clrMap bg1="lt1" tx1="dk1" bg2="lt2" tx2="dk2" accent1="accent1" accent2="accent2" accent3="accent3" accent4="accent4" accent5="accent5" accent6="accent6" hlink="hlink" folHlink="folHlink"/>
  <p:sldLayoutIdLst>
    <p:sldLayoutId id="2147483770" r:id="rId1"/>
    <p:sldLayoutId id="2147483772" r:id="rId2"/>
    <p:sldLayoutId id="2147483773" r:id="rId3"/>
    <p:sldLayoutId id="2147483774" r:id="rId4"/>
  </p:sldLayoutIdLst>
  <p:transition spd="med" advClick="0" advTm="0">
    <p:push dir="r"/>
  </p:transition>
  <p:txStyles>
    <p:titleStyle>
      <a:lvl1pPr algn="l" defTabSz="866813" rtl="0" eaLnBrk="1" latinLnBrk="0" hangingPunct="1">
        <a:lnSpc>
          <a:spcPct val="90000"/>
        </a:lnSpc>
        <a:spcBef>
          <a:spcPct val="0"/>
        </a:spcBef>
        <a:buNone/>
        <a:defRPr sz="4132" kern="1200">
          <a:solidFill>
            <a:schemeClr val="tx1"/>
          </a:solidFill>
          <a:latin typeface="+mj-lt"/>
          <a:ea typeface="+mj-ea"/>
          <a:cs typeface="+mj-cs"/>
        </a:defRPr>
      </a:lvl1pPr>
    </p:titleStyle>
    <p:bodyStyle>
      <a:lvl1pPr marL="216703" indent="-216703" algn="l" defTabSz="866813" rtl="0" eaLnBrk="1" latinLnBrk="0" hangingPunct="1">
        <a:lnSpc>
          <a:spcPct val="90000"/>
        </a:lnSpc>
        <a:spcBef>
          <a:spcPts val="948"/>
        </a:spcBef>
        <a:buFont typeface="Arial" panose="020B0604020202020204" pitchFamily="34" charset="0"/>
        <a:buChar char="•"/>
        <a:defRPr sz="2666" kern="1200">
          <a:solidFill>
            <a:schemeClr val="tx1"/>
          </a:solidFill>
          <a:latin typeface="+mn-lt"/>
          <a:ea typeface="+mn-ea"/>
          <a:cs typeface="+mn-cs"/>
        </a:defRPr>
      </a:lvl1pPr>
      <a:lvl2pPr marL="650110" indent="-216703" algn="l" defTabSz="866813" rtl="0" eaLnBrk="1" latinLnBrk="0" hangingPunct="1">
        <a:lnSpc>
          <a:spcPct val="90000"/>
        </a:lnSpc>
        <a:spcBef>
          <a:spcPts val="475"/>
        </a:spcBef>
        <a:buFont typeface="Arial" panose="020B0604020202020204" pitchFamily="34" charset="0"/>
        <a:buChar char="•"/>
        <a:defRPr sz="2266" kern="1200">
          <a:solidFill>
            <a:schemeClr val="tx1"/>
          </a:solidFill>
          <a:latin typeface="+mn-lt"/>
          <a:ea typeface="+mn-ea"/>
          <a:cs typeface="+mn-cs"/>
        </a:defRPr>
      </a:lvl2pPr>
      <a:lvl3pPr marL="1083517" indent="-216703" algn="l" defTabSz="866813" rtl="0" eaLnBrk="1" latinLnBrk="0" hangingPunct="1">
        <a:lnSpc>
          <a:spcPct val="90000"/>
        </a:lnSpc>
        <a:spcBef>
          <a:spcPts val="475"/>
        </a:spcBef>
        <a:buFont typeface="Arial" panose="020B0604020202020204" pitchFamily="34" charset="0"/>
        <a:buChar char="•"/>
        <a:defRPr sz="1866" kern="1200">
          <a:solidFill>
            <a:schemeClr val="tx1"/>
          </a:solidFill>
          <a:latin typeface="+mn-lt"/>
          <a:ea typeface="+mn-ea"/>
          <a:cs typeface="+mn-cs"/>
        </a:defRPr>
      </a:lvl3pPr>
      <a:lvl4pPr marL="151692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4pPr>
      <a:lvl5pPr marL="195033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5pPr>
      <a:lvl6pPr marL="2383737"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6pPr>
      <a:lvl7pPr marL="281714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7pPr>
      <a:lvl8pPr marL="325055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8pPr>
      <a:lvl9pPr marL="3683956"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66813" rtl="0" eaLnBrk="1" latinLnBrk="0" hangingPunct="1">
        <a:defRPr sz="1733" kern="1200">
          <a:solidFill>
            <a:schemeClr val="tx1"/>
          </a:solidFill>
          <a:latin typeface="+mn-lt"/>
          <a:ea typeface="+mn-ea"/>
          <a:cs typeface="+mn-cs"/>
        </a:defRPr>
      </a:lvl1pPr>
      <a:lvl2pPr marL="433407" algn="l" defTabSz="866813" rtl="0" eaLnBrk="1" latinLnBrk="0" hangingPunct="1">
        <a:defRPr sz="1733" kern="1200">
          <a:solidFill>
            <a:schemeClr val="tx1"/>
          </a:solidFill>
          <a:latin typeface="+mn-lt"/>
          <a:ea typeface="+mn-ea"/>
          <a:cs typeface="+mn-cs"/>
        </a:defRPr>
      </a:lvl2pPr>
      <a:lvl3pPr marL="866813" algn="l" defTabSz="866813" rtl="0" eaLnBrk="1" latinLnBrk="0" hangingPunct="1">
        <a:defRPr sz="1733" kern="1200">
          <a:solidFill>
            <a:schemeClr val="tx1"/>
          </a:solidFill>
          <a:latin typeface="+mn-lt"/>
          <a:ea typeface="+mn-ea"/>
          <a:cs typeface="+mn-cs"/>
        </a:defRPr>
      </a:lvl3pPr>
      <a:lvl4pPr marL="1300220" algn="l" defTabSz="866813" rtl="0" eaLnBrk="1" latinLnBrk="0" hangingPunct="1">
        <a:defRPr sz="1733" kern="1200">
          <a:solidFill>
            <a:schemeClr val="tx1"/>
          </a:solidFill>
          <a:latin typeface="+mn-lt"/>
          <a:ea typeface="+mn-ea"/>
          <a:cs typeface="+mn-cs"/>
        </a:defRPr>
      </a:lvl4pPr>
      <a:lvl5pPr marL="1733627" algn="l" defTabSz="866813" rtl="0" eaLnBrk="1" latinLnBrk="0" hangingPunct="1">
        <a:defRPr sz="1733" kern="1200">
          <a:solidFill>
            <a:schemeClr val="tx1"/>
          </a:solidFill>
          <a:latin typeface="+mn-lt"/>
          <a:ea typeface="+mn-ea"/>
          <a:cs typeface="+mn-cs"/>
        </a:defRPr>
      </a:lvl5pPr>
      <a:lvl6pPr marL="2167033" algn="l" defTabSz="866813" rtl="0" eaLnBrk="1" latinLnBrk="0" hangingPunct="1">
        <a:defRPr sz="1733" kern="1200">
          <a:solidFill>
            <a:schemeClr val="tx1"/>
          </a:solidFill>
          <a:latin typeface="+mn-lt"/>
          <a:ea typeface="+mn-ea"/>
          <a:cs typeface="+mn-cs"/>
        </a:defRPr>
      </a:lvl6pPr>
      <a:lvl7pPr marL="2600440" algn="l" defTabSz="866813" rtl="0" eaLnBrk="1" latinLnBrk="0" hangingPunct="1">
        <a:defRPr sz="1733" kern="1200">
          <a:solidFill>
            <a:schemeClr val="tx1"/>
          </a:solidFill>
          <a:latin typeface="+mn-lt"/>
          <a:ea typeface="+mn-ea"/>
          <a:cs typeface="+mn-cs"/>
        </a:defRPr>
      </a:lvl7pPr>
      <a:lvl8pPr marL="3033846" algn="l" defTabSz="866813" rtl="0" eaLnBrk="1" latinLnBrk="0" hangingPunct="1">
        <a:defRPr sz="1733" kern="1200">
          <a:solidFill>
            <a:schemeClr val="tx1"/>
          </a:solidFill>
          <a:latin typeface="+mn-lt"/>
          <a:ea typeface="+mn-ea"/>
          <a:cs typeface="+mn-cs"/>
        </a:defRPr>
      </a:lvl8pPr>
      <a:lvl9pPr marL="3467253" algn="l" defTabSz="866813"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5.emf"/><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38.png"/><Relationship Id="rId5" Type="http://schemas.openxmlformats.org/officeDocument/2006/relationships/image" Target="../media/image17.png"/><Relationship Id="rId10" Type="http://schemas.openxmlformats.org/officeDocument/2006/relationships/image" Target="../media/image41.jpg"/><Relationship Id="rId4" Type="http://schemas.openxmlformats.org/officeDocument/2006/relationships/image" Target="../media/image37.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36.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30" name="组合 129"/>
          <p:cNvGrpSpPr/>
          <p:nvPr/>
        </p:nvGrpSpPr>
        <p:grpSpPr>
          <a:xfrm>
            <a:off x="9800035" y="-510901"/>
            <a:ext cx="3059113" cy="1616075"/>
            <a:chOff x="9559925" y="2573338"/>
            <a:chExt cx="3059113" cy="1616075"/>
          </a:xfrm>
        </p:grpSpPr>
        <p:sp>
          <p:nvSpPr>
            <p:cNvPr id="10"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29" name="组合 128"/>
          <p:cNvGrpSpPr/>
          <p:nvPr/>
        </p:nvGrpSpPr>
        <p:grpSpPr>
          <a:xfrm>
            <a:off x="-667147" y="-526964"/>
            <a:ext cx="3092451" cy="1617663"/>
            <a:chOff x="-920750" y="2238375"/>
            <a:chExt cx="3092451" cy="1617663"/>
          </a:xfrm>
        </p:grpSpPr>
        <p:sp>
          <p:nvSpPr>
            <p:cNvPr id="18" name="Freeform 13"/>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4"/>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5"/>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6"/>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7"/>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18"/>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19"/>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0"/>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3"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4"/>
          <p:cNvSpPr>
            <a:spLocks/>
          </p:cNvSpPr>
          <p:nvPr/>
        </p:nvSpPr>
        <p:spPr bwMode="auto">
          <a:xfrm>
            <a:off x="10482263" y="140902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133" name="组合 132"/>
          <p:cNvGrpSpPr/>
          <p:nvPr/>
        </p:nvGrpSpPr>
        <p:grpSpPr>
          <a:xfrm>
            <a:off x="-89594" y="3842800"/>
            <a:ext cx="12091335" cy="3026546"/>
            <a:chOff x="44450" y="4062455"/>
            <a:chExt cx="11814175" cy="2887672"/>
          </a:xfrm>
        </p:grpSpPr>
        <p:sp>
          <p:nvSpPr>
            <p:cNvPr id="26" name="Freeform 21"/>
            <p:cNvSpPr>
              <a:spLocks/>
            </p:cNvSpPr>
            <p:nvPr/>
          </p:nvSpPr>
          <p:spPr bwMode="auto">
            <a:xfrm>
              <a:off x="8169275" y="5348288"/>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2"/>
            <p:cNvSpPr>
              <a:spLocks/>
            </p:cNvSpPr>
            <p:nvPr/>
          </p:nvSpPr>
          <p:spPr bwMode="auto">
            <a:xfrm>
              <a:off x="8431213" y="5799138"/>
              <a:ext cx="385763" cy="882650"/>
            </a:xfrm>
            <a:custGeom>
              <a:avLst/>
              <a:gdLst>
                <a:gd name="T0" fmla="*/ 243 w 243"/>
                <a:gd name="T1" fmla="*/ 97 h 556"/>
                <a:gd name="T2" fmla="*/ 138 w 243"/>
                <a:gd name="T3" fmla="*/ 159 h 556"/>
                <a:gd name="T4" fmla="*/ 122 w 243"/>
                <a:gd name="T5" fmla="*/ 0 h 556"/>
                <a:gd name="T6" fmla="*/ 106 w 243"/>
                <a:gd name="T7" fmla="*/ 159 h 556"/>
                <a:gd name="T8" fmla="*/ 0 w 243"/>
                <a:gd name="T9" fmla="*/ 97 h 556"/>
                <a:gd name="T10" fmla="*/ 97 w 243"/>
                <a:gd name="T11" fmla="*/ 210 h 556"/>
                <a:gd name="T12" fmla="*/ 100 w 243"/>
                <a:gd name="T13" fmla="*/ 556 h 556"/>
                <a:gd name="T14" fmla="*/ 151 w 243"/>
                <a:gd name="T15" fmla="*/ 556 h 556"/>
                <a:gd name="T16" fmla="*/ 146 w 243"/>
                <a:gd name="T17" fmla="*/ 210 h 556"/>
                <a:gd name="T18" fmla="*/ 243 w 243"/>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556">
                  <a:moveTo>
                    <a:pt x="243" y="97"/>
                  </a:moveTo>
                  <a:lnTo>
                    <a:pt x="138" y="159"/>
                  </a:lnTo>
                  <a:lnTo>
                    <a:pt x="122" y="0"/>
                  </a:lnTo>
                  <a:lnTo>
                    <a:pt x="106" y="159"/>
                  </a:lnTo>
                  <a:lnTo>
                    <a:pt x="0" y="97"/>
                  </a:lnTo>
                  <a:lnTo>
                    <a:pt x="97" y="210"/>
                  </a:lnTo>
                  <a:lnTo>
                    <a:pt x="100" y="556"/>
                  </a:lnTo>
                  <a:lnTo>
                    <a:pt x="151" y="556"/>
                  </a:lnTo>
                  <a:lnTo>
                    <a:pt x="146" y="210"/>
                  </a:lnTo>
                  <a:lnTo>
                    <a:pt x="243"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3"/>
            <p:cNvSpPr>
              <a:spLocks/>
            </p:cNvSpPr>
            <p:nvPr/>
          </p:nvSpPr>
          <p:spPr bwMode="auto">
            <a:xfrm>
              <a:off x="1760538" y="4062455"/>
              <a:ext cx="1882775" cy="1295400"/>
            </a:xfrm>
            <a:custGeom>
              <a:avLst/>
              <a:gdLst>
                <a:gd name="T0" fmla="*/ 406 w 439"/>
                <a:gd name="T1" fmla="*/ 302 h 302"/>
                <a:gd name="T2" fmla="*/ 412 w 439"/>
                <a:gd name="T3" fmla="*/ 280 h 302"/>
                <a:gd name="T4" fmla="*/ 257 w 439"/>
                <a:gd name="T5" fmla="*/ 27 h 302"/>
                <a:gd name="T6" fmla="*/ 4 w 439"/>
                <a:gd name="T7" fmla="*/ 182 h 302"/>
                <a:gd name="T8" fmla="*/ 0 w 439"/>
                <a:gd name="T9" fmla="*/ 204 h 302"/>
                <a:gd name="T10" fmla="*/ 406 w 439"/>
                <a:gd name="T11" fmla="*/ 302 h 302"/>
              </a:gdLst>
              <a:ahLst/>
              <a:cxnLst>
                <a:cxn ang="0">
                  <a:pos x="T0" y="T1"/>
                </a:cxn>
                <a:cxn ang="0">
                  <a:pos x="T2" y="T3"/>
                </a:cxn>
                <a:cxn ang="0">
                  <a:pos x="T4" y="T5"/>
                </a:cxn>
                <a:cxn ang="0">
                  <a:pos x="T6" y="T7"/>
                </a:cxn>
                <a:cxn ang="0">
                  <a:pos x="T8" y="T9"/>
                </a:cxn>
                <a:cxn ang="0">
                  <a:pos x="T10" y="T11"/>
                </a:cxn>
              </a:cxnLst>
              <a:rect l="0" t="0" r="r" b="b"/>
              <a:pathLst>
                <a:path w="439" h="302">
                  <a:moveTo>
                    <a:pt x="406" y="302"/>
                  </a:moveTo>
                  <a:cubicBezTo>
                    <a:pt x="409" y="295"/>
                    <a:pt x="411" y="288"/>
                    <a:pt x="412" y="280"/>
                  </a:cubicBezTo>
                  <a:cubicBezTo>
                    <a:pt x="439" y="168"/>
                    <a:pt x="370" y="54"/>
                    <a:pt x="257" y="27"/>
                  </a:cubicBezTo>
                  <a:cubicBezTo>
                    <a:pt x="144" y="0"/>
                    <a:pt x="31" y="69"/>
                    <a:pt x="4" y="182"/>
                  </a:cubicBezTo>
                  <a:cubicBezTo>
                    <a:pt x="2" y="190"/>
                    <a:pt x="1" y="197"/>
                    <a:pt x="0" y="204"/>
                  </a:cubicBezTo>
                  <a:cubicBezTo>
                    <a:pt x="406" y="302"/>
                    <a:pt x="406" y="302"/>
                    <a:pt x="406" y="302"/>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4"/>
            <p:cNvSpPr>
              <a:spLocks/>
            </p:cNvSpPr>
            <p:nvPr/>
          </p:nvSpPr>
          <p:spPr bwMode="auto">
            <a:xfrm>
              <a:off x="1893888" y="4230733"/>
              <a:ext cx="1595438" cy="1093788"/>
            </a:xfrm>
            <a:custGeom>
              <a:avLst/>
              <a:gdLst>
                <a:gd name="T0" fmla="*/ 344 w 372"/>
                <a:gd name="T1" fmla="*/ 255 h 255"/>
                <a:gd name="T2" fmla="*/ 349 w 372"/>
                <a:gd name="T3" fmla="*/ 237 h 255"/>
                <a:gd name="T4" fmla="*/ 218 w 372"/>
                <a:gd name="T5" fmla="*/ 23 h 255"/>
                <a:gd name="T6" fmla="*/ 3 w 372"/>
                <a:gd name="T7" fmla="*/ 154 h 255"/>
                <a:gd name="T8" fmla="*/ 0 w 372"/>
                <a:gd name="T9" fmla="*/ 172 h 255"/>
                <a:gd name="T10" fmla="*/ 344 w 372"/>
                <a:gd name="T11" fmla="*/ 255 h 255"/>
              </a:gdLst>
              <a:ahLst/>
              <a:cxnLst>
                <a:cxn ang="0">
                  <a:pos x="T0" y="T1"/>
                </a:cxn>
                <a:cxn ang="0">
                  <a:pos x="T2" y="T3"/>
                </a:cxn>
                <a:cxn ang="0">
                  <a:pos x="T4" y="T5"/>
                </a:cxn>
                <a:cxn ang="0">
                  <a:pos x="T6" y="T7"/>
                </a:cxn>
                <a:cxn ang="0">
                  <a:pos x="T8" y="T9"/>
                </a:cxn>
                <a:cxn ang="0">
                  <a:pos x="T10" y="T11"/>
                </a:cxn>
              </a:cxnLst>
              <a:rect l="0" t="0" r="r" b="b"/>
              <a:pathLst>
                <a:path w="372" h="255">
                  <a:moveTo>
                    <a:pt x="344" y="255"/>
                  </a:moveTo>
                  <a:cubicBezTo>
                    <a:pt x="346" y="249"/>
                    <a:pt x="348" y="243"/>
                    <a:pt x="349" y="237"/>
                  </a:cubicBezTo>
                  <a:cubicBezTo>
                    <a:pt x="372" y="142"/>
                    <a:pt x="313" y="46"/>
                    <a:pt x="218" y="23"/>
                  </a:cubicBezTo>
                  <a:cubicBezTo>
                    <a:pt x="122" y="0"/>
                    <a:pt x="26" y="59"/>
                    <a:pt x="3" y="154"/>
                  </a:cubicBezTo>
                  <a:cubicBezTo>
                    <a:pt x="2" y="160"/>
                    <a:pt x="1" y="166"/>
                    <a:pt x="0" y="172"/>
                  </a:cubicBezTo>
                  <a:cubicBezTo>
                    <a:pt x="344" y="255"/>
                    <a:pt x="344" y="255"/>
                    <a:pt x="344" y="255"/>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5"/>
            <p:cNvSpPr>
              <a:spLocks/>
            </p:cNvSpPr>
            <p:nvPr/>
          </p:nvSpPr>
          <p:spPr bwMode="auto">
            <a:xfrm>
              <a:off x="2073275" y="4432345"/>
              <a:ext cx="1209675" cy="849313"/>
            </a:xfrm>
            <a:custGeom>
              <a:avLst/>
              <a:gdLst>
                <a:gd name="T0" fmla="*/ 259 w 282"/>
                <a:gd name="T1" fmla="*/ 198 h 198"/>
                <a:gd name="T2" fmla="*/ 265 w 282"/>
                <a:gd name="T3" fmla="*/ 180 h 198"/>
                <a:gd name="T4" fmla="*/ 166 w 282"/>
                <a:gd name="T5" fmla="*/ 18 h 198"/>
                <a:gd name="T6" fmla="*/ 3 w 282"/>
                <a:gd name="T7" fmla="*/ 117 h 198"/>
                <a:gd name="T8" fmla="*/ 0 w 282"/>
                <a:gd name="T9" fmla="*/ 136 h 198"/>
                <a:gd name="T10" fmla="*/ 259 w 282"/>
                <a:gd name="T11" fmla="*/ 198 h 198"/>
              </a:gdLst>
              <a:ahLst/>
              <a:cxnLst>
                <a:cxn ang="0">
                  <a:pos x="T0" y="T1"/>
                </a:cxn>
                <a:cxn ang="0">
                  <a:pos x="T2" y="T3"/>
                </a:cxn>
                <a:cxn ang="0">
                  <a:pos x="T4" y="T5"/>
                </a:cxn>
                <a:cxn ang="0">
                  <a:pos x="T6" y="T7"/>
                </a:cxn>
                <a:cxn ang="0">
                  <a:pos x="T8" y="T9"/>
                </a:cxn>
                <a:cxn ang="0">
                  <a:pos x="T10" y="T11"/>
                </a:cxn>
              </a:cxnLst>
              <a:rect l="0" t="0" r="r" b="b"/>
              <a:pathLst>
                <a:path w="282" h="198">
                  <a:moveTo>
                    <a:pt x="259" y="198"/>
                  </a:moveTo>
                  <a:cubicBezTo>
                    <a:pt x="262" y="192"/>
                    <a:pt x="264" y="186"/>
                    <a:pt x="265" y="180"/>
                  </a:cubicBezTo>
                  <a:cubicBezTo>
                    <a:pt x="282" y="108"/>
                    <a:pt x="238" y="35"/>
                    <a:pt x="166" y="18"/>
                  </a:cubicBezTo>
                  <a:cubicBezTo>
                    <a:pt x="93" y="0"/>
                    <a:pt x="21" y="45"/>
                    <a:pt x="3" y="117"/>
                  </a:cubicBezTo>
                  <a:cubicBezTo>
                    <a:pt x="2" y="123"/>
                    <a:pt x="1" y="130"/>
                    <a:pt x="0" y="136"/>
                  </a:cubicBezTo>
                  <a:cubicBezTo>
                    <a:pt x="259" y="198"/>
                    <a:pt x="259" y="198"/>
                    <a:pt x="259" y="198"/>
                  </a:cubicBezTo>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6"/>
            <p:cNvSpPr>
              <a:spLocks/>
            </p:cNvSpPr>
            <p:nvPr/>
          </p:nvSpPr>
          <p:spPr bwMode="auto">
            <a:xfrm>
              <a:off x="2274888" y="4654601"/>
              <a:ext cx="788988" cy="579438"/>
            </a:xfrm>
            <a:custGeom>
              <a:avLst/>
              <a:gdLst>
                <a:gd name="T0" fmla="*/ 166 w 184"/>
                <a:gd name="T1" fmla="*/ 135 h 135"/>
                <a:gd name="T2" fmla="*/ 172 w 184"/>
                <a:gd name="T3" fmla="*/ 117 h 135"/>
                <a:gd name="T4" fmla="*/ 108 w 184"/>
                <a:gd name="T5" fmla="*/ 11 h 135"/>
                <a:gd name="T6" fmla="*/ 2 w 184"/>
                <a:gd name="T7" fmla="*/ 76 h 135"/>
                <a:gd name="T8" fmla="*/ 0 w 184"/>
                <a:gd name="T9" fmla="*/ 95 h 135"/>
                <a:gd name="T10" fmla="*/ 166 w 184"/>
                <a:gd name="T11" fmla="*/ 135 h 135"/>
              </a:gdLst>
              <a:ahLst/>
              <a:cxnLst>
                <a:cxn ang="0">
                  <a:pos x="T0" y="T1"/>
                </a:cxn>
                <a:cxn ang="0">
                  <a:pos x="T2" y="T3"/>
                </a:cxn>
                <a:cxn ang="0">
                  <a:pos x="T4" y="T5"/>
                </a:cxn>
                <a:cxn ang="0">
                  <a:pos x="T6" y="T7"/>
                </a:cxn>
                <a:cxn ang="0">
                  <a:pos x="T8" y="T9"/>
                </a:cxn>
                <a:cxn ang="0">
                  <a:pos x="T10" y="T11"/>
                </a:cxn>
              </a:cxnLst>
              <a:rect l="0" t="0" r="r" b="b"/>
              <a:pathLst>
                <a:path w="184" h="135">
                  <a:moveTo>
                    <a:pt x="166" y="135"/>
                  </a:moveTo>
                  <a:cubicBezTo>
                    <a:pt x="169" y="129"/>
                    <a:pt x="171" y="123"/>
                    <a:pt x="172" y="117"/>
                  </a:cubicBezTo>
                  <a:cubicBezTo>
                    <a:pt x="184" y="70"/>
                    <a:pt x="155" y="23"/>
                    <a:pt x="108" y="11"/>
                  </a:cubicBezTo>
                  <a:cubicBezTo>
                    <a:pt x="61" y="0"/>
                    <a:pt x="13" y="29"/>
                    <a:pt x="2" y="76"/>
                  </a:cubicBezTo>
                  <a:cubicBezTo>
                    <a:pt x="0" y="82"/>
                    <a:pt x="0" y="89"/>
                    <a:pt x="0" y="95"/>
                  </a:cubicBezTo>
                  <a:cubicBezTo>
                    <a:pt x="166" y="135"/>
                    <a:pt x="166" y="135"/>
                    <a:pt x="166" y="135"/>
                  </a:cubicBezTo>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7"/>
            <p:cNvSpPr>
              <a:spLocks/>
            </p:cNvSpPr>
            <p:nvPr/>
          </p:nvSpPr>
          <p:spPr bwMode="auto">
            <a:xfrm>
              <a:off x="2459038" y="4860970"/>
              <a:ext cx="400050" cy="325438"/>
            </a:xfrm>
            <a:custGeom>
              <a:avLst/>
              <a:gdLst>
                <a:gd name="T0" fmla="*/ 79 w 93"/>
                <a:gd name="T1" fmla="*/ 76 h 76"/>
                <a:gd name="T2" fmla="*/ 87 w 93"/>
                <a:gd name="T3" fmla="*/ 59 h 76"/>
                <a:gd name="T4" fmla="*/ 55 w 93"/>
                <a:gd name="T5" fmla="*/ 6 h 76"/>
                <a:gd name="T6" fmla="*/ 1 w 93"/>
                <a:gd name="T7" fmla="*/ 38 h 76"/>
                <a:gd name="T8" fmla="*/ 1 w 93"/>
                <a:gd name="T9" fmla="*/ 57 h 76"/>
                <a:gd name="T10" fmla="*/ 79 w 93"/>
                <a:gd name="T11" fmla="*/ 76 h 76"/>
              </a:gdLst>
              <a:ahLst/>
              <a:cxnLst>
                <a:cxn ang="0">
                  <a:pos x="T0" y="T1"/>
                </a:cxn>
                <a:cxn ang="0">
                  <a:pos x="T2" y="T3"/>
                </a:cxn>
                <a:cxn ang="0">
                  <a:pos x="T4" y="T5"/>
                </a:cxn>
                <a:cxn ang="0">
                  <a:pos x="T6" y="T7"/>
                </a:cxn>
                <a:cxn ang="0">
                  <a:pos x="T8" y="T9"/>
                </a:cxn>
                <a:cxn ang="0">
                  <a:pos x="T10" y="T11"/>
                </a:cxn>
              </a:cxnLst>
              <a:rect l="0" t="0" r="r" b="b"/>
              <a:pathLst>
                <a:path w="93" h="76">
                  <a:moveTo>
                    <a:pt x="79" y="76"/>
                  </a:moveTo>
                  <a:cubicBezTo>
                    <a:pt x="83" y="71"/>
                    <a:pt x="86" y="65"/>
                    <a:pt x="87" y="59"/>
                  </a:cubicBezTo>
                  <a:cubicBezTo>
                    <a:pt x="93" y="35"/>
                    <a:pt x="78" y="11"/>
                    <a:pt x="55" y="6"/>
                  </a:cubicBezTo>
                  <a:cubicBezTo>
                    <a:pt x="31" y="0"/>
                    <a:pt x="7" y="15"/>
                    <a:pt x="1" y="38"/>
                  </a:cubicBezTo>
                  <a:cubicBezTo>
                    <a:pt x="0" y="45"/>
                    <a:pt x="0" y="51"/>
                    <a:pt x="1" y="57"/>
                  </a:cubicBezTo>
                  <a:cubicBezTo>
                    <a:pt x="79" y="76"/>
                    <a:pt x="79" y="76"/>
                    <a:pt x="79" y="76"/>
                  </a:cubicBezTo>
                </a:path>
              </a:pathLst>
            </a:custGeom>
            <a:solidFill>
              <a:srgbClr val="7051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29"/>
            <p:cNvSpPr>
              <a:spLocks/>
            </p:cNvSpPr>
            <p:nvPr/>
          </p:nvSpPr>
          <p:spPr bwMode="auto">
            <a:xfrm>
              <a:off x="44450" y="4432345"/>
              <a:ext cx="3011488" cy="2517775"/>
            </a:xfrm>
            <a:custGeom>
              <a:avLst/>
              <a:gdLst>
                <a:gd name="T0" fmla="*/ 702 w 702"/>
                <a:gd name="T1" fmla="*/ 587 h 587"/>
                <a:gd name="T2" fmla="*/ 702 w 702"/>
                <a:gd name="T3" fmla="*/ 573 h 587"/>
                <a:gd name="T4" fmla="*/ 351 w 702"/>
                <a:gd name="T5" fmla="*/ 0 h 587"/>
                <a:gd name="T6" fmla="*/ 0 w 702"/>
                <a:gd name="T7" fmla="*/ 573 h 587"/>
                <a:gd name="T8" fmla="*/ 0 w 702"/>
                <a:gd name="T9" fmla="*/ 587 h 587"/>
                <a:gd name="T10" fmla="*/ 702 w 702"/>
                <a:gd name="T11" fmla="*/ 587 h 587"/>
              </a:gdLst>
              <a:ahLst/>
              <a:cxnLst>
                <a:cxn ang="0">
                  <a:pos x="T0" y="T1"/>
                </a:cxn>
                <a:cxn ang="0">
                  <a:pos x="T2" y="T3"/>
                </a:cxn>
                <a:cxn ang="0">
                  <a:pos x="T4" y="T5"/>
                </a:cxn>
                <a:cxn ang="0">
                  <a:pos x="T6" y="T7"/>
                </a:cxn>
                <a:cxn ang="0">
                  <a:pos x="T8" y="T9"/>
                </a:cxn>
                <a:cxn ang="0">
                  <a:pos x="T10" y="T11"/>
                </a:cxn>
              </a:cxnLst>
              <a:rect l="0" t="0" r="r" b="b"/>
              <a:pathLst>
                <a:path w="702" h="587">
                  <a:moveTo>
                    <a:pt x="702" y="587"/>
                  </a:moveTo>
                  <a:cubicBezTo>
                    <a:pt x="702" y="582"/>
                    <a:pt x="702" y="578"/>
                    <a:pt x="702" y="573"/>
                  </a:cubicBezTo>
                  <a:cubicBezTo>
                    <a:pt x="702" y="257"/>
                    <a:pt x="545" y="0"/>
                    <a:pt x="351" y="0"/>
                  </a:cubicBezTo>
                  <a:cubicBezTo>
                    <a:pt x="157" y="0"/>
                    <a:pt x="0" y="257"/>
                    <a:pt x="0" y="573"/>
                  </a:cubicBezTo>
                  <a:cubicBezTo>
                    <a:pt x="0" y="578"/>
                    <a:pt x="0" y="582"/>
                    <a:pt x="0" y="587"/>
                  </a:cubicBezTo>
                  <a:cubicBezTo>
                    <a:pt x="702" y="587"/>
                    <a:pt x="702" y="587"/>
                    <a:pt x="702" y="587"/>
                  </a:cubicBezTo>
                </a:path>
              </a:pathLst>
            </a:custGeom>
            <a:solidFill>
              <a:srgbClr val="BBC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0"/>
            <p:cNvSpPr>
              <a:spLocks noEditPoints="1"/>
            </p:cNvSpPr>
            <p:nvPr/>
          </p:nvSpPr>
          <p:spPr bwMode="auto">
            <a:xfrm>
              <a:off x="44450" y="6527800"/>
              <a:ext cx="0" cy="85725"/>
            </a:xfrm>
            <a:custGeom>
              <a:avLst/>
              <a:gdLst>
                <a:gd name="T0" fmla="*/ 20 h 20"/>
                <a:gd name="T1" fmla="*/ 19 h 20"/>
                <a:gd name="T2" fmla="*/ 19 h 20"/>
                <a:gd name="T3" fmla="*/ 18 h 20"/>
                <a:gd name="T4" fmla="*/ 18 h 20"/>
                <a:gd name="T5" fmla="*/ 18 h 20"/>
                <a:gd name="T6" fmla="*/ 17 h 20"/>
                <a:gd name="T7" fmla="*/ 17 h 20"/>
                <a:gd name="T8" fmla="*/ 16 h 20"/>
                <a:gd name="T9" fmla="*/ 16 h 20"/>
                <a:gd name="T10" fmla="*/ 15 h 20"/>
                <a:gd name="T11" fmla="*/ 15 h 20"/>
                <a:gd name="T12" fmla="*/ 14 h 20"/>
                <a:gd name="T13" fmla="*/ 14 h 20"/>
                <a:gd name="T14" fmla="*/ 13 h 20"/>
                <a:gd name="T15" fmla="*/ 13 h 20"/>
                <a:gd name="T16" fmla="*/ 12 h 20"/>
                <a:gd name="T17" fmla="*/ 12 h 20"/>
                <a:gd name="T18" fmla="*/ 11 h 20"/>
                <a:gd name="T19" fmla="*/ 11 h 20"/>
                <a:gd name="T20" fmla="*/ 11 h 20"/>
                <a:gd name="T21" fmla="*/ 10 h 20"/>
                <a:gd name="T22" fmla="*/ 10 h 20"/>
                <a:gd name="T23" fmla="*/ 9 h 20"/>
                <a:gd name="T24" fmla="*/ 9 h 20"/>
                <a:gd name="T25" fmla="*/ 8 h 20"/>
                <a:gd name="T26" fmla="*/ 8 h 20"/>
                <a:gd name="T27" fmla="*/ 7 h 20"/>
                <a:gd name="T28" fmla="*/ 7 h 20"/>
                <a:gd name="T29" fmla="*/ 6 h 20"/>
                <a:gd name="T30" fmla="*/ 6 h 20"/>
                <a:gd name="T31" fmla="*/ 5 h 20"/>
                <a:gd name="T32" fmla="*/ 5 h 20"/>
                <a:gd name="T33" fmla="*/ 5 h 20"/>
                <a:gd name="T34" fmla="*/ 4 h 20"/>
                <a:gd name="T35" fmla="*/ 4 h 20"/>
                <a:gd name="T36" fmla="*/ 3 h 20"/>
                <a:gd name="T37" fmla="*/ 3 h 20"/>
                <a:gd name="T38" fmla="*/ 2 h 20"/>
                <a:gd name="T39" fmla="*/ 2 h 20"/>
                <a:gd name="T40" fmla="*/ 1 h 20"/>
                <a:gd name="T41" fmla="*/ 1 h 20"/>
                <a:gd name="T42" fmla="*/ 0 h 20"/>
                <a:gd name="T43" fmla="*/ 0 h 20"/>
                <a:gd name="T44" fmla="*/ 0 h 2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Lst>
              <a:rect l="0" t="0" r="r" b="b"/>
              <a:pathLst>
                <a:path h="20">
                  <a:moveTo>
                    <a:pt x="0" y="19"/>
                  </a:moveTo>
                  <a:cubicBezTo>
                    <a:pt x="0" y="20"/>
                    <a:pt x="0" y="20"/>
                    <a:pt x="0" y="20"/>
                  </a:cubicBezTo>
                  <a:cubicBezTo>
                    <a:pt x="0" y="20"/>
                    <a:pt x="0" y="20"/>
                    <a:pt x="0" y="20"/>
                  </a:cubicBezTo>
                  <a:cubicBezTo>
                    <a:pt x="0" y="20"/>
                    <a:pt x="0" y="20"/>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5"/>
                  </a:moveTo>
                  <a:cubicBezTo>
                    <a:pt x="0" y="15"/>
                    <a:pt x="0" y="16"/>
                    <a:pt x="0" y="16"/>
                  </a:cubicBezTo>
                  <a:cubicBezTo>
                    <a:pt x="0" y="16"/>
                    <a:pt x="0" y="15"/>
                    <a:pt x="0" y="15"/>
                  </a:cubicBezTo>
                  <a:moveTo>
                    <a:pt x="0" y="15"/>
                  </a:moveTo>
                  <a:cubicBezTo>
                    <a:pt x="0" y="15"/>
                    <a:pt x="0" y="15"/>
                    <a:pt x="0" y="15"/>
                  </a:cubicBezTo>
                  <a:cubicBezTo>
                    <a:pt x="0" y="15"/>
                    <a:pt x="0" y="15"/>
                    <a:pt x="0" y="15"/>
                  </a:cubicBezTo>
                  <a:moveTo>
                    <a:pt x="0" y="14"/>
                  </a:moveTo>
                  <a:cubicBezTo>
                    <a:pt x="0" y="14"/>
                    <a:pt x="0" y="15"/>
                    <a:pt x="0" y="15"/>
                  </a:cubicBezTo>
                  <a:cubicBezTo>
                    <a:pt x="0" y="15"/>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1"/>
            <p:cNvSpPr>
              <a:spLocks/>
            </p:cNvSpPr>
            <p:nvPr/>
          </p:nvSpPr>
          <p:spPr bwMode="auto">
            <a:xfrm>
              <a:off x="44450" y="4435525"/>
              <a:ext cx="1458913" cy="2514600"/>
            </a:xfrm>
            <a:custGeom>
              <a:avLst/>
              <a:gdLst>
                <a:gd name="T0" fmla="*/ 0 w 340"/>
                <a:gd name="T1" fmla="*/ 552 h 586"/>
                <a:gd name="T2" fmla="*/ 0 w 340"/>
                <a:gd name="T3" fmla="*/ 552 h 586"/>
                <a:gd name="T4" fmla="*/ 0 w 340"/>
                <a:gd name="T5" fmla="*/ 552 h 586"/>
                <a:gd name="T6" fmla="*/ 0 w 340"/>
                <a:gd name="T7" fmla="*/ 553 h 586"/>
                <a:gd name="T8" fmla="*/ 0 w 340"/>
                <a:gd name="T9" fmla="*/ 553 h 586"/>
                <a:gd name="T10" fmla="*/ 0 w 340"/>
                <a:gd name="T11" fmla="*/ 554 h 586"/>
                <a:gd name="T12" fmla="*/ 0 w 340"/>
                <a:gd name="T13" fmla="*/ 554 h 586"/>
                <a:gd name="T14" fmla="*/ 0 w 340"/>
                <a:gd name="T15" fmla="*/ 555 h 586"/>
                <a:gd name="T16" fmla="*/ 0 w 340"/>
                <a:gd name="T17" fmla="*/ 555 h 586"/>
                <a:gd name="T18" fmla="*/ 0 w 340"/>
                <a:gd name="T19" fmla="*/ 556 h 586"/>
                <a:gd name="T20" fmla="*/ 0 w 340"/>
                <a:gd name="T21" fmla="*/ 556 h 586"/>
                <a:gd name="T22" fmla="*/ 0 w 340"/>
                <a:gd name="T23" fmla="*/ 556 h 586"/>
                <a:gd name="T24" fmla="*/ 0 w 340"/>
                <a:gd name="T25" fmla="*/ 557 h 586"/>
                <a:gd name="T26" fmla="*/ 0 w 340"/>
                <a:gd name="T27" fmla="*/ 557 h 586"/>
                <a:gd name="T28" fmla="*/ 0 w 340"/>
                <a:gd name="T29" fmla="*/ 558 h 586"/>
                <a:gd name="T30" fmla="*/ 0 w 340"/>
                <a:gd name="T31" fmla="*/ 558 h 586"/>
                <a:gd name="T32" fmla="*/ 0 w 340"/>
                <a:gd name="T33" fmla="*/ 559 h 586"/>
                <a:gd name="T34" fmla="*/ 0 w 340"/>
                <a:gd name="T35" fmla="*/ 559 h 586"/>
                <a:gd name="T36" fmla="*/ 0 w 340"/>
                <a:gd name="T37" fmla="*/ 560 h 586"/>
                <a:gd name="T38" fmla="*/ 0 w 340"/>
                <a:gd name="T39" fmla="*/ 560 h 586"/>
                <a:gd name="T40" fmla="*/ 0 w 340"/>
                <a:gd name="T41" fmla="*/ 560 h 586"/>
                <a:gd name="T42" fmla="*/ 0 w 340"/>
                <a:gd name="T43" fmla="*/ 561 h 586"/>
                <a:gd name="T44" fmla="*/ 0 w 340"/>
                <a:gd name="T45" fmla="*/ 561 h 586"/>
                <a:gd name="T46" fmla="*/ 0 w 340"/>
                <a:gd name="T47" fmla="*/ 562 h 586"/>
                <a:gd name="T48" fmla="*/ 0 w 340"/>
                <a:gd name="T49" fmla="*/ 562 h 586"/>
                <a:gd name="T50" fmla="*/ 0 w 340"/>
                <a:gd name="T51" fmla="*/ 563 h 586"/>
                <a:gd name="T52" fmla="*/ 0 w 340"/>
                <a:gd name="T53" fmla="*/ 563 h 586"/>
                <a:gd name="T54" fmla="*/ 0 w 340"/>
                <a:gd name="T55" fmla="*/ 564 h 586"/>
                <a:gd name="T56" fmla="*/ 0 w 340"/>
                <a:gd name="T57" fmla="*/ 564 h 586"/>
                <a:gd name="T58" fmla="*/ 0 w 340"/>
                <a:gd name="T59" fmla="*/ 565 h 586"/>
                <a:gd name="T60" fmla="*/ 0 w 340"/>
                <a:gd name="T61" fmla="*/ 565 h 586"/>
                <a:gd name="T62" fmla="*/ 0 w 340"/>
                <a:gd name="T63" fmla="*/ 565 h 586"/>
                <a:gd name="T64" fmla="*/ 0 w 340"/>
                <a:gd name="T65" fmla="*/ 566 h 586"/>
                <a:gd name="T66" fmla="*/ 0 w 340"/>
                <a:gd name="T67" fmla="*/ 566 h 586"/>
                <a:gd name="T68" fmla="*/ 0 w 340"/>
                <a:gd name="T69" fmla="*/ 567 h 586"/>
                <a:gd name="T70" fmla="*/ 0 w 340"/>
                <a:gd name="T71" fmla="*/ 567 h 586"/>
                <a:gd name="T72" fmla="*/ 0 w 340"/>
                <a:gd name="T73" fmla="*/ 568 h 586"/>
                <a:gd name="T74" fmla="*/ 0 w 340"/>
                <a:gd name="T75" fmla="*/ 568 h 586"/>
                <a:gd name="T76" fmla="*/ 0 w 340"/>
                <a:gd name="T77" fmla="*/ 569 h 586"/>
                <a:gd name="T78" fmla="*/ 0 w 340"/>
                <a:gd name="T79" fmla="*/ 569 h 586"/>
                <a:gd name="T80" fmla="*/ 0 w 340"/>
                <a:gd name="T81" fmla="*/ 570 h 586"/>
                <a:gd name="T82" fmla="*/ 0 w 340"/>
                <a:gd name="T83" fmla="*/ 570 h 586"/>
                <a:gd name="T84" fmla="*/ 0 w 340"/>
                <a:gd name="T85" fmla="*/ 571 h 586"/>
                <a:gd name="T86" fmla="*/ 0 w 340"/>
                <a:gd name="T87" fmla="*/ 571 h 586"/>
                <a:gd name="T88" fmla="*/ 0 w 340"/>
                <a:gd name="T89" fmla="*/ 571 h 586"/>
                <a:gd name="T90" fmla="*/ 0 w 340"/>
                <a:gd name="T91" fmla="*/ 586 h 586"/>
                <a:gd name="T92" fmla="*/ 340 w 340"/>
                <a:gd name="T93"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586">
                  <a:moveTo>
                    <a:pt x="340" y="0"/>
                  </a:moveTo>
                  <a:cubicBezTo>
                    <a:pt x="156" y="9"/>
                    <a:pt x="7" y="251"/>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3"/>
                    <a:pt x="0" y="553"/>
                    <a:pt x="0" y="553"/>
                  </a:cubicBezTo>
                  <a:cubicBezTo>
                    <a:pt x="0" y="553"/>
                    <a:pt x="0" y="553"/>
                    <a:pt x="0" y="553"/>
                  </a:cubicBezTo>
                  <a:cubicBezTo>
                    <a:pt x="0" y="553"/>
                    <a:pt x="0" y="553"/>
                    <a:pt x="0" y="553"/>
                  </a:cubicBezTo>
                  <a:cubicBezTo>
                    <a:pt x="0" y="553"/>
                    <a:pt x="0" y="553"/>
                    <a:pt x="0" y="553"/>
                  </a:cubicBezTo>
                  <a:cubicBezTo>
                    <a:pt x="0" y="553"/>
                    <a:pt x="0" y="554"/>
                    <a:pt x="0" y="554"/>
                  </a:cubicBezTo>
                  <a:cubicBezTo>
                    <a:pt x="0" y="554"/>
                    <a:pt x="0" y="554"/>
                    <a:pt x="0" y="554"/>
                  </a:cubicBezTo>
                  <a:cubicBezTo>
                    <a:pt x="0" y="554"/>
                    <a:pt x="0" y="554"/>
                    <a:pt x="0" y="554"/>
                  </a:cubicBezTo>
                  <a:cubicBezTo>
                    <a:pt x="0" y="554"/>
                    <a:pt x="0" y="554"/>
                    <a:pt x="0" y="554"/>
                  </a:cubicBezTo>
                  <a:cubicBezTo>
                    <a:pt x="0" y="554"/>
                    <a:pt x="0" y="555"/>
                    <a:pt x="0" y="555"/>
                  </a:cubicBezTo>
                  <a:cubicBezTo>
                    <a:pt x="0" y="555"/>
                    <a:pt x="0" y="555"/>
                    <a:pt x="0" y="555"/>
                  </a:cubicBezTo>
                  <a:cubicBezTo>
                    <a:pt x="0" y="555"/>
                    <a:pt x="0" y="555"/>
                    <a:pt x="0" y="555"/>
                  </a:cubicBezTo>
                  <a:cubicBezTo>
                    <a:pt x="0" y="555"/>
                    <a:pt x="0" y="555"/>
                    <a:pt x="0" y="555"/>
                  </a:cubicBezTo>
                  <a:cubicBezTo>
                    <a:pt x="0" y="555"/>
                    <a:pt x="0" y="555"/>
                    <a:pt x="0" y="556"/>
                  </a:cubicBezTo>
                  <a:cubicBezTo>
                    <a:pt x="0" y="556"/>
                    <a:pt x="0" y="556"/>
                    <a:pt x="0" y="556"/>
                  </a:cubicBezTo>
                  <a:cubicBezTo>
                    <a:pt x="0" y="556"/>
                    <a:pt x="0" y="556"/>
                    <a:pt x="0" y="556"/>
                  </a:cubicBezTo>
                  <a:cubicBezTo>
                    <a:pt x="0" y="556"/>
                    <a:pt x="0" y="556"/>
                    <a:pt x="0" y="556"/>
                  </a:cubicBezTo>
                  <a:cubicBezTo>
                    <a:pt x="0" y="556"/>
                    <a:pt x="0" y="556"/>
                    <a:pt x="0" y="556"/>
                  </a:cubicBezTo>
                  <a:cubicBezTo>
                    <a:pt x="0" y="556"/>
                    <a:pt x="0" y="557"/>
                    <a:pt x="0" y="557"/>
                  </a:cubicBezTo>
                  <a:cubicBezTo>
                    <a:pt x="0" y="557"/>
                    <a:pt x="0" y="557"/>
                    <a:pt x="0" y="557"/>
                  </a:cubicBezTo>
                  <a:cubicBezTo>
                    <a:pt x="0" y="557"/>
                    <a:pt x="0" y="557"/>
                    <a:pt x="0" y="557"/>
                  </a:cubicBezTo>
                  <a:cubicBezTo>
                    <a:pt x="0" y="557"/>
                    <a:pt x="0" y="557"/>
                    <a:pt x="0" y="557"/>
                  </a:cubicBezTo>
                  <a:cubicBezTo>
                    <a:pt x="0" y="557"/>
                    <a:pt x="0" y="557"/>
                    <a:pt x="0" y="557"/>
                  </a:cubicBezTo>
                  <a:cubicBezTo>
                    <a:pt x="0" y="558"/>
                    <a:pt x="0" y="558"/>
                    <a:pt x="0" y="558"/>
                  </a:cubicBezTo>
                  <a:cubicBezTo>
                    <a:pt x="0" y="558"/>
                    <a:pt x="0" y="558"/>
                    <a:pt x="0" y="558"/>
                  </a:cubicBezTo>
                  <a:cubicBezTo>
                    <a:pt x="0" y="558"/>
                    <a:pt x="0" y="558"/>
                    <a:pt x="0" y="558"/>
                  </a:cubicBezTo>
                  <a:cubicBezTo>
                    <a:pt x="0" y="558"/>
                    <a:pt x="0" y="558"/>
                    <a:pt x="0" y="558"/>
                  </a:cubicBezTo>
                  <a:cubicBezTo>
                    <a:pt x="0" y="558"/>
                    <a:pt x="0" y="559"/>
                    <a:pt x="0" y="559"/>
                  </a:cubicBezTo>
                  <a:cubicBezTo>
                    <a:pt x="0" y="559"/>
                    <a:pt x="0" y="559"/>
                    <a:pt x="0" y="559"/>
                  </a:cubicBezTo>
                  <a:cubicBezTo>
                    <a:pt x="0" y="559"/>
                    <a:pt x="0" y="559"/>
                    <a:pt x="0" y="559"/>
                  </a:cubicBezTo>
                  <a:cubicBezTo>
                    <a:pt x="0" y="559"/>
                    <a:pt x="0" y="559"/>
                    <a:pt x="0" y="559"/>
                  </a:cubicBezTo>
                  <a:cubicBezTo>
                    <a:pt x="0" y="559"/>
                    <a:pt x="0" y="559"/>
                    <a:pt x="0" y="560"/>
                  </a:cubicBezTo>
                  <a:cubicBezTo>
                    <a:pt x="0" y="560"/>
                    <a:pt x="0" y="560"/>
                    <a:pt x="0" y="560"/>
                  </a:cubicBezTo>
                  <a:cubicBezTo>
                    <a:pt x="0" y="560"/>
                    <a:pt x="0" y="560"/>
                    <a:pt x="0" y="560"/>
                  </a:cubicBezTo>
                  <a:cubicBezTo>
                    <a:pt x="0" y="560"/>
                    <a:pt x="0" y="560"/>
                    <a:pt x="0" y="560"/>
                  </a:cubicBezTo>
                  <a:cubicBezTo>
                    <a:pt x="0" y="560"/>
                    <a:pt x="0" y="560"/>
                    <a:pt x="0" y="560"/>
                  </a:cubicBezTo>
                  <a:cubicBezTo>
                    <a:pt x="0" y="561"/>
                    <a:pt x="0" y="561"/>
                    <a:pt x="0" y="561"/>
                  </a:cubicBezTo>
                  <a:cubicBezTo>
                    <a:pt x="0" y="561"/>
                    <a:pt x="0" y="561"/>
                    <a:pt x="0" y="561"/>
                  </a:cubicBezTo>
                  <a:cubicBezTo>
                    <a:pt x="0" y="561"/>
                    <a:pt x="0" y="561"/>
                    <a:pt x="0" y="561"/>
                  </a:cubicBezTo>
                  <a:cubicBezTo>
                    <a:pt x="0" y="561"/>
                    <a:pt x="0" y="561"/>
                    <a:pt x="0" y="561"/>
                  </a:cubicBezTo>
                  <a:cubicBezTo>
                    <a:pt x="0" y="561"/>
                    <a:pt x="0" y="562"/>
                    <a:pt x="0" y="562"/>
                  </a:cubicBezTo>
                  <a:cubicBezTo>
                    <a:pt x="0" y="562"/>
                    <a:pt x="0" y="562"/>
                    <a:pt x="0" y="562"/>
                  </a:cubicBezTo>
                  <a:cubicBezTo>
                    <a:pt x="0" y="562"/>
                    <a:pt x="0" y="562"/>
                    <a:pt x="0" y="562"/>
                  </a:cubicBezTo>
                  <a:cubicBezTo>
                    <a:pt x="0" y="562"/>
                    <a:pt x="0" y="562"/>
                    <a:pt x="0" y="562"/>
                  </a:cubicBezTo>
                  <a:cubicBezTo>
                    <a:pt x="0" y="562"/>
                    <a:pt x="0" y="562"/>
                    <a:pt x="0" y="563"/>
                  </a:cubicBezTo>
                  <a:cubicBezTo>
                    <a:pt x="0" y="563"/>
                    <a:pt x="0" y="563"/>
                    <a:pt x="0" y="563"/>
                  </a:cubicBezTo>
                  <a:cubicBezTo>
                    <a:pt x="0" y="563"/>
                    <a:pt x="0" y="563"/>
                    <a:pt x="0" y="563"/>
                  </a:cubicBezTo>
                  <a:cubicBezTo>
                    <a:pt x="0" y="563"/>
                    <a:pt x="0" y="563"/>
                    <a:pt x="0" y="563"/>
                  </a:cubicBezTo>
                  <a:cubicBezTo>
                    <a:pt x="0" y="563"/>
                    <a:pt x="0" y="563"/>
                    <a:pt x="0" y="563"/>
                  </a:cubicBezTo>
                  <a:cubicBezTo>
                    <a:pt x="0" y="564"/>
                    <a:pt x="0" y="564"/>
                    <a:pt x="0" y="564"/>
                  </a:cubicBezTo>
                  <a:cubicBezTo>
                    <a:pt x="0" y="564"/>
                    <a:pt x="0" y="564"/>
                    <a:pt x="0" y="564"/>
                  </a:cubicBezTo>
                  <a:cubicBezTo>
                    <a:pt x="0" y="564"/>
                    <a:pt x="0" y="564"/>
                    <a:pt x="0" y="564"/>
                  </a:cubicBezTo>
                  <a:cubicBezTo>
                    <a:pt x="0" y="564"/>
                    <a:pt x="0" y="564"/>
                    <a:pt x="0" y="564"/>
                  </a:cubicBezTo>
                  <a:cubicBezTo>
                    <a:pt x="0" y="564"/>
                    <a:pt x="0" y="565"/>
                    <a:pt x="0" y="565"/>
                  </a:cubicBezTo>
                  <a:cubicBezTo>
                    <a:pt x="0" y="565"/>
                    <a:pt x="0" y="565"/>
                    <a:pt x="0" y="565"/>
                  </a:cubicBezTo>
                  <a:cubicBezTo>
                    <a:pt x="0" y="565"/>
                    <a:pt x="0" y="565"/>
                    <a:pt x="0" y="565"/>
                  </a:cubicBezTo>
                  <a:cubicBezTo>
                    <a:pt x="0" y="565"/>
                    <a:pt x="0" y="565"/>
                    <a:pt x="0" y="565"/>
                  </a:cubicBezTo>
                  <a:cubicBezTo>
                    <a:pt x="0" y="565"/>
                    <a:pt x="0" y="565"/>
                    <a:pt x="0" y="565"/>
                  </a:cubicBezTo>
                  <a:cubicBezTo>
                    <a:pt x="0" y="566"/>
                    <a:pt x="0" y="566"/>
                    <a:pt x="0" y="566"/>
                  </a:cubicBezTo>
                  <a:cubicBezTo>
                    <a:pt x="0" y="566"/>
                    <a:pt x="0" y="566"/>
                    <a:pt x="0" y="566"/>
                  </a:cubicBezTo>
                  <a:cubicBezTo>
                    <a:pt x="0" y="566"/>
                    <a:pt x="0" y="566"/>
                    <a:pt x="0" y="566"/>
                  </a:cubicBezTo>
                  <a:cubicBezTo>
                    <a:pt x="0" y="566"/>
                    <a:pt x="0" y="566"/>
                    <a:pt x="0" y="566"/>
                  </a:cubicBezTo>
                  <a:cubicBezTo>
                    <a:pt x="0" y="566"/>
                    <a:pt x="0" y="567"/>
                    <a:pt x="0" y="567"/>
                  </a:cubicBezTo>
                  <a:cubicBezTo>
                    <a:pt x="0" y="567"/>
                    <a:pt x="0" y="567"/>
                    <a:pt x="0" y="567"/>
                  </a:cubicBezTo>
                  <a:cubicBezTo>
                    <a:pt x="0" y="567"/>
                    <a:pt x="0" y="567"/>
                    <a:pt x="0" y="567"/>
                  </a:cubicBezTo>
                  <a:cubicBezTo>
                    <a:pt x="0" y="567"/>
                    <a:pt x="0" y="567"/>
                    <a:pt x="0" y="567"/>
                  </a:cubicBezTo>
                  <a:cubicBezTo>
                    <a:pt x="0" y="567"/>
                    <a:pt x="0" y="568"/>
                    <a:pt x="0" y="568"/>
                  </a:cubicBezTo>
                  <a:cubicBezTo>
                    <a:pt x="0" y="568"/>
                    <a:pt x="0" y="568"/>
                    <a:pt x="0" y="568"/>
                  </a:cubicBezTo>
                  <a:cubicBezTo>
                    <a:pt x="0" y="568"/>
                    <a:pt x="0" y="568"/>
                    <a:pt x="0" y="568"/>
                  </a:cubicBezTo>
                  <a:cubicBezTo>
                    <a:pt x="0" y="568"/>
                    <a:pt x="0" y="568"/>
                    <a:pt x="0" y="568"/>
                  </a:cubicBezTo>
                  <a:cubicBezTo>
                    <a:pt x="0" y="568"/>
                    <a:pt x="0" y="568"/>
                    <a:pt x="0" y="569"/>
                  </a:cubicBezTo>
                  <a:cubicBezTo>
                    <a:pt x="0" y="569"/>
                    <a:pt x="0" y="569"/>
                    <a:pt x="0" y="569"/>
                  </a:cubicBezTo>
                  <a:cubicBezTo>
                    <a:pt x="0" y="569"/>
                    <a:pt x="0" y="569"/>
                    <a:pt x="0" y="569"/>
                  </a:cubicBezTo>
                  <a:cubicBezTo>
                    <a:pt x="0" y="569"/>
                    <a:pt x="0" y="569"/>
                    <a:pt x="0" y="569"/>
                  </a:cubicBezTo>
                  <a:cubicBezTo>
                    <a:pt x="0" y="569"/>
                    <a:pt x="0" y="569"/>
                    <a:pt x="0" y="570"/>
                  </a:cubicBezTo>
                  <a:cubicBezTo>
                    <a:pt x="0" y="570"/>
                    <a:pt x="0" y="570"/>
                    <a:pt x="0" y="570"/>
                  </a:cubicBezTo>
                  <a:cubicBezTo>
                    <a:pt x="0" y="570"/>
                    <a:pt x="0" y="570"/>
                    <a:pt x="0" y="570"/>
                  </a:cubicBezTo>
                  <a:cubicBezTo>
                    <a:pt x="0" y="570"/>
                    <a:pt x="0" y="570"/>
                    <a:pt x="0" y="570"/>
                  </a:cubicBezTo>
                  <a:cubicBezTo>
                    <a:pt x="0" y="570"/>
                    <a:pt x="0" y="570"/>
                    <a:pt x="0" y="570"/>
                  </a:cubicBezTo>
                  <a:cubicBezTo>
                    <a:pt x="0" y="570"/>
                    <a:pt x="0" y="570"/>
                    <a:pt x="0" y="571"/>
                  </a:cubicBezTo>
                  <a:cubicBezTo>
                    <a:pt x="0" y="571"/>
                    <a:pt x="0" y="571"/>
                    <a:pt x="0" y="571"/>
                  </a:cubicBezTo>
                  <a:cubicBezTo>
                    <a:pt x="0" y="571"/>
                    <a:pt x="0" y="571"/>
                    <a:pt x="0" y="571"/>
                  </a:cubicBezTo>
                  <a:cubicBezTo>
                    <a:pt x="0" y="571"/>
                    <a:pt x="0" y="571"/>
                    <a:pt x="0" y="571"/>
                  </a:cubicBezTo>
                  <a:cubicBezTo>
                    <a:pt x="0" y="571"/>
                    <a:pt x="0" y="571"/>
                    <a:pt x="0" y="571"/>
                  </a:cubicBezTo>
                  <a:cubicBezTo>
                    <a:pt x="0" y="572"/>
                    <a:pt x="0" y="572"/>
                    <a:pt x="0" y="572"/>
                  </a:cubicBezTo>
                  <a:cubicBezTo>
                    <a:pt x="0" y="577"/>
                    <a:pt x="0" y="581"/>
                    <a:pt x="0" y="586"/>
                  </a:cubicBezTo>
                  <a:cubicBezTo>
                    <a:pt x="340" y="586"/>
                    <a:pt x="340" y="586"/>
                    <a:pt x="340" y="586"/>
                  </a:cubicBezTo>
                  <a:cubicBezTo>
                    <a:pt x="340" y="0"/>
                    <a:pt x="340" y="0"/>
                    <a:pt x="340"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2"/>
            <p:cNvSpPr>
              <a:spLocks/>
            </p:cNvSpPr>
            <p:nvPr/>
          </p:nvSpPr>
          <p:spPr bwMode="auto">
            <a:xfrm>
              <a:off x="1952625" y="4981627"/>
              <a:ext cx="2355850" cy="196850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Freeform 33"/>
            <p:cNvSpPr>
              <a:spLocks noEditPoints="1"/>
            </p:cNvSpPr>
            <p:nvPr/>
          </p:nvSpPr>
          <p:spPr bwMode="auto">
            <a:xfrm>
              <a:off x="1952625" y="6527800"/>
              <a:ext cx="4763" cy="93663"/>
            </a:xfrm>
            <a:custGeom>
              <a:avLst/>
              <a:gdLst>
                <a:gd name="T0" fmla="*/ 0 w 1"/>
                <a:gd name="T1" fmla="*/ 22 h 22"/>
                <a:gd name="T2" fmla="*/ 0 w 1"/>
                <a:gd name="T3" fmla="*/ 22 h 22"/>
                <a:gd name="T4" fmla="*/ 0 w 1"/>
                <a:gd name="T5" fmla="*/ 21 h 22"/>
                <a:gd name="T6" fmla="*/ 0 w 1"/>
                <a:gd name="T7" fmla="*/ 21 h 22"/>
                <a:gd name="T8" fmla="*/ 0 w 1"/>
                <a:gd name="T9" fmla="*/ 21 h 22"/>
                <a:gd name="T10" fmla="*/ 1 w 1"/>
                <a:gd name="T11" fmla="*/ 20 h 22"/>
                <a:gd name="T12" fmla="*/ 1 w 1"/>
                <a:gd name="T13" fmla="*/ 20 h 22"/>
                <a:gd name="T14" fmla="*/ 1 w 1"/>
                <a:gd name="T15" fmla="*/ 20 h 22"/>
                <a:gd name="T16" fmla="*/ 1 w 1"/>
                <a:gd name="T17" fmla="*/ 19 h 22"/>
                <a:gd name="T18" fmla="*/ 1 w 1"/>
                <a:gd name="T19" fmla="*/ 19 h 22"/>
                <a:gd name="T20" fmla="*/ 1 w 1"/>
                <a:gd name="T21" fmla="*/ 19 h 22"/>
                <a:gd name="T22" fmla="*/ 1 w 1"/>
                <a:gd name="T23" fmla="*/ 18 h 22"/>
                <a:gd name="T24" fmla="*/ 1 w 1"/>
                <a:gd name="T25" fmla="*/ 18 h 22"/>
                <a:gd name="T26" fmla="*/ 1 w 1"/>
                <a:gd name="T27" fmla="*/ 18 h 22"/>
                <a:gd name="T28" fmla="*/ 1 w 1"/>
                <a:gd name="T29" fmla="*/ 17 h 22"/>
                <a:gd name="T30" fmla="*/ 1 w 1"/>
                <a:gd name="T31" fmla="*/ 17 h 22"/>
                <a:gd name="T32" fmla="*/ 1 w 1"/>
                <a:gd name="T33" fmla="*/ 16 h 22"/>
                <a:gd name="T34" fmla="*/ 1 w 1"/>
                <a:gd name="T35" fmla="*/ 16 h 22"/>
                <a:gd name="T36" fmla="*/ 1 w 1"/>
                <a:gd name="T37" fmla="*/ 16 h 22"/>
                <a:gd name="T38" fmla="*/ 1 w 1"/>
                <a:gd name="T39" fmla="*/ 15 h 22"/>
                <a:gd name="T40" fmla="*/ 1 w 1"/>
                <a:gd name="T41" fmla="*/ 15 h 22"/>
                <a:gd name="T42" fmla="*/ 1 w 1"/>
                <a:gd name="T43" fmla="*/ 15 h 22"/>
                <a:gd name="T44" fmla="*/ 1 w 1"/>
                <a:gd name="T45" fmla="*/ 14 h 22"/>
                <a:gd name="T46" fmla="*/ 1 w 1"/>
                <a:gd name="T47" fmla="*/ 14 h 22"/>
                <a:gd name="T48" fmla="*/ 1 w 1"/>
                <a:gd name="T49" fmla="*/ 14 h 22"/>
                <a:gd name="T50" fmla="*/ 1 w 1"/>
                <a:gd name="T51" fmla="*/ 13 h 22"/>
                <a:gd name="T52" fmla="*/ 1 w 1"/>
                <a:gd name="T53" fmla="*/ 13 h 22"/>
                <a:gd name="T54" fmla="*/ 1 w 1"/>
                <a:gd name="T55" fmla="*/ 13 h 22"/>
                <a:gd name="T56" fmla="*/ 1 w 1"/>
                <a:gd name="T57" fmla="*/ 12 h 22"/>
                <a:gd name="T58" fmla="*/ 1 w 1"/>
                <a:gd name="T59" fmla="*/ 12 h 22"/>
                <a:gd name="T60" fmla="*/ 1 w 1"/>
                <a:gd name="T61" fmla="*/ 12 h 22"/>
                <a:gd name="T62" fmla="*/ 1 w 1"/>
                <a:gd name="T63" fmla="*/ 11 h 22"/>
                <a:gd name="T64" fmla="*/ 1 w 1"/>
                <a:gd name="T65" fmla="*/ 11 h 22"/>
                <a:gd name="T66" fmla="*/ 1 w 1"/>
                <a:gd name="T67" fmla="*/ 10 h 22"/>
                <a:gd name="T68" fmla="*/ 1 w 1"/>
                <a:gd name="T69" fmla="*/ 10 h 22"/>
                <a:gd name="T70" fmla="*/ 1 w 1"/>
                <a:gd name="T71" fmla="*/ 10 h 22"/>
                <a:gd name="T72" fmla="*/ 1 w 1"/>
                <a:gd name="T73" fmla="*/ 9 h 22"/>
                <a:gd name="T74" fmla="*/ 1 w 1"/>
                <a:gd name="T75" fmla="*/ 9 h 22"/>
                <a:gd name="T76" fmla="*/ 1 w 1"/>
                <a:gd name="T77" fmla="*/ 9 h 22"/>
                <a:gd name="T78" fmla="*/ 1 w 1"/>
                <a:gd name="T79" fmla="*/ 8 h 22"/>
                <a:gd name="T80" fmla="*/ 1 w 1"/>
                <a:gd name="T81" fmla="*/ 8 h 22"/>
                <a:gd name="T82" fmla="*/ 1 w 1"/>
                <a:gd name="T83" fmla="*/ 8 h 22"/>
                <a:gd name="T84" fmla="*/ 1 w 1"/>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2"/>
                    <a:pt x="0" y="22"/>
                    <a:pt x="0" y="22"/>
                  </a:cubicBezTo>
                  <a:cubicBezTo>
                    <a:pt x="0" y="22"/>
                    <a:pt x="0" y="22"/>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1" y="20"/>
                  </a:moveTo>
                  <a:cubicBezTo>
                    <a:pt x="1" y="20"/>
                    <a:pt x="1" y="21"/>
                    <a:pt x="1" y="21"/>
                  </a:cubicBezTo>
                  <a:cubicBezTo>
                    <a:pt x="1" y="21"/>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20"/>
                  </a:cubicBezTo>
                  <a:cubicBezTo>
                    <a:pt x="1" y="19"/>
                    <a:pt x="1" y="19"/>
                    <a:pt x="1" y="19"/>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7"/>
                    <a:pt x="1" y="17"/>
                    <a:pt x="1" y="17"/>
                  </a:cubicBezTo>
                  <a:cubicBezTo>
                    <a:pt x="1" y="17"/>
                    <a:pt x="1" y="17"/>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10"/>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0"/>
                  </a:moveTo>
                  <a:cubicBezTo>
                    <a:pt x="1" y="0"/>
                    <a:pt x="1" y="0"/>
                    <a:pt x="1" y="0"/>
                  </a:cubicBezTo>
                  <a:cubicBezTo>
                    <a:pt x="1" y="0"/>
                    <a:pt x="1" y="0"/>
                    <a:pt x="1"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34"/>
            <p:cNvSpPr>
              <a:spLocks/>
            </p:cNvSpPr>
            <p:nvPr/>
          </p:nvSpPr>
          <p:spPr bwMode="auto">
            <a:xfrm>
              <a:off x="1952625" y="4984800"/>
              <a:ext cx="1141413" cy="1965325"/>
            </a:xfrm>
            <a:custGeom>
              <a:avLst/>
              <a:gdLst>
                <a:gd name="T0" fmla="*/ 1 w 266"/>
                <a:gd name="T1" fmla="*/ 424 h 458"/>
                <a:gd name="T2" fmla="*/ 1 w 266"/>
                <a:gd name="T3" fmla="*/ 432 h 458"/>
                <a:gd name="T4" fmla="*/ 1 w 266"/>
                <a:gd name="T5" fmla="*/ 432 h 458"/>
                <a:gd name="T6" fmla="*/ 1 w 266"/>
                <a:gd name="T7" fmla="*/ 432 h 458"/>
                <a:gd name="T8" fmla="*/ 1 w 266"/>
                <a:gd name="T9" fmla="*/ 433 h 458"/>
                <a:gd name="T10" fmla="*/ 1 w 266"/>
                <a:gd name="T11" fmla="*/ 433 h 458"/>
                <a:gd name="T12" fmla="*/ 1 w 266"/>
                <a:gd name="T13" fmla="*/ 433 h 458"/>
                <a:gd name="T14" fmla="*/ 1 w 266"/>
                <a:gd name="T15" fmla="*/ 434 h 458"/>
                <a:gd name="T16" fmla="*/ 1 w 266"/>
                <a:gd name="T17" fmla="*/ 434 h 458"/>
                <a:gd name="T18" fmla="*/ 1 w 266"/>
                <a:gd name="T19" fmla="*/ 434 h 458"/>
                <a:gd name="T20" fmla="*/ 1 w 266"/>
                <a:gd name="T21" fmla="*/ 435 h 458"/>
                <a:gd name="T22" fmla="*/ 1 w 266"/>
                <a:gd name="T23" fmla="*/ 435 h 458"/>
                <a:gd name="T24" fmla="*/ 1 w 266"/>
                <a:gd name="T25" fmla="*/ 436 h 458"/>
                <a:gd name="T26" fmla="*/ 1 w 266"/>
                <a:gd name="T27" fmla="*/ 436 h 458"/>
                <a:gd name="T28" fmla="*/ 1 w 266"/>
                <a:gd name="T29" fmla="*/ 436 h 458"/>
                <a:gd name="T30" fmla="*/ 1 w 266"/>
                <a:gd name="T31" fmla="*/ 437 h 458"/>
                <a:gd name="T32" fmla="*/ 1 w 266"/>
                <a:gd name="T33" fmla="*/ 437 h 458"/>
                <a:gd name="T34" fmla="*/ 1 w 266"/>
                <a:gd name="T35" fmla="*/ 437 h 458"/>
                <a:gd name="T36" fmla="*/ 1 w 266"/>
                <a:gd name="T37" fmla="*/ 438 h 458"/>
                <a:gd name="T38" fmla="*/ 1 w 266"/>
                <a:gd name="T39" fmla="*/ 438 h 458"/>
                <a:gd name="T40" fmla="*/ 1 w 266"/>
                <a:gd name="T41" fmla="*/ 438 h 458"/>
                <a:gd name="T42" fmla="*/ 1 w 266"/>
                <a:gd name="T43" fmla="*/ 439 h 458"/>
                <a:gd name="T44" fmla="*/ 1 w 266"/>
                <a:gd name="T45" fmla="*/ 439 h 458"/>
                <a:gd name="T46" fmla="*/ 1 w 266"/>
                <a:gd name="T47" fmla="*/ 439 h 458"/>
                <a:gd name="T48" fmla="*/ 1 w 266"/>
                <a:gd name="T49" fmla="*/ 440 h 458"/>
                <a:gd name="T50" fmla="*/ 1 w 266"/>
                <a:gd name="T51" fmla="*/ 440 h 458"/>
                <a:gd name="T52" fmla="*/ 1 w 266"/>
                <a:gd name="T53" fmla="*/ 440 h 458"/>
                <a:gd name="T54" fmla="*/ 1 w 266"/>
                <a:gd name="T55" fmla="*/ 441 h 458"/>
                <a:gd name="T56" fmla="*/ 1 w 266"/>
                <a:gd name="T57" fmla="*/ 441 h 458"/>
                <a:gd name="T58" fmla="*/ 1 w 266"/>
                <a:gd name="T59" fmla="*/ 442 h 458"/>
                <a:gd name="T60" fmla="*/ 1 w 266"/>
                <a:gd name="T61" fmla="*/ 442 h 458"/>
                <a:gd name="T62" fmla="*/ 1 w 266"/>
                <a:gd name="T63" fmla="*/ 442 h 458"/>
                <a:gd name="T64" fmla="*/ 1 w 266"/>
                <a:gd name="T65" fmla="*/ 443 h 458"/>
                <a:gd name="T66" fmla="*/ 1 w 266"/>
                <a:gd name="T67" fmla="*/ 443 h 458"/>
                <a:gd name="T68" fmla="*/ 1 w 266"/>
                <a:gd name="T69" fmla="*/ 443 h 458"/>
                <a:gd name="T70" fmla="*/ 1 w 266"/>
                <a:gd name="T71" fmla="*/ 444 h 458"/>
                <a:gd name="T72" fmla="*/ 1 w 266"/>
                <a:gd name="T73" fmla="*/ 444 h 458"/>
                <a:gd name="T74" fmla="*/ 1 w 266"/>
                <a:gd name="T75" fmla="*/ 444 h 458"/>
                <a:gd name="T76" fmla="*/ 0 w 266"/>
                <a:gd name="T77" fmla="*/ 445 h 458"/>
                <a:gd name="T78" fmla="*/ 0 w 266"/>
                <a:gd name="T79" fmla="*/ 445 h 458"/>
                <a:gd name="T80" fmla="*/ 0 w 266"/>
                <a:gd name="T81" fmla="*/ 445 h 458"/>
                <a:gd name="T82" fmla="*/ 0 w 266"/>
                <a:gd name="T83" fmla="*/ 446 h 458"/>
                <a:gd name="T84" fmla="*/ 0 w 266"/>
                <a:gd name="T85" fmla="*/ 446 h 458"/>
                <a:gd name="T86" fmla="*/ 0 w 266"/>
                <a:gd name="T87" fmla="*/ 447 h 458"/>
                <a:gd name="T88" fmla="*/ 1 w 266"/>
                <a:gd name="T89" fmla="*/ 458 h 458"/>
                <a:gd name="T90" fmla="*/ 266 w 266"/>
                <a:gd name="T91"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458">
                  <a:moveTo>
                    <a:pt x="266" y="0"/>
                  </a:moveTo>
                  <a:cubicBezTo>
                    <a:pt x="123" y="7"/>
                    <a:pt x="8" y="192"/>
                    <a:pt x="1" y="424"/>
                  </a:cubicBezTo>
                  <a:cubicBezTo>
                    <a:pt x="1" y="424"/>
                    <a:pt x="1" y="424"/>
                    <a:pt x="1" y="424"/>
                  </a:cubicBezTo>
                  <a:cubicBezTo>
                    <a:pt x="1" y="427"/>
                    <a:pt x="1" y="429"/>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5"/>
                    <a:pt x="1"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35"/>
            <p:cNvSpPr>
              <a:spLocks/>
            </p:cNvSpPr>
            <p:nvPr/>
          </p:nvSpPr>
          <p:spPr bwMode="auto">
            <a:xfrm>
              <a:off x="10499725" y="5537200"/>
              <a:ext cx="1358900" cy="1136650"/>
            </a:xfrm>
            <a:custGeom>
              <a:avLst/>
              <a:gdLst>
                <a:gd name="T0" fmla="*/ 317 w 317"/>
                <a:gd name="T1" fmla="*/ 265 h 265"/>
                <a:gd name="T2" fmla="*/ 317 w 317"/>
                <a:gd name="T3" fmla="*/ 259 h 265"/>
                <a:gd name="T4" fmla="*/ 159 w 317"/>
                <a:gd name="T5" fmla="*/ 0 h 265"/>
                <a:gd name="T6" fmla="*/ 0 w 317"/>
                <a:gd name="T7" fmla="*/ 259 h 265"/>
                <a:gd name="T8" fmla="*/ 1 w 317"/>
                <a:gd name="T9" fmla="*/ 265 h 265"/>
                <a:gd name="T10" fmla="*/ 317 w 317"/>
                <a:gd name="T11" fmla="*/ 265 h 265"/>
              </a:gdLst>
              <a:ahLst/>
              <a:cxnLst>
                <a:cxn ang="0">
                  <a:pos x="T0" y="T1"/>
                </a:cxn>
                <a:cxn ang="0">
                  <a:pos x="T2" y="T3"/>
                </a:cxn>
                <a:cxn ang="0">
                  <a:pos x="T4" y="T5"/>
                </a:cxn>
                <a:cxn ang="0">
                  <a:pos x="T6" y="T7"/>
                </a:cxn>
                <a:cxn ang="0">
                  <a:pos x="T8" y="T9"/>
                </a:cxn>
                <a:cxn ang="0">
                  <a:pos x="T10" y="T11"/>
                </a:cxn>
              </a:cxnLst>
              <a:rect l="0" t="0" r="r" b="b"/>
              <a:pathLst>
                <a:path w="317" h="265">
                  <a:moveTo>
                    <a:pt x="317" y="265"/>
                  </a:moveTo>
                  <a:cubicBezTo>
                    <a:pt x="317" y="263"/>
                    <a:pt x="317" y="261"/>
                    <a:pt x="317" y="259"/>
                  </a:cubicBezTo>
                  <a:cubicBezTo>
                    <a:pt x="317" y="116"/>
                    <a:pt x="247" y="0"/>
                    <a:pt x="159" y="0"/>
                  </a:cubicBezTo>
                  <a:cubicBezTo>
                    <a:pt x="71" y="0"/>
                    <a:pt x="0" y="116"/>
                    <a:pt x="0" y="259"/>
                  </a:cubicBezTo>
                  <a:cubicBezTo>
                    <a:pt x="0" y="261"/>
                    <a:pt x="1" y="263"/>
                    <a:pt x="1" y="265"/>
                  </a:cubicBezTo>
                  <a:cubicBezTo>
                    <a:pt x="317" y="265"/>
                    <a:pt x="317" y="265"/>
                    <a:pt x="317" y="265"/>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 name="Freeform 36"/>
            <p:cNvSpPr>
              <a:spLocks noEditPoints="1"/>
            </p:cNvSpPr>
            <p:nvPr/>
          </p:nvSpPr>
          <p:spPr bwMode="auto">
            <a:xfrm>
              <a:off x="10499725" y="6570663"/>
              <a:ext cx="3175" cy="73025"/>
            </a:xfrm>
            <a:custGeom>
              <a:avLst/>
              <a:gdLst>
                <a:gd name="T0" fmla="*/ 0 w 1"/>
                <a:gd name="T1" fmla="*/ 17 h 17"/>
                <a:gd name="T2" fmla="*/ 0 w 1"/>
                <a:gd name="T3" fmla="*/ 16 h 17"/>
                <a:gd name="T4" fmla="*/ 0 w 1"/>
                <a:gd name="T5" fmla="*/ 16 h 17"/>
                <a:gd name="T6" fmla="*/ 0 w 1"/>
                <a:gd name="T7" fmla="*/ 16 h 17"/>
                <a:gd name="T8" fmla="*/ 1 w 1"/>
                <a:gd name="T9" fmla="*/ 15 h 17"/>
                <a:gd name="T10" fmla="*/ 1 w 1"/>
                <a:gd name="T11" fmla="*/ 15 h 17"/>
                <a:gd name="T12" fmla="*/ 1 w 1"/>
                <a:gd name="T13" fmla="*/ 15 h 17"/>
                <a:gd name="T14" fmla="*/ 1 w 1"/>
                <a:gd name="T15" fmla="*/ 15 h 17"/>
                <a:gd name="T16" fmla="*/ 1 w 1"/>
                <a:gd name="T17" fmla="*/ 15 h 17"/>
                <a:gd name="T18" fmla="*/ 1 w 1"/>
                <a:gd name="T19" fmla="*/ 14 h 17"/>
                <a:gd name="T20" fmla="*/ 1 w 1"/>
                <a:gd name="T21" fmla="*/ 14 h 17"/>
                <a:gd name="T22" fmla="*/ 1 w 1"/>
                <a:gd name="T23" fmla="*/ 14 h 17"/>
                <a:gd name="T24" fmla="*/ 1 w 1"/>
                <a:gd name="T25" fmla="*/ 14 h 17"/>
                <a:gd name="T26" fmla="*/ 1 w 1"/>
                <a:gd name="T27" fmla="*/ 13 h 17"/>
                <a:gd name="T28" fmla="*/ 1 w 1"/>
                <a:gd name="T29" fmla="*/ 13 h 17"/>
                <a:gd name="T30" fmla="*/ 1 w 1"/>
                <a:gd name="T31" fmla="*/ 13 h 17"/>
                <a:gd name="T32" fmla="*/ 1 w 1"/>
                <a:gd name="T33" fmla="*/ 12 h 17"/>
                <a:gd name="T34" fmla="*/ 1 w 1"/>
                <a:gd name="T35" fmla="*/ 12 h 17"/>
                <a:gd name="T36" fmla="*/ 1 w 1"/>
                <a:gd name="T37" fmla="*/ 12 h 17"/>
                <a:gd name="T38" fmla="*/ 1 w 1"/>
                <a:gd name="T39" fmla="*/ 11 h 17"/>
                <a:gd name="T40" fmla="*/ 1 w 1"/>
                <a:gd name="T41" fmla="*/ 11 h 17"/>
                <a:gd name="T42" fmla="*/ 1 w 1"/>
                <a:gd name="T43" fmla="*/ 11 h 17"/>
                <a:gd name="T44" fmla="*/ 1 w 1"/>
                <a:gd name="T45" fmla="*/ 10 h 17"/>
                <a:gd name="T46" fmla="*/ 1 w 1"/>
                <a:gd name="T47" fmla="*/ 10 h 17"/>
                <a:gd name="T48" fmla="*/ 1 w 1"/>
                <a:gd name="T49" fmla="*/ 10 h 17"/>
                <a:gd name="T50" fmla="*/ 1 w 1"/>
                <a:gd name="T51" fmla="*/ 10 h 17"/>
                <a:gd name="T52" fmla="*/ 1 w 1"/>
                <a:gd name="T53" fmla="*/ 10 h 17"/>
                <a:gd name="T54" fmla="*/ 1 w 1"/>
                <a:gd name="T55" fmla="*/ 9 h 17"/>
                <a:gd name="T56" fmla="*/ 1 w 1"/>
                <a:gd name="T57" fmla="*/ 9 h 17"/>
                <a:gd name="T58" fmla="*/ 1 w 1"/>
                <a:gd name="T59" fmla="*/ 9 h 17"/>
                <a:gd name="T60" fmla="*/ 1 w 1"/>
                <a:gd name="T61" fmla="*/ 9 h 17"/>
                <a:gd name="T62" fmla="*/ 1 w 1"/>
                <a:gd name="T63" fmla="*/ 8 h 17"/>
                <a:gd name="T64" fmla="*/ 1 w 1"/>
                <a:gd name="T65" fmla="*/ 8 h 17"/>
                <a:gd name="T66" fmla="*/ 1 w 1"/>
                <a:gd name="T67" fmla="*/ 8 h 17"/>
                <a:gd name="T68" fmla="*/ 1 w 1"/>
                <a:gd name="T69" fmla="*/ 7 h 17"/>
                <a:gd name="T70" fmla="*/ 1 w 1"/>
                <a:gd name="T71" fmla="*/ 7 h 17"/>
                <a:gd name="T72" fmla="*/ 1 w 1"/>
                <a:gd name="T73" fmla="*/ 7 h 17"/>
                <a:gd name="T74" fmla="*/ 1 w 1"/>
                <a:gd name="T75" fmla="*/ 6 h 17"/>
                <a:gd name="T76" fmla="*/ 1 w 1"/>
                <a:gd name="T77" fmla="*/ 6 h 17"/>
                <a:gd name="T78" fmla="*/ 1 w 1"/>
                <a:gd name="T79" fmla="*/ 6 h 17"/>
                <a:gd name="T80" fmla="*/ 1 w 1"/>
                <a:gd name="T81" fmla="*/ 6 h 17"/>
                <a:gd name="T82" fmla="*/ 1 w 1"/>
                <a:gd name="T83" fmla="*/ 6 h 17"/>
                <a:gd name="T84" fmla="*/ 1 w 1"/>
                <a:gd name="T85" fmla="*/ 5 h 17"/>
                <a:gd name="T86" fmla="*/ 1 w 1"/>
                <a:gd name="T87" fmla="*/ 5 h 17"/>
                <a:gd name="T88" fmla="*/ 1 w 1"/>
                <a:gd name="T89" fmla="*/ 5 h 17"/>
                <a:gd name="T90" fmla="*/ 1 w 1"/>
                <a:gd name="T91" fmla="*/ 5 h 17"/>
                <a:gd name="T92" fmla="*/ 1 w 1"/>
                <a:gd name="T93" fmla="*/ 4 h 17"/>
                <a:gd name="T94" fmla="*/ 1 w 1"/>
                <a:gd name="T95" fmla="*/ 4 h 17"/>
                <a:gd name="T96" fmla="*/ 1 w 1"/>
                <a:gd name="T97" fmla="*/ 4 h 17"/>
                <a:gd name="T98" fmla="*/ 1 w 1"/>
                <a:gd name="T99" fmla="*/ 3 h 17"/>
                <a:gd name="T100" fmla="*/ 1 w 1"/>
                <a:gd name="T101" fmla="*/ 3 h 17"/>
                <a:gd name="T102" fmla="*/ 1 w 1"/>
                <a:gd name="T103" fmla="*/ 3 h 17"/>
                <a:gd name="T104" fmla="*/ 1 w 1"/>
                <a:gd name="T105" fmla="*/ 2 h 17"/>
                <a:gd name="T106" fmla="*/ 1 w 1"/>
                <a:gd name="T107" fmla="*/ 2 h 17"/>
                <a:gd name="T108" fmla="*/ 1 w 1"/>
                <a:gd name="T109" fmla="*/ 2 h 17"/>
                <a:gd name="T110" fmla="*/ 1 w 1"/>
                <a:gd name="T111" fmla="*/ 2 h 17"/>
                <a:gd name="T112" fmla="*/ 1 w 1"/>
                <a:gd name="T113" fmla="*/ 2 h 17"/>
                <a:gd name="T114" fmla="*/ 1 w 1"/>
                <a:gd name="T115" fmla="*/ 1 h 17"/>
                <a:gd name="T116" fmla="*/ 1 w 1"/>
                <a:gd name="T117" fmla="*/ 1 h 17"/>
                <a:gd name="T118" fmla="*/ 1 w 1"/>
                <a:gd name="T119" fmla="*/ 1 h 17"/>
                <a:gd name="T120" fmla="*/ 1 w 1"/>
                <a:gd name="T1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4"/>
                    <a:pt x="1" y="14"/>
                  </a:cubicBezTo>
                  <a:cubicBezTo>
                    <a:pt x="1" y="14"/>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2"/>
                  </a:cubicBezTo>
                  <a:cubicBezTo>
                    <a:pt x="1" y="11"/>
                    <a:pt x="1" y="11"/>
                    <a:pt x="1" y="11"/>
                  </a:cubicBezTo>
                  <a:moveTo>
                    <a:pt x="1" y="11"/>
                  </a:moveTo>
                  <a:cubicBezTo>
                    <a:pt x="1" y="11"/>
                    <a:pt x="1" y="11"/>
                    <a:pt x="1" y="11"/>
                  </a:cubicBezTo>
                  <a:cubicBezTo>
                    <a:pt x="1" y="11"/>
                    <a:pt x="1" y="11"/>
                    <a:pt x="1" y="11"/>
                  </a:cubicBezTo>
                  <a:moveTo>
                    <a:pt x="1" y="10"/>
                  </a:moveTo>
                  <a:cubicBezTo>
                    <a:pt x="1" y="11"/>
                    <a:pt x="1" y="11"/>
                    <a:pt x="1" y="11"/>
                  </a:cubicBezTo>
                  <a:cubicBezTo>
                    <a:pt x="1" y="11"/>
                    <a:pt x="1" y="11"/>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9"/>
                    <a:pt x="1" y="9"/>
                  </a:cubicBezTo>
                  <a:cubicBezTo>
                    <a:pt x="1" y="9"/>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7"/>
                    <a:pt x="1" y="7"/>
                  </a:cubicBezTo>
                  <a:cubicBezTo>
                    <a:pt x="1" y="7"/>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37"/>
            <p:cNvSpPr>
              <a:spLocks/>
            </p:cNvSpPr>
            <p:nvPr/>
          </p:nvSpPr>
          <p:spPr bwMode="auto">
            <a:xfrm>
              <a:off x="10499725" y="5537200"/>
              <a:ext cx="660400" cy="1136650"/>
            </a:xfrm>
            <a:custGeom>
              <a:avLst/>
              <a:gdLst>
                <a:gd name="T0" fmla="*/ 1 w 154"/>
                <a:gd name="T1" fmla="*/ 241 h 265"/>
                <a:gd name="T2" fmla="*/ 1 w 154"/>
                <a:gd name="T3" fmla="*/ 242 h 265"/>
                <a:gd name="T4" fmla="*/ 1 w 154"/>
                <a:gd name="T5" fmla="*/ 242 h 265"/>
                <a:gd name="T6" fmla="*/ 1 w 154"/>
                <a:gd name="T7" fmla="*/ 243 h 265"/>
                <a:gd name="T8" fmla="*/ 1 w 154"/>
                <a:gd name="T9" fmla="*/ 243 h 265"/>
                <a:gd name="T10" fmla="*/ 1 w 154"/>
                <a:gd name="T11" fmla="*/ 243 h 265"/>
                <a:gd name="T12" fmla="*/ 1 w 154"/>
                <a:gd name="T13" fmla="*/ 244 h 265"/>
                <a:gd name="T14" fmla="*/ 1 w 154"/>
                <a:gd name="T15" fmla="*/ 244 h 265"/>
                <a:gd name="T16" fmla="*/ 1 w 154"/>
                <a:gd name="T17" fmla="*/ 245 h 265"/>
                <a:gd name="T18" fmla="*/ 1 w 154"/>
                <a:gd name="T19" fmla="*/ 245 h 265"/>
                <a:gd name="T20" fmla="*/ 1 w 154"/>
                <a:gd name="T21" fmla="*/ 245 h 265"/>
                <a:gd name="T22" fmla="*/ 1 w 154"/>
                <a:gd name="T23" fmla="*/ 246 h 265"/>
                <a:gd name="T24" fmla="*/ 1 w 154"/>
                <a:gd name="T25" fmla="*/ 246 h 265"/>
                <a:gd name="T26" fmla="*/ 1 w 154"/>
                <a:gd name="T27" fmla="*/ 247 h 265"/>
                <a:gd name="T28" fmla="*/ 1 w 154"/>
                <a:gd name="T29" fmla="*/ 247 h 265"/>
                <a:gd name="T30" fmla="*/ 1 w 154"/>
                <a:gd name="T31" fmla="*/ 247 h 265"/>
                <a:gd name="T32" fmla="*/ 1 w 154"/>
                <a:gd name="T33" fmla="*/ 248 h 265"/>
                <a:gd name="T34" fmla="*/ 1 w 154"/>
                <a:gd name="T35" fmla="*/ 248 h 265"/>
                <a:gd name="T36" fmla="*/ 1 w 154"/>
                <a:gd name="T37" fmla="*/ 249 h 265"/>
                <a:gd name="T38" fmla="*/ 1 w 154"/>
                <a:gd name="T39" fmla="*/ 249 h 265"/>
                <a:gd name="T40" fmla="*/ 1 w 154"/>
                <a:gd name="T41" fmla="*/ 249 h 265"/>
                <a:gd name="T42" fmla="*/ 1 w 154"/>
                <a:gd name="T43" fmla="*/ 250 h 265"/>
                <a:gd name="T44" fmla="*/ 1 w 154"/>
                <a:gd name="T45" fmla="*/ 250 h 265"/>
                <a:gd name="T46" fmla="*/ 1 w 154"/>
                <a:gd name="T47" fmla="*/ 251 h 265"/>
                <a:gd name="T48" fmla="*/ 1 w 154"/>
                <a:gd name="T49" fmla="*/ 251 h 265"/>
                <a:gd name="T50" fmla="*/ 1 w 154"/>
                <a:gd name="T51" fmla="*/ 251 h 265"/>
                <a:gd name="T52" fmla="*/ 1 w 154"/>
                <a:gd name="T53" fmla="*/ 252 h 265"/>
                <a:gd name="T54" fmla="*/ 1 w 154"/>
                <a:gd name="T55" fmla="*/ 252 h 265"/>
                <a:gd name="T56" fmla="*/ 1 w 154"/>
                <a:gd name="T57" fmla="*/ 253 h 265"/>
                <a:gd name="T58" fmla="*/ 1 w 154"/>
                <a:gd name="T59" fmla="*/ 253 h 265"/>
                <a:gd name="T60" fmla="*/ 1 w 154"/>
                <a:gd name="T61" fmla="*/ 254 h 265"/>
                <a:gd name="T62" fmla="*/ 1 w 154"/>
                <a:gd name="T63" fmla="*/ 254 h 265"/>
                <a:gd name="T64" fmla="*/ 1 w 154"/>
                <a:gd name="T65" fmla="*/ 254 h 265"/>
                <a:gd name="T66" fmla="*/ 1 w 154"/>
                <a:gd name="T67" fmla="*/ 255 h 265"/>
                <a:gd name="T68" fmla="*/ 1 w 154"/>
                <a:gd name="T69" fmla="*/ 255 h 265"/>
                <a:gd name="T70" fmla="*/ 1 w 154"/>
                <a:gd name="T71" fmla="*/ 256 h 265"/>
                <a:gd name="T72" fmla="*/ 1 w 154"/>
                <a:gd name="T73" fmla="*/ 256 h 265"/>
                <a:gd name="T74" fmla="*/ 1 w 154"/>
                <a:gd name="T75" fmla="*/ 256 h 265"/>
                <a:gd name="T76" fmla="*/ 0 w 154"/>
                <a:gd name="T77" fmla="*/ 257 h 265"/>
                <a:gd name="T78" fmla="*/ 0 w 154"/>
                <a:gd name="T79" fmla="*/ 257 h 265"/>
                <a:gd name="T80" fmla="*/ 0 w 154"/>
                <a:gd name="T81" fmla="*/ 258 h 265"/>
                <a:gd name="T82" fmla="*/ 0 w 154"/>
                <a:gd name="T83" fmla="*/ 259 h 265"/>
                <a:gd name="T84" fmla="*/ 1 w 154"/>
                <a:gd name="T85" fmla="*/ 265 h 265"/>
                <a:gd name="T86" fmla="*/ 154 w 154"/>
                <a:gd name="T8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265">
                  <a:moveTo>
                    <a:pt x="154" y="0"/>
                  </a:moveTo>
                  <a:cubicBezTo>
                    <a:pt x="72" y="4"/>
                    <a:pt x="6" y="109"/>
                    <a:pt x="1" y="241"/>
                  </a:cubicBezTo>
                  <a:cubicBezTo>
                    <a:pt x="1" y="241"/>
                    <a:pt x="1" y="241"/>
                    <a:pt x="1" y="241"/>
                  </a:cubicBezTo>
                  <a:cubicBezTo>
                    <a:pt x="1" y="242"/>
                    <a:pt x="1" y="242"/>
                    <a:pt x="1" y="242"/>
                  </a:cubicBezTo>
                  <a:cubicBezTo>
                    <a:pt x="1" y="242"/>
                    <a:pt x="1" y="242"/>
                    <a:pt x="1" y="242"/>
                  </a:cubicBezTo>
                  <a:cubicBezTo>
                    <a:pt x="1" y="242"/>
                    <a:pt x="1" y="242"/>
                    <a:pt x="1" y="242"/>
                  </a:cubicBezTo>
                  <a:cubicBezTo>
                    <a:pt x="1" y="242"/>
                    <a:pt x="1" y="242"/>
                    <a:pt x="1" y="242"/>
                  </a:cubicBezTo>
                  <a:cubicBezTo>
                    <a:pt x="1" y="242"/>
                    <a:pt x="1" y="242"/>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4"/>
                    <a:pt x="1" y="244"/>
                    <a:pt x="1" y="244"/>
                  </a:cubicBezTo>
                  <a:cubicBezTo>
                    <a:pt x="1" y="244"/>
                    <a:pt x="1" y="244"/>
                    <a:pt x="1" y="244"/>
                  </a:cubicBezTo>
                  <a:cubicBezTo>
                    <a:pt x="1" y="244"/>
                    <a:pt x="1" y="244"/>
                    <a:pt x="1" y="244"/>
                  </a:cubicBezTo>
                  <a:cubicBezTo>
                    <a:pt x="1" y="244"/>
                    <a:pt x="1" y="244"/>
                    <a:pt x="1" y="244"/>
                  </a:cubicBezTo>
                  <a:cubicBezTo>
                    <a:pt x="1" y="244"/>
                    <a:pt x="1" y="244"/>
                    <a:pt x="1" y="245"/>
                  </a:cubicBezTo>
                  <a:cubicBezTo>
                    <a:pt x="1" y="245"/>
                    <a:pt x="1" y="245"/>
                    <a:pt x="1" y="245"/>
                  </a:cubicBezTo>
                  <a:cubicBezTo>
                    <a:pt x="1" y="245"/>
                    <a:pt x="1" y="245"/>
                    <a:pt x="1" y="245"/>
                  </a:cubicBezTo>
                  <a:cubicBezTo>
                    <a:pt x="1" y="245"/>
                    <a:pt x="1" y="245"/>
                    <a:pt x="1" y="245"/>
                  </a:cubicBezTo>
                  <a:cubicBezTo>
                    <a:pt x="1" y="245"/>
                    <a:pt x="1" y="245"/>
                    <a:pt x="1" y="245"/>
                  </a:cubicBezTo>
                  <a:cubicBezTo>
                    <a:pt x="1" y="245"/>
                    <a:pt x="1" y="245"/>
                    <a:pt x="1" y="246"/>
                  </a:cubicBezTo>
                  <a:cubicBezTo>
                    <a:pt x="1" y="246"/>
                    <a:pt x="1" y="246"/>
                    <a:pt x="1" y="246"/>
                  </a:cubicBezTo>
                  <a:cubicBezTo>
                    <a:pt x="1" y="246"/>
                    <a:pt x="1" y="246"/>
                    <a:pt x="1" y="246"/>
                  </a:cubicBezTo>
                  <a:cubicBezTo>
                    <a:pt x="1" y="246"/>
                    <a:pt x="1" y="246"/>
                    <a:pt x="1" y="246"/>
                  </a:cubicBezTo>
                  <a:cubicBezTo>
                    <a:pt x="1" y="246"/>
                    <a:pt x="1" y="246"/>
                    <a:pt x="1" y="246"/>
                  </a:cubicBezTo>
                  <a:cubicBezTo>
                    <a:pt x="1" y="246"/>
                    <a:pt x="1" y="247"/>
                    <a:pt x="1" y="247"/>
                  </a:cubicBezTo>
                  <a:cubicBezTo>
                    <a:pt x="1" y="247"/>
                    <a:pt x="1" y="247"/>
                    <a:pt x="1" y="247"/>
                  </a:cubicBezTo>
                  <a:cubicBezTo>
                    <a:pt x="1" y="247"/>
                    <a:pt x="1" y="247"/>
                    <a:pt x="1" y="247"/>
                  </a:cubicBezTo>
                  <a:cubicBezTo>
                    <a:pt x="1" y="247"/>
                    <a:pt x="1" y="247"/>
                    <a:pt x="1" y="247"/>
                  </a:cubicBezTo>
                  <a:cubicBezTo>
                    <a:pt x="1" y="247"/>
                    <a:pt x="1" y="247"/>
                    <a:pt x="1" y="247"/>
                  </a:cubicBezTo>
                  <a:cubicBezTo>
                    <a:pt x="1" y="247"/>
                    <a:pt x="1" y="248"/>
                    <a:pt x="1" y="248"/>
                  </a:cubicBezTo>
                  <a:cubicBezTo>
                    <a:pt x="1" y="248"/>
                    <a:pt x="1" y="248"/>
                    <a:pt x="1" y="248"/>
                  </a:cubicBezTo>
                  <a:cubicBezTo>
                    <a:pt x="1" y="248"/>
                    <a:pt x="1" y="248"/>
                    <a:pt x="1" y="248"/>
                  </a:cubicBezTo>
                  <a:cubicBezTo>
                    <a:pt x="1" y="248"/>
                    <a:pt x="1" y="248"/>
                    <a:pt x="1" y="248"/>
                  </a:cubicBezTo>
                  <a:cubicBezTo>
                    <a:pt x="1" y="248"/>
                    <a:pt x="1" y="248"/>
                    <a:pt x="1" y="248"/>
                  </a:cubicBezTo>
                  <a:cubicBezTo>
                    <a:pt x="1" y="248"/>
                    <a:pt x="1" y="249"/>
                    <a:pt x="1" y="249"/>
                  </a:cubicBezTo>
                  <a:cubicBezTo>
                    <a:pt x="1" y="249"/>
                    <a:pt x="1" y="249"/>
                    <a:pt x="1" y="249"/>
                  </a:cubicBezTo>
                  <a:cubicBezTo>
                    <a:pt x="1" y="249"/>
                    <a:pt x="1" y="249"/>
                    <a:pt x="1" y="249"/>
                  </a:cubicBezTo>
                  <a:cubicBezTo>
                    <a:pt x="1" y="249"/>
                    <a:pt x="1" y="249"/>
                    <a:pt x="1" y="249"/>
                  </a:cubicBezTo>
                  <a:cubicBezTo>
                    <a:pt x="1" y="249"/>
                    <a:pt x="1" y="249"/>
                    <a:pt x="1" y="249"/>
                  </a:cubicBezTo>
                  <a:cubicBezTo>
                    <a:pt x="1" y="249"/>
                    <a:pt x="1" y="250"/>
                    <a:pt x="1" y="250"/>
                  </a:cubicBezTo>
                  <a:cubicBezTo>
                    <a:pt x="1" y="250"/>
                    <a:pt x="1" y="250"/>
                    <a:pt x="1" y="250"/>
                  </a:cubicBezTo>
                  <a:cubicBezTo>
                    <a:pt x="1" y="250"/>
                    <a:pt x="1" y="250"/>
                    <a:pt x="1" y="250"/>
                  </a:cubicBezTo>
                  <a:cubicBezTo>
                    <a:pt x="1" y="250"/>
                    <a:pt x="1" y="250"/>
                    <a:pt x="1" y="250"/>
                  </a:cubicBezTo>
                  <a:cubicBezTo>
                    <a:pt x="1" y="250"/>
                    <a:pt x="1" y="250"/>
                    <a:pt x="1" y="250"/>
                  </a:cubicBezTo>
                  <a:cubicBezTo>
                    <a:pt x="1" y="251"/>
                    <a:pt x="1" y="251"/>
                    <a:pt x="1" y="251"/>
                  </a:cubicBezTo>
                  <a:cubicBezTo>
                    <a:pt x="1" y="251"/>
                    <a:pt x="1" y="251"/>
                    <a:pt x="1" y="251"/>
                  </a:cubicBezTo>
                  <a:cubicBezTo>
                    <a:pt x="1" y="251"/>
                    <a:pt x="1" y="251"/>
                    <a:pt x="1" y="251"/>
                  </a:cubicBezTo>
                  <a:cubicBezTo>
                    <a:pt x="1" y="251"/>
                    <a:pt x="1" y="251"/>
                    <a:pt x="1" y="251"/>
                  </a:cubicBezTo>
                  <a:cubicBezTo>
                    <a:pt x="1" y="251"/>
                    <a:pt x="1" y="251"/>
                    <a:pt x="1" y="251"/>
                  </a:cubicBezTo>
                  <a:cubicBezTo>
                    <a:pt x="1" y="252"/>
                    <a:pt x="1" y="252"/>
                    <a:pt x="1" y="252"/>
                  </a:cubicBezTo>
                  <a:cubicBezTo>
                    <a:pt x="1" y="252"/>
                    <a:pt x="1" y="252"/>
                    <a:pt x="1" y="252"/>
                  </a:cubicBezTo>
                  <a:cubicBezTo>
                    <a:pt x="1" y="252"/>
                    <a:pt x="1" y="252"/>
                    <a:pt x="1" y="252"/>
                  </a:cubicBezTo>
                  <a:cubicBezTo>
                    <a:pt x="1" y="252"/>
                    <a:pt x="1" y="252"/>
                    <a:pt x="1" y="252"/>
                  </a:cubicBezTo>
                  <a:cubicBezTo>
                    <a:pt x="1" y="252"/>
                    <a:pt x="1" y="252"/>
                    <a:pt x="1" y="253"/>
                  </a:cubicBezTo>
                  <a:cubicBezTo>
                    <a:pt x="1" y="253"/>
                    <a:pt x="1" y="253"/>
                    <a:pt x="1" y="253"/>
                  </a:cubicBezTo>
                  <a:cubicBezTo>
                    <a:pt x="1" y="253"/>
                    <a:pt x="1" y="253"/>
                    <a:pt x="1" y="253"/>
                  </a:cubicBezTo>
                  <a:cubicBezTo>
                    <a:pt x="1" y="253"/>
                    <a:pt x="1" y="253"/>
                    <a:pt x="1" y="253"/>
                  </a:cubicBezTo>
                  <a:cubicBezTo>
                    <a:pt x="1" y="253"/>
                    <a:pt x="1" y="253"/>
                    <a:pt x="1" y="253"/>
                  </a:cubicBezTo>
                  <a:cubicBezTo>
                    <a:pt x="1" y="253"/>
                    <a:pt x="1" y="253"/>
                    <a:pt x="1" y="254"/>
                  </a:cubicBezTo>
                  <a:cubicBezTo>
                    <a:pt x="1" y="254"/>
                    <a:pt x="1" y="254"/>
                    <a:pt x="1" y="254"/>
                  </a:cubicBezTo>
                  <a:cubicBezTo>
                    <a:pt x="1" y="254"/>
                    <a:pt x="1" y="254"/>
                    <a:pt x="1" y="254"/>
                  </a:cubicBezTo>
                  <a:cubicBezTo>
                    <a:pt x="1" y="254"/>
                    <a:pt x="1" y="254"/>
                    <a:pt x="1" y="254"/>
                  </a:cubicBezTo>
                  <a:cubicBezTo>
                    <a:pt x="1" y="254"/>
                    <a:pt x="1" y="254"/>
                    <a:pt x="1" y="254"/>
                  </a:cubicBezTo>
                  <a:cubicBezTo>
                    <a:pt x="1" y="254"/>
                    <a:pt x="1" y="255"/>
                    <a:pt x="1" y="255"/>
                  </a:cubicBezTo>
                  <a:cubicBezTo>
                    <a:pt x="1" y="255"/>
                    <a:pt x="1" y="255"/>
                    <a:pt x="1" y="255"/>
                  </a:cubicBezTo>
                  <a:cubicBezTo>
                    <a:pt x="1" y="255"/>
                    <a:pt x="1" y="255"/>
                    <a:pt x="1" y="255"/>
                  </a:cubicBezTo>
                  <a:cubicBezTo>
                    <a:pt x="1" y="255"/>
                    <a:pt x="1" y="255"/>
                    <a:pt x="1" y="255"/>
                  </a:cubicBezTo>
                  <a:cubicBezTo>
                    <a:pt x="1" y="255"/>
                    <a:pt x="1" y="255"/>
                    <a:pt x="1" y="255"/>
                  </a:cubicBezTo>
                  <a:cubicBezTo>
                    <a:pt x="1" y="255"/>
                    <a:pt x="1" y="256"/>
                    <a:pt x="1" y="256"/>
                  </a:cubicBezTo>
                  <a:cubicBezTo>
                    <a:pt x="1" y="256"/>
                    <a:pt x="1" y="256"/>
                    <a:pt x="1" y="256"/>
                  </a:cubicBezTo>
                  <a:cubicBezTo>
                    <a:pt x="1" y="256"/>
                    <a:pt x="1" y="256"/>
                    <a:pt x="1" y="256"/>
                  </a:cubicBezTo>
                  <a:cubicBezTo>
                    <a:pt x="1" y="256"/>
                    <a:pt x="1" y="256"/>
                    <a:pt x="1" y="256"/>
                  </a:cubicBezTo>
                  <a:cubicBezTo>
                    <a:pt x="1" y="256"/>
                    <a:pt x="1" y="256"/>
                    <a:pt x="1" y="256"/>
                  </a:cubicBezTo>
                  <a:cubicBezTo>
                    <a:pt x="1" y="257"/>
                    <a:pt x="1" y="257"/>
                    <a:pt x="1" y="257"/>
                  </a:cubicBezTo>
                  <a:cubicBezTo>
                    <a:pt x="1" y="257"/>
                    <a:pt x="0" y="257"/>
                    <a:pt x="0" y="257"/>
                  </a:cubicBezTo>
                  <a:cubicBezTo>
                    <a:pt x="0" y="257"/>
                    <a:pt x="0" y="257"/>
                    <a:pt x="0" y="257"/>
                  </a:cubicBezTo>
                  <a:cubicBezTo>
                    <a:pt x="0" y="257"/>
                    <a:pt x="0" y="257"/>
                    <a:pt x="0" y="257"/>
                  </a:cubicBezTo>
                  <a:cubicBezTo>
                    <a:pt x="0" y="257"/>
                    <a:pt x="0" y="257"/>
                    <a:pt x="0" y="257"/>
                  </a:cubicBezTo>
                  <a:cubicBezTo>
                    <a:pt x="0" y="258"/>
                    <a:pt x="0" y="258"/>
                    <a:pt x="0" y="258"/>
                  </a:cubicBezTo>
                  <a:cubicBezTo>
                    <a:pt x="0" y="258"/>
                    <a:pt x="0" y="258"/>
                    <a:pt x="0" y="258"/>
                  </a:cubicBezTo>
                  <a:cubicBezTo>
                    <a:pt x="0" y="258"/>
                    <a:pt x="0" y="258"/>
                    <a:pt x="0" y="259"/>
                  </a:cubicBezTo>
                  <a:cubicBezTo>
                    <a:pt x="0" y="259"/>
                    <a:pt x="0" y="259"/>
                    <a:pt x="0" y="259"/>
                  </a:cubicBezTo>
                  <a:cubicBezTo>
                    <a:pt x="0" y="261"/>
                    <a:pt x="1" y="263"/>
                    <a:pt x="1" y="265"/>
                  </a:cubicBezTo>
                  <a:cubicBezTo>
                    <a:pt x="154" y="265"/>
                    <a:pt x="154" y="265"/>
                    <a:pt x="154" y="265"/>
                  </a:cubicBezTo>
                  <a:cubicBezTo>
                    <a:pt x="154" y="0"/>
                    <a:pt x="154" y="0"/>
                    <a:pt x="15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Freeform 38"/>
            <p:cNvSpPr>
              <a:spLocks/>
            </p:cNvSpPr>
            <p:nvPr/>
          </p:nvSpPr>
          <p:spPr bwMode="auto">
            <a:xfrm>
              <a:off x="8877300" y="6132513"/>
              <a:ext cx="1093788" cy="41592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39"/>
            <p:cNvSpPr>
              <a:spLocks/>
            </p:cNvSpPr>
            <p:nvPr/>
          </p:nvSpPr>
          <p:spPr bwMode="auto">
            <a:xfrm>
              <a:off x="9426575" y="6167438"/>
              <a:ext cx="544513" cy="38100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1 w 127"/>
                <a:gd name="T25" fmla="*/ 1 h 89"/>
                <a:gd name="T26" fmla="*/ 7 w 127"/>
                <a:gd name="T27" fmla="*/ 8 h 89"/>
                <a:gd name="T28" fmla="*/ 7 w 127"/>
                <a:gd name="T29" fmla="*/ 8 h 89"/>
                <a:gd name="T30" fmla="*/ 7 w 127"/>
                <a:gd name="T31" fmla="*/ 8 h 89"/>
                <a:gd name="T32" fmla="*/ 7 w 127"/>
                <a:gd name="T33" fmla="*/ 8 h 89"/>
                <a:gd name="T34" fmla="*/ 0 w 127"/>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1"/>
                    <a:pt x="5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40"/>
            <p:cNvSpPr>
              <a:spLocks/>
            </p:cNvSpPr>
            <p:nvPr/>
          </p:nvSpPr>
          <p:spPr bwMode="auto">
            <a:xfrm>
              <a:off x="9061450" y="6369050"/>
              <a:ext cx="120650"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41"/>
            <p:cNvSpPr>
              <a:spLocks/>
            </p:cNvSpPr>
            <p:nvPr/>
          </p:nvSpPr>
          <p:spPr bwMode="auto">
            <a:xfrm>
              <a:off x="9250363" y="6223000"/>
              <a:ext cx="138113"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42"/>
            <p:cNvSpPr>
              <a:spLocks/>
            </p:cNvSpPr>
            <p:nvPr/>
          </p:nvSpPr>
          <p:spPr bwMode="auto">
            <a:xfrm>
              <a:off x="9302750" y="6381750"/>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43"/>
            <p:cNvSpPr>
              <a:spLocks/>
            </p:cNvSpPr>
            <p:nvPr/>
          </p:nvSpPr>
          <p:spPr bwMode="auto">
            <a:xfrm>
              <a:off x="9491663" y="6270625"/>
              <a:ext cx="119063"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44"/>
            <p:cNvSpPr>
              <a:spLocks/>
            </p:cNvSpPr>
            <p:nvPr/>
          </p:nvSpPr>
          <p:spPr bwMode="auto">
            <a:xfrm>
              <a:off x="9628188" y="6389688"/>
              <a:ext cx="120650" cy="952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45"/>
            <p:cNvSpPr>
              <a:spLocks/>
            </p:cNvSpPr>
            <p:nvPr/>
          </p:nvSpPr>
          <p:spPr bwMode="auto">
            <a:xfrm>
              <a:off x="3789363" y="6081713"/>
              <a:ext cx="974725" cy="471488"/>
            </a:xfrm>
            <a:custGeom>
              <a:avLst/>
              <a:gdLst>
                <a:gd name="T0" fmla="*/ 226 w 227"/>
                <a:gd name="T1" fmla="*/ 110 h 110"/>
                <a:gd name="T2" fmla="*/ 227 w 227"/>
                <a:gd name="T3" fmla="*/ 97 h 110"/>
                <a:gd name="T4" fmla="*/ 170 w 227"/>
                <a:gd name="T5" fmla="*/ 40 h 110"/>
                <a:gd name="T6" fmla="*/ 165 w 227"/>
                <a:gd name="T7" fmla="*/ 40 h 110"/>
                <a:gd name="T8" fmla="*/ 115 w 227"/>
                <a:gd name="T9" fmla="*/ 0 h 110"/>
                <a:gd name="T10" fmla="*/ 63 w 227"/>
                <a:gd name="T11" fmla="*/ 51 h 110"/>
                <a:gd name="T12" fmla="*/ 49 w 227"/>
                <a:gd name="T13" fmla="*/ 49 h 110"/>
                <a:gd name="T14" fmla="*/ 0 w 227"/>
                <a:gd name="T15" fmla="*/ 99 h 110"/>
                <a:gd name="T16" fmla="*/ 1 w 227"/>
                <a:gd name="T17" fmla="*/ 110 h 110"/>
                <a:gd name="T18" fmla="*/ 226 w 227"/>
                <a:gd name="T1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10">
                  <a:moveTo>
                    <a:pt x="226" y="110"/>
                  </a:moveTo>
                  <a:cubicBezTo>
                    <a:pt x="227" y="106"/>
                    <a:pt x="227" y="102"/>
                    <a:pt x="227" y="97"/>
                  </a:cubicBezTo>
                  <a:cubicBezTo>
                    <a:pt x="227" y="66"/>
                    <a:pt x="201" y="39"/>
                    <a:pt x="170" y="40"/>
                  </a:cubicBezTo>
                  <a:cubicBezTo>
                    <a:pt x="168" y="40"/>
                    <a:pt x="166" y="40"/>
                    <a:pt x="165" y="40"/>
                  </a:cubicBezTo>
                  <a:cubicBezTo>
                    <a:pt x="159" y="17"/>
                    <a:pt x="139" y="0"/>
                    <a:pt x="115" y="0"/>
                  </a:cubicBezTo>
                  <a:cubicBezTo>
                    <a:pt x="87" y="0"/>
                    <a:pt x="64" y="24"/>
                    <a:pt x="63" y="51"/>
                  </a:cubicBezTo>
                  <a:cubicBezTo>
                    <a:pt x="59" y="50"/>
                    <a:pt x="54" y="49"/>
                    <a:pt x="49" y="49"/>
                  </a:cubicBezTo>
                  <a:cubicBezTo>
                    <a:pt x="23" y="49"/>
                    <a:pt x="0" y="72"/>
                    <a:pt x="0" y="99"/>
                  </a:cubicBezTo>
                  <a:cubicBezTo>
                    <a:pt x="0" y="102"/>
                    <a:pt x="1" y="106"/>
                    <a:pt x="1" y="110"/>
                  </a:cubicBezTo>
                  <a:cubicBezTo>
                    <a:pt x="226" y="110"/>
                    <a:pt x="226" y="110"/>
                    <a:pt x="226" y="110"/>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46"/>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47"/>
            <p:cNvSpPr>
              <a:spLocks/>
            </p:cNvSpPr>
            <p:nvPr/>
          </p:nvSpPr>
          <p:spPr bwMode="auto">
            <a:xfrm>
              <a:off x="4114800" y="6369050"/>
              <a:ext cx="120650" cy="133350"/>
            </a:xfrm>
            <a:custGeom>
              <a:avLst/>
              <a:gdLst>
                <a:gd name="T0" fmla="*/ 25 w 28"/>
                <a:gd name="T1" fmla="*/ 7 h 31"/>
                <a:gd name="T2" fmla="*/ 11 w 28"/>
                <a:gd name="T3" fmla="*/ 2 h 31"/>
                <a:gd name="T4" fmla="*/ 5 w 28"/>
                <a:gd name="T5" fmla="*/ 5 h 31"/>
                <a:gd name="T6" fmla="*/ 1 w 28"/>
                <a:gd name="T7" fmla="*/ 18 h 31"/>
                <a:gd name="T8" fmla="*/ 23 w 28"/>
                <a:gd name="T9" fmla="*/ 24 h 31"/>
                <a:gd name="T10" fmla="*/ 25 w 28"/>
                <a:gd name="T11" fmla="*/ 7 h 31"/>
              </a:gdLst>
              <a:ahLst/>
              <a:cxnLst>
                <a:cxn ang="0">
                  <a:pos x="T0" y="T1"/>
                </a:cxn>
                <a:cxn ang="0">
                  <a:pos x="T2" y="T3"/>
                </a:cxn>
                <a:cxn ang="0">
                  <a:pos x="T4" y="T5"/>
                </a:cxn>
                <a:cxn ang="0">
                  <a:pos x="T6" y="T7"/>
                </a:cxn>
                <a:cxn ang="0">
                  <a:pos x="T8" y="T9"/>
                </a:cxn>
                <a:cxn ang="0">
                  <a:pos x="T10" y="T11"/>
                </a:cxn>
              </a:cxnLst>
              <a:rect l="0" t="0" r="r" b="b"/>
              <a:pathLst>
                <a:path w="28" h="31">
                  <a:moveTo>
                    <a:pt x="25" y="7"/>
                  </a:moveTo>
                  <a:cubicBezTo>
                    <a:pt x="23" y="1"/>
                    <a:pt x="16" y="0"/>
                    <a:pt x="11" y="2"/>
                  </a:cubicBezTo>
                  <a:cubicBezTo>
                    <a:pt x="8" y="2"/>
                    <a:pt x="6" y="3"/>
                    <a:pt x="5" y="5"/>
                  </a:cubicBezTo>
                  <a:cubicBezTo>
                    <a:pt x="1" y="9"/>
                    <a:pt x="0" y="13"/>
                    <a:pt x="1" y="18"/>
                  </a:cubicBezTo>
                  <a:cubicBezTo>
                    <a:pt x="4" y="27"/>
                    <a:pt x="16" y="31"/>
                    <a:pt x="23" y="24"/>
                  </a:cubicBezTo>
                  <a:cubicBezTo>
                    <a:pt x="28" y="19"/>
                    <a:pt x="28" y="13"/>
                    <a:pt x="25" y="7"/>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48"/>
            <p:cNvSpPr>
              <a:spLocks/>
            </p:cNvSpPr>
            <p:nvPr/>
          </p:nvSpPr>
          <p:spPr bwMode="auto">
            <a:xfrm>
              <a:off x="4137025" y="6215063"/>
              <a:ext cx="153988" cy="119063"/>
            </a:xfrm>
            <a:custGeom>
              <a:avLst/>
              <a:gdLst>
                <a:gd name="T0" fmla="*/ 20 w 36"/>
                <a:gd name="T1" fmla="*/ 0 h 28"/>
                <a:gd name="T2" fmla="*/ 20 w 36"/>
                <a:gd name="T3" fmla="*/ 28 h 28"/>
                <a:gd name="T4" fmla="*/ 20 w 36"/>
                <a:gd name="T5" fmla="*/ 0 h 28"/>
              </a:gdLst>
              <a:ahLst/>
              <a:cxnLst>
                <a:cxn ang="0">
                  <a:pos x="T0" y="T1"/>
                </a:cxn>
                <a:cxn ang="0">
                  <a:pos x="T2" y="T3"/>
                </a:cxn>
                <a:cxn ang="0">
                  <a:pos x="T4" y="T5"/>
                </a:cxn>
              </a:cxnLst>
              <a:rect l="0" t="0" r="r" b="b"/>
              <a:pathLst>
                <a:path w="36" h="28">
                  <a:moveTo>
                    <a:pt x="20" y="0"/>
                  </a:moveTo>
                  <a:cubicBezTo>
                    <a:pt x="0" y="0"/>
                    <a:pt x="0" y="28"/>
                    <a:pt x="20" y="28"/>
                  </a:cubicBezTo>
                  <a:cubicBezTo>
                    <a:pt x="36" y="28"/>
                    <a:pt x="36" y="0"/>
                    <a:pt x="20"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49"/>
            <p:cNvSpPr>
              <a:spLocks/>
            </p:cNvSpPr>
            <p:nvPr/>
          </p:nvSpPr>
          <p:spPr bwMode="auto">
            <a:xfrm>
              <a:off x="4346575" y="6343650"/>
              <a:ext cx="115888" cy="128588"/>
            </a:xfrm>
            <a:custGeom>
              <a:avLst/>
              <a:gdLst>
                <a:gd name="T0" fmla="*/ 24 w 27"/>
                <a:gd name="T1" fmla="*/ 6 h 30"/>
                <a:gd name="T2" fmla="*/ 20 w 27"/>
                <a:gd name="T3" fmla="*/ 3 h 30"/>
                <a:gd name="T4" fmla="*/ 7 w 27"/>
                <a:gd name="T5" fmla="*/ 3 h 30"/>
                <a:gd name="T6" fmla="*/ 2 w 27"/>
                <a:gd name="T7" fmla="*/ 8 h 30"/>
                <a:gd name="T8" fmla="*/ 0 w 27"/>
                <a:gd name="T9" fmla="*/ 15 h 30"/>
                <a:gd name="T10" fmla="*/ 10 w 27"/>
                <a:gd name="T11" fmla="*/ 28 h 30"/>
                <a:gd name="T12" fmla="*/ 26 w 27"/>
                <a:gd name="T13" fmla="*/ 22 h 30"/>
                <a:gd name="T14" fmla="*/ 27 w 27"/>
                <a:gd name="T15" fmla="*/ 15 h 30"/>
                <a:gd name="T16" fmla="*/ 24 w 27"/>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0">
                  <a:moveTo>
                    <a:pt x="24" y="6"/>
                  </a:moveTo>
                  <a:cubicBezTo>
                    <a:pt x="23" y="5"/>
                    <a:pt x="22" y="3"/>
                    <a:pt x="20" y="3"/>
                  </a:cubicBezTo>
                  <a:cubicBezTo>
                    <a:pt x="16" y="0"/>
                    <a:pt x="11" y="0"/>
                    <a:pt x="7" y="3"/>
                  </a:cubicBezTo>
                  <a:cubicBezTo>
                    <a:pt x="4" y="4"/>
                    <a:pt x="3" y="6"/>
                    <a:pt x="2" y="8"/>
                  </a:cubicBezTo>
                  <a:cubicBezTo>
                    <a:pt x="0" y="10"/>
                    <a:pt x="0" y="12"/>
                    <a:pt x="0" y="15"/>
                  </a:cubicBezTo>
                  <a:cubicBezTo>
                    <a:pt x="0" y="21"/>
                    <a:pt x="4" y="27"/>
                    <a:pt x="10" y="28"/>
                  </a:cubicBezTo>
                  <a:cubicBezTo>
                    <a:pt x="16" y="30"/>
                    <a:pt x="22" y="27"/>
                    <a:pt x="26" y="22"/>
                  </a:cubicBezTo>
                  <a:cubicBezTo>
                    <a:pt x="27" y="20"/>
                    <a:pt x="27" y="17"/>
                    <a:pt x="27" y="15"/>
                  </a:cubicBezTo>
                  <a:cubicBezTo>
                    <a:pt x="27" y="12"/>
                    <a:pt x="26" y="9"/>
                    <a:pt x="24" y="6"/>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50"/>
            <p:cNvSpPr>
              <a:spLocks/>
            </p:cNvSpPr>
            <p:nvPr/>
          </p:nvSpPr>
          <p:spPr bwMode="auto">
            <a:xfrm>
              <a:off x="4514850" y="6373813"/>
              <a:ext cx="153988" cy="115888"/>
            </a:xfrm>
            <a:custGeom>
              <a:avLst/>
              <a:gdLst>
                <a:gd name="T0" fmla="*/ 16 w 36"/>
                <a:gd name="T1" fmla="*/ 0 h 27"/>
                <a:gd name="T2" fmla="*/ 16 w 36"/>
                <a:gd name="T3" fmla="*/ 27 h 27"/>
                <a:gd name="T4" fmla="*/ 16 w 36"/>
                <a:gd name="T5" fmla="*/ 0 h 27"/>
              </a:gdLst>
              <a:ahLst/>
              <a:cxnLst>
                <a:cxn ang="0">
                  <a:pos x="T0" y="T1"/>
                </a:cxn>
                <a:cxn ang="0">
                  <a:pos x="T2" y="T3"/>
                </a:cxn>
                <a:cxn ang="0">
                  <a:pos x="T4" y="T5"/>
                </a:cxn>
              </a:cxnLst>
              <a:rect l="0" t="0" r="r" b="b"/>
              <a:pathLst>
                <a:path w="36" h="27">
                  <a:moveTo>
                    <a:pt x="16" y="0"/>
                  </a:moveTo>
                  <a:cubicBezTo>
                    <a:pt x="0" y="0"/>
                    <a:pt x="0" y="27"/>
                    <a:pt x="16" y="27"/>
                  </a:cubicBezTo>
                  <a:cubicBezTo>
                    <a:pt x="36" y="27"/>
                    <a:pt x="36" y="0"/>
                    <a:pt x="16"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51"/>
            <p:cNvSpPr>
              <a:spLocks noEditPoints="1"/>
            </p:cNvSpPr>
            <p:nvPr/>
          </p:nvSpPr>
          <p:spPr bwMode="auto">
            <a:xfrm>
              <a:off x="3789363" y="6291263"/>
              <a:ext cx="269875" cy="214313"/>
            </a:xfrm>
            <a:custGeom>
              <a:avLst/>
              <a:gdLst>
                <a:gd name="T0" fmla="*/ 63 w 63"/>
                <a:gd name="T1" fmla="*/ 2 h 50"/>
                <a:gd name="T2" fmla="*/ 63 w 63"/>
                <a:gd name="T3" fmla="*/ 2 h 50"/>
                <a:gd name="T4" fmla="*/ 63 w 63"/>
                <a:gd name="T5" fmla="*/ 2 h 50"/>
                <a:gd name="T6" fmla="*/ 63 w 63"/>
                <a:gd name="T7" fmla="*/ 2 h 50"/>
                <a:gd name="T8" fmla="*/ 63 w 63"/>
                <a:gd name="T9" fmla="*/ 2 h 50"/>
                <a:gd name="T10" fmla="*/ 63 w 63"/>
                <a:gd name="T11" fmla="*/ 2 h 50"/>
                <a:gd name="T12" fmla="*/ 63 w 63"/>
                <a:gd name="T13" fmla="*/ 2 h 50"/>
                <a:gd name="T14" fmla="*/ 63 w 63"/>
                <a:gd name="T15" fmla="*/ 2 h 50"/>
                <a:gd name="T16" fmla="*/ 63 w 63"/>
                <a:gd name="T17" fmla="*/ 2 h 50"/>
                <a:gd name="T18" fmla="*/ 63 w 63"/>
                <a:gd name="T19" fmla="*/ 2 h 50"/>
                <a:gd name="T20" fmla="*/ 63 w 63"/>
                <a:gd name="T21" fmla="*/ 2 h 50"/>
                <a:gd name="T22" fmla="*/ 63 w 63"/>
                <a:gd name="T23" fmla="*/ 2 h 50"/>
                <a:gd name="T24" fmla="*/ 63 w 63"/>
                <a:gd name="T25" fmla="*/ 1 h 50"/>
                <a:gd name="T26" fmla="*/ 63 w 63"/>
                <a:gd name="T27" fmla="*/ 2 h 50"/>
                <a:gd name="T28" fmla="*/ 63 w 63"/>
                <a:gd name="T29" fmla="*/ 1 h 50"/>
                <a:gd name="T30" fmla="*/ 63 w 63"/>
                <a:gd name="T31" fmla="*/ 1 h 50"/>
                <a:gd name="T32" fmla="*/ 63 w 63"/>
                <a:gd name="T33" fmla="*/ 1 h 50"/>
                <a:gd name="T34" fmla="*/ 63 w 63"/>
                <a:gd name="T35" fmla="*/ 1 h 50"/>
                <a:gd name="T36" fmla="*/ 63 w 63"/>
                <a:gd name="T37" fmla="*/ 1 h 50"/>
                <a:gd name="T38" fmla="*/ 63 w 63"/>
                <a:gd name="T39" fmla="*/ 1 h 50"/>
                <a:gd name="T40" fmla="*/ 63 w 63"/>
                <a:gd name="T41" fmla="*/ 1 h 50"/>
                <a:gd name="T42" fmla="*/ 63 w 63"/>
                <a:gd name="T43" fmla="*/ 1 h 50"/>
                <a:gd name="T44" fmla="*/ 63 w 63"/>
                <a:gd name="T45" fmla="*/ 1 h 50"/>
                <a:gd name="T46" fmla="*/ 63 w 63"/>
                <a:gd name="T47" fmla="*/ 1 h 50"/>
                <a:gd name="T48" fmla="*/ 63 w 63"/>
                <a:gd name="T49" fmla="*/ 1 h 50"/>
                <a:gd name="T50" fmla="*/ 63 w 63"/>
                <a:gd name="T51" fmla="*/ 1 h 50"/>
                <a:gd name="T52" fmla="*/ 63 w 63"/>
                <a:gd name="T53" fmla="*/ 1 h 50"/>
                <a:gd name="T54" fmla="*/ 63 w 63"/>
                <a:gd name="T55" fmla="*/ 1 h 50"/>
                <a:gd name="T56" fmla="*/ 63 w 63"/>
                <a:gd name="T57" fmla="*/ 1 h 50"/>
                <a:gd name="T58" fmla="*/ 63 w 63"/>
                <a:gd name="T59" fmla="*/ 1 h 50"/>
                <a:gd name="T60" fmla="*/ 63 w 63"/>
                <a:gd name="T61" fmla="*/ 0 h 50"/>
                <a:gd name="T62" fmla="*/ 63 w 63"/>
                <a:gd name="T63" fmla="*/ 1 h 50"/>
                <a:gd name="T64" fmla="*/ 63 w 63"/>
                <a:gd name="T65" fmla="*/ 0 h 50"/>
                <a:gd name="T66" fmla="*/ 63 w 63"/>
                <a:gd name="T67" fmla="*/ 0 h 50"/>
                <a:gd name="T68" fmla="*/ 63 w 63"/>
                <a:gd name="T69" fmla="*/ 0 h 50"/>
                <a:gd name="T70" fmla="*/ 63 w 63"/>
                <a:gd name="T71" fmla="*/ 0 h 50"/>
                <a:gd name="T72" fmla="*/ 49 w 63"/>
                <a:gd name="T73" fmla="*/ 0 h 50"/>
                <a:gd name="T74" fmla="*/ 0 w 63"/>
                <a:gd name="T75" fmla="*/ 50 h 50"/>
                <a:gd name="T76" fmla="*/ 0 w 63"/>
                <a:gd name="T77" fmla="*/ 50 h 50"/>
                <a:gd name="T78" fmla="*/ 49 w 63"/>
                <a:gd name="T79" fmla="*/ 0 h 50"/>
                <a:gd name="T80" fmla="*/ 63 w 63"/>
                <a:gd name="T81" fmla="*/ 2 h 50"/>
                <a:gd name="T82" fmla="*/ 63 w 63"/>
                <a:gd name="T83" fmla="*/ 2 h 50"/>
                <a:gd name="T84" fmla="*/ 63 w 63"/>
                <a:gd name="T85" fmla="*/ 2 h 50"/>
                <a:gd name="T86" fmla="*/ 49 w 63"/>
                <a:gd name="T87" fmla="*/ 0 h 50"/>
                <a:gd name="T88" fmla="*/ 63 w 63"/>
                <a:gd name="T89" fmla="*/ 0 h 50"/>
                <a:gd name="T90" fmla="*/ 63 w 63"/>
                <a:gd name="T91" fmla="*/ 0 h 50"/>
                <a:gd name="T92" fmla="*/ 63 w 63"/>
                <a:gd name="T93" fmla="*/ 0 h 50"/>
                <a:gd name="T94" fmla="*/ 63 w 63"/>
                <a:gd name="T95" fmla="*/ 0 h 50"/>
                <a:gd name="T96" fmla="*/ 63 w 63"/>
                <a:gd name="T97" fmla="*/ 0 h 50"/>
                <a:gd name="T98" fmla="*/ 63 w 63"/>
                <a:gd name="T99" fmla="*/ 0 h 50"/>
                <a:gd name="T100" fmla="*/ 63 w 63"/>
                <a:gd name="T101" fmla="*/ 0 h 50"/>
                <a:gd name="T102" fmla="*/ 63 w 63"/>
                <a:gd name="T103" fmla="*/ 0 h 50"/>
                <a:gd name="T104" fmla="*/ 63 w 63"/>
                <a:gd name="T105" fmla="*/ 0 h 50"/>
                <a:gd name="T106" fmla="*/ 63 w 63"/>
                <a:gd name="T107" fmla="*/ 0 h 50"/>
                <a:gd name="T108" fmla="*/ 63 w 63"/>
                <a:gd name="T109" fmla="*/ 0 h 50"/>
                <a:gd name="T110" fmla="*/ 63 w 63"/>
                <a:gd name="T111" fmla="*/ 0 h 50"/>
                <a:gd name="T112" fmla="*/ 63 w 63"/>
                <a:gd name="T113" fmla="*/ 0 h 50"/>
                <a:gd name="T114" fmla="*/ 63 w 63"/>
                <a:gd name="T115" fmla="*/ 0 h 50"/>
                <a:gd name="T116" fmla="*/ 63 w 63"/>
                <a:gd name="T1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50">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1"/>
                  </a:moveTo>
                  <a:cubicBezTo>
                    <a:pt x="63" y="1"/>
                    <a:pt x="63" y="2"/>
                    <a:pt x="63" y="2"/>
                  </a:cubicBezTo>
                  <a:cubicBezTo>
                    <a:pt x="63" y="2"/>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0"/>
                  </a:moveTo>
                  <a:cubicBezTo>
                    <a:pt x="63" y="1"/>
                    <a:pt x="63" y="1"/>
                    <a:pt x="63" y="1"/>
                  </a:cubicBezTo>
                  <a:cubicBezTo>
                    <a:pt x="63" y="1"/>
                    <a:pt x="63" y="1"/>
                    <a:pt x="63" y="0"/>
                  </a:cubicBezTo>
                  <a:moveTo>
                    <a:pt x="63" y="0"/>
                  </a:moveTo>
                  <a:cubicBezTo>
                    <a:pt x="63" y="0"/>
                    <a:pt x="63" y="0"/>
                    <a:pt x="63" y="0"/>
                  </a:cubicBezTo>
                  <a:cubicBezTo>
                    <a:pt x="63" y="0"/>
                    <a:pt x="63" y="0"/>
                    <a:pt x="63" y="0"/>
                  </a:cubicBezTo>
                  <a:moveTo>
                    <a:pt x="49" y="0"/>
                  </a:moveTo>
                  <a:cubicBezTo>
                    <a:pt x="23" y="0"/>
                    <a:pt x="0" y="23"/>
                    <a:pt x="0" y="50"/>
                  </a:cubicBezTo>
                  <a:cubicBezTo>
                    <a:pt x="0" y="50"/>
                    <a:pt x="0" y="50"/>
                    <a:pt x="0" y="50"/>
                  </a:cubicBezTo>
                  <a:cubicBezTo>
                    <a:pt x="0" y="23"/>
                    <a:pt x="23" y="0"/>
                    <a:pt x="49" y="0"/>
                  </a:cubicBezTo>
                  <a:cubicBezTo>
                    <a:pt x="54" y="0"/>
                    <a:pt x="59" y="1"/>
                    <a:pt x="63" y="2"/>
                  </a:cubicBezTo>
                  <a:cubicBezTo>
                    <a:pt x="63" y="2"/>
                    <a:pt x="63" y="2"/>
                    <a:pt x="63" y="2"/>
                  </a:cubicBezTo>
                  <a:cubicBezTo>
                    <a:pt x="63" y="2"/>
                    <a:pt x="63" y="2"/>
                    <a:pt x="63" y="2"/>
                  </a:cubicBezTo>
                  <a:cubicBezTo>
                    <a:pt x="59" y="1"/>
                    <a:pt x="54" y="0"/>
                    <a:pt x="49"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path>
              </a:pathLst>
            </a:custGeom>
            <a:solidFill>
              <a:srgbClr val="F2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52"/>
            <p:cNvSpPr>
              <a:spLocks noEditPoints="1"/>
            </p:cNvSpPr>
            <p:nvPr/>
          </p:nvSpPr>
          <p:spPr bwMode="auto">
            <a:xfrm>
              <a:off x="3789363" y="6086475"/>
              <a:ext cx="458788" cy="466725"/>
            </a:xfrm>
            <a:custGeom>
              <a:avLst/>
              <a:gdLst>
                <a:gd name="T0" fmla="*/ 37 w 107"/>
                <a:gd name="T1" fmla="*/ 93 h 109"/>
                <a:gd name="T2" fmla="*/ 37 w 107"/>
                <a:gd name="T3" fmla="*/ 68 h 109"/>
                <a:gd name="T4" fmla="*/ 37 w 107"/>
                <a:gd name="T5" fmla="*/ 93 h 109"/>
                <a:gd name="T6" fmla="*/ 90 w 107"/>
                <a:gd name="T7" fmla="*/ 94 h 109"/>
                <a:gd name="T8" fmla="*/ 77 w 107"/>
                <a:gd name="T9" fmla="*/ 84 h 109"/>
                <a:gd name="T10" fmla="*/ 81 w 107"/>
                <a:gd name="T11" fmla="*/ 71 h 109"/>
                <a:gd name="T12" fmla="*/ 87 w 107"/>
                <a:gd name="T13" fmla="*/ 68 h 109"/>
                <a:gd name="T14" fmla="*/ 92 w 107"/>
                <a:gd name="T15" fmla="*/ 67 h 109"/>
                <a:gd name="T16" fmla="*/ 101 w 107"/>
                <a:gd name="T17" fmla="*/ 73 h 109"/>
                <a:gd name="T18" fmla="*/ 99 w 107"/>
                <a:gd name="T19" fmla="*/ 90 h 109"/>
                <a:gd name="T20" fmla="*/ 90 w 107"/>
                <a:gd name="T21" fmla="*/ 94 h 109"/>
                <a:gd name="T22" fmla="*/ 107 w 107"/>
                <a:gd name="T23" fmla="*/ 0 h 109"/>
                <a:gd name="T24" fmla="*/ 63 w 107"/>
                <a:gd name="T25" fmla="*/ 48 h 109"/>
                <a:gd name="T26" fmla="*/ 63 w 107"/>
                <a:gd name="T27" fmla="*/ 48 h 109"/>
                <a:gd name="T28" fmla="*/ 63 w 107"/>
                <a:gd name="T29" fmla="*/ 48 h 109"/>
                <a:gd name="T30" fmla="*/ 63 w 107"/>
                <a:gd name="T31" fmla="*/ 48 h 109"/>
                <a:gd name="T32" fmla="*/ 63 w 107"/>
                <a:gd name="T33" fmla="*/ 48 h 109"/>
                <a:gd name="T34" fmla="*/ 63 w 107"/>
                <a:gd name="T35" fmla="*/ 48 h 109"/>
                <a:gd name="T36" fmla="*/ 63 w 107"/>
                <a:gd name="T37" fmla="*/ 48 h 109"/>
                <a:gd name="T38" fmla="*/ 63 w 107"/>
                <a:gd name="T39" fmla="*/ 48 h 109"/>
                <a:gd name="T40" fmla="*/ 63 w 107"/>
                <a:gd name="T41" fmla="*/ 48 h 109"/>
                <a:gd name="T42" fmla="*/ 63 w 107"/>
                <a:gd name="T43" fmla="*/ 48 h 109"/>
                <a:gd name="T44" fmla="*/ 63 w 107"/>
                <a:gd name="T45" fmla="*/ 48 h 109"/>
                <a:gd name="T46" fmla="*/ 63 w 107"/>
                <a:gd name="T47" fmla="*/ 48 h 109"/>
                <a:gd name="T48" fmla="*/ 63 w 107"/>
                <a:gd name="T49" fmla="*/ 48 h 109"/>
                <a:gd name="T50" fmla="*/ 63 w 107"/>
                <a:gd name="T51" fmla="*/ 49 h 109"/>
                <a:gd name="T52" fmla="*/ 63 w 107"/>
                <a:gd name="T53" fmla="*/ 49 h 109"/>
                <a:gd name="T54" fmla="*/ 63 w 107"/>
                <a:gd name="T55" fmla="*/ 49 h 109"/>
                <a:gd name="T56" fmla="*/ 63 w 107"/>
                <a:gd name="T57" fmla="*/ 49 h 109"/>
                <a:gd name="T58" fmla="*/ 63 w 107"/>
                <a:gd name="T59" fmla="*/ 49 h 109"/>
                <a:gd name="T60" fmla="*/ 63 w 107"/>
                <a:gd name="T61" fmla="*/ 49 h 109"/>
                <a:gd name="T62" fmla="*/ 63 w 107"/>
                <a:gd name="T63" fmla="*/ 49 h 109"/>
                <a:gd name="T64" fmla="*/ 63 w 107"/>
                <a:gd name="T65" fmla="*/ 49 h 109"/>
                <a:gd name="T66" fmla="*/ 63 w 107"/>
                <a:gd name="T67" fmla="*/ 49 h 109"/>
                <a:gd name="T68" fmla="*/ 63 w 107"/>
                <a:gd name="T69" fmla="*/ 49 h 109"/>
                <a:gd name="T70" fmla="*/ 63 w 107"/>
                <a:gd name="T71" fmla="*/ 49 h 109"/>
                <a:gd name="T72" fmla="*/ 63 w 107"/>
                <a:gd name="T73" fmla="*/ 49 h 109"/>
                <a:gd name="T74" fmla="*/ 63 w 107"/>
                <a:gd name="T75" fmla="*/ 50 h 109"/>
                <a:gd name="T76" fmla="*/ 63 w 107"/>
                <a:gd name="T77" fmla="*/ 50 h 109"/>
                <a:gd name="T78" fmla="*/ 63 w 107"/>
                <a:gd name="T79" fmla="*/ 50 h 109"/>
                <a:gd name="T80" fmla="*/ 63 w 107"/>
                <a:gd name="T81" fmla="*/ 50 h 109"/>
                <a:gd name="T82" fmla="*/ 63 w 107"/>
                <a:gd name="T83" fmla="*/ 50 h 109"/>
                <a:gd name="T84" fmla="*/ 63 w 107"/>
                <a:gd name="T85" fmla="*/ 50 h 109"/>
                <a:gd name="T86" fmla="*/ 63 w 107"/>
                <a:gd name="T87" fmla="*/ 50 h 109"/>
                <a:gd name="T88" fmla="*/ 63 w 107"/>
                <a:gd name="T89" fmla="*/ 50 h 109"/>
                <a:gd name="T90" fmla="*/ 63 w 107"/>
                <a:gd name="T91" fmla="*/ 50 h 109"/>
                <a:gd name="T92" fmla="*/ 63 w 107"/>
                <a:gd name="T93" fmla="*/ 50 h 109"/>
                <a:gd name="T94" fmla="*/ 63 w 107"/>
                <a:gd name="T95" fmla="*/ 50 h 109"/>
                <a:gd name="T96" fmla="*/ 49 w 107"/>
                <a:gd name="T97" fmla="*/ 48 h 109"/>
                <a:gd name="T98" fmla="*/ 0 w 107"/>
                <a:gd name="T99" fmla="*/ 98 h 109"/>
                <a:gd name="T100" fmla="*/ 1 w 107"/>
                <a:gd name="T101" fmla="*/ 109 h 109"/>
                <a:gd name="T102" fmla="*/ 107 w 107"/>
                <a:gd name="T103" fmla="*/ 109 h 109"/>
                <a:gd name="T104" fmla="*/ 107 w 107"/>
                <a:gd name="T105" fmla="*/ 56 h 109"/>
                <a:gd name="T106" fmla="*/ 101 w 107"/>
                <a:gd name="T107" fmla="*/ 58 h 109"/>
                <a:gd name="T108" fmla="*/ 101 w 107"/>
                <a:gd name="T109" fmla="*/ 30 h 109"/>
                <a:gd name="T110" fmla="*/ 107 w 107"/>
                <a:gd name="T111" fmla="*/ 31 h 109"/>
                <a:gd name="T112" fmla="*/ 107 w 107"/>
                <a:gd name="T11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09">
                  <a:moveTo>
                    <a:pt x="37" y="93"/>
                  </a:moveTo>
                  <a:cubicBezTo>
                    <a:pt x="21" y="93"/>
                    <a:pt x="21" y="68"/>
                    <a:pt x="37" y="68"/>
                  </a:cubicBezTo>
                  <a:cubicBezTo>
                    <a:pt x="53" y="68"/>
                    <a:pt x="53" y="93"/>
                    <a:pt x="37" y="93"/>
                  </a:cubicBezTo>
                  <a:moveTo>
                    <a:pt x="90" y="94"/>
                  </a:moveTo>
                  <a:cubicBezTo>
                    <a:pt x="85" y="94"/>
                    <a:pt x="79" y="90"/>
                    <a:pt x="77" y="84"/>
                  </a:cubicBezTo>
                  <a:cubicBezTo>
                    <a:pt x="76" y="79"/>
                    <a:pt x="77" y="75"/>
                    <a:pt x="81" y="71"/>
                  </a:cubicBezTo>
                  <a:cubicBezTo>
                    <a:pt x="82" y="69"/>
                    <a:pt x="84" y="68"/>
                    <a:pt x="87" y="68"/>
                  </a:cubicBezTo>
                  <a:cubicBezTo>
                    <a:pt x="88" y="67"/>
                    <a:pt x="90" y="67"/>
                    <a:pt x="92" y="67"/>
                  </a:cubicBezTo>
                  <a:cubicBezTo>
                    <a:pt x="96" y="67"/>
                    <a:pt x="99" y="69"/>
                    <a:pt x="101" y="73"/>
                  </a:cubicBezTo>
                  <a:cubicBezTo>
                    <a:pt x="104" y="79"/>
                    <a:pt x="104" y="85"/>
                    <a:pt x="99" y="90"/>
                  </a:cubicBezTo>
                  <a:cubicBezTo>
                    <a:pt x="97" y="92"/>
                    <a:pt x="93" y="94"/>
                    <a:pt x="90" y="94"/>
                  </a:cubicBezTo>
                  <a:moveTo>
                    <a:pt x="107" y="0"/>
                  </a:moveTo>
                  <a:cubicBezTo>
                    <a:pt x="83" y="4"/>
                    <a:pt x="65" y="24"/>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59" y="49"/>
                    <a:pt x="54" y="48"/>
                    <a:pt x="49" y="48"/>
                  </a:cubicBezTo>
                  <a:cubicBezTo>
                    <a:pt x="23" y="48"/>
                    <a:pt x="0" y="71"/>
                    <a:pt x="0" y="98"/>
                  </a:cubicBezTo>
                  <a:cubicBezTo>
                    <a:pt x="0" y="101"/>
                    <a:pt x="1" y="105"/>
                    <a:pt x="1" y="109"/>
                  </a:cubicBezTo>
                  <a:cubicBezTo>
                    <a:pt x="107" y="109"/>
                    <a:pt x="107" y="109"/>
                    <a:pt x="107" y="109"/>
                  </a:cubicBezTo>
                  <a:cubicBezTo>
                    <a:pt x="107" y="56"/>
                    <a:pt x="107" y="56"/>
                    <a:pt x="107" y="56"/>
                  </a:cubicBezTo>
                  <a:cubicBezTo>
                    <a:pt x="105" y="57"/>
                    <a:pt x="103" y="58"/>
                    <a:pt x="101" y="58"/>
                  </a:cubicBezTo>
                  <a:cubicBezTo>
                    <a:pt x="81" y="58"/>
                    <a:pt x="81" y="30"/>
                    <a:pt x="101" y="30"/>
                  </a:cubicBezTo>
                  <a:cubicBezTo>
                    <a:pt x="103" y="30"/>
                    <a:pt x="105" y="30"/>
                    <a:pt x="107" y="31"/>
                  </a:cubicBezTo>
                  <a:cubicBezTo>
                    <a:pt x="107" y="0"/>
                    <a:pt x="107" y="0"/>
                    <a:pt x="107"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53"/>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54"/>
            <p:cNvSpPr>
              <a:spLocks/>
            </p:cNvSpPr>
            <p:nvPr/>
          </p:nvSpPr>
          <p:spPr bwMode="auto">
            <a:xfrm>
              <a:off x="4114800" y="6373813"/>
              <a:ext cx="120650" cy="115888"/>
            </a:xfrm>
            <a:custGeom>
              <a:avLst/>
              <a:gdLst>
                <a:gd name="T0" fmla="*/ 16 w 28"/>
                <a:gd name="T1" fmla="*/ 0 h 27"/>
                <a:gd name="T2" fmla="*/ 11 w 28"/>
                <a:gd name="T3" fmla="*/ 1 h 27"/>
                <a:gd name="T4" fmla="*/ 5 w 28"/>
                <a:gd name="T5" fmla="*/ 4 h 27"/>
                <a:gd name="T6" fmla="*/ 1 w 28"/>
                <a:gd name="T7" fmla="*/ 17 h 27"/>
                <a:gd name="T8" fmla="*/ 14 w 28"/>
                <a:gd name="T9" fmla="*/ 27 h 27"/>
                <a:gd name="T10" fmla="*/ 23 w 28"/>
                <a:gd name="T11" fmla="*/ 23 h 27"/>
                <a:gd name="T12" fmla="*/ 25 w 28"/>
                <a:gd name="T13" fmla="*/ 6 h 27"/>
                <a:gd name="T14" fmla="*/ 16 w 2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16" y="0"/>
                  </a:moveTo>
                  <a:cubicBezTo>
                    <a:pt x="14" y="0"/>
                    <a:pt x="12" y="0"/>
                    <a:pt x="11" y="1"/>
                  </a:cubicBezTo>
                  <a:cubicBezTo>
                    <a:pt x="8" y="1"/>
                    <a:pt x="6" y="2"/>
                    <a:pt x="5" y="4"/>
                  </a:cubicBezTo>
                  <a:cubicBezTo>
                    <a:pt x="1" y="8"/>
                    <a:pt x="0" y="12"/>
                    <a:pt x="1" y="17"/>
                  </a:cubicBezTo>
                  <a:cubicBezTo>
                    <a:pt x="3" y="23"/>
                    <a:pt x="9" y="27"/>
                    <a:pt x="14" y="27"/>
                  </a:cubicBezTo>
                  <a:cubicBezTo>
                    <a:pt x="17" y="27"/>
                    <a:pt x="21" y="25"/>
                    <a:pt x="23" y="23"/>
                  </a:cubicBezTo>
                  <a:cubicBezTo>
                    <a:pt x="28" y="18"/>
                    <a:pt x="28" y="12"/>
                    <a:pt x="25" y="6"/>
                  </a:cubicBezTo>
                  <a:cubicBezTo>
                    <a:pt x="23" y="2"/>
                    <a:pt x="20"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55"/>
            <p:cNvSpPr>
              <a:spLocks/>
            </p:cNvSpPr>
            <p:nvPr/>
          </p:nvSpPr>
          <p:spPr bwMode="auto">
            <a:xfrm>
              <a:off x="4137025" y="6215063"/>
              <a:ext cx="111125" cy="119063"/>
            </a:xfrm>
            <a:custGeom>
              <a:avLst/>
              <a:gdLst>
                <a:gd name="T0" fmla="*/ 20 w 26"/>
                <a:gd name="T1" fmla="*/ 0 h 28"/>
                <a:gd name="T2" fmla="*/ 20 w 26"/>
                <a:gd name="T3" fmla="*/ 28 h 28"/>
                <a:gd name="T4" fmla="*/ 26 w 26"/>
                <a:gd name="T5" fmla="*/ 26 h 28"/>
                <a:gd name="T6" fmla="*/ 26 w 26"/>
                <a:gd name="T7" fmla="*/ 1 h 28"/>
                <a:gd name="T8" fmla="*/ 20 w 26"/>
                <a:gd name="T9" fmla="*/ 0 h 28"/>
              </a:gdLst>
              <a:ahLst/>
              <a:cxnLst>
                <a:cxn ang="0">
                  <a:pos x="T0" y="T1"/>
                </a:cxn>
                <a:cxn ang="0">
                  <a:pos x="T2" y="T3"/>
                </a:cxn>
                <a:cxn ang="0">
                  <a:pos x="T4" y="T5"/>
                </a:cxn>
                <a:cxn ang="0">
                  <a:pos x="T6" y="T7"/>
                </a:cxn>
                <a:cxn ang="0">
                  <a:pos x="T8" y="T9"/>
                </a:cxn>
              </a:cxnLst>
              <a:rect l="0" t="0" r="r" b="b"/>
              <a:pathLst>
                <a:path w="26" h="28">
                  <a:moveTo>
                    <a:pt x="20" y="0"/>
                  </a:moveTo>
                  <a:cubicBezTo>
                    <a:pt x="0" y="0"/>
                    <a:pt x="0" y="28"/>
                    <a:pt x="20" y="28"/>
                  </a:cubicBezTo>
                  <a:cubicBezTo>
                    <a:pt x="22" y="28"/>
                    <a:pt x="24" y="27"/>
                    <a:pt x="26" y="26"/>
                  </a:cubicBezTo>
                  <a:cubicBezTo>
                    <a:pt x="26" y="1"/>
                    <a:pt x="26" y="1"/>
                    <a:pt x="26" y="1"/>
                  </a:cubicBezTo>
                  <a:cubicBezTo>
                    <a:pt x="24" y="0"/>
                    <a:pt x="22" y="0"/>
                    <a:pt x="20"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7" name="Freeform 62"/>
            <p:cNvSpPr>
              <a:spLocks/>
            </p:cNvSpPr>
            <p:nvPr/>
          </p:nvSpPr>
          <p:spPr bwMode="auto">
            <a:xfrm>
              <a:off x="2773363" y="6069013"/>
              <a:ext cx="158750" cy="698500"/>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8" name="Freeform 63"/>
            <p:cNvSpPr>
              <a:spLocks/>
            </p:cNvSpPr>
            <p:nvPr/>
          </p:nvSpPr>
          <p:spPr bwMode="auto">
            <a:xfrm>
              <a:off x="2506663" y="5772150"/>
              <a:ext cx="531813" cy="561975"/>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9" name="Freeform 64"/>
            <p:cNvSpPr>
              <a:spLocks/>
            </p:cNvSpPr>
            <p:nvPr/>
          </p:nvSpPr>
          <p:spPr bwMode="auto">
            <a:xfrm>
              <a:off x="2597150" y="5915025"/>
              <a:ext cx="320675" cy="295275"/>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0" name="Freeform 65"/>
            <p:cNvSpPr>
              <a:spLocks/>
            </p:cNvSpPr>
            <p:nvPr/>
          </p:nvSpPr>
          <p:spPr bwMode="auto">
            <a:xfrm>
              <a:off x="2862263" y="6283325"/>
              <a:ext cx="236538" cy="188913"/>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Freeform 66"/>
            <p:cNvSpPr>
              <a:spLocks/>
            </p:cNvSpPr>
            <p:nvPr/>
          </p:nvSpPr>
          <p:spPr bwMode="auto">
            <a:xfrm>
              <a:off x="2047875" y="6154738"/>
              <a:ext cx="158750" cy="69850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2" name="Freeform 67"/>
            <p:cNvSpPr>
              <a:spLocks/>
            </p:cNvSpPr>
            <p:nvPr/>
          </p:nvSpPr>
          <p:spPr bwMode="auto">
            <a:xfrm>
              <a:off x="1939925" y="5857875"/>
              <a:ext cx="531813" cy="5619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Freeform 68"/>
            <p:cNvSpPr>
              <a:spLocks/>
            </p:cNvSpPr>
            <p:nvPr/>
          </p:nvSpPr>
          <p:spPr bwMode="auto">
            <a:xfrm>
              <a:off x="2060575" y="6000750"/>
              <a:ext cx="322263" cy="29527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4" name="Freeform 69"/>
            <p:cNvSpPr>
              <a:spLocks/>
            </p:cNvSpPr>
            <p:nvPr/>
          </p:nvSpPr>
          <p:spPr bwMode="auto">
            <a:xfrm>
              <a:off x="1879600" y="6369050"/>
              <a:ext cx="236538" cy="1889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5" name="Rectangle 70"/>
            <p:cNvSpPr>
              <a:spLocks noChangeArrowheads="1"/>
            </p:cNvSpPr>
            <p:nvPr/>
          </p:nvSpPr>
          <p:spPr bwMode="auto">
            <a:xfrm>
              <a:off x="5646738" y="5154613"/>
              <a:ext cx="257175" cy="806450"/>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6" name="Rectangle 71"/>
            <p:cNvSpPr>
              <a:spLocks noChangeArrowheads="1"/>
            </p:cNvSpPr>
            <p:nvPr/>
          </p:nvSpPr>
          <p:spPr bwMode="auto">
            <a:xfrm>
              <a:off x="5646738" y="5035550"/>
              <a:ext cx="257175" cy="1365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72"/>
            <p:cNvSpPr>
              <a:spLocks/>
            </p:cNvSpPr>
            <p:nvPr/>
          </p:nvSpPr>
          <p:spPr bwMode="auto">
            <a:xfrm>
              <a:off x="4729163" y="5194300"/>
              <a:ext cx="1257300" cy="1350963"/>
            </a:xfrm>
            <a:custGeom>
              <a:avLst/>
              <a:gdLst>
                <a:gd name="T0" fmla="*/ 792 w 792"/>
                <a:gd name="T1" fmla="*/ 851 h 851"/>
                <a:gd name="T2" fmla="*/ 792 w 792"/>
                <a:gd name="T3" fmla="*/ 405 h 851"/>
                <a:gd name="T4" fmla="*/ 397 w 792"/>
                <a:gd name="T5" fmla="*/ 0 h 851"/>
                <a:gd name="T6" fmla="*/ 0 w 792"/>
                <a:gd name="T7" fmla="*/ 405 h 851"/>
                <a:gd name="T8" fmla="*/ 0 w 792"/>
                <a:gd name="T9" fmla="*/ 851 h 851"/>
                <a:gd name="T10" fmla="*/ 792 w 792"/>
                <a:gd name="T11" fmla="*/ 851 h 851"/>
              </a:gdLst>
              <a:ahLst/>
              <a:cxnLst>
                <a:cxn ang="0">
                  <a:pos x="T0" y="T1"/>
                </a:cxn>
                <a:cxn ang="0">
                  <a:pos x="T2" y="T3"/>
                </a:cxn>
                <a:cxn ang="0">
                  <a:pos x="T4" y="T5"/>
                </a:cxn>
                <a:cxn ang="0">
                  <a:pos x="T6" y="T7"/>
                </a:cxn>
                <a:cxn ang="0">
                  <a:pos x="T8" y="T9"/>
                </a:cxn>
                <a:cxn ang="0">
                  <a:pos x="T10" y="T11"/>
                </a:cxn>
              </a:cxnLst>
              <a:rect l="0" t="0" r="r" b="b"/>
              <a:pathLst>
                <a:path w="792" h="851">
                  <a:moveTo>
                    <a:pt x="792" y="851"/>
                  </a:moveTo>
                  <a:lnTo>
                    <a:pt x="792" y="405"/>
                  </a:lnTo>
                  <a:lnTo>
                    <a:pt x="397" y="0"/>
                  </a:lnTo>
                  <a:lnTo>
                    <a:pt x="0" y="405"/>
                  </a:lnTo>
                  <a:lnTo>
                    <a:pt x="0" y="851"/>
                  </a:lnTo>
                  <a:lnTo>
                    <a:pt x="792" y="851"/>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73"/>
            <p:cNvSpPr>
              <a:spLocks/>
            </p:cNvSpPr>
            <p:nvPr/>
          </p:nvSpPr>
          <p:spPr bwMode="auto">
            <a:xfrm>
              <a:off x="4651375" y="5103813"/>
              <a:ext cx="1408113" cy="814388"/>
            </a:xfrm>
            <a:custGeom>
              <a:avLst/>
              <a:gdLst>
                <a:gd name="T0" fmla="*/ 22 w 328"/>
                <a:gd name="T1" fmla="*/ 185 h 190"/>
                <a:gd name="T2" fmla="*/ 163 w 328"/>
                <a:gd name="T3" fmla="*/ 37 h 190"/>
                <a:gd name="T4" fmla="*/ 307 w 328"/>
                <a:gd name="T5" fmla="*/ 190 h 190"/>
                <a:gd name="T6" fmla="*/ 328 w 328"/>
                <a:gd name="T7" fmla="*/ 170 h 190"/>
                <a:gd name="T8" fmla="*/ 174 w 328"/>
                <a:gd name="T9" fmla="*/ 5 h 190"/>
                <a:gd name="T10" fmla="*/ 163 w 328"/>
                <a:gd name="T11" fmla="*/ 0 h 190"/>
                <a:gd name="T12" fmla="*/ 153 w 328"/>
                <a:gd name="T13" fmla="*/ 5 h 190"/>
                <a:gd name="T14" fmla="*/ 0 w 328"/>
                <a:gd name="T15" fmla="*/ 164 h 190"/>
                <a:gd name="T16" fmla="*/ 22 w 328"/>
                <a:gd name="T17"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190">
                  <a:moveTo>
                    <a:pt x="22" y="185"/>
                  </a:moveTo>
                  <a:cubicBezTo>
                    <a:pt x="163" y="37"/>
                    <a:pt x="163" y="37"/>
                    <a:pt x="163" y="37"/>
                  </a:cubicBezTo>
                  <a:cubicBezTo>
                    <a:pt x="307" y="190"/>
                    <a:pt x="307" y="190"/>
                    <a:pt x="307" y="190"/>
                  </a:cubicBezTo>
                  <a:cubicBezTo>
                    <a:pt x="328" y="170"/>
                    <a:pt x="328" y="170"/>
                    <a:pt x="328" y="170"/>
                  </a:cubicBezTo>
                  <a:cubicBezTo>
                    <a:pt x="174" y="5"/>
                    <a:pt x="174" y="5"/>
                    <a:pt x="174" y="5"/>
                  </a:cubicBezTo>
                  <a:cubicBezTo>
                    <a:pt x="171" y="2"/>
                    <a:pt x="167" y="0"/>
                    <a:pt x="163" y="0"/>
                  </a:cubicBezTo>
                  <a:cubicBezTo>
                    <a:pt x="159" y="0"/>
                    <a:pt x="155" y="2"/>
                    <a:pt x="153" y="5"/>
                  </a:cubicBezTo>
                  <a:cubicBezTo>
                    <a:pt x="0" y="164"/>
                    <a:pt x="0" y="164"/>
                    <a:pt x="0" y="164"/>
                  </a:cubicBezTo>
                  <a:cubicBezTo>
                    <a:pt x="22" y="185"/>
                    <a:pt x="22" y="185"/>
                    <a:pt x="22" y="185"/>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74"/>
            <p:cNvSpPr>
              <a:spLocks/>
            </p:cNvSpPr>
            <p:nvPr/>
          </p:nvSpPr>
          <p:spPr bwMode="auto">
            <a:xfrm>
              <a:off x="4883150" y="5927725"/>
              <a:ext cx="153988" cy="350838"/>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75"/>
            <p:cNvSpPr>
              <a:spLocks/>
            </p:cNvSpPr>
            <p:nvPr/>
          </p:nvSpPr>
          <p:spPr bwMode="auto">
            <a:xfrm>
              <a:off x="4840288" y="5884863"/>
              <a:ext cx="239713" cy="436563"/>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76"/>
            <p:cNvSpPr>
              <a:spLocks/>
            </p:cNvSpPr>
            <p:nvPr/>
          </p:nvSpPr>
          <p:spPr bwMode="auto">
            <a:xfrm>
              <a:off x="5694363" y="5927725"/>
              <a:ext cx="158750" cy="350838"/>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77"/>
            <p:cNvSpPr>
              <a:spLocks/>
            </p:cNvSpPr>
            <p:nvPr/>
          </p:nvSpPr>
          <p:spPr bwMode="auto">
            <a:xfrm>
              <a:off x="5651500" y="5884863"/>
              <a:ext cx="239713" cy="436563"/>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3" name="Oval 78"/>
            <p:cNvSpPr>
              <a:spLocks noChangeArrowheads="1"/>
            </p:cNvSpPr>
            <p:nvPr/>
          </p:nvSpPr>
          <p:spPr bwMode="auto">
            <a:xfrm>
              <a:off x="5192713" y="5549900"/>
              <a:ext cx="330200" cy="330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4" name="Freeform 79"/>
            <p:cNvSpPr>
              <a:spLocks/>
            </p:cNvSpPr>
            <p:nvPr/>
          </p:nvSpPr>
          <p:spPr bwMode="auto">
            <a:xfrm>
              <a:off x="5149850" y="5511800"/>
              <a:ext cx="415925" cy="411163"/>
            </a:xfrm>
            <a:custGeom>
              <a:avLst/>
              <a:gdLst>
                <a:gd name="T0" fmla="*/ 10 w 97"/>
                <a:gd name="T1" fmla="*/ 48 h 96"/>
                <a:gd name="T2" fmla="*/ 20 w 97"/>
                <a:gd name="T3" fmla="*/ 48 h 96"/>
                <a:gd name="T4" fmla="*/ 28 w 97"/>
                <a:gd name="T5" fmla="*/ 28 h 96"/>
                <a:gd name="T6" fmla="*/ 48 w 97"/>
                <a:gd name="T7" fmla="*/ 19 h 96"/>
                <a:gd name="T8" fmla="*/ 69 w 97"/>
                <a:gd name="T9" fmla="*/ 28 h 96"/>
                <a:gd name="T10" fmla="*/ 77 w 97"/>
                <a:gd name="T11" fmla="*/ 48 h 96"/>
                <a:gd name="T12" fmla="*/ 69 w 97"/>
                <a:gd name="T13" fmla="*/ 68 h 96"/>
                <a:gd name="T14" fmla="*/ 48 w 97"/>
                <a:gd name="T15" fmla="*/ 76 h 96"/>
                <a:gd name="T16" fmla="*/ 28 w 97"/>
                <a:gd name="T17" fmla="*/ 68 h 96"/>
                <a:gd name="T18" fmla="*/ 20 w 97"/>
                <a:gd name="T19" fmla="*/ 48 h 96"/>
                <a:gd name="T20" fmla="*/ 10 w 97"/>
                <a:gd name="T21" fmla="*/ 48 h 96"/>
                <a:gd name="T22" fmla="*/ 0 w 97"/>
                <a:gd name="T23" fmla="*/ 48 h 96"/>
                <a:gd name="T24" fmla="*/ 48 w 97"/>
                <a:gd name="T25" fmla="*/ 96 h 96"/>
                <a:gd name="T26" fmla="*/ 97 w 97"/>
                <a:gd name="T27" fmla="*/ 48 h 96"/>
                <a:gd name="T28" fmla="*/ 48 w 97"/>
                <a:gd name="T29" fmla="*/ 0 h 96"/>
                <a:gd name="T30" fmla="*/ 0 w 97"/>
                <a:gd name="T31" fmla="*/ 48 h 96"/>
                <a:gd name="T32" fmla="*/ 10 w 97"/>
                <a:gd name="T3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6">
                  <a:moveTo>
                    <a:pt x="10" y="48"/>
                  </a:moveTo>
                  <a:cubicBezTo>
                    <a:pt x="20" y="48"/>
                    <a:pt x="20" y="48"/>
                    <a:pt x="20" y="48"/>
                  </a:cubicBezTo>
                  <a:cubicBezTo>
                    <a:pt x="20" y="40"/>
                    <a:pt x="23" y="33"/>
                    <a:pt x="28" y="28"/>
                  </a:cubicBezTo>
                  <a:cubicBezTo>
                    <a:pt x="34" y="22"/>
                    <a:pt x="41" y="19"/>
                    <a:pt x="48" y="19"/>
                  </a:cubicBezTo>
                  <a:cubicBezTo>
                    <a:pt x="56" y="19"/>
                    <a:pt x="63" y="22"/>
                    <a:pt x="69" y="28"/>
                  </a:cubicBezTo>
                  <a:cubicBezTo>
                    <a:pt x="74" y="33"/>
                    <a:pt x="77" y="40"/>
                    <a:pt x="77" y="48"/>
                  </a:cubicBezTo>
                  <a:cubicBezTo>
                    <a:pt x="77" y="56"/>
                    <a:pt x="74" y="63"/>
                    <a:pt x="69" y="68"/>
                  </a:cubicBezTo>
                  <a:cubicBezTo>
                    <a:pt x="63" y="73"/>
                    <a:pt x="56" y="76"/>
                    <a:pt x="48" y="76"/>
                  </a:cubicBezTo>
                  <a:cubicBezTo>
                    <a:pt x="41" y="76"/>
                    <a:pt x="34" y="73"/>
                    <a:pt x="28" y="68"/>
                  </a:cubicBezTo>
                  <a:cubicBezTo>
                    <a:pt x="23" y="63"/>
                    <a:pt x="20" y="56"/>
                    <a:pt x="20" y="48"/>
                  </a:cubicBezTo>
                  <a:cubicBezTo>
                    <a:pt x="10" y="48"/>
                    <a:pt x="10" y="48"/>
                    <a:pt x="10" y="48"/>
                  </a:cubicBezTo>
                  <a:cubicBezTo>
                    <a:pt x="0" y="48"/>
                    <a:pt x="0" y="48"/>
                    <a:pt x="0" y="48"/>
                  </a:cubicBezTo>
                  <a:cubicBezTo>
                    <a:pt x="0" y="74"/>
                    <a:pt x="22" y="96"/>
                    <a:pt x="48" y="96"/>
                  </a:cubicBezTo>
                  <a:cubicBezTo>
                    <a:pt x="75" y="96"/>
                    <a:pt x="97" y="74"/>
                    <a:pt x="97" y="48"/>
                  </a:cubicBezTo>
                  <a:cubicBezTo>
                    <a:pt x="97" y="21"/>
                    <a:pt x="75" y="0"/>
                    <a:pt x="48" y="0"/>
                  </a:cubicBezTo>
                  <a:cubicBezTo>
                    <a:pt x="22" y="0"/>
                    <a:pt x="0" y="21"/>
                    <a:pt x="0" y="48"/>
                  </a:cubicBezTo>
                  <a:lnTo>
                    <a:pt x="10" y="48"/>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5" name="Rectangle 80"/>
            <p:cNvSpPr>
              <a:spLocks noChangeArrowheads="1"/>
            </p:cNvSpPr>
            <p:nvPr/>
          </p:nvSpPr>
          <p:spPr bwMode="auto">
            <a:xfrm>
              <a:off x="5195888" y="6119813"/>
              <a:ext cx="322263" cy="425450"/>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6" name="Freeform 81"/>
            <p:cNvSpPr>
              <a:spLocks/>
            </p:cNvSpPr>
            <p:nvPr/>
          </p:nvSpPr>
          <p:spPr bwMode="auto">
            <a:xfrm>
              <a:off x="6145213" y="5519738"/>
              <a:ext cx="496888" cy="827088"/>
            </a:xfrm>
            <a:custGeom>
              <a:avLst/>
              <a:gdLst>
                <a:gd name="T0" fmla="*/ 313 w 313"/>
                <a:gd name="T1" fmla="*/ 521 h 521"/>
                <a:gd name="T2" fmla="*/ 156 w 313"/>
                <a:gd name="T3" fmla="*/ 0 h 521"/>
                <a:gd name="T4" fmla="*/ 0 w 313"/>
                <a:gd name="T5" fmla="*/ 521 h 521"/>
                <a:gd name="T6" fmla="*/ 313 w 313"/>
                <a:gd name="T7" fmla="*/ 521 h 521"/>
              </a:gdLst>
              <a:ahLst/>
              <a:cxnLst>
                <a:cxn ang="0">
                  <a:pos x="T0" y="T1"/>
                </a:cxn>
                <a:cxn ang="0">
                  <a:pos x="T2" y="T3"/>
                </a:cxn>
                <a:cxn ang="0">
                  <a:pos x="T4" y="T5"/>
                </a:cxn>
                <a:cxn ang="0">
                  <a:pos x="T6" y="T7"/>
                </a:cxn>
              </a:cxnLst>
              <a:rect l="0" t="0" r="r" b="b"/>
              <a:pathLst>
                <a:path w="313" h="521">
                  <a:moveTo>
                    <a:pt x="313" y="521"/>
                  </a:moveTo>
                  <a:lnTo>
                    <a:pt x="156" y="0"/>
                  </a:lnTo>
                  <a:lnTo>
                    <a:pt x="0" y="521"/>
                  </a:lnTo>
                  <a:lnTo>
                    <a:pt x="313" y="521"/>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7" name="Freeform 82"/>
            <p:cNvSpPr>
              <a:spLocks/>
            </p:cNvSpPr>
            <p:nvPr/>
          </p:nvSpPr>
          <p:spPr bwMode="auto">
            <a:xfrm>
              <a:off x="6342063" y="5875338"/>
              <a:ext cx="107950" cy="673100"/>
            </a:xfrm>
            <a:custGeom>
              <a:avLst/>
              <a:gdLst>
                <a:gd name="T0" fmla="*/ 68 w 68"/>
                <a:gd name="T1" fmla="*/ 424 h 424"/>
                <a:gd name="T2" fmla="*/ 32 w 68"/>
                <a:gd name="T3" fmla="*/ 0 h 424"/>
                <a:gd name="T4" fmla="*/ 0 w 68"/>
                <a:gd name="T5" fmla="*/ 424 h 424"/>
                <a:gd name="T6" fmla="*/ 68 w 68"/>
                <a:gd name="T7" fmla="*/ 424 h 424"/>
              </a:gdLst>
              <a:ahLst/>
              <a:cxnLst>
                <a:cxn ang="0">
                  <a:pos x="T0" y="T1"/>
                </a:cxn>
                <a:cxn ang="0">
                  <a:pos x="T2" y="T3"/>
                </a:cxn>
                <a:cxn ang="0">
                  <a:pos x="T4" y="T5"/>
                </a:cxn>
                <a:cxn ang="0">
                  <a:pos x="T6" y="T7"/>
                </a:cxn>
              </a:cxnLst>
              <a:rect l="0" t="0" r="r" b="b"/>
              <a:pathLst>
                <a:path w="68" h="424">
                  <a:moveTo>
                    <a:pt x="68" y="424"/>
                  </a:moveTo>
                  <a:lnTo>
                    <a:pt x="32" y="0"/>
                  </a:lnTo>
                  <a:lnTo>
                    <a:pt x="0" y="424"/>
                  </a:lnTo>
                  <a:lnTo>
                    <a:pt x="68" y="424"/>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132" name="组合 131"/>
            <p:cNvGrpSpPr/>
            <p:nvPr/>
          </p:nvGrpSpPr>
          <p:grpSpPr>
            <a:xfrm>
              <a:off x="395288" y="5437503"/>
              <a:ext cx="498475" cy="1310960"/>
              <a:chOff x="395288" y="5237478"/>
              <a:chExt cx="498475" cy="1310960"/>
            </a:xfrm>
          </p:grpSpPr>
          <p:sp>
            <p:nvSpPr>
              <p:cNvPr id="88" name="Freeform 83"/>
              <p:cNvSpPr>
                <a:spLocks/>
              </p:cNvSpPr>
              <p:nvPr/>
            </p:nvSpPr>
            <p:spPr bwMode="auto">
              <a:xfrm>
                <a:off x="395288" y="5237478"/>
                <a:ext cx="498475" cy="827088"/>
              </a:xfrm>
              <a:custGeom>
                <a:avLst/>
                <a:gdLst>
                  <a:gd name="T0" fmla="*/ 314 w 314"/>
                  <a:gd name="T1" fmla="*/ 521 h 521"/>
                  <a:gd name="T2" fmla="*/ 157 w 314"/>
                  <a:gd name="T3" fmla="*/ 0 h 521"/>
                  <a:gd name="T4" fmla="*/ 0 w 314"/>
                  <a:gd name="T5" fmla="*/ 521 h 521"/>
                  <a:gd name="T6" fmla="*/ 314 w 314"/>
                  <a:gd name="T7" fmla="*/ 521 h 521"/>
                </a:gdLst>
                <a:ahLst/>
                <a:cxnLst>
                  <a:cxn ang="0">
                    <a:pos x="T0" y="T1"/>
                  </a:cxn>
                  <a:cxn ang="0">
                    <a:pos x="T2" y="T3"/>
                  </a:cxn>
                  <a:cxn ang="0">
                    <a:pos x="T4" y="T5"/>
                  </a:cxn>
                  <a:cxn ang="0">
                    <a:pos x="T6" y="T7"/>
                  </a:cxn>
                </a:cxnLst>
                <a:rect l="0" t="0" r="r" b="b"/>
                <a:pathLst>
                  <a:path w="314" h="521">
                    <a:moveTo>
                      <a:pt x="314" y="521"/>
                    </a:moveTo>
                    <a:lnTo>
                      <a:pt x="157" y="0"/>
                    </a:lnTo>
                    <a:lnTo>
                      <a:pt x="0" y="521"/>
                    </a:lnTo>
                    <a:lnTo>
                      <a:pt x="314" y="521"/>
                    </a:lnTo>
                    <a:close/>
                  </a:path>
                </a:pathLst>
              </a:custGeom>
              <a:solidFill>
                <a:srgbClr val="F590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9" name="Freeform 84"/>
              <p:cNvSpPr>
                <a:spLocks/>
              </p:cNvSpPr>
              <p:nvPr/>
            </p:nvSpPr>
            <p:spPr bwMode="auto">
              <a:xfrm>
                <a:off x="593725" y="5875338"/>
                <a:ext cx="106363" cy="673100"/>
              </a:xfrm>
              <a:custGeom>
                <a:avLst/>
                <a:gdLst>
                  <a:gd name="T0" fmla="*/ 67 w 67"/>
                  <a:gd name="T1" fmla="*/ 424 h 424"/>
                  <a:gd name="T2" fmla="*/ 32 w 67"/>
                  <a:gd name="T3" fmla="*/ 0 h 424"/>
                  <a:gd name="T4" fmla="*/ 0 w 67"/>
                  <a:gd name="T5" fmla="*/ 424 h 424"/>
                  <a:gd name="T6" fmla="*/ 67 w 67"/>
                  <a:gd name="T7" fmla="*/ 424 h 424"/>
                </a:gdLst>
                <a:ahLst/>
                <a:cxnLst>
                  <a:cxn ang="0">
                    <a:pos x="T0" y="T1"/>
                  </a:cxn>
                  <a:cxn ang="0">
                    <a:pos x="T2" y="T3"/>
                  </a:cxn>
                  <a:cxn ang="0">
                    <a:pos x="T4" y="T5"/>
                  </a:cxn>
                  <a:cxn ang="0">
                    <a:pos x="T6" y="T7"/>
                  </a:cxn>
                </a:cxnLst>
                <a:rect l="0" t="0" r="r" b="b"/>
                <a:pathLst>
                  <a:path w="67" h="424">
                    <a:moveTo>
                      <a:pt x="67" y="424"/>
                    </a:moveTo>
                    <a:lnTo>
                      <a:pt x="32" y="0"/>
                    </a:lnTo>
                    <a:lnTo>
                      <a:pt x="0" y="424"/>
                    </a:lnTo>
                    <a:lnTo>
                      <a:pt x="67" y="424"/>
                    </a:lnTo>
                    <a:close/>
                  </a:path>
                </a:pathLst>
              </a:custGeom>
              <a:solidFill>
                <a:srgbClr val="8E5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90" name="Freeform 85"/>
            <p:cNvSpPr>
              <a:spLocks/>
            </p:cNvSpPr>
            <p:nvPr/>
          </p:nvSpPr>
          <p:spPr bwMode="auto">
            <a:xfrm>
              <a:off x="654050" y="5434013"/>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FFE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1" name="Freeform 86"/>
            <p:cNvSpPr>
              <a:spLocks/>
            </p:cNvSpPr>
            <p:nvPr/>
          </p:nvSpPr>
          <p:spPr bwMode="auto">
            <a:xfrm>
              <a:off x="914400" y="5884863"/>
              <a:ext cx="387350" cy="882650"/>
            </a:xfrm>
            <a:custGeom>
              <a:avLst/>
              <a:gdLst>
                <a:gd name="T0" fmla="*/ 244 w 244"/>
                <a:gd name="T1" fmla="*/ 97 h 556"/>
                <a:gd name="T2" fmla="*/ 138 w 244"/>
                <a:gd name="T3" fmla="*/ 159 h 556"/>
                <a:gd name="T4" fmla="*/ 122 w 244"/>
                <a:gd name="T5" fmla="*/ 0 h 556"/>
                <a:gd name="T6" fmla="*/ 106 w 244"/>
                <a:gd name="T7" fmla="*/ 159 h 556"/>
                <a:gd name="T8" fmla="*/ 0 w 244"/>
                <a:gd name="T9" fmla="*/ 97 h 556"/>
                <a:gd name="T10" fmla="*/ 98 w 244"/>
                <a:gd name="T11" fmla="*/ 210 h 556"/>
                <a:gd name="T12" fmla="*/ 100 w 244"/>
                <a:gd name="T13" fmla="*/ 556 h 556"/>
                <a:gd name="T14" fmla="*/ 152 w 244"/>
                <a:gd name="T15" fmla="*/ 556 h 556"/>
                <a:gd name="T16" fmla="*/ 146 w 244"/>
                <a:gd name="T17" fmla="*/ 210 h 556"/>
                <a:gd name="T18" fmla="*/ 244 w 244"/>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556">
                  <a:moveTo>
                    <a:pt x="244" y="97"/>
                  </a:moveTo>
                  <a:lnTo>
                    <a:pt x="138" y="159"/>
                  </a:lnTo>
                  <a:lnTo>
                    <a:pt x="122" y="0"/>
                  </a:lnTo>
                  <a:lnTo>
                    <a:pt x="106" y="159"/>
                  </a:lnTo>
                  <a:lnTo>
                    <a:pt x="0" y="97"/>
                  </a:lnTo>
                  <a:lnTo>
                    <a:pt x="98" y="210"/>
                  </a:lnTo>
                  <a:lnTo>
                    <a:pt x="100" y="556"/>
                  </a:lnTo>
                  <a:lnTo>
                    <a:pt x="152" y="556"/>
                  </a:lnTo>
                  <a:lnTo>
                    <a:pt x="146" y="210"/>
                  </a:lnTo>
                  <a:lnTo>
                    <a:pt x="244"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2" name="Rectangle 87"/>
            <p:cNvSpPr>
              <a:spLocks noChangeArrowheads="1"/>
            </p:cNvSpPr>
            <p:nvPr/>
          </p:nvSpPr>
          <p:spPr bwMode="auto">
            <a:xfrm>
              <a:off x="10709275" y="6030913"/>
              <a:ext cx="120650"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3" name="Freeform 88"/>
            <p:cNvSpPr>
              <a:spLocks/>
            </p:cNvSpPr>
            <p:nvPr/>
          </p:nvSpPr>
          <p:spPr bwMode="auto">
            <a:xfrm>
              <a:off x="10709275" y="6030913"/>
              <a:ext cx="120650" cy="514350"/>
            </a:xfrm>
            <a:custGeom>
              <a:avLst/>
              <a:gdLst>
                <a:gd name="T0" fmla="*/ 0 w 76"/>
                <a:gd name="T1" fmla="*/ 0 h 324"/>
                <a:gd name="T2" fmla="*/ 0 w 76"/>
                <a:gd name="T3" fmla="*/ 324 h 324"/>
                <a:gd name="T4" fmla="*/ 76 w 76"/>
                <a:gd name="T5" fmla="*/ 324 h 324"/>
                <a:gd name="T6" fmla="*/ 76 w 76"/>
                <a:gd name="T7" fmla="*/ 0 h 324"/>
              </a:gdLst>
              <a:ahLst/>
              <a:cxnLst>
                <a:cxn ang="0">
                  <a:pos x="T0" y="T1"/>
                </a:cxn>
                <a:cxn ang="0">
                  <a:pos x="T2" y="T3"/>
                </a:cxn>
                <a:cxn ang="0">
                  <a:pos x="T4" y="T5"/>
                </a:cxn>
                <a:cxn ang="0">
                  <a:pos x="T6" y="T7"/>
                </a:cxn>
              </a:cxnLst>
              <a:rect l="0" t="0" r="r" b="b"/>
              <a:pathLst>
                <a:path w="76" h="324">
                  <a:moveTo>
                    <a:pt x="0" y="0"/>
                  </a:moveTo>
                  <a:lnTo>
                    <a:pt x="0" y="324"/>
                  </a:lnTo>
                  <a:lnTo>
                    <a:pt x="76" y="32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4" name="Rectangle 89"/>
            <p:cNvSpPr>
              <a:spLocks noChangeArrowheads="1"/>
            </p:cNvSpPr>
            <p:nvPr/>
          </p:nvSpPr>
          <p:spPr bwMode="auto">
            <a:xfrm>
              <a:off x="10401300"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5" name="Freeform 90"/>
            <p:cNvSpPr>
              <a:spLocks/>
            </p:cNvSpPr>
            <p:nvPr/>
          </p:nvSpPr>
          <p:spPr bwMode="auto">
            <a:xfrm>
              <a:off x="10401300"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6" name="Rectangle 91"/>
            <p:cNvSpPr>
              <a:spLocks noChangeArrowheads="1"/>
            </p:cNvSpPr>
            <p:nvPr/>
          </p:nvSpPr>
          <p:spPr bwMode="auto">
            <a:xfrm>
              <a:off x="101266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7" name="Freeform 92"/>
            <p:cNvSpPr>
              <a:spLocks/>
            </p:cNvSpPr>
            <p:nvPr/>
          </p:nvSpPr>
          <p:spPr bwMode="auto">
            <a:xfrm>
              <a:off x="101266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8" name="Rectangle 93"/>
            <p:cNvSpPr>
              <a:spLocks noChangeArrowheads="1"/>
            </p:cNvSpPr>
            <p:nvPr/>
          </p:nvSpPr>
          <p:spPr bwMode="auto">
            <a:xfrm>
              <a:off x="98345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9" name="Freeform 94"/>
            <p:cNvSpPr>
              <a:spLocks/>
            </p:cNvSpPr>
            <p:nvPr/>
          </p:nvSpPr>
          <p:spPr bwMode="auto">
            <a:xfrm>
              <a:off x="98345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0" name="Rectangle 95"/>
            <p:cNvSpPr>
              <a:spLocks noChangeArrowheads="1"/>
            </p:cNvSpPr>
            <p:nvPr/>
          </p:nvSpPr>
          <p:spPr bwMode="auto">
            <a:xfrm>
              <a:off x="9885363" y="6218238"/>
              <a:ext cx="858838" cy="155575"/>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1" name="Freeform 96"/>
            <p:cNvSpPr>
              <a:spLocks/>
            </p:cNvSpPr>
            <p:nvPr/>
          </p:nvSpPr>
          <p:spPr bwMode="auto">
            <a:xfrm>
              <a:off x="9885363" y="6218238"/>
              <a:ext cx="858838" cy="155575"/>
            </a:xfrm>
            <a:custGeom>
              <a:avLst/>
              <a:gdLst>
                <a:gd name="T0" fmla="*/ 0 w 541"/>
                <a:gd name="T1" fmla="*/ 98 h 98"/>
                <a:gd name="T2" fmla="*/ 541 w 541"/>
                <a:gd name="T3" fmla="*/ 98 h 98"/>
                <a:gd name="T4" fmla="*/ 541 w 541"/>
                <a:gd name="T5" fmla="*/ 0 h 98"/>
                <a:gd name="T6" fmla="*/ 0 w 541"/>
                <a:gd name="T7" fmla="*/ 0 h 98"/>
              </a:gdLst>
              <a:ahLst/>
              <a:cxnLst>
                <a:cxn ang="0">
                  <a:pos x="T0" y="T1"/>
                </a:cxn>
                <a:cxn ang="0">
                  <a:pos x="T2" y="T3"/>
                </a:cxn>
                <a:cxn ang="0">
                  <a:pos x="T4" y="T5"/>
                </a:cxn>
                <a:cxn ang="0">
                  <a:pos x="T6" y="T7"/>
                </a:cxn>
              </a:cxnLst>
              <a:rect l="0" t="0" r="r" b="b"/>
              <a:pathLst>
                <a:path w="541" h="98">
                  <a:moveTo>
                    <a:pt x="0" y="98"/>
                  </a:moveTo>
                  <a:lnTo>
                    <a:pt x="541" y="98"/>
                  </a:lnTo>
                  <a:lnTo>
                    <a:pt x="54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2" name="Freeform 97"/>
            <p:cNvSpPr>
              <a:spLocks/>
            </p:cNvSpPr>
            <p:nvPr/>
          </p:nvSpPr>
          <p:spPr bwMode="auto">
            <a:xfrm>
              <a:off x="6762750" y="5824538"/>
              <a:ext cx="1355725" cy="617538"/>
            </a:xfrm>
            <a:custGeom>
              <a:avLst/>
              <a:gdLst>
                <a:gd name="T0" fmla="*/ 48 w 316"/>
                <a:gd name="T1" fmla="*/ 56 h 144"/>
                <a:gd name="T2" fmla="*/ 80 w 316"/>
                <a:gd name="T3" fmla="*/ 56 h 144"/>
                <a:gd name="T4" fmla="*/ 80 w 316"/>
                <a:gd name="T5" fmla="*/ 45 h 144"/>
                <a:gd name="T6" fmla="*/ 122 w 316"/>
                <a:gd name="T7" fmla="*/ 0 h 144"/>
                <a:gd name="T8" fmla="*/ 213 w 316"/>
                <a:gd name="T9" fmla="*/ 0 h 144"/>
                <a:gd name="T10" fmla="*/ 256 w 316"/>
                <a:gd name="T11" fmla="*/ 45 h 144"/>
                <a:gd name="T12" fmla="*/ 256 w 316"/>
                <a:gd name="T13" fmla="*/ 56 h 144"/>
                <a:gd name="T14" fmla="*/ 272 w 316"/>
                <a:gd name="T15" fmla="*/ 56 h 144"/>
                <a:gd name="T16" fmla="*/ 316 w 316"/>
                <a:gd name="T17" fmla="*/ 101 h 144"/>
                <a:gd name="T18" fmla="*/ 316 w 316"/>
                <a:gd name="T19" fmla="*/ 99 h 144"/>
                <a:gd name="T20" fmla="*/ 272 w 316"/>
                <a:gd name="T21" fmla="*/ 144 h 144"/>
                <a:gd name="T22" fmla="*/ 201 w 316"/>
                <a:gd name="T23" fmla="*/ 144 h 144"/>
                <a:gd name="T24" fmla="*/ 181 w 316"/>
                <a:gd name="T25" fmla="*/ 144 h 144"/>
                <a:gd name="T26" fmla="*/ 48 w 316"/>
                <a:gd name="T27" fmla="*/ 144 h 144"/>
                <a:gd name="T28" fmla="*/ 0 w 316"/>
                <a:gd name="T29" fmla="*/ 99 h 144"/>
                <a:gd name="T30" fmla="*/ 0 w 316"/>
                <a:gd name="T31" fmla="*/ 101 h 144"/>
                <a:gd name="T32" fmla="*/ 48 w 316"/>
                <a:gd name="T33"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144">
                  <a:moveTo>
                    <a:pt x="48" y="56"/>
                  </a:moveTo>
                  <a:cubicBezTo>
                    <a:pt x="80" y="56"/>
                    <a:pt x="80" y="56"/>
                    <a:pt x="80" y="56"/>
                  </a:cubicBezTo>
                  <a:cubicBezTo>
                    <a:pt x="80" y="45"/>
                    <a:pt x="80" y="45"/>
                    <a:pt x="80" y="45"/>
                  </a:cubicBezTo>
                  <a:cubicBezTo>
                    <a:pt x="80" y="20"/>
                    <a:pt x="98" y="0"/>
                    <a:pt x="122" y="0"/>
                  </a:cubicBezTo>
                  <a:cubicBezTo>
                    <a:pt x="213" y="0"/>
                    <a:pt x="213" y="0"/>
                    <a:pt x="213" y="0"/>
                  </a:cubicBezTo>
                  <a:cubicBezTo>
                    <a:pt x="237" y="0"/>
                    <a:pt x="256" y="20"/>
                    <a:pt x="256" y="45"/>
                  </a:cubicBezTo>
                  <a:cubicBezTo>
                    <a:pt x="256" y="56"/>
                    <a:pt x="256" y="56"/>
                    <a:pt x="256" y="56"/>
                  </a:cubicBezTo>
                  <a:cubicBezTo>
                    <a:pt x="272" y="56"/>
                    <a:pt x="272" y="56"/>
                    <a:pt x="272" y="56"/>
                  </a:cubicBezTo>
                  <a:cubicBezTo>
                    <a:pt x="296" y="56"/>
                    <a:pt x="316" y="76"/>
                    <a:pt x="316" y="101"/>
                  </a:cubicBezTo>
                  <a:cubicBezTo>
                    <a:pt x="316" y="99"/>
                    <a:pt x="316" y="99"/>
                    <a:pt x="316" y="99"/>
                  </a:cubicBezTo>
                  <a:cubicBezTo>
                    <a:pt x="316" y="123"/>
                    <a:pt x="296" y="144"/>
                    <a:pt x="272" y="144"/>
                  </a:cubicBezTo>
                  <a:cubicBezTo>
                    <a:pt x="201" y="144"/>
                    <a:pt x="201" y="144"/>
                    <a:pt x="201" y="144"/>
                  </a:cubicBezTo>
                  <a:cubicBezTo>
                    <a:pt x="181" y="144"/>
                    <a:pt x="181" y="144"/>
                    <a:pt x="181" y="144"/>
                  </a:cubicBezTo>
                  <a:cubicBezTo>
                    <a:pt x="48" y="144"/>
                    <a:pt x="48" y="144"/>
                    <a:pt x="48" y="144"/>
                  </a:cubicBezTo>
                  <a:cubicBezTo>
                    <a:pt x="24" y="144"/>
                    <a:pt x="0" y="123"/>
                    <a:pt x="0" y="99"/>
                  </a:cubicBezTo>
                  <a:cubicBezTo>
                    <a:pt x="0" y="101"/>
                    <a:pt x="0" y="101"/>
                    <a:pt x="0" y="101"/>
                  </a:cubicBezTo>
                  <a:cubicBezTo>
                    <a:pt x="0" y="76"/>
                    <a:pt x="24" y="56"/>
                    <a:pt x="48" y="5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3" name="Freeform 98"/>
            <p:cNvSpPr>
              <a:spLocks/>
            </p:cNvSpPr>
            <p:nvPr/>
          </p:nvSpPr>
          <p:spPr bwMode="auto">
            <a:xfrm>
              <a:off x="6757988" y="6172200"/>
              <a:ext cx="77788" cy="179388"/>
            </a:xfrm>
            <a:custGeom>
              <a:avLst/>
              <a:gdLst>
                <a:gd name="T0" fmla="*/ 8 w 18"/>
                <a:gd name="T1" fmla="*/ 42 h 42"/>
                <a:gd name="T2" fmla="*/ 0 w 18"/>
                <a:gd name="T3" fmla="*/ 19 h 42"/>
                <a:gd name="T4" fmla="*/ 5 w 18"/>
                <a:gd name="T5" fmla="*/ 0 h 42"/>
                <a:gd name="T6" fmla="*/ 12 w 18"/>
                <a:gd name="T7" fmla="*/ 33 h 42"/>
                <a:gd name="T8" fmla="*/ 8 w 18"/>
                <a:gd name="T9" fmla="*/ 42 h 42"/>
              </a:gdLst>
              <a:ahLst/>
              <a:cxnLst>
                <a:cxn ang="0">
                  <a:pos x="T0" y="T1"/>
                </a:cxn>
                <a:cxn ang="0">
                  <a:pos x="T2" y="T3"/>
                </a:cxn>
                <a:cxn ang="0">
                  <a:pos x="T4" y="T5"/>
                </a:cxn>
                <a:cxn ang="0">
                  <a:pos x="T6" y="T7"/>
                </a:cxn>
                <a:cxn ang="0">
                  <a:pos x="T8" y="T9"/>
                </a:cxn>
              </a:cxnLst>
              <a:rect l="0" t="0" r="r" b="b"/>
              <a:pathLst>
                <a:path w="18" h="42">
                  <a:moveTo>
                    <a:pt x="8" y="42"/>
                  </a:moveTo>
                  <a:cubicBezTo>
                    <a:pt x="3" y="36"/>
                    <a:pt x="0" y="27"/>
                    <a:pt x="0" y="19"/>
                  </a:cubicBezTo>
                  <a:cubicBezTo>
                    <a:pt x="0" y="12"/>
                    <a:pt x="2" y="6"/>
                    <a:pt x="5" y="0"/>
                  </a:cubicBezTo>
                  <a:cubicBezTo>
                    <a:pt x="15" y="6"/>
                    <a:pt x="18" y="16"/>
                    <a:pt x="12" y="33"/>
                  </a:cubicBezTo>
                  <a:cubicBezTo>
                    <a:pt x="11" y="36"/>
                    <a:pt x="9" y="39"/>
                    <a:pt x="8" y="42"/>
                  </a:cubicBez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4" name="Freeform 99"/>
            <p:cNvSpPr>
              <a:spLocks/>
            </p:cNvSpPr>
            <p:nvPr/>
          </p:nvSpPr>
          <p:spPr bwMode="auto">
            <a:xfrm>
              <a:off x="7213600" y="5918200"/>
              <a:ext cx="531813" cy="155575"/>
            </a:xfrm>
            <a:custGeom>
              <a:avLst/>
              <a:gdLst>
                <a:gd name="T0" fmla="*/ 0 w 124"/>
                <a:gd name="T1" fmla="*/ 36 h 36"/>
                <a:gd name="T2" fmla="*/ 0 w 124"/>
                <a:gd name="T3" fmla="*/ 11 h 36"/>
                <a:gd name="T4" fmla="*/ 11 w 124"/>
                <a:gd name="T5" fmla="*/ 0 h 36"/>
                <a:gd name="T6" fmla="*/ 113 w 124"/>
                <a:gd name="T7" fmla="*/ 0 h 36"/>
                <a:gd name="T8" fmla="*/ 124 w 124"/>
                <a:gd name="T9" fmla="*/ 11 h 36"/>
                <a:gd name="T10" fmla="*/ 124 w 124"/>
                <a:gd name="T11" fmla="*/ 36 h 36"/>
                <a:gd name="T12" fmla="*/ 0 w 1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4" h="36">
                  <a:moveTo>
                    <a:pt x="0" y="36"/>
                  </a:moveTo>
                  <a:cubicBezTo>
                    <a:pt x="0" y="11"/>
                    <a:pt x="0" y="11"/>
                    <a:pt x="0" y="11"/>
                  </a:cubicBezTo>
                  <a:cubicBezTo>
                    <a:pt x="0" y="5"/>
                    <a:pt x="5" y="0"/>
                    <a:pt x="11" y="0"/>
                  </a:cubicBezTo>
                  <a:cubicBezTo>
                    <a:pt x="113" y="0"/>
                    <a:pt x="113" y="0"/>
                    <a:pt x="113" y="0"/>
                  </a:cubicBezTo>
                  <a:cubicBezTo>
                    <a:pt x="119" y="0"/>
                    <a:pt x="124" y="5"/>
                    <a:pt x="124" y="11"/>
                  </a:cubicBezTo>
                  <a:cubicBezTo>
                    <a:pt x="124" y="36"/>
                    <a:pt x="124" y="36"/>
                    <a:pt x="124" y="36"/>
                  </a:cubicBezTo>
                  <a:lnTo>
                    <a:pt x="0" y="36"/>
                  </a:ln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5" name="Oval 100"/>
            <p:cNvSpPr>
              <a:spLocks noChangeArrowheads="1"/>
            </p:cNvSpPr>
            <p:nvPr/>
          </p:nvSpPr>
          <p:spPr bwMode="auto">
            <a:xfrm>
              <a:off x="7586663"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6" name="Oval 101"/>
            <p:cNvSpPr>
              <a:spLocks noChangeArrowheads="1"/>
            </p:cNvSpPr>
            <p:nvPr/>
          </p:nvSpPr>
          <p:spPr bwMode="auto">
            <a:xfrm>
              <a:off x="7659688"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7" name="Oval 102"/>
            <p:cNvSpPr>
              <a:spLocks noChangeArrowheads="1"/>
            </p:cNvSpPr>
            <p:nvPr/>
          </p:nvSpPr>
          <p:spPr bwMode="auto">
            <a:xfrm>
              <a:off x="7024688"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8" name="Oval 103"/>
            <p:cNvSpPr>
              <a:spLocks noChangeArrowheads="1"/>
            </p:cNvSpPr>
            <p:nvPr/>
          </p:nvSpPr>
          <p:spPr bwMode="auto">
            <a:xfrm>
              <a:off x="7097713"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0" name="Freeform 105"/>
            <p:cNvSpPr>
              <a:spLocks/>
            </p:cNvSpPr>
            <p:nvPr/>
          </p:nvSpPr>
          <p:spPr bwMode="auto">
            <a:xfrm>
              <a:off x="6551613" y="5026025"/>
              <a:ext cx="352425" cy="184150"/>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106"/>
            <p:cNvSpPr>
              <a:spLocks/>
            </p:cNvSpPr>
            <p:nvPr/>
          </p:nvSpPr>
          <p:spPr bwMode="auto">
            <a:xfrm>
              <a:off x="6518275" y="5164138"/>
              <a:ext cx="381000" cy="201613"/>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07"/>
            <p:cNvSpPr>
              <a:spLocks/>
            </p:cNvSpPr>
            <p:nvPr/>
          </p:nvSpPr>
          <p:spPr bwMode="auto">
            <a:xfrm>
              <a:off x="6621463" y="5051425"/>
              <a:ext cx="385763" cy="211138"/>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08"/>
            <p:cNvSpPr>
              <a:spLocks/>
            </p:cNvSpPr>
            <p:nvPr/>
          </p:nvSpPr>
          <p:spPr bwMode="auto">
            <a:xfrm>
              <a:off x="6616700" y="5194300"/>
              <a:ext cx="338138" cy="192088"/>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09"/>
            <p:cNvSpPr>
              <a:spLocks/>
            </p:cNvSpPr>
            <p:nvPr/>
          </p:nvSpPr>
          <p:spPr bwMode="auto">
            <a:xfrm>
              <a:off x="6694488" y="5091113"/>
              <a:ext cx="141288" cy="234950"/>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10"/>
            <p:cNvSpPr>
              <a:spLocks/>
            </p:cNvSpPr>
            <p:nvPr/>
          </p:nvSpPr>
          <p:spPr bwMode="auto">
            <a:xfrm>
              <a:off x="6710363" y="5133975"/>
              <a:ext cx="115888" cy="63500"/>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111"/>
            <p:cNvSpPr>
              <a:spLocks/>
            </p:cNvSpPr>
            <p:nvPr/>
          </p:nvSpPr>
          <p:spPr bwMode="auto">
            <a:xfrm>
              <a:off x="6702425" y="5240338"/>
              <a:ext cx="111125" cy="60325"/>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112"/>
            <p:cNvSpPr>
              <a:spLocks/>
            </p:cNvSpPr>
            <p:nvPr/>
          </p:nvSpPr>
          <p:spPr bwMode="auto">
            <a:xfrm>
              <a:off x="4330700" y="4730750"/>
              <a:ext cx="222250" cy="363538"/>
            </a:xfrm>
            <a:custGeom>
              <a:avLst/>
              <a:gdLst>
                <a:gd name="T0" fmla="*/ 37 w 52"/>
                <a:gd name="T1" fmla="*/ 46 h 85"/>
                <a:gd name="T2" fmla="*/ 37 w 52"/>
                <a:gd name="T3" fmla="*/ 12 h 85"/>
                <a:gd name="T4" fmla="*/ 24 w 52"/>
                <a:gd name="T5" fmla="*/ 55 h 85"/>
                <a:gd name="T6" fmla="*/ 37 w 52"/>
                <a:gd name="T7" fmla="*/ 46 h 85"/>
              </a:gdLst>
              <a:ahLst/>
              <a:cxnLst>
                <a:cxn ang="0">
                  <a:pos x="T0" y="T1"/>
                </a:cxn>
                <a:cxn ang="0">
                  <a:pos x="T2" y="T3"/>
                </a:cxn>
                <a:cxn ang="0">
                  <a:pos x="T4" y="T5"/>
                </a:cxn>
                <a:cxn ang="0">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113"/>
            <p:cNvSpPr>
              <a:spLocks/>
            </p:cNvSpPr>
            <p:nvPr/>
          </p:nvSpPr>
          <p:spPr bwMode="auto">
            <a:xfrm>
              <a:off x="4217988" y="4821238"/>
              <a:ext cx="292100" cy="290513"/>
            </a:xfrm>
            <a:custGeom>
              <a:avLst/>
              <a:gdLst>
                <a:gd name="T0" fmla="*/ 37 w 68"/>
                <a:gd name="T1" fmla="*/ 42 h 68"/>
                <a:gd name="T2" fmla="*/ 6 w 68"/>
                <a:gd name="T3" fmla="*/ 28 h 68"/>
                <a:gd name="T4" fmla="*/ 50 w 68"/>
                <a:gd name="T5" fmla="*/ 34 h 68"/>
                <a:gd name="T6" fmla="*/ 37 w 68"/>
                <a:gd name="T7" fmla="*/ 42 h 68"/>
              </a:gdLst>
              <a:ahLst/>
              <a:cxnLst>
                <a:cxn ang="0">
                  <a:pos x="T0" y="T1"/>
                </a:cxn>
                <a:cxn ang="0">
                  <a:pos x="T2" y="T3"/>
                </a:cxn>
                <a:cxn ang="0">
                  <a:pos x="T4" y="T5"/>
                </a:cxn>
                <a:cxn ang="0">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9" name="Freeform 114"/>
            <p:cNvSpPr>
              <a:spLocks/>
            </p:cNvSpPr>
            <p:nvPr/>
          </p:nvSpPr>
          <p:spPr bwMode="auto">
            <a:xfrm>
              <a:off x="4389438" y="4849813"/>
              <a:ext cx="274638" cy="304800"/>
            </a:xfrm>
            <a:custGeom>
              <a:avLst/>
              <a:gdLst>
                <a:gd name="T0" fmla="*/ 29 w 64"/>
                <a:gd name="T1" fmla="*/ 29 h 71"/>
                <a:gd name="T2" fmla="*/ 60 w 64"/>
                <a:gd name="T3" fmla="*/ 45 h 71"/>
                <a:gd name="T4" fmla="*/ 15 w 64"/>
                <a:gd name="T5" fmla="*/ 36 h 71"/>
                <a:gd name="T6" fmla="*/ 29 w 64"/>
                <a:gd name="T7" fmla="*/ 29 h 71"/>
              </a:gdLst>
              <a:ahLst/>
              <a:cxnLst>
                <a:cxn ang="0">
                  <a:pos x="T0" y="T1"/>
                </a:cxn>
                <a:cxn ang="0">
                  <a:pos x="T2" y="T3"/>
                </a:cxn>
                <a:cxn ang="0">
                  <a:pos x="T4" y="T5"/>
                </a:cxn>
                <a:cxn ang="0">
                  <a:pos x="T6" y="T7"/>
                </a:cxn>
              </a:cxnLst>
              <a:rect l="0" t="0" r="r" b="b"/>
              <a:pathLst>
                <a:path w="64" h="71">
                  <a:moveTo>
                    <a:pt x="29" y="29"/>
                  </a:moveTo>
                  <a:cubicBezTo>
                    <a:pt x="29" y="29"/>
                    <a:pt x="56" y="26"/>
                    <a:pt x="60" y="45"/>
                  </a:cubicBezTo>
                  <a:cubicBezTo>
                    <a:pt x="64" y="64"/>
                    <a:pt x="31" y="71"/>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0" name="Freeform 115"/>
            <p:cNvSpPr>
              <a:spLocks/>
            </p:cNvSpPr>
            <p:nvPr/>
          </p:nvSpPr>
          <p:spPr bwMode="auto">
            <a:xfrm>
              <a:off x="4330700" y="4867275"/>
              <a:ext cx="222250" cy="373063"/>
            </a:xfrm>
            <a:custGeom>
              <a:avLst/>
              <a:gdLst>
                <a:gd name="T0" fmla="*/ 17 w 52"/>
                <a:gd name="T1" fmla="*/ 40 h 87"/>
                <a:gd name="T2" fmla="*/ 14 w 52"/>
                <a:gd name="T3" fmla="*/ 74 h 87"/>
                <a:gd name="T4" fmla="*/ 30 w 52"/>
                <a:gd name="T5" fmla="*/ 32 h 87"/>
                <a:gd name="T6" fmla="*/ 17 w 52"/>
                <a:gd name="T7" fmla="*/ 40 h 87"/>
              </a:gdLst>
              <a:ahLst/>
              <a:cxnLst>
                <a:cxn ang="0">
                  <a:pos x="T0" y="T1"/>
                </a:cxn>
                <a:cxn ang="0">
                  <a:pos x="T2" y="T3"/>
                </a:cxn>
                <a:cxn ang="0">
                  <a:pos x="T4" y="T5"/>
                </a:cxn>
                <a:cxn ang="0">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1" name="Freeform 116"/>
            <p:cNvSpPr>
              <a:spLocks/>
            </p:cNvSpPr>
            <p:nvPr/>
          </p:nvSpPr>
          <p:spPr bwMode="auto">
            <a:xfrm>
              <a:off x="4330700" y="4902200"/>
              <a:ext cx="234950" cy="176213"/>
            </a:xfrm>
            <a:custGeom>
              <a:avLst/>
              <a:gdLst>
                <a:gd name="T0" fmla="*/ 35 w 55"/>
                <a:gd name="T1" fmla="*/ 33 h 41"/>
                <a:gd name="T2" fmla="*/ 4 w 55"/>
                <a:gd name="T3" fmla="*/ 35 h 41"/>
                <a:gd name="T4" fmla="*/ 20 w 55"/>
                <a:gd name="T5" fmla="*/ 9 h 41"/>
                <a:gd name="T6" fmla="*/ 51 w 55"/>
                <a:gd name="T7" fmla="*/ 7 h 41"/>
                <a:gd name="T8" fmla="*/ 35 w 55"/>
                <a:gd name="T9" fmla="*/ 33 h 41"/>
              </a:gdLst>
              <a:ahLst/>
              <a:cxnLst>
                <a:cxn ang="0">
                  <a:pos x="T0" y="T1"/>
                </a:cxn>
                <a:cxn ang="0">
                  <a:pos x="T2" y="T3"/>
                </a:cxn>
                <a:cxn ang="0">
                  <a:pos x="T4" y="T5"/>
                </a:cxn>
                <a:cxn ang="0">
                  <a:pos x="T6" y="T7"/>
                </a:cxn>
                <a:cxn ang="0">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2" name="Freeform 117"/>
            <p:cNvSpPr>
              <a:spLocks/>
            </p:cNvSpPr>
            <p:nvPr/>
          </p:nvSpPr>
          <p:spPr bwMode="auto">
            <a:xfrm>
              <a:off x="4437063" y="4914900"/>
              <a:ext cx="95250" cy="115888"/>
            </a:xfrm>
            <a:custGeom>
              <a:avLst/>
              <a:gdLst>
                <a:gd name="T0" fmla="*/ 14 w 22"/>
                <a:gd name="T1" fmla="*/ 27 h 27"/>
                <a:gd name="T2" fmla="*/ 22 w 22"/>
                <a:gd name="T3" fmla="*/ 20 h 27"/>
                <a:gd name="T4" fmla="*/ 10 w 22"/>
                <a:gd name="T5" fmla="*/ 0 h 27"/>
                <a:gd name="T6" fmla="*/ 0 w 22"/>
                <a:gd name="T7" fmla="*/ 3 h 27"/>
                <a:gd name="T8" fmla="*/ 14 w 22"/>
                <a:gd name="T9" fmla="*/ 27 h 27"/>
              </a:gdLst>
              <a:ahLst/>
              <a:cxnLst>
                <a:cxn ang="0">
                  <a:pos x="T0" y="T1"/>
                </a:cxn>
                <a:cxn ang="0">
                  <a:pos x="T2" y="T3"/>
                </a:cxn>
                <a:cxn ang="0">
                  <a:pos x="T4" y="T5"/>
                </a:cxn>
                <a:cxn ang="0">
                  <a:pos x="T6" y="T7"/>
                </a:cxn>
                <a:cxn ang="0">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3" name="Freeform 118"/>
            <p:cNvSpPr>
              <a:spLocks/>
            </p:cNvSpPr>
            <p:nvPr/>
          </p:nvSpPr>
          <p:spPr bwMode="auto">
            <a:xfrm>
              <a:off x="4351338" y="4965700"/>
              <a:ext cx="85725" cy="103188"/>
            </a:xfrm>
            <a:custGeom>
              <a:avLst/>
              <a:gdLst>
                <a:gd name="T0" fmla="*/ 10 w 20"/>
                <a:gd name="T1" fmla="*/ 24 h 24"/>
                <a:gd name="T2" fmla="*/ 20 w 20"/>
                <a:gd name="T3" fmla="*/ 22 h 24"/>
                <a:gd name="T4" fmla="*/ 7 w 20"/>
                <a:gd name="T5" fmla="*/ 0 h 24"/>
                <a:gd name="T6" fmla="*/ 0 w 20"/>
                <a:gd name="T7" fmla="*/ 8 h 24"/>
                <a:gd name="T8" fmla="*/ 10 w 20"/>
                <a:gd name="T9" fmla="*/ 24 h 24"/>
              </a:gdLst>
              <a:ahLst/>
              <a:cxnLst>
                <a:cxn ang="0">
                  <a:pos x="T0" y="T1"/>
                </a:cxn>
                <a:cxn ang="0">
                  <a:pos x="T2" y="T3"/>
                </a:cxn>
                <a:cxn ang="0">
                  <a:pos x="T4" y="T5"/>
                </a:cxn>
                <a:cxn ang="0">
                  <a:pos x="T6" y="T7"/>
                </a:cxn>
                <a:cxn ang="0">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2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2400" b="1"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Trang</a:t>
            </a:r>
            <a:r>
              <a:rPr kumimoji="0" lang="en-US" altLang="zh-CN" sz="2400" b="1" i="0" u="none" strike="noStrike" kern="1200" cap="none" spc="0" normalizeH="0" noProof="0" dirty="0">
                <a:ln>
                  <a:noFill/>
                </a:ln>
                <a:solidFill>
                  <a:prstClr val="black"/>
                </a:solidFill>
                <a:effectLst/>
                <a:uLnTx/>
                <a:uFillTx/>
                <a:latin typeface="等线" panose="020F0502020204030204"/>
                <a:ea typeface="等线" panose="02010600030101010101" pitchFamily="2" charset="-122"/>
                <a:cs typeface="+mn-cs"/>
              </a:rPr>
              <a:t> 46-49</a:t>
            </a:r>
            <a:endParaRPr kumimoji="0" lang="zh-CN" altLang="en-US"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31" name="文本框 130"/>
          <p:cNvSpPr txBox="1"/>
          <p:nvPr/>
        </p:nvSpPr>
        <p:spPr>
          <a:xfrm>
            <a:off x="-401240" y="1340737"/>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dirty="0">
                <a:ln>
                  <a:noFill/>
                </a:ln>
                <a:solidFill>
                  <a:srgbClr val="FF7C61"/>
                </a:solidFill>
                <a:effectLst>
                  <a:outerShdw blurRad="38100" dist="38100" dir="2700000" algn="tl">
                    <a:srgbClr val="000000">
                      <a:alpha val="43137"/>
                    </a:srgbClr>
                  </a:outerShdw>
                </a:effectLst>
                <a:uLnTx/>
                <a:uFillTx/>
                <a:latin typeface="方正稚艺简体" panose="03000509000000000000" pitchFamily="65" charset="-122"/>
                <a:ea typeface="方正稚艺简体" panose="03000509000000000000" pitchFamily="65" charset="-122"/>
                <a:cs typeface="+mn-cs"/>
              </a:rPr>
              <a:t>TỰ</a:t>
            </a:r>
            <a:r>
              <a:rPr kumimoji="0" lang="en-US" altLang="zh-CN" sz="7200" b="1" i="0" u="none" strike="noStrike" kern="1200" cap="none" spc="300" normalizeH="0" noProof="0" dirty="0">
                <a:ln>
                  <a:noFill/>
                </a:ln>
                <a:solidFill>
                  <a:srgbClr val="FF7C61"/>
                </a:solidFill>
                <a:effectLst>
                  <a:outerShdw blurRad="38100" dist="38100" dir="2700000" algn="tl">
                    <a:srgbClr val="000000">
                      <a:alpha val="43137"/>
                    </a:srgbClr>
                  </a:outerShdw>
                </a:effectLst>
                <a:uLnTx/>
                <a:uFillTx/>
                <a:latin typeface="方正稚艺简体" panose="03000509000000000000" pitchFamily="65" charset="-122"/>
                <a:ea typeface="方正稚艺简体" panose="03000509000000000000" pitchFamily="65" charset="-122"/>
                <a:cs typeface="+mn-cs"/>
              </a:rPr>
              <a:t> NHIÊN VÀ XÃ HỘI</a:t>
            </a:r>
            <a:endParaRPr kumimoji="0" lang="zh-CN" altLang="en-US" sz="7200" b="1" i="0" u="none" strike="noStrike" kern="1200" cap="none" spc="300" normalizeH="0" baseline="0" noProof="0" dirty="0">
              <a:ln>
                <a:noFill/>
              </a:ln>
              <a:solidFill>
                <a:srgbClr val="FF7C61"/>
              </a:solidFill>
              <a:effectLst>
                <a:outerShdw blurRad="38100" dist="38100" dir="2700000" algn="tl">
                  <a:srgbClr val="000000">
                    <a:alpha val="43137"/>
                  </a:srgbClr>
                </a:outerShdw>
              </a:effectLst>
              <a:uLnTx/>
              <a:uFillTx/>
              <a:latin typeface="方正稚艺简体" panose="03000509000000000000" pitchFamily="65" charset="-122"/>
              <a:ea typeface="方正稚艺简体" panose="03000509000000000000" pitchFamily="65" charset="-122"/>
              <a:cs typeface="+mn-cs"/>
            </a:endParaRPr>
          </a:p>
        </p:txBody>
      </p:sp>
      <p:pic>
        <p:nvPicPr>
          <p:cNvPr id="2" name="Raimond Lap - Jingle Bells Fantas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141" y="68736"/>
            <a:ext cx="609600" cy="609600"/>
          </a:xfrm>
          <a:prstGeom prst="rect">
            <a:avLst/>
          </a:prstGeom>
        </p:spPr>
      </p:pic>
      <p:sp>
        <p:nvSpPr>
          <p:cNvPr id="5" name="TextBox 4"/>
          <p:cNvSpPr txBox="1"/>
          <p:nvPr/>
        </p:nvSpPr>
        <p:spPr>
          <a:xfrm>
            <a:off x="1403627" y="2437899"/>
            <a:ext cx="10009875" cy="1569660"/>
          </a:xfrm>
          <a:prstGeom prst="rect">
            <a:avLst/>
          </a:prstGeom>
          <a:noFill/>
        </p:spPr>
        <p:txBody>
          <a:bodyPr wrap="square" rtlCol="0">
            <a:spAutoFit/>
          </a:bodyPr>
          <a:lstStyle/>
          <a:p>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BÀI </a:t>
            </a:r>
            <a:r>
              <a:rPr lang="en-US" sz="4800" b="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24-25:</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a:p>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MỘT SỐ HOẠT ĐỘNG Ở TR</a:t>
            </a:r>
            <a:r>
              <a:rPr lang="vi-VN"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Ư</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ỜNG </a:t>
            </a:r>
            <a:endParaRPr lang="vi-VN"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20057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8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500" fill="hold"/>
                                        <p:tgtEl>
                                          <p:spTgt spid="129"/>
                                        </p:tgtEl>
                                        <p:attrNameLst>
                                          <p:attrName>ppt_x</p:attrName>
                                        </p:attrNameLst>
                                      </p:cBhvr>
                                      <p:tavLst>
                                        <p:tav tm="0">
                                          <p:val>
                                            <p:strVal val="#ppt_x"/>
                                          </p:val>
                                        </p:tav>
                                        <p:tav tm="100000">
                                          <p:val>
                                            <p:strVal val="#ppt_x"/>
                                          </p:val>
                                        </p:tav>
                                      </p:tavLst>
                                    </p:anim>
                                    <p:anim calcmode="lin" valueType="num">
                                      <p:cBhvr additive="base">
                                        <p:cTn id="12" dur="500" fill="hold"/>
                                        <p:tgtEl>
                                          <p:spTgt spid="1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500" fill="hold"/>
                                        <p:tgtEl>
                                          <p:spTgt spid="130"/>
                                        </p:tgtEl>
                                        <p:attrNameLst>
                                          <p:attrName>ppt_x</p:attrName>
                                        </p:attrNameLst>
                                      </p:cBhvr>
                                      <p:tavLst>
                                        <p:tav tm="0">
                                          <p:val>
                                            <p:strVal val="#ppt_x"/>
                                          </p:val>
                                        </p:tav>
                                        <p:tav tm="100000">
                                          <p:val>
                                            <p:strVal val="#ppt_x"/>
                                          </p:val>
                                        </p:tav>
                                      </p:tavLst>
                                    </p:anim>
                                    <p:anim calcmode="lin" valueType="num">
                                      <p:cBhvr additive="base">
                                        <p:cTn id="16" dur="500" fill="hold"/>
                                        <p:tgtEl>
                                          <p:spTgt spid="1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anim calcmode="lin" valueType="num">
                                      <p:cBhvr>
                                        <p:cTn id="22" dur="1000" fill="hold"/>
                                        <p:tgtEl>
                                          <p:spTgt spid="61"/>
                                        </p:tgtEl>
                                        <p:attrNameLst>
                                          <p:attrName>ppt_x</p:attrName>
                                        </p:attrNameLst>
                                      </p:cBhvr>
                                      <p:tavLst>
                                        <p:tav tm="0">
                                          <p:val>
                                            <p:strVal val="#ppt_x"/>
                                          </p:val>
                                        </p:tav>
                                        <p:tav tm="100000">
                                          <p:val>
                                            <p:strVal val="#ppt_x"/>
                                          </p:val>
                                        </p:tav>
                                      </p:tavLst>
                                    </p:anim>
                                    <p:anim calcmode="lin" valueType="num">
                                      <p:cBhvr>
                                        <p:cTn id="23" dur="1000" fill="hold"/>
                                        <p:tgtEl>
                                          <p:spTgt spid="6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anim calcmode="lin" valueType="num">
                                      <p:cBhvr>
                                        <p:cTn id="27" dur="1000" fill="hold"/>
                                        <p:tgtEl>
                                          <p:spTgt spid="62"/>
                                        </p:tgtEl>
                                        <p:attrNameLst>
                                          <p:attrName>ppt_x</p:attrName>
                                        </p:attrNameLst>
                                      </p:cBhvr>
                                      <p:tavLst>
                                        <p:tav tm="0">
                                          <p:val>
                                            <p:strVal val="#ppt_x"/>
                                          </p:val>
                                        </p:tav>
                                        <p:tav tm="100000">
                                          <p:val>
                                            <p:strVal val="#ppt_x"/>
                                          </p:val>
                                        </p:tav>
                                      </p:tavLst>
                                    </p:anim>
                                    <p:anim calcmode="lin" valueType="num">
                                      <p:cBhvr>
                                        <p:cTn id="28" dur="1000" fill="hold"/>
                                        <p:tgtEl>
                                          <p:spTgt spid="6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1000"/>
                                        <p:tgtEl>
                                          <p:spTgt spid="66"/>
                                        </p:tgtEl>
                                      </p:cBhvr>
                                    </p:animEffect>
                                    <p:anim calcmode="lin" valueType="num">
                                      <p:cBhvr>
                                        <p:cTn id="32" dur="1000" fill="hold"/>
                                        <p:tgtEl>
                                          <p:spTgt spid="66"/>
                                        </p:tgtEl>
                                        <p:attrNameLst>
                                          <p:attrName>ppt_x</p:attrName>
                                        </p:attrNameLst>
                                      </p:cBhvr>
                                      <p:tavLst>
                                        <p:tav tm="0">
                                          <p:val>
                                            <p:strVal val="#ppt_x"/>
                                          </p:val>
                                        </p:tav>
                                        <p:tav tm="100000">
                                          <p:val>
                                            <p:strVal val="#ppt_x"/>
                                          </p:val>
                                        </p:tav>
                                      </p:tavLst>
                                    </p:anim>
                                    <p:anim calcmode="lin" valueType="num">
                                      <p:cBhvr>
                                        <p:cTn id="3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1000"/>
                                        <p:tgtEl>
                                          <p:spTgt spid="63"/>
                                        </p:tgtEl>
                                      </p:cBhvr>
                                    </p:animEffect>
                                    <p:anim calcmode="lin" valueType="num">
                                      <p:cBhvr>
                                        <p:cTn id="39" dur="1000" fill="hold"/>
                                        <p:tgtEl>
                                          <p:spTgt spid="63"/>
                                        </p:tgtEl>
                                        <p:attrNameLst>
                                          <p:attrName>ppt_x</p:attrName>
                                        </p:attrNameLst>
                                      </p:cBhvr>
                                      <p:tavLst>
                                        <p:tav tm="0">
                                          <p:val>
                                            <p:strVal val="#ppt_x"/>
                                          </p:val>
                                        </p:tav>
                                        <p:tav tm="100000">
                                          <p:val>
                                            <p:strVal val="#ppt_x"/>
                                          </p:val>
                                        </p:tav>
                                      </p:tavLst>
                                    </p:anim>
                                    <p:anim calcmode="lin" valueType="num">
                                      <p:cBhvr>
                                        <p:cTn id="40" dur="1000" fill="hold"/>
                                        <p:tgtEl>
                                          <p:spTgt spid="6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1000"/>
                                        <p:tgtEl>
                                          <p:spTgt spid="65"/>
                                        </p:tgtEl>
                                      </p:cBhvr>
                                    </p:animEffect>
                                    <p:anim calcmode="lin" valueType="num">
                                      <p:cBhvr>
                                        <p:cTn id="44" dur="1000" fill="hold"/>
                                        <p:tgtEl>
                                          <p:spTgt spid="65"/>
                                        </p:tgtEl>
                                        <p:attrNameLst>
                                          <p:attrName>ppt_x</p:attrName>
                                        </p:attrNameLst>
                                      </p:cBhvr>
                                      <p:tavLst>
                                        <p:tav tm="0">
                                          <p:val>
                                            <p:strVal val="#ppt_x"/>
                                          </p:val>
                                        </p:tav>
                                        <p:tav tm="100000">
                                          <p:val>
                                            <p:strVal val="#ppt_x"/>
                                          </p:val>
                                        </p:tav>
                                      </p:tavLst>
                                    </p:anim>
                                    <p:anim calcmode="lin" valueType="num">
                                      <p:cBhvr>
                                        <p:cTn id="45" dur="1000" fill="hold"/>
                                        <p:tgtEl>
                                          <p:spTgt spid="6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1000"/>
                                        <p:tgtEl>
                                          <p:spTgt spid="64"/>
                                        </p:tgtEl>
                                      </p:cBhvr>
                                    </p:animEffect>
                                    <p:anim calcmode="lin" valueType="num">
                                      <p:cBhvr>
                                        <p:cTn id="54" dur="1000" fill="hold"/>
                                        <p:tgtEl>
                                          <p:spTgt spid="64"/>
                                        </p:tgtEl>
                                        <p:attrNameLst>
                                          <p:attrName>ppt_x</p:attrName>
                                        </p:attrNameLst>
                                      </p:cBhvr>
                                      <p:tavLst>
                                        <p:tav tm="0">
                                          <p:val>
                                            <p:strVal val="#ppt_x"/>
                                          </p:val>
                                        </p:tav>
                                        <p:tav tm="100000">
                                          <p:val>
                                            <p:strVal val="#ppt_x"/>
                                          </p:val>
                                        </p:tav>
                                      </p:tavLst>
                                    </p:anim>
                                    <p:anim calcmode="lin" valueType="num">
                                      <p:cBhvr>
                                        <p:cTn id="55" dur="1000" fill="hold"/>
                                        <p:tgtEl>
                                          <p:spTgt spid="6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1000"/>
                                        <p:tgtEl>
                                          <p:spTgt spid="109"/>
                                        </p:tgtEl>
                                      </p:cBhvr>
                                    </p:animEffect>
                                    <p:anim calcmode="lin" valueType="num">
                                      <p:cBhvr>
                                        <p:cTn id="59" dur="1000" fill="hold"/>
                                        <p:tgtEl>
                                          <p:spTgt spid="109"/>
                                        </p:tgtEl>
                                        <p:attrNameLst>
                                          <p:attrName>ppt_x</p:attrName>
                                        </p:attrNameLst>
                                      </p:cBhvr>
                                      <p:tavLst>
                                        <p:tav tm="0">
                                          <p:val>
                                            <p:strVal val="#ppt_x"/>
                                          </p:val>
                                        </p:tav>
                                        <p:tav tm="100000">
                                          <p:val>
                                            <p:strVal val="#ppt_x"/>
                                          </p:val>
                                        </p:tav>
                                      </p:tavLst>
                                    </p:anim>
                                    <p:anim calcmode="lin" valueType="num">
                                      <p:cBhvr>
                                        <p:cTn id="60"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131"/>
                                        </p:tgtEl>
                                        <p:attrNameLst>
                                          <p:attrName>style.visibility</p:attrName>
                                        </p:attrNameLst>
                                      </p:cBhvr>
                                      <p:to>
                                        <p:strVal val="visible"/>
                                      </p:to>
                                    </p:set>
                                    <p:animEffect transition="in" filter="wipe(down)">
                                      <p:cBhvr>
                                        <p:cTn id="65" dur="580">
                                          <p:stCondLst>
                                            <p:cond delay="0"/>
                                          </p:stCondLst>
                                        </p:cTn>
                                        <p:tgtEl>
                                          <p:spTgt spid="131"/>
                                        </p:tgtEl>
                                      </p:cBhvr>
                                    </p:animEffect>
                                    <p:anim calcmode="lin" valueType="num">
                                      <p:cBhvr>
                                        <p:cTn id="66" dur="1822" tmFilter="0,0; 0.14,0.36; 0.43,0.73; 0.71,0.91; 1.0,1.0">
                                          <p:stCondLst>
                                            <p:cond delay="0"/>
                                          </p:stCondLst>
                                        </p:cTn>
                                        <p:tgtEl>
                                          <p:spTgt spid="131"/>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31"/>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31"/>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31"/>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31"/>
                                        </p:tgtEl>
                                        <p:attrNameLst>
                                          <p:attrName>ppt_y</p:attrName>
                                        </p:attrNameLst>
                                      </p:cBhvr>
                                      <p:tavLst>
                                        <p:tav tm="0" fmla="#ppt_y-sin(pi*$)/81">
                                          <p:val>
                                            <p:fltVal val="0"/>
                                          </p:val>
                                        </p:tav>
                                        <p:tav tm="100000">
                                          <p:val>
                                            <p:fltVal val="1"/>
                                          </p:val>
                                        </p:tav>
                                      </p:tavLst>
                                    </p:anim>
                                    <p:animScale>
                                      <p:cBhvr>
                                        <p:cTn id="71" dur="26">
                                          <p:stCondLst>
                                            <p:cond delay="650"/>
                                          </p:stCondLst>
                                        </p:cTn>
                                        <p:tgtEl>
                                          <p:spTgt spid="131"/>
                                        </p:tgtEl>
                                      </p:cBhvr>
                                      <p:to x="100000" y="60000"/>
                                    </p:animScale>
                                    <p:animScale>
                                      <p:cBhvr>
                                        <p:cTn id="72" dur="166" decel="50000">
                                          <p:stCondLst>
                                            <p:cond delay="676"/>
                                          </p:stCondLst>
                                        </p:cTn>
                                        <p:tgtEl>
                                          <p:spTgt spid="131"/>
                                        </p:tgtEl>
                                      </p:cBhvr>
                                      <p:to x="100000" y="100000"/>
                                    </p:animScale>
                                    <p:animScale>
                                      <p:cBhvr>
                                        <p:cTn id="73" dur="26">
                                          <p:stCondLst>
                                            <p:cond delay="1312"/>
                                          </p:stCondLst>
                                        </p:cTn>
                                        <p:tgtEl>
                                          <p:spTgt spid="131"/>
                                        </p:tgtEl>
                                      </p:cBhvr>
                                      <p:to x="100000" y="80000"/>
                                    </p:animScale>
                                    <p:animScale>
                                      <p:cBhvr>
                                        <p:cTn id="74" dur="166" decel="50000">
                                          <p:stCondLst>
                                            <p:cond delay="1338"/>
                                          </p:stCondLst>
                                        </p:cTn>
                                        <p:tgtEl>
                                          <p:spTgt spid="131"/>
                                        </p:tgtEl>
                                      </p:cBhvr>
                                      <p:to x="100000" y="100000"/>
                                    </p:animScale>
                                    <p:animScale>
                                      <p:cBhvr>
                                        <p:cTn id="75" dur="26">
                                          <p:stCondLst>
                                            <p:cond delay="1642"/>
                                          </p:stCondLst>
                                        </p:cTn>
                                        <p:tgtEl>
                                          <p:spTgt spid="131"/>
                                        </p:tgtEl>
                                      </p:cBhvr>
                                      <p:to x="100000" y="90000"/>
                                    </p:animScale>
                                    <p:animScale>
                                      <p:cBhvr>
                                        <p:cTn id="76" dur="166" decel="50000">
                                          <p:stCondLst>
                                            <p:cond delay="1668"/>
                                          </p:stCondLst>
                                        </p:cTn>
                                        <p:tgtEl>
                                          <p:spTgt spid="131"/>
                                        </p:tgtEl>
                                      </p:cBhvr>
                                      <p:to x="100000" y="100000"/>
                                    </p:animScale>
                                    <p:animScale>
                                      <p:cBhvr>
                                        <p:cTn id="77" dur="26">
                                          <p:stCondLst>
                                            <p:cond delay="1808"/>
                                          </p:stCondLst>
                                        </p:cTn>
                                        <p:tgtEl>
                                          <p:spTgt spid="131"/>
                                        </p:tgtEl>
                                      </p:cBhvr>
                                      <p:to x="100000" y="95000"/>
                                    </p:animScale>
                                    <p:animScale>
                                      <p:cBhvr>
                                        <p:cTn id="78" dur="166" decel="50000">
                                          <p:stCondLst>
                                            <p:cond delay="1834"/>
                                          </p:stCondLst>
                                        </p:cTn>
                                        <p:tgtEl>
                                          <p:spTgt spid="131"/>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33"/>
                                        </p:tgtEl>
                                        <p:attrNameLst>
                                          <p:attrName>style.visibility</p:attrName>
                                        </p:attrNameLst>
                                      </p:cBhvr>
                                      <p:to>
                                        <p:strVal val="visible"/>
                                      </p:to>
                                    </p:set>
                                    <p:animEffect transition="in" filter="fade">
                                      <p:cBhvr>
                                        <p:cTn id="83" dur="500"/>
                                        <p:tgtEl>
                                          <p:spTgt spid="13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barn(inVertical)">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28"/>
                                        </p:tgtEl>
                                        <p:attrNameLst>
                                          <p:attrName>style.visibility</p:attrName>
                                        </p:attrNameLst>
                                      </p:cBhvr>
                                      <p:to>
                                        <p:strVal val="visible"/>
                                      </p:to>
                                    </p:set>
                                    <p:anim calcmode="lin" valueType="num">
                                      <p:cBhvr additive="base">
                                        <p:cTn id="93" dur="500" fill="hold"/>
                                        <p:tgtEl>
                                          <p:spTgt spid="128"/>
                                        </p:tgtEl>
                                        <p:attrNameLst>
                                          <p:attrName>ppt_x</p:attrName>
                                        </p:attrNameLst>
                                      </p:cBhvr>
                                      <p:tavLst>
                                        <p:tav tm="0">
                                          <p:val>
                                            <p:strVal val="#ppt_x"/>
                                          </p:val>
                                        </p:tav>
                                        <p:tav tm="100000">
                                          <p:val>
                                            <p:strVal val="#ppt_x"/>
                                          </p:val>
                                        </p:tav>
                                      </p:tavLst>
                                    </p:anim>
                                    <p:anim calcmode="lin" valueType="num">
                                      <p:cBhvr additive="base">
                                        <p:cTn id="9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5" fill="hold" display="0">
                  <p:stCondLst>
                    <p:cond delay="indefinite"/>
                  </p:stCondLst>
                  <p:endCondLst>
                    <p:cond evt="onStopAudio" delay="0">
                      <p:tgtEl>
                        <p:sldTgt/>
                      </p:tgtEl>
                    </p:cond>
                  </p:endCondLst>
                </p:cTn>
                <p:tgtEl>
                  <p:spTgt spid="2"/>
                </p:tgtEl>
              </p:cMediaNode>
            </p:audio>
          </p:childTnLst>
        </p:cTn>
      </p:par>
    </p:tnLst>
    <p:bldLst>
      <p:bldP spid="33" grpId="0" animBg="1"/>
      <p:bldP spid="61" grpId="0" animBg="1"/>
      <p:bldP spid="62" grpId="0" animBg="1"/>
      <p:bldP spid="63" grpId="0" animBg="1"/>
      <p:bldP spid="64" grpId="0" animBg="1"/>
      <p:bldP spid="65" grpId="0" animBg="1"/>
      <p:bldP spid="66" grpId="0" animBg="1"/>
      <p:bldP spid="109" grpId="0" animBg="1"/>
      <p:bldP spid="128" grpId="0" animBg="1"/>
      <p:bldP spid="131"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BA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2552" y="22225"/>
            <a:ext cx="679449"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descr="BA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7" y="-49213"/>
            <a:ext cx="452968"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BA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33" y="6451600"/>
            <a:ext cx="11455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4470401" y="533401"/>
            <a:ext cx="40174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3600" b="1" u="sng" dirty="0">
                <a:solidFill>
                  <a:srgbClr val="FF0000"/>
                </a:solidFill>
                <a:latin typeface="+mj-lt"/>
                <a:cs typeface="Times New Roman" pitchFamily="18" charset="0"/>
              </a:rPr>
              <a:t>KẾT LUẬN </a:t>
            </a:r>
          </a:p>
        </p:txBody>
      </p:sp>
      <p:sp>
        <p:nvSpPr>
          <p:cNvPr id="12" name="TextBox 11"/>
          <p:cNvSpPr txBox="1"/>
          <p:nvPr/>
        </p:nvSpPr>
        <p:spPr>
          <a:xfrm>
            <a:off x="1016000" y="1371601"/>
            <a:ext cx="10160000" cy="3970318"/>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just">
              <a:defRPr/>
            </a:pPr>
            <a:r>
              <a:rPr lang="nl-NL" sz="2800" b="1" dirty="0">
                <a:solidFill>
                  <a:srgbClr val="000000"/>
                </a:solidFill>
                <a:latin typeface="Times New Roman" panose="02020603050405020304" pitchFamily="18" charset="0"/>
                <a:ea typeface="Times New Roman" panose="02020603050405020304" pitchFamily="18" charset="0"/>
              </a:rPr>
              <a:t>      </a:t>
            </a:r>
            <a:r>
              <a:rPr lang="nl-NL" sz="3600" b="1" dirty="0">
                <a:solidFill>
                  <a:srgbClr val="000000"/>
                </a:solidFill>
                <a:latin typeface="+mj-lt"/>
                <a:ea typeface="Times New Roman" panose="02020603050405020304" pitchFamily="18" charset="0"/>
              </a:rPr>
              <a:t>Ở trường, trong giờ học các em được khuyến khích tham gia vào nhiều hoạt động khác nhau như : làm việc Cá nhân với phiếu học tập, thảo luận nhóm, thực hành, quan sát ngoài thiên nhiên, nhận xét bài làm của bạn,… tất cả các hoạt động đó giúp cho các em học tập có hiệu quả hơn.</a:t>
            </a:r>
            <a:endParaRPr lang="en-US" sz="3600" b="1" dirty="0">
              <a:latin typeface="+mj-lt"/>
              <a:ea typeface="Times New Roman" panose="02020603050405020304" pitchFamily="18" charset="0"/>
            </a:endParaRPr>
          </a:p>
        </p:txBody>
      </p:sp>
    </p:spTree>
    <p:extLst>
      <p:ext uri="{BB962C8B-B14F-4D97-AF65-F5344CB8AC3E}">
        <p14:creationId xmlns:p14="http://schemas.microsoft.com/office/powerpoint/2010/main" val="1886075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18"/>
          <p:cNvSpPr>
            <a:spLocks/>
          </p:cNvSpPr>
          <p:nvPr/>
        </p:nvSpPr>
        <p:spPr bwMode="auto">
          <a:xfrm>
            <a:off x="1778397" y="1196695"/>
            <a:ext cx="495300" cy="22542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7" name="组合 46"/>
          <p:cNvGrpSpPr/>
          <p:nvPr/>
        </p:nvGrpSpPr>
        <p:grpSpPr>
          <a:xfrm>
            <a:off x="0" y="5455399"/>
            <a:ext cx="5423009" cy="1766929"/>
            <a:chOff x="-153988" y="4656138"/>
            <a:chExt cx="5256213" cy="2220913"/>
          </a:xfrm>
        </p:grpSpPr>
        <p:sp>
          <p:nvSpPr>
            <p:cNvPr id="8" name="Freeform 5"/>
            <p:cNvSpPr>
              <a:spLocks/>
            </p:cNvSpPr>
            <p:nvPr/>
          </p:nvSpPr>
          <p:spPr bwMode="auto">
            <a:xfrm>
              <a:off x="-153988" y="5380038"/>
              <a:ext cx="917575" cy="919163"/>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BBC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114300" y="5843588"/>
              <a:ext cx="398463" cy="909638"/>
            </a:xfrm>
            <a:custGeom>
              <a:avLst/>
              <a:gdLst>
                <a:gd name="T0" fmla="*/ 251 w 251"/>
                <a:gd name="T1" fmla="*/ 100 h 573"/>
                <a:gd name="T2" fmla="*/ 142 w 251"/>
                <a:gd name="T3" fmla="*/ 164 h 573"/>
                <a:gd name="T4" fmla="*/ 126 w 251"/>
                <a:gd name="T5" fmla="*/ 0 h 573"/>
                <a:gd name="T6" fmla="*/ 109 w 251"/>
                <a:gd name="T7" fmla="*/ 164 h 573"/>
                <a:gd name="T8" fmla="*/ 0 w 251"/>
                <a:gd name="T9" fmla="*/ 100 h 573"/>
                <a:gd name="T10" fmla="*/ 101 w 251"/>
                <a:gd name="T11" fmla="*/ 217 h 573"/>
                <a:gd name="T12" fmla="*/ 103 w 251"/>
                <a:gd name="T13" fmla="*/ 573 h 573"/>
                <a:gd name="T14" fmla="*/ 156 w 251"/>
                <a:gd name="T15" fmla="*/ 573 h 573"/>
                <a:gd name="T16" fmla="*/ 151 w 251"/>
                <a:gd name="T17" fmla="*/ 217 h 573"/>
                <a:gd name="T18" fmla="*/ 251 w 251"/>
                <a:gd name="T19" fmla="*/ 10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573">
                  <a:moveTo>
                    <a:pt x="251" y="100"/>
                  </a:moveTo>
                  <a:lnTo>
                    <a:pt x="142" y="164"/>
                  </a:lnTo>
                  <a:lnTo>
                    <a:pt x="126" y="0"/>
                  </a:lnTo>
                  <a:lnTo>
                    <a:pt x="109" y="164"/>
                  </a:lnTo>
                  <a:lnTo>
                    <a:pt x="0" y="100"/>
                  </a:lnTo>
                  <a:lnTo>
                    <a:pt x="101" y="217"/>
                  </a:lnTo>
                  <a:lnTo>
                    <a:pt x="103" y="573"/>
                  </a:lnTo>
                  <a:lnTo>
                    <a:pt x="156" y="573"/>
                  </a:lnTo>
                  <a:lnTo>
                    <a:pt x="151" y="217"/>
                  </a:lnTo>
                  <a:lnTo>
                    <a:pt x="251" y="10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4356100" y="6223001"/>
              <a:ext cx="746125" cy="361950"/>
            </a:xfrm>
            <a:custGeom>
              <a:avLst/>
              <a:gdLst>
                <a:gd name="T0" fmla="*/ 168 w 169"/>
                <a:gd name="T1" fmla="*/ 82 h 82"/>
                <a:gd name="T2" fmla="*/ 169 w 169"/>
                <a:gd name="T3" fmla="*/ 72 h 82"/>
                <a:gd name="T4" fmla="*/ 126 w 169"/>
                <a:gd name="T5" fmla="*/ 29 h 82"/>
                <a:gd name="T6" fmla="*/ 123 w 169"/>
                <a:gd name="T7" fmla="*/ 30 h 82"/>
                <a:gd name="T8" fmla="*/ 86 w 169"/>
                <a:gd name="T9" fmla="*/ 0 h 82"/>
                <a:gd name="T10" fmla="*/ 47 w 169"/>
                <a:gd name="T11" fmla="*/ 38 h 82"/>
                <a:gd name="T12" fmla="*/ 37 w 169"/>
                <a:gd name="T13" fmla="*/ 37 h 82"/>
                <a:gd name="T14" fmla="*/ 0 w 169"/>
                <a:gd name="T15" fmla="*/ 73 h 82"/>
                <a:gd name="T16" fmla="*/ 1 w 169"/>
                <a:gd name="T17" fmla="*/ 82 h 82"/>
                <a:gd name="T18" fmla="*/ 168 w 169"/>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82">
                  <a:moveTo>
                    <a:pt x="168" y="82"/>
                  </a:moveTo>
                  <a:cubicBezTo>
                    <a:pt x="169" y="79"/>
                    <a:pt x="169" y="76"/>
                    <a:pt x="169" y="72"/>
                  </a:cubicBezTo>
                  <a:cubicBezTo>
                    <a:pt x="169" y="49"/>
                    <a:pt x="150" y="29"/>
                    <a:pt x="126" y="29"/>
                  </a:cubicBezTo>
                  <a:cubicBezTo>
                    <a:pt x="125" y="30"/>
                    <a:pt x="124" y="30"/>
                    <a:pt x="123" y="30"/>
                  </a:cubicBezTo>
                  <a:cubicBezTo>
                    <a:pt x="119" y="13"/>
                    <a:pt x="103" y="0"/>
                    <a:pt x="86" y="0"/>
                  </a:cubicBezTo>
                  <a:cubicBezTo>
                    <a:pt x="65" y="0"/>
                    <a:pt x="47" y="18"/>
                    <a:pt x="47" y="38"/>
                  </a:cubicBezTo>
                  <a:cubicBezTo>
                    <a:pt x="44" y="37"/>
                    <a:pt x="41" y="37"/>
                    <a:pt x="37" y="37"/>
                  </a:cubicBezTo>
                  <a:cubicBezTo>
                    <a:pt x="17" y="37"/>
                    <a:pt x="0" y="53"/>
                    <a:pt x="0" y="73"/>
                  </a:cubicBezTo>
                  <a:cubicBezTo>
                    <a:pt x="0" y="76"/>
                    <a:pt x="1" y="79"/>
                    <a:pt x="1" y="82"/>
                  </a:cubicBezTo>
                  <a:cubicBezTo>
                    <a:pt x="168" y="82"/>
                    <a:pt x="168" y="82"/>
                    <a:pt x="168" y="82"/>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p:cNvSpPr>
            <p:nvPr/>
          </p:nvSpPr>
          <p:spPr bwMode="auto">
            <a:xfrm>
              <a:off x="4421187" y="6453188"/>
              <a:ext cx="106363" cy="793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4606925" y="6443663"/>
              <a:ext cx="93663" cy="101600"/>
            </a:xfrm>
            <a:custGeom>
              <a:avLst/>
              <a:gdLst>
                <a:gd name="T0" fmla="*/ 19 w 21"/>
                <a:gd name="T1" fmla="*/ 5 h 23"/>
                <a:gd name="T2" fmla="*/ 8 w 21"/>
                <a:gd name="T3" fmla="*/ 1 h 23"/>
                <a:gd name="T4" fmla="*/ 3 w 21"/>
                <a:gd name="T5" fmla="*/ 4 h 23"/>
                <a:gd name="T6" fmla="*/ 1 w 21"/>
                <a:gd name="T7" fmla="*/ 13 h 23"/>
                <a:gd name="T8" fmla="*/ 17 w 21"/>
                <a:gd name="T9" fmla="*/ 18 h 23"/>
                <a:gd name="T10" fmla="*/ 19 w 21"/>
                <a:gd name="T11" fmla="*/ 5 h 23"/>
              </a:gdLst>
              <a:ahLst/>
              <a:cxnLst>
                <a:cxn ang="0">
                  <a:pos x="T0" y="T1"/>
                </a:cxn>
                <a:cxn ang="0">
                  <a:pos x="T2" y="T3"/>
                </a:cxn>
                <a:cxn ang="0">
                  <a:pos x="T4" y="T5"/>
                </a:cxn>
                <a:cxn ang="0">
                  <a:pos x="T6" y="T7"/>
                </a:cxn>
                <a:cxn ang="0">
                  <a:pos x="T8" y="T9"/>
                </a:cxn>
                <a:cxn ang="0">
                  <a:pos x="T10" y="T11"/>
                </a:cxn>
              </a:cxnLst>
              <a:rect l="0" t="0" r="r" b="b"/>
              <a:pathLst>
                <a:path w="21" h="23">
                  <a:moveTo>
                    <a:pt x="19" y="5"/>
                  </a:moveTo>
                  <a:cubicBezTo>
                    <a:pt x="17" y="1"/>
                    <a:pt x="12" y="0"/>
                    <a:pt x="8" y="1"/>
                  </a:cubicBezTo>
                  <a:cubicBezTo>
                    <a:pt x="6" y="2"/>
                    <a:pt x="4" y="3"/>
                    <a:pt x="3" y="4"/>
                  </a:cubicBezTo>
                  <a:cubicBezTo>
                    <a:pt x="1" y="6"/>
                    <a:pt x="0" y="10"/>
                    <a:pt x="1" y="13"/>
                  </a:cubicBezTo>
                  <a:cubicBezTo>
                    <a:pt x="3" y="20"/>
                    <a:pt x="12" y="23"/>
                    <a:pt x="17" y="18"/>
                  </a:cubicBezTo>
                  <a:cubicBezTo>
                    <a:pt x="20" y="14"/>
                    <a:pt x="21" y="9"/>
                    <a:pt x="19" y="5"/>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0"/>
            <p:cNvSpPr>
              <a:spLocks/>
            </p:cNvSpPr>
            <p:nvPr/>
          </p:nvSpPr>
          <p:spPr bwMode="auto">
            <a:xfrm>
              <a:off x="4616450" y="6324601"/>
              <a:ext cx="123825" cy="93663"/>
            </a:xfrm>
            <a:custGeom>
              <a:avLst/>
              <a:gdLst>
                <a:gd name="T0" fmla="*/ 16 w 28"/>
                <a:gd name="T1" fmla="*/ 0 h 21"/>
                <a:gd name="T2" fmla="*/ 16 w 28"/>
                <a:gd name="T3" fmla="*/ 21 h 21"/>
                <a:gd name="T4" fmla="*/ 16 w 28"/>
                <a:gd name="T5" fmla="*/ 0 h 21"/>
              </a:gdLst>
              <a:ahLst/>
              <a:cxnLst>
                <a:cxn ang="0">
                  <a:pos x="T0" y="T1"/>
                </a:cxn>
                <a:cxn ang="0">
                  <a:pos x="T2" y="T3"/>
                </a:cxn>
                <a:cxn ang="0">
                  <a:pos x="T4" y="T5"/>
                </a:cxn>
              </a:cxnLst>
              <a:rect l="0" t="0" r="r" b="b"/>
              <a:pathLst>
                <a:path w="28" h="21">
                  <a:moveTo>
                    <a:pt x="16" y="0"/>
                  </a:moveTo>
                  <a:cubicBezTo>
                    <a:pt x="0" y="0"/>
                    <a:pt x="0" y="21"/>
                    <a:pt x="16" y="21"/>
                  </a:cubicBezTo>
                  <a:cubicBezTo>
                    <a:pt x="28" y="21"/>
                    <a:pt x="28"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4784725" y="6421438"/>
              <a:ext cx="87313" cy="101600"/>
            </a:xfrm>
            <a:custGeom>
              <a:avLst/>
              <a:gdLst>
                <a:gd name="T0" fmla="*/ 18 w 20"/>
                <a:gd name="T1" fmla="*/ 5 h 23"/>
                <a:gd name="T2" fmla="*/ 15 w 20"/>
                <a:gd name="T3" fmla="*/ 2 h 23"/>
                <a:gd name="T4" fmla="*/ 5 w 20"/>
                <a:gd name="T5" fmla="*/ 3 h 23"/>
                <a:gd name="T6" fmla="*/ 1 w 20"/>
                <a:gd name="T7" fmla="*/ 6 h 23"/>
                <a:gd name="T8" fmla="*/ 0 w 20"/>
                <a:gd name="T9" fmla="*/ 12 h 23"/>
                <a:gd name="T10" fmla="*/ 7 w 20"/>
                <a:gd name="T11" fmla="*/ 21 h 23"/>
                <a:gd name="T12" fmla="*/ 19 w 20"/>
                <a:gd name="T13" fmla="*/ 17 h 23"/>
                <a:gd name="T14" fmla="*/ 20 w 20"/>
                <a:gd name="T15" fmla="*/ 12 h 23"/>
                <a:gd name="T16" fmla="*/ 18 w 20"/>
                <a:gd name="T1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18" y="5"/>
                  </a:moveTo>
                  <a:cubicBezTo>
                    <a:pt x="17" y="4"/>
                    <a:pt x="16" y="3"/>
                    <a:pt x="15" y="2"/>
                  </a:cubicBezTo>
                  <a:cubicBezTo>
                    <a:pt x="12" y="1"/>
                    <a:pt x="8" y="0"/>
                    <a:pt x="5" y="3"/>
                  </a:cubicBezTo>
                  <a:cubicBezTo>
                    <a:pt x="3" y="4"/>
                    <a:pt x="2" y="5"/>
                    <a:pt x="1" y="6"/>
                  </a:cubicBezTo>
                  <a:cubicBezTo>
                    <a:pt x="0" y="8"/>
                    <a:pt x="0" y="10"/>
                    <a:pt x="0" y="12"/>
                  </a:cubicBezTo>
                  <a:cubicBezTo>
                    <a:pt x="0" y="16"/>
                    <a:pt x="3" y="20"/>
                    <a:pt x="7" y="21"/>
                  </a:cubicBezTo>
                  <a:cubicBezTo>
                    <a:pt x="12" y="23"/>
                    <a:pt x="17" y="21"/>
                    <a:pt x="19" y="17"/>
                  </a:cubicBezTo>
                  <a:cubicBezTo>
                    <a:pt x="20" y="15"/>
                    <a:pt x="20" y="13"/>
                    <a:pt x="20" y="12"/>
                  </a:cubicBezTo>
                  <a:cubicBezTo>
                    <a:pt x="20" y="9"/>
                    <a:pt x="20" y="7"/>
                    <a:pt x="18" y="5"/>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2"/>
            <p:cNvSpPr>
              <a:spLocks/>
            </p:cNvSpPr>
            <p:nvPr/>
          </p:nvSpPr>
          <p:spPr bwMode="auto">
            <a:xfrm>
              <a:off x="4916487" y="6448426"/>
              <a:ext cx="106363" cy="84138"/>
            </a:xfrm>
            <a:custGeom>
              <a:avLst/>
              <a:gdLst>
                <a:gd name="T0" fmla="*/ 12 w 24"/>
                <a:gd name="T1" fmla="*/ 0 h 19"/>
                <a:gd name="T2" fmla="*/ 12 w 24"/>
                <a:gd name="T3" fmla="*/ 19 h 19"/>
                <a:gd name="T4" fmla="*/ 12 w 24"/>
                <a:gd name="T5" fmla="*/ 0 h 19"/>
              </a:gdLst>
              <a:ahLst/>
              <a:cxnLst>
                <a:cxn ang="0">
                  <a:pos x="T0" y="T1"/>
                </a:cxn>
                <a:cxn ang="0">
                  <a:pos x="T2" y="T3"/>
                </a:cxn>
                <a:cxn ang="0">
                  <a:pos x="T4" y="T5"/>
                </a:cxn>
              </a:cxnLst>
              <a:rect l="0" t="0" r="r" b="b"/>
              <a:pathLst>
                <a:path w="24" h="19">
                  <a:moveTo>
                    <a:pt x="12" y="0"/>
                  </a:moveTo>
                  <a:cubicBezTo>
                    <a:pt x="0" y="0"/>
                    <a:pt x="0" y="19"/>
                    <a:pt x="12" y="19"/>
                  </a:cubicBezTo>
                  <a:cubicBezTo>
                    <a:pt x="24" y="19"/>
                    <a:pt x="24" y="0"/>
                    <a:pt x="12"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noEditPoints="1"/>
            </p:cNvSpPr>
            <p:nvPr/>
          </p:nvSpPr>
          <p:spPr bwMode="auto">
            <a:xfrm>
              <a:off x="4356100" y="6381751"/>
              <a:ext cx="206375" cy="163513"/>
            </a:xfrm>
            <a:custGeom>
              <a:avLst/>
              <a:gdLst>
                <a:gd name="T0" fmla="*/ 47 w 47"/>
                <a:gd name="T1" fmla="*/ 2 h 37"/>
                <a:gd name="T2" fmla="*/ 47 w 47"/>
                <a:gd name="T3" fmla="*/ 2 h 37"/>
                <a:gd name="T4" fmla="*/ 47 w 47"/>
                <a:gd name="T5" fmla="*/ 2 h 37"/>
                <a:gd name="T6" fmla="*/ 47 w 47"/>
                <a:gd name="T7" fmla="*/ 2 h 37"/>
                <a:gd name="T8" fmla="*/ 47 w 47"/>
                <a:gd name="T9" fmla="*/ 2 h 37"/>
                <a:gd name="T10" fmla="*/ 47 w 47"/>
                <a:gd name="T11" fmla="*/ 2 h 37"/>
                <a:gd name="T12" fmla="*/ 47 w 47"/>
                <a:gd name="T13" fmla="*/ 2 h 37"/>
                <a:gd name="T14" fmla="*/ 47 w 47"/>
                <a:gd name="T15" fmla="*/ 2 h 37"/>
                <a:gd name="T16" fmla="*/ 47 w 47"/>
                <a:gd name="T17" fmla="*/ 2 h 37"/>
                <a:gd name="T18" fmla="*/ 47 w 47"/>
                <a:gd name="T19" fmla="*/ 2 h 37"/>
                <a:gd name="T20" fmla="*/ 47 w 47"/>
                <a:gd name="T21" fmla="*/ 2 h 37"/>
                <a:gd name="T22" fmla="*/ 47 w 47"/>
                <a:gd name="T23" fmla="*/ 2 h 37"/>
                <a:gd name="T24" fmla="*/ 47 w 47"/>
                <a:gd name="T25" fmla="*/ 2 h 37"/>
                <a:gd name="T26" fmla="*/ 47 w 47"/>
                <a:gd name="T27" fmla="*/ 2 h 37"/>
                <a:gd name="T28" fmla="*/ 47 w 47"/>
                <a:gd name="T29" fmla="*/ 2 h 37"/>
                <a:gd name="T30" fmla="*/ 47 w 47"/>
                <a:gd name="T31" fmla="*/ 2 h 37"/>
                <a:gd name="T32" fmla="*/ 47 w 47"/>
                <a:gd name="T33" fmla="*/ 2 h 37"/>
                <a:gd name="T34" fmla="*/ 47 w 47"/>
                <a:gd name="T35" fmla="*/ 2 h 37"/>
                <a:gd name="T36" fmla="*/ 47 w 47"/>
                <a:gd name="T37" fmla="*/ 1 h 37"/>
                <a:gd name="T38" fmla="*/ 47 w 47"/>
                <a:gd name="T39" fmla="*/ 1 h 37"/>
                <a:gd name="T40" fmla="*/ 47 w 47"/>
                <a:gd name="T41" fmla="*/ 1 h 37"/>
                <a:gd name="T42" fmla="*/ 47 w 47"/>
                <a:gd name="T43" fmla="*/ 1 h 37"/>
                <a:gd name="T44" fmla="*/ 47 w 47"/>
                <a:gd name="T45" fmla="*/ 1 h 37"/>
                <a:gd name="T46" fmla="*/ 47 w 47"/>
                <a:gd name="T47" fmla="*/ 1 h 37"/>
                <a:gd name="T48" fmla="*/ 47 w 47"/>
                <a:gd name="T49" fmla="*/ 1 h 37"/>
                <a:gd name="T50" fmla="*/ 47 w 47"/>
                <a:gd name="T51" fmla="*/ 1 h 37"/>
                <a:gd name="T52" fmla="*/ 47 w 47"/>
                <a:gd name="T53" fmla="*/ 1 h 37"/>
                <a:gd name="T54" fmla="*/ 47 w 47"/>
                <a:gd name="T55" fmla="*/ 1 h 37"/>
                <a:gd name="T56" fmla="*/ 47 w 47"/>
                <a:gd name="T57" fmla="*/ 1 h 37"/>
                <a:gd name="T58" fmla="*/ 47 w 47"/>
                <a:gd name="T59" fmla="*/ 1 h 37"/>
                <a:gd name="T60" fmla="*/ 47 w 47"/>
                <a:gd name="T61" fmla="*/ 1 h 37"/>
                <a:gd name="T62" fmla="*/ 47 w 47"/>
                <a:gd name="T63" fmla="*/ 1 h 37"/>
                <a:gd name="T64" fmla="*/ 47 w 47"/>
                <a:gd name="T65" fmla="*/ 1 h 37"/>
                <a:gd name="T66" fmla="*/ 47 w 47"/>
                <a:gd name="T67" fmla="*/ 1 h 37"/>
                <a:gd name="T68" fmla="*/ 47 w 47"/>
                <a:gd name="T69" fmla="*/ 1 h 37"/>
                <a:gd name="T70" fmla="*/ 47 w 47"/>
                <a:gd name="T71" fmla="*/ 1 h 37"/>
                <a:gd name="T72" fmla="*/ 37 w 47"/>
                <a:gd name="T73" fmla="*/ 1 h 37"/>
                <a:gd name="T74" fmla="*/ 0 w 47"/>
                <a:gd name="T75" fmla="*/ 37 h 37"/>
                <a:gd name="T76" fmla="*/ 0 w 47"/>
                <a:gd name="T77" fmla="*/ 37 h 37"/>
                <a:gd name="T78" fmla="*/ 37 w 47"/>
                <a:gd name="T79" fmla="*/ 1 h 37"/>
                <a:gd name="T80" fmla="*/ 47 w 47"/>
                <a:gd name="T81" fmla="*/ 2 h 37"/>
                <a:gd name="T82" fmla="*/ 47 w 47"/>
                <a:gd name="T83" fmla="*/ 2 h 37"/>
                <a:gd name="T84" fmla="*/ 47 w 47"/>
                <a:gd name="T85" fmla="*/ 2 h 37"/>
                <a:gd name="T86" fmla="*/ 37 w 47"/>
                <a:gd name="T87" fmla="*/ 1 h 37"/>
                <a:gd name="T88" fmla="*/ 47 w 47"/>
                <a:gd name="T89" fmla="*/ 1 h 37"/>
                <a:gd name="T90" fmla="*/ 47 w 47"/>
                <a:gd name="T91" fmla="*/ 1 h 37"/>
                <a:gd name="T92" fmla="*/ 47 w 47"/>
                <a:gd name="T93" fmla="*/ 1 h 37"/>
                <a:gd name="T94" fmla="*/ 47 w 47"/>
                <a:gd name="T95" fmla="*/ 1 h 37"/>
                <a:gd name="T96" fmla="*/ 47 w 47"/>
                <a:gd name="T97" fmla="*/ 1 h 37"/>
                <a:gd name="T98" fmla="*/ 47 w 47"/>
                <a:gd name="T99" fmla="*/ 1 h 37"/>
                <a:gd name="T100" fmla="*/ 47 w 47"/>
                <a:gd name="T101" fmla="*/ 0 h 37"/>
                <a:gd name="T102" fmla="*/ 47 w 47"/>
                <a:gd name="T103" fmla="*/ 0 h 37"/>
                <a:gd name="T104" fmla="*/ 47 w 47"/>
                <a:gd name="T105" fmla="*/ 0 h 37"/>
                <a:gd name="T106" fmla="*/ 47 w 47"/>
                <a:gd name="T107" fmla="*/ 0 h 37"/>
                <a:gd name="T108" fmla="*/ 47 w 47"/>
                <a:gd name="T109" fmla="*/ 0 h 37"/>
                <a:gd name="T110" fmla="*/ 47 w 47"/>
                <a:gd name="T11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7">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2"/>
                  </a:moveTo>
                  <a:cubicBezTo>
                    <a:pt x="47" y="2"/>
                    <a:pt x="47" y="2"/>
                    <a:pt x="47" y="2"/>
                  </a:cubicBezTo>
                  <a:cubicBezTo>
                    <a:pt x="47" y="2"/>
                    <a:pt x="47" y="2"/>
                    <a:pt x="47" y="2"/>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37" y="1"/>
                  </a:moveTo>
                  <a:cubicBezTo>
                    <a:pt x="17" y="1"/>
                    <a:pt x="0" y="17"/>
                    <a:pt x="0" y="37"/>
                  </a:cubicBezTo>
                  <a:cubicBezTo>
                    <a:pt x="0" y="37"/>
                    <a:pt x="0" y="37"/>
                    <a:pt x="0" y="37"/>
                  </a:cubicBezTo>
                  <a:cubicBezTo>
                    <a:pt x="0" y="17"/>
                    <a:pt x="17" y="1"/>
                    <a:pt x="37" y="1"/>
                  </a:cubicBezTo>
                  <a:cubicBezTo>
                    <a:pt x="41" y="1"/>
                    <a:pt x="44" y="1"/>
                    <a:pt x="47" y="2"/>
                  </a:cubicBezTo>
                  <a:cubicBezTo>
                    <a:pt x="47" y="2"/>
                    <a:pt x="47" y="2"/>
                    <a:pt x="47" y="2"/>
                  </a:cubicBezTo>
                  <a:cubicBezTo>
                    <a:pt x="47" y="2"/>
                    <a:pt x="47" y="2"/>
                    <a:pt x="47" y="2"/>
                  </a:cubicBezTo>
                  <a:cubicBezTo>
                    <a:pt x="44" y="1"/>
                    <a:pt x="41" y="1"/>
                    <a:pt x="37" y="1"/>
                  </a:cubicBezTo>
                  <a:moveTo>
                    <a:pt x="47" y="1"/>
                  </a:moveTo>
                  <a:cubicBezTo>
                    <a:pt x="47" y="1"/>
                    <a:pt x="47" y="1"/>
                    <a:pt x="47" y="1"/>
                  </a:cubicBezTo>
                  <a:cubicBezTo>
                    <a:pt x="47" y="1"/>
                    <a:pt x="47" y="1"/>
                    <a:pt x="47" y="1"/>
                  </a:cubicBezTo>
                  <a:moveTo>
                    <a:pt x="47" y="1"/>
                  </a:moveTo>
                  <a:cubicBezTo>
                    <a:pt x="47" y="1"/>
                    <a:pt x="47" y="1"/>
                    <a:pt x="47" y="1"/>
                  </a:cubicBezTo>
                  <a:cubicBezTo>
                    <a:pt x="47" y="1"/>
                    <a:pt x="47" y="1"/>
                    <a:pt x="47" y="1"/>
                  </a:cubicBezTo>
                  <a:moveTo>
                    <a:pt x="47" y="0"/>
                  </a:moveTo>
                  <a:cubicBezTo>
                    <a:pt x="47" y="0"/>
                    <a:pt x="47" y="0"/>
                    <a:pt x="47" y="0"/>
                  </a:cubicBezTo>
                  <a:cubicBezTo>
                    <a:pt x="47" y="0"/>
                    <a:pt x="47" y="0"/>
                    <a:pt x="47" y="0"/>
                  </a:cubicBezTo>
                  <a:moveTo>
                    <a:pt x="47" y="0"/>
                  </a:moveTo>
                  <a:cubicBezTo>
                    <a:pt x="47" y="0"/>
                    <a:pt x="47" y="0"/>
                    <a:pt x="47" y="0"/>
                  </a:cubicBezTo>
                  <a:cubicBezTo>
                    <a:pt x="47" y="0"/>
                    <a:pt x="47" y="0"/>
                    <a:pt x="4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Freeform 14"/>
            <p:cNvSpPr>
              <a:spLocks noEditPoints="1"/>
            </p:cNvSpPr>
            <p:nvPr/>
          </p:nvSpPr>
          <p:spPr bwMode="auto">
            <a:xfrm>
              <a:off x="4356100" y="6227763"/>
              <a:ext cx="352425" cy="357188"/>
            </a:xfrm>
            <a:custGeom>
              <a:avLst/>
              <a:gdLst>
                <a:gd name="T0" fmla="*/ 27 w 80"/>
                <a:gd name="T1" fmla="*/ 69 h 81"/>
                <a:gd name="T2" fmla="*/ 27 w 80"/>
                <a:gd name="T3" fmla="*/ 51 h 81"/>
                <a:gd name="T4" fmla="*/ 27 w 80"/>
                <a:gd name="T5" fmla="*/ 69 h 81"/>
                <a:gd name="T6" fmla="*/ 67 w 80"/>
                <a:gd name="T7" fmla="*/ 69 h 81"/>
                <a:gd name="T8" fmla="*/ 58 w 80"/>
                <a:gd name="T9" fmla="*/ 62 h 81"/>
                <a:gd name="T10" fmla="*/ 60 w 80"/>
                <a:gd name="T11" fmla="*/ 53 h 81"/>
                <a:gd name="T12" fmla="*/ 65 w 80"/>
                <a:gd name="T13" fmla="*/ 50 h 81"/>
                <a:gd name="T14" fmla="*/ 68 w 80"/>
                <a:gd name="T15" fmla="*/ 50 h 81"/>
                <a:gd name="T16" fmla="*/ 76 w 80"/>
                <a:gd name="T17" fmla="*/ 54 h 81"/>
                <a:gd name="T18" fmla="*/ 74 w 80"/>
                <a:gd name="T19" fmla="*/ 67 h 81"/>
                <a:gd name="T20" fmla="*/ 67 w 80"/>
                <a:gd name="T21" fmla="*/ 69 h 81"/>
                <a:gd name="T22" fmla="*/ 80 w 80"/>
                <a:gd name="T23" fmla="*/ 0 h 81"/>
                <a:gd name="T24" fmla="*/ 47 w 80"/>
                <a:gd name="T25" fmla="*/ 35 h 81"/>
                <a:gd name="T26" fmla="*/ 47 w 80"/>
                <a:gd name="T27" fmla="*/ 35 h 81"/>
                <a:gd name="T28" fmla="*/ 47 w 80"/>
                <a:gd name="T29" fmla="*/ 35 h 81"/>
                <a:gd name="T30" fmla="*/ 47 w 80"/>
                <a:gd name="T31" fmla="*/ 35 h 81"/>
                <a:gd name="T32" fmla="*/ 47 w 80"/>
                <a:gd name="T33" fmla="*/ 36 h 81"/>
                <a:gd name="T34" fmla="*/ 47 w 80"/>
                <a:gd name="T35" fmla="*/ 36 h 81"/>
                <a:gd name="T36" fmla="*/ 47 w 80"/>
                <a:gd name="T37" fmla="*/ 36 h 81"/>
                <a:gd name="T38" fmla="*/ 47 w 80"/>
                <a:gd name="T39" fmla="*/ 36 h 81"/>
                <a:gd name="T40" fmla="*/ 47 w 80"/>
                <a:gd name="T41" fmla="*/ 36 h 81"/>
                <a:gd name="T42" fmla="*/ 47 w 80"/>
                <a:gd name="T43" fmla="*/ 36 h 81"/>
                <a:gd name="T44" fmla="*/ 47 w 80"/>
                <a:gd name="T45" fmla="*/ 36 h 81"/>
                <a:gd name="T46" fmla="*/ 47 w 80"/>
                <a:gd name="T47" fmla="*/ 36 h 81"/>
                <a:gd name="T48" fmla="*/ 47 w 80"/>
                <a:gd name="T49" fmla="*/ 36 h 81"/>
                <a:gd name="T50" fmla="*/ 47 w 80"/>
                <a:gd name="T51" fmla="*/ 36 h 81"/>
                <a:gd name="T52" fmla="*/ 47 w 80"/>
                <a:gd name="T53" fmla="*/ 36 h 81"/>
                <a:gd name="T54" fmla="*/ 47 w 80"/>
                <a:gd name="T55" fmla="*/ 36 h 81"/>
                <a:gd name="T56" fmla="*/ 47 w 80"/>
                <a:gd name="T57" fmla="*/ 36 h 81"/>
                <a:gd name="T58" fmla="*/ 47 w 80"/>
                <a:gd name="T59" fmla="*/ 36 h 81"/>
                <a:gd name="T60" fmla="*/ 47 w 80"/>
                <a:gd name="T61" fmla="*/ 36 h 81"/>
                <a:gd name="T62" fmla="*/ 47 w 80"/>
                <a:gd name="T63" fmla="*/ 36 h 81"/>
                <a:gd name="T64" fmla="*/ 47 w 80"/>
                <a:gd name="T65" fmla="*/ 37 h 81"/>
                <a:gd name="T66" fmla="*/ 47 w 80"/>
                <a:gd name="T67" fmla="*/ 37 h 81"/>
                <a:gd name="T68" fmla="*/ 47 w 80"/>
                <a:gd name="T69" fmla="*/ 37 h 81"/>
                <a:gd name="T70" fmla="*/ 47 w 80"/>
                <a:gd name="T71" fmla="*/ 37 h 81"/>
                <a:gd name="T72" fmla="*/ 47 w 80"/>
                <a:gd name="T73" fmla="*/ 37 h 81"/>
                <a:gd name="T74" fmla="*/ 47 w 80"/>
                <a:gd name="T75" fmla="*/ 37 h 81"/>
                <a:gd name="T76" fmla="*/ 47 w 80"/>
                <a:gd name="T77" fmla="*/ 37 h 81"/>
                <a:gd name="T78" fmla="*/ 47 w 80"/>
                <a:gd name="T79" fmla="*/ 37 h 81"/>
                <a:gd name="T80" fmla="*/ 47 w 80"/>
                <a:gd name="T81" fmla="*/ 37 h 81"/>
                <a:gd name="T82" fmla="*/ 47 w 80"/>
                <a:gd name="T83" fmla="*/ 37 h 81"/>
                <a:gd name="T84" fmla="*/ 47 w 80"/>
                <a:gd name="T85" fmla="*/ 37 h 81"/>
                <a:gd name="T86" fmla="*/ 47 w 80"/>
                <a:gd name="T87" fmla="*/ 37 h 81"/>
                <a:gd name="T88" fmla="*/ 47 w 80"/>
                <a:gd name="T89" fmla="*/ 37 h 81"/>
                <a:gd name="T90" fmla="*/ 47 w 80"/>
                <a:gd name="T91" fmla="*/ 37 h 81"/>
                <a:gd name="T92" fmla="*/ 37 w 80"/>
                <a:gd name="T93" fmla="*/ 36 h 81"/>
                <a:gd name="T94" fmla="*/ 0 w 80"/>
                <a:gd name="T95" fmla="*/ 72 h 81"/>
                <a:gd name="T96" fmla="*/ 1 w 80"/>
                <a:gd name="T97" fmla="*/ 81 h 81"/>
                <a:gd name="T98" fmla="*/ 80 w 80"/>
                <a:gd name="T99" fmla="*/ 81 h 81"/>
                <a:gd name="T100" fmla="*/ 80 w 80"/>
                <a:gd name="T101" fmla="*/ 42 h 81"/>
                <a:gd name="T102" fmla="*/ 75 w 80"/>
                <a:gd name="T103" fmla="*/ 43 h 81"/>
                <a:gd name="T104" fmla="*/ 75 w 80"/>
                <a:gd name="T105" fmla="*/ 22 h 81"/>
                <a:gd name="T106" fmla="*/ 80 w 80"/>
                <a:gd name="T107" fmla="*/ 23 h 81"/>
                <a:gd name="T108" fmla="*/ 80 w 80"/>
                <a:gd name="T10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81">
                  <a:moveTo>
                    <a:pt x="27" y="69"/>
                  </a:moveTo>
                  <a:cubicBezTo>
                    <a:pt x="15" y="69"/>
                    <a:pt x="15" y="51"/>
                    <a:pt x="27" y="51"/>
                  </a:cubicBezTo>
                  <a:cubicBezTo>
                    <a:pt x="39" y="51"/>
                    <a:pt x="39" y="69"/>
                    <a:pt x="27" y="69"/>
                  </a:cubicBezTo>
                  <a:moveTo>
                    <a:pt x="67" y="69"/>
                  </a:moveTo>
                  <a:cubicBezTo>
                    <a:pt x="63" y="69"/>
                    <a:pt x="59" y="67"/>
                    <a:pt x="58" y="62"/>
                  </a:cubicBezTo>
                  <a:cubicBezTo>
                    <a:pt x="57" y="59"/>
                    <a:pt x="58" y="55"/>
                    <a:pt x="60" y="53"/>
                  </a:cubicBezTo>
                  <a:cubicBezTo>
                    <a:pt x="61" y="52"/>
                    <a:pt x="63" y="51"/>
                    <a:pt x="65" y="50"/>
                  </a:cubicBezTo>
                  <a:cubicBezTo>
                    <a:pt x="66" y="50"/>
                    <a:pt x="67" y="50"/>
                    <a:pt x="68" y="50"/>
                  </a:cubicBezTo>
                  <a:cubicBezTo>
                    <a:pt x="71" y="50"/>
                    <a:pt x="74" y="51"/>
                    <a:pt x="76" y="54"/>
                  </a:cubicBezTo>
                  <a:cubicBezTo>
                    <a:pt x="78" y="58"/>
                    <a:pt x="77" y="63"/>
                    <a:pt x="74" y="67"/>
                  </a:cubicBezTo>
                  <a:cubicBezTo>
                    <a:pt x="72" y="69"/>
                    <a:pt x="70" y="69"/>
                    <a:pt x="67" y="69"/>
                  </a:cubicBezTo>
                  <a:moveTo>
                    <a:pt x="80" y="0"/>
                  </a:moveTo>
                  <a:cubicBezTo>
                    <a:pt x="62" y="3"/>
                    <a:pt x="48" y="17"/>
                    <a:pt x="47" y="35"/>
                  </a:cubicBezTo>
                  <a:cubicBezTo>
                    <a:pt x="47" y="35"/>
                    <a:pt x="47" y="35"/>
                    <a:pt x="47" y="35"/>
                  </a:cubicBezTo>
                  <a:cubicBezTo>
                    <a:pt x="47" y="35"/>
                    <a:pt x="47" y="35"/>
                    <a:pt x="47" y="35"/>
                  </a:cubicBezTo>
                  <a:cubicBezTo>
                    <a:pt x="47" y="35"/>
                    <a:pt x="47" y="35"/>
                    <a:pt x="47" y="35"/>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6"/>
                  </a:cubicBezTo>
                  <a:cubicBezTo>
                    <a:pt x="47" y="36"/>
                    <a:pt x="47" y="36"/>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4" y="36"/>
                    <a:pt x="41" y="36"/>
                    <a:pt x="37" y="36"/>
                  </a:cubicBezTo>
                  <a:cubicBezTo>
                    <a:pt x="17" y="36"/>
                    <a:pt x="0" y="52"/>
                    <a:pt x="0" y="72"/>
                  </a:cubicBezTo>
                  <a:cubicBezTo>
                    <a:pt x="0" y="75"/>
                    <a:pt x="1" y="78"/>
                    <a:pt x="1" y="81"/>
                  </a:cubicBezTo>
                  <a:cubicBezTo>
                    <a:pt x="80" y="81"/>
                    <a:pt x="80" y="81"/>
                    <a:pt x="80" y="81"/>
                  </a:cubicBezTo>
                  <a:cubicBezTo>
                    <a:pt x="80" y="42"/>
                    <a:pt x="80" y="42"/>
                    <a:pt x="80" y="42"/>
                  </a:cubicBezTo>
                  <a:cubicBezTo>
                    <a:pt x="78" y="42"/>
                    <a:pt x="77" y="43"/>
                    <a:pt x="75" y="43"/>
                  </a:cubicBezTo>
                  <a:cubicBezTo>
                    <a:pt x="59" y="43"/>
                    <a:pt x="59" y="22"/>
                    <a:pt x="75" y="22"/>
                  </a:cubicBezTo>
                  <a:cubicBezTo>
                    <a:pt x="77" y="22"/>
                    <a:pt x="78" y="23"/>
                    <a:pt x="80" y="23"/>
                  </a:cubicBezTo>
                  <a:cubicBezTo>
                    <a:pt x="80" y="0"/>
                    <a:pt x="80" y="0"/>
                    <a:pt x="80"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4421187" y="6453188"/>
              <a:ext cx="106363" cy="79375"/>
            </a:xfrm>
            <a:custGeom>
              <a:avLst/>
              <a:gdLst>
                <a:gd name="T0" fmla="*/ 12 w 24"/>
                <a:gd name="T1" fmla="*/ 0 h 18"/>
                <a:gd name="T2" fmla="*/ 12 w 24"/>
                <a:gd name="T3" fmla="*/ 18 h 18"/>
                <a:gd name="T4" fmla="*/ 12 w 24"/>
                <a:gd name="T5" fmla="*/ 0 h 18"/>
              </a:gdLst>
              <a:ahLst/>
              <a:cxnLst>
                <a:cxn ang="0">
                  <a:pos x="T0" y="T1"/>
                </a:cxn>
                <a:cxn ang="0">
                  <a:pos x="T2" y="T3"/>
                </a:cxn>
                <a:cxn ang="0">
                  <a:pos x="T4" y="T5"/>
                </a:cxn>
              </a:cxnLst>
              <a:rect l="0" t="0" r="r" b="b"/>
              <a:pathLst>
                <a:path w="24" h="18">
                  <a:moveTo>
                    <a:pt x="12" y="0"/>
                  </a:moveTo>
                  <a:cubicBezTo>
                    <a:pt x="0" y="0"/>
                    <a:pt x="0" y="18"/>
                    <a:pt x="12" y="18"/>
                  </a:cubicBezTo>
                  <a:cubicBezTo>
                    <a:pt x="24" y="18"/>
                    <a:pt x="24" y="0"/>
                    <a:pt x="12"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6"/>
            <p:cNvSpPr>
              <a:spLocks/>
            </p:cNvSpPr>
            <p:nvPr/>
          </p:nvSpPr>
          <p:spPr bwMode="auto">
            <a:xfrm>
              <a:off x="4606925" y="6448426"/>
              <a:ext cx="93663" cy="84138"/>
            </a:xfrm>
            <a:custGeom>
              <a:avLst/>
              <a:gdLst>
                <a:gd name="T0" fmla="*/ 11 w 21"/>
                <a:gd name="T1" fmla="*/ 0 h 19"/>
                <a:gd name="T2" fmla="*/ 8 w 21"/>
                <a:gd name="T3" fmla="*/ 0 h 19"/>
                <a:gd name="T4" fmla="*/ 3 w 21"/>
                <a:gd name="T5" fmla="*/ 3 h 19"/>
                <a:gd name="T6" fmla="*/ 1 w 21"/>
                <a:gd name="T7" fmla="*/ 12 h 19"/>
                <a:gd name="T8" fmla="*/ 10 w 21"/>
                <a:gd name="T9" fmla="*/ 19 h 19"/>
                <a:gd name="T10" fmla="*/ 17 w 21"/>
                <a:gd name="T11" fmla="*/ 17 h 19"/>
                <a:gd name="T12" fmla="*/ 19 w 21"/>
                <a:gd name="T13" fmla="*/ 4 h 19"/>
                <a:gd name="T14" fmla="*/ 11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1" y="0"/>
                  </a:moveTo>
                  <a:cubicBezTo>
                    <a:pt x="10" y="0"/>
                    <a:pt x="9" y="0"/>
                    <a:pt x="8" y="0"/>
                  </a:cubicBezTo>
                  <a:cubicBezTo>
                    <a:pt x="6" y="1"/>
                    <a:pt x="4" y="2"/>
                    <a:pt x="3" y="3"/>
                  </a:cubicBezTo>
                  <a:cubicBezTo>
                    <a:pt x="1" y="5"/>
                    <a:pt x="0" y="9"/>
                    <a:pt x="1" y="12"/>
                  </a:cubicBezTo>
                  <a:cubicBezTo>
                    <a:pt x="2" y="17"/>
                    <a:pt x="6" y="19"/>
                    <a:pt x="10" y="19"/>
                  </a:cubicBezTo>
                  <a:cubicBezTo>
                    <a:pt x="13" y="19"/>
                    <a:pt x="15" y="19"/>
                    <a:pt x="17" y="17"/>
                  </a:cubicBezTo>
                  <a:cubicBezTo>
                    <a:pt x="20" y="13"/>
                    <a:pt x="21" y="8"/>
                    <a:pt x="19" y="4"/>
                  </a:cubicBezTo>
                  <a:cubicBezTo>
                    <a:pt x="17" y="1"/>
                    <a:pt x="14" y="0"/>
                    <a:pt x="11"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4616450" y="6324601"/>
              <a:ext cx="92075" cy="93663"/>
            </a:xfrm>
            <a:custGeom>
              <a:avLst/>
              <a:gdLst>
                <a:gd name="T0" fmla="*/ 16 w 21"/>
                <a:gd name="T1" fmla="*/ 0 h 21"/>
                <a:gd name="T2" fmla="*/ 16 w 21"/>
                <a:gd name="T3" fmla="*/ 21 h 21"/>
                <a:gd name="T4" fmla="*/ 21 w 21"/>
                <a:gd name="T5" fmla="*/ 20 h 21"/>
                <a:gd name="T6" fmla="*/ 21 w 21"/>
                <a:gd name="T7" fmla="*/ 1 h 21"/>
                <a:gd name="T8" fmla="*/ 16 w 21"/>
                <a:gd name="T9" fmla="*/ 0 h 21"/>
              </a:gdLst>
              <a:ahLst/>
              <a:cxnLst>
                <a:cxn ang="0">
                  <a:pos x="T0" y="T1"/>
                </a:cxn>
                <a:cxn ang="0">
                  <a:pos x="T2" y="T3"/>
                </a:cxn>
                <a:cxn ang="0">
                  <a:pos x="T4" y="T5"/>
                </a:cxn>
                <a:cxn ang="0">
                  <a:pos x="T6" y="T7"/>
                </a:cxn>
                <a:cxn ang="0">
                  <a:pos x="T8" y="T9"/>
                </a:cxn>
              </a:cxnLst>
              <a:rect l="0" t="0" r="r" b="b"/>
              <a:pathLst>
                <a:path w="21" h="21">
                  <a:moveTo>
                    <a:pt x="16" y="0"/>
                  </a:moveTo>
                  <a:cubicBezTo>
                    <a:pt x="0" y="0"/>
                    <a:pt x="0" y="21"/>
                    <a:pt x="16" y="21"/>
                  </a:cubicBezTo>
                  <a:cubicBezTo>
                    <a:pt x="18" y="21"/>
                    <a:pt x="19" y="20"/>
                    <a:pt x="21" y="20"/>
                  </a:cubicBezTo>
                  <a:cubicBezTo>
                    <a:pt x="21" y="1"/>
                    <a:pt x="21" y="1"/>
                    <a:pt x="21" y="1"/>
                  </a:cubicBezTo>
                  <a:cubicBezTo>
                    <a:pt x="19" y="1"/>
                    <a:pt x="18"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9"/>
            <p:cNvSpPr>
              <a:spLocks/>
            </p:cNvSpPr>
            <p:nvPr/>
          </p:nvSpPr>
          <p:spPr bwMode="auto">
            <a:xfrm>
              <a:off x="3984625" y="6157913"/>
              <a:ext cx="163513" cy="719138"/>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20"/>
            <p:cNvSpPr>
              <a:spLocks/>
            </p:cNvSpPr>
            <p:nvPr/>
          </p:nvSpPr>
          <p:spPr bwMode="auto">
            <a:xfrm>
              <a:off x="3873500" y="5853113"/>
              <a:ext cx="547688" cy="577850"/>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3997325" y="5997576"/>
              <a:ext cx="331788" cy="304800"/>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3811587" y="6378576"/>
              <a:ext cx="242888" cy="193675"/>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p:cNvSpPr>
            <p:nvPr/>
          </p:nvSpPr>
          <p:spPr bwMode="auto">
            <a:xfrm>
              <a:off x="500062" y="5273676"/>
              <a:ext cx="917575" cy="919163"/>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768350" y="5737226"/>
              <a:ext cx="398463" cy="909638"/>
            </a:xfrm>
            <a:custGeom>
              <a:avLst/>
              <a:gdLst>
                <a:gd name="T0" fmla="*/ 251 w 251"/>
                <a:gd name="T1" fmla="*/ 101 h 573"/>
                <a:gd name="T2" fmla="*/ 142 w 251"/>
                <a:gd name="T3" fmla="*/ 164 h 573"/>
                <a:gd name="T4" fmla="*/ 125 w 251"/>
                <a:gd name="T5" fmla="*/ 0 h 573"/>
                <a:gd name="T6" fmla="*/ 109 w 251"/>
                <a:gd name="T7" fmla="*/ 164 h 573"/>
                <a:gd name="T8" fmla="*/ 0 w 251"/>
                <a:gd name="T9" fmla="*/ 101 h 573"/>
                <a:gd name="T10" fmla="*/ 100 w 251"/>
                <a:gd name="T11" fmla="*/ 217 h 573"/>
                <a:gd name="T12" fmla="*/ 103 w 251"/>
                <a:gd name="T13" fmla="*/ 573 h 573"/>
                <a:gd name="T14" fmla="*/ 156 w 251"/>
                <a:gd name="T15" fmla="*/ 573 h 573"/>
                <a:gd name="T16" fmla="*/ 151 w 251"/>
                <a:gd name="T17" fmla="*/ 217 h 573"/>
                <a:gd name="T18" fmla="*/ 251 w 251"/>
                <a:gd name="T19" fmla="*/ 101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573">
                  <a:moveTo>
                    <a:pt x="251" y="101"/>
                  </a:moveTo>
                  <a:lnTo>
                    <a:pt x="142" y="164"/>
                  </a:lnTo>
                  <a:lnTo>
                    <a:pt x="125" y="0"/>
                  </a:lnTo>
                  <a:lnTo>
                    <a:pt x="109" y="164"/>
                  </a:lnTo>
                  <a:lnTo>
                    <a:pt x="0" y="101"/>
                  </a:lnTo>
                  <a:lnTo>
                    <a:pt x="100" y="217"/>
                  </a:lnTo>
                  <a:lnTo>
                    <a:pt x="103" y="573"/>
                  </a:lnTo>
                  <a:lnTo>
                    <a:pt x="156" y="573"/>
                  </a:lnTo>
                  <a:lnTo>
                    <a:pt x="151" y="217"/>
                  </a:lnTo>
                  <a:lnTo>
                    <a:pt x="251" y="10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4391025" y="4656138"/>
              <a:ext cx="230188" cy="376238"/>
            </a:xfrm>
            <a:custGeom>
              <a:avLst/>
              <a:gdLst>
                <a:gd name="T0" fmla="*/ 37 w 52"/>
                <a:gd name="T1" fmla="*/ 46 h 85"/>
                <a:gd name="T2" fmla="*/ 37 w 52"/>
                <a:gd name="T3" fmla="*/ 12 h 85"/>
                <a:gd name="T4" fmla="*/ 24 w 52"/>
                <a:gd name="T5" fmla="*/ 55 h 85"/>
                <a:gd name="T6" fmla="*/ 37 w 52"/>
                <a:gd name="T7" fmla="*/ 46 h 85"/>
              </a:gdLst>
              <a:ahLst/>
              <a:cxnLst>
                <a:cxn ang="0">
                  <a:pos x="T0" y="T1"/>
                </a:cxn>
                <a:cxn ang="0">
                  <a:pos x="T2" y="T3"/>
                </a:cxn>
                <a:cxn ang="0">
                  <a:pos x="T4" y="T5"/>
                </a:cxn>
                <a:cxn ang="0">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4276725" y="4749800"/>
              <a:ext cx="300038" cy="300038"/>
            </a:xfrm>
            <a:custGeom>
              <a:avLst/>
              <a:gdLst>
                <a:gd name="T0" fmla="*/ 37 w 68"/>
                <a:gd name="T1" fmla="*/ 42 h 68"/>
                <a:gd name="T2" fmla="*/ 6 w 68"/>
                <a:gd name="T3" fmla="*/ 28 h 68"/>
                <a:gd name="T4" fmla="*/ 50 w 68"/>
                <a:gd name="T5" fmla="*/ 34 h 68"/>
                <a:gd name="T6" fmla="*/ 37 w 68"/>
                <a:gd name="T7" fmla="*/ 42 h 68"/>
              </a:gdLst>
              <a:ahLst/>
              <a:cxnLst>
                <a:cxn ang="0">
                  <a:pos x="T0" y="T1"/>
                </a:cxn>
                <a:cxn ang="0">
                  <a:pos x="T2" y="T3"/>
                </a:cxn>
                <a:cxn ang="0">
                  <a:pos x="T4" y="T5"/>
                </a:cxn>
                <a:cxn ang="0">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4452937" y="4779963"/>
              <a:ext cx="282575" cy="317500"/>
            </a:xfrm>
            <a:custGeom>
              <a:avLst/>
              <a:gdLst>
                <a:gd name="T0" fmla="*/ 29 w 64"/>
                <a:gd name="T1" fmla="*/ 29 h 72"/>
                <a:gd name="T2" fmla="*/ 60 w 64"/>
                <a:gd name="T3" fmla="*/ 45 h 72"/>
                <a:gd name="T4" fmla="*/ 15 w 64"/>
                <a:gd name="T5" fmla="*/ 36 h 72"/>
                <a:gd name="T6" fmla="*/ 29 w 64"/>
                <a:gd name="T7" fmla="*/ 29 h 72"/>
              </a:gdLst>
              <a:ahLst/>
              <a:cxnLst>
                <a:cxn ang="0">
                  <a:pos x="T0" y="T1"/>
                </a:cxn>
                <a:cxn ang="0">
                  <a:pos x="T2" y="T3"/>
                </a:cxn>
                <a:cxn ang="0">
                  <a:pos x="T4" y="T5"/>
                </a:cxn>
                <a:cxn ang="0">
                  <a:pos x="T6" y="T7"/>
                </a:cxn>
              </a:cxnLst>
              <a:rect l="0" t="0" r="r" b="b"/>
              <a:pathLst>
                <a:path w="64" h="72">
                  <a:moveTo>
                    <a:pt x="29" y="29"/>
                  </a:moveTo>
                  <a:cubicBezTo>
                    <a:pt x="29" y="29"/>
                    <a:pt x="56" y="26"/>
                    <a:pt x="60" y="45"/>
                  </a:cubicBezTo>
                  <a:cubicBezTo>
                    <a:pt x="64" y="64"/>
                    <a:pt x="31" y="72"/>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4391025" y="4797425"/>
              <a:ext cx="230188" cy="384175"/>
            </a:xfrm>
            <a:custGeom>
              <a:avLst/>
              <a:gdLst>
                <a:gd name="T0" fmla="*/ 17 w 52"/>
                <a:gd name="T1" fmla="*/ 40 h 87"/>
                <a:gd name="T2" fmla="*/ 14 w 52"/>
                <a:gd name="T3" fmla="*/ 74 h 87"/>
                <a:gd name="T4" fmla="*/ 30 w 52"/>
                <a:gd name="T5" fmla="*/ 32 h 87"/>
                <a:gd name="T6" fmla="*/ 17 w 52"/>
                <a:gd name="T7" fmla="*/ 40 h 87"/>
              </a:gdLst>
              <a:ahLst/>
              <a:cxnLst>
                <a:cxn ang="0">
                  <a:pos x="T0" y="T1"/>
                </a:cxn>
                <a:cxn ang="0">
                  <a:pos x="T2" y="T3"/>
                </a:cxn>
                <a:cxn ang="0">
                  <a:pos x="T4" y="T5"/>
                </a:cxn>
                <a:cxn ang="0">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4391025" y="4832350"/>
              <a:ext cx="242888" cy="180975"/>
            </a:xfrm>
            <a:custGeom>
              <a:avLst/>
              <a:gdLst>
                <a:gd name="T0" fmla="*/ 35 w 55"/>
                <a:gd name="T1" fmla="*/ 33 h 41"/>
                <a:gd name="T2" fmla="*/ 4 w 55"/>
                <a:gd name="T3" fmla="*/ 35 h 41"/>
                <a:gd name="T4" fmla="*/ 20 w 55"/>
                <a:gd name="T5" fmla="*/ 9 h 41"/>
                <a:gd name="T6" fmla="*/ 51 w 55"/>
                <a:gd name="T7" fmla="*/ 7 h 41"/>
                <a:gd name="T8" fmla="*/ 35 w 55"/>
                <a:gd name="T9" fmla="*/ 33 h 41"/>
              </a:gdLst>
              <a:ahLst/>
              <a:cxnLst>
                <a:cxn ang="0">
                  <a:pos x="T0" y="T1"/>
                </a:cxn>
                <a:cxn ang="0">
                  <a:pos x="T2" y="T3"/>
                </a:cxn>
                <a:cxn ang="0">
                  <a:pos x="T4" y="T5"/>
                </a:cxn>
                <a:cxn ang="0">
                  <a:pos x="T6" y="T7"/>
                </a:cxn>
                <a:cxn ang="0">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4500562" y="4846638"/>
              <a:ext cx="98425" cy="119063"/>
            </a:xfrm>
            <a:custGeom>
              <a:avLst/>
              <a:gdLst>
                <a:gd name="T0" fmla="*/ 14 w 22"/>
                <a:gd name="T1" fmla="*/ 27 h 27"/>
                <a:gd name="T2" fmla="*/ 22 w 22"/>
                <a:gd name="T3" fmla="*/ 20 h 27"/>
                <a:gd name="T4" fmla="*/ 10 w 22"/>
                <a:gd name="T5" fmla="*/ 0 h 27"/>
                <a:gd name="T6" fmla="*/ 0 w 22"/>
                <a:gd name="T7" fmla="*/ 3 h 27"/>
                <a:gd name="T8" fmla="*/ 14 w 22"/>
                <a:gd name="T9" fmla="*/ 27 h 27"/>
              </a:gdLst>
              <a:ahLst/>
              <a:cxnLst>
                <a:cxn ang="0">
                  <a:pos x="T0" y="T1"/>
                </a:cxn>
                <a:cxn ang="0">
                  <a:pos x="T2" y="T3"/>
                </a:cxn>
                <a:cxn ang="0">
                  <a:pos x="T4" y="T5"/>
                </a:cxn>
                <a:cxn ang="0">
                  <a:pos x="T6" y="T7"/>
                </a:cxn>
                <a:cxn ang="0">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31"/>
            <p:cNvSpPr>
              <a:spLocks/>
            </p:cNvSpPr>
            <p:nvPr/>
          </p:nvSpPr>
          <p:spPr bwMode="auto">
            <a:xfrm>
              <a:off x="4413250" y="4899025"/>
              <a:ext cx="87313" cy="106363"/>
            </a:xfrm>
            <a:custGeom>
              <a:avLst/>
              <a:gdLst>
                <a:gd name="T0" fmla="*/ 10 w 20"/>
                <a:gd name="T1" fmla="*/ 24 h 24"/>
                <a:gd name="T2" fmla="*/ 20 w 20"/>
                <a:gd name="T3" fmla="*/ 22 h 24"/>
                <a:gd name="T4" fmla="*/ 7 w 20"/>
                <a:gd name="T5" fmla="*/ 0 h 24"/>
                <a:gd name="T6" fmla="*/ 0 w 20"/>
                <a:gd name="T7" fmla="*/ 8 h 24"/>
                <a:gd name="T8" fmla="*/ 10 w 20"/>
                <a:gd name="T9" fmla="*/ 24 h 24"/>
              </a:gdLst>
              <a:ahLst/>
              <a:cxnLst>
                <a:cxn ang="0">
                  <a:pos x="T0" y="T1"/>
                </a:cxn>
                <a:cxn ang="0">
                  <a:pos x="T2" y="T3"/>
                </a:cxn>
                <a:cxn ang="0">
                  <a:pos x="T4" y="T5"/>
                </a:cxn>
                <a:cxn ang="0">
                  <a:pos x="T6" y="T7"/>
                </a:cxn>
                <a:cxn ang="0">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1281112" y="5570538"/>
              <a:ext cx="1858963" cy="1031875"/>
            </a:xfrm>
            <a:custGeom>
              <a:avLst/>
              <a:gdLst>
                <a:gd name="T0" fmla="*/ 419 w 421"/>
                <a:gd name="T1" fmla="*/ 234 h 234"/>
                <a:gd name="T2" fmla="*/ 421 w 421"/>
                <a:gd name="T3" fmla="*/ 212 h 234"/>
                <a:gd name="T4" fmla="*/ 212 w 421"/>
                <a:gd name="T5" fmla="*/ 1 h 234"/>
                <a:gd name="T6" fmla="*/ 0 w 421"/>
                <a:gd name="T7" fmla="*/ 210 h 234"/>
                <a:gd name="T8" fmla="*/ 1 w 421"/>
                <a:gd name="T9" fmla="*/ 232 h 234"/>
                <a:gd name="T10" fmla="*/ 419 w 421"/>
                <a:gd name="T11" fmla="*/ 234 h 234"/>
              </a:gdLst>
              <a:ahLst/>
              <a:cxnLst>
                <a:cxn ang="0">
                  <a:pos x="T0" y="T1"/>
                </a:cxn>
                <a:cxn ang="0">
                  <a:pos x="T2" y="T3"/>
                </a:cxn>
                <a:cxn ang="0">
                  <a:pos x="T4" y="T5"/>
                </a:cxn>
                <a:cxn ang="0">
                  <a:pos x="T6" y="T7"/>
                </a:cxn>
                <a:cxn ang="0">
                  <a:pos x="T8" y="T9"/>
                </a:cxn>
                <a:cxn ang="0">
                  <a:pos x="T10" y="T11"/>
                </a:cxn>
              </a:cxnLst>
              <a:rect l="0" t="0" r="r" b="b"/>
              <a:pathLst>
                <a:path w="421" h="234">
                  <a:moveTo>
                    <a:pt x="419" y="234"/>
                  </a:moveTo>
                  <a:cubicBezTo>
                    <a:pt x="420" y="227"/>
                    <a:pt x="421" y="220"/>
                    <a:pt x="421" y="212"/>
                  </a:cubicBezTo>
                  <a:cubicBezTo>
                    <a:pt x="421" y="96"/>
                    <a:pt x="328" y="1"/>
                    <a:pt x="212" y="1"/>
                  </a:cubicBezTo>
                  <a:cubicBezTo>
                    <a:pt x="95" y="0"/>
                    <a:pt x="1" y="94"/>
                    <a:pt x="0" y="210"/>
                  </a:cubicBezTo>
                  <a:cubicBezTo>
                    <a:pt x="0" y="217"/>
                    <a:pt x="1" y="225"/>
                    <a:pt x="1" y="232"/>
                  </a:cubicBezTo>
                  <a:lnTo>
                    <a:pt x="419" y="234"/>
                  </a:ln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1422400" y="5729288"/>
              <a:ext cx="1576388" cy="873125"/>
            </a:xfrm>
            <a:custGeom>
              <a:avLst/>
              <a:gdLst>
                <a:gd name="T0" fmla="*/ 355 w 357"/>
                <a:gd name="T1" fmla="*/ 198 h 198"/>
                <a:gd name="T2" fmla="*/ 356 w 357"/>
                <a:gd name="T3" fmla="*/ 179 h 198"/>
                <a:gd name="T4" fmla="*/ 179 w 357"/>
                <a:gd name="T5" fmla="*/ 0 h 198"/>
                <a:gd name="T6" fmla="*/ 0 w 357"/>
                <a:gd name="T7" fmla="*/ 177 h 198"/>
                <a:gd name="T8" fmla="*/ 1 w 357"/>
                <a:gd name="T9" fmla="*/ 196 h 198"/>
                <a:gd name="T10" fmla="*/ 355 w 357"/>
                <a:gd name="T11" fmla="*/ 198 h 198"/>
              </a:gdLst>
              <a:ahLst/>
              <a:cxnLst>
                <a:cxn ang="0">
                  <a:pos x="T0" y="T1"/>
                </a:cxn>
                <a:cxn ang="0">
                  <a:pos x="T2" y="T3"/>
                </a:cxn>
                <a:cxn ang="0">
                  <a:pos x="T4" y="T5"/>
                </a:cxn>
                <a:cxn ang="0">
                  <a:pos x="T6" y="T7"/>
                </a:cxn>
                <a:cxn ang="0">
                  <a:pos x="T8" y="T9"/>
                </a:cxn>
                <a:cxn ang="0">
                  <a:pos x="T10" y="T11"/>
                </a:cxn>
              </a:cxnLst>
              <a:rect l="0" t="0" r="r" b="b"/>
              <a:pathLst>
                <a:path w="357" h="198">
                  <a:moveTo>
                    <a:pt x="355" y="198"/>
                  </a:moveTo>
                  <a:cubicBezTo>
                    <a:pt x="356" y="192"/>
                    <a:pt x="356" y="186"/>
                    <a:pt x="356" y="179"/>
                  </a:cubicBezTo>
                  <a:cubicBezTo>
                    <a:pt x="357" y="81"/>
                    <a:pt x="278" y="1"/>
                    <a:pt x="179" y="0"/>
                  </a:cubicBezTo>
                  <a:cubicBezTo>
                    <a:pt x="81" y="0"/>
                    <a:pt x="1" y="79"/>
                    <a:pt x="0" y="177"/>
                  </a:cubicBezTo>
                  <a:cubicBezTo>
                    <a:pt x="0" y="184"/>
                    <a:pt x="1" y="190"/>
                    <a:pt x="1" y="196"/>
                  </a:cubicBezTo>
                  <a:lnTo>
                    <a:pt x="355" y="198"/>
                  </a:ln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1617662" y="5918201"/>
              <a:ext cx="1187450" cy="684213"/>
            </a:xfrm>
            <a:custGeom>
              <a:avLst/>
              <a:gdLst>
                <a:gd name="T0" fmla="*/ 268 w 269"/>
                <a:gd name="T1" fmla="*/ 155 h 155"/>
                <a:gd name="T2" fmla="*/ 269 w 269"/>
                <a:gd name="T3" fmla="*/ 136 h 155"/>
                <a:gd name="T4" fmla="*/ 135 w 269"/>
                <a:gd name="T5" fmla="*/ 1 h 155"/>
                <a:gd name="T6" fmla="*/ 0 w 269"/>
                <a:gd name="T7" fmla="*/ 135 h 155"/>
                <a:gd name="T8" fmla="*/ 1 w 269"/>
                <a:gd name="T9" fmla="*/ 153 h 155"/>
                <a:gd name="T10" fmla="*/ 268 w 269"/>
                <a:gd name="T11" fmla="*/ 155 h 155"/>
              </a:gdLst>
              <a:ahLst/>
              <a:cxnLst>
                <a:cxn ang="0">
                  <a:pos x="T0" y="T1"/>
                </a:cxn>
                <a:cxn ang="0">
                  <a:pos x="T2" y="T3"/>
                </a:cxn>
                <a:cxn ang="0">
                  <a:pos x="T4" y="T5"/>
                </a:cxn>
                <a:cxn ang="0">
                  <a:pos x="T6" y="T7"/>
                </a:cxn>
                <a:cxn ang="0">
                  <a:pos x="T8" y="T9"/>
                </a:cxn>
                <a:cxn ang="0">
                  <a:pos x="T10" y="T11"/>
                </a:cxn>
              </a:cxnLst>
              <a:rect l="0" t="0" r="r" b="b"/>
              <a:pathLst>
                <a:path w="269" h="155">
                  <a:moveTo>
                    <a:pt x="268" y="155"/>
                  </a:moveTo>
                  <a:cubicBezTo>
                    <a:pt x="268" y="149"/>
                    <a:pt x="269" y="142"/>
                    <a:pt x="269" y="136"/>
                  </a:cubicBezTo>
                  <a:cubicBezTo>
                    <a:pt x="269" y="62"/>
                    <a:pt x="209" y="1"/>
                    <a:pt x="135" y="1"/>
                  </a:cubicBezTo>
                  <a:cubicBezTo>
                    <a:pt x="61" y="0"/>
                    <a:pt x="0" y="60"/>
                    <a:pt x="0" y="135"/>
                  </a:cubicBezTo>
                  <a:cubicBezTo>
                    <a:pt x="0" y="141"/>
                    <a:pt x="0" y="147"/>
                    <a:pt x="1" y="153"/>
                  </a:cubicBezTo>
                  <a:lnTo>
                    <a:pt x="268" y="155"/>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Freeform 35"/>
            <p:cNvSpPr>
              <a:spLocks/>
            </p:cNvSpPr>
            <p:nvPr/>
          </p:nvSpPr>
          <p:spPr bwMode="auto">
            <a:xfrm>
              <a:off x="1824037" y="6126163"/>
              <a:ext cx="773113" cy="473075"/>
            </a:xfrm>
            <a:custGeom>
              <a:avLst/>
              <a:gdLst>
                <a:gd name="T0" fmla="*/ 173 w 175"/>
                <a:gd name="T1" fmla="*/ 107 h 107"/>
                <a:gd name="T2" fmla="*/ 175 w 175"/>
                <a:gd name="T3" fmla="*/ 89 h 107"/>
                <a:gd name="T4" fmla="*/ 88 w 175"/>
                <a:gd name="T5" fmla="*/ 1 h 107"/>
                <a:gd name="T6" fmla="*/ 0 w 175"/>
                <a:gd name="T7" fmla="*/ 88 h 107"/>
                <a:gd name="T8" fmla="*/ 2 w 175"/>
                <a:gd name="T9" fmla="*/ 107 h 107"/>
                <a:gd name="T10" fmla="*/ 173 w 175"/>
                <a:gd name="T11" fmla="*/ 107 h 107"/>
              </a:gdLst>
              <a:ahLst/>
              <a:cxnLst>
                <a:cxn ang="0">
                  <a:pos x="T0" y="T1"/>
                </a:cxn>
                <a:cxn ang="0">
                  <a:pos x="T2" y="T3"/>
                </a:cxn>
                <a:cxn ang="0">
                  <a:pos x="T4" y="T5"/>
                </a:cxn>
                <a:cxn ang="0">
                  <a:pos x="T6" y="T7"/>
                </a:cxn>
                <a:cxn ang="0">
                  <a:pos x="T8" y="T9"/>
                </a:cxn>
                <a:cxn ang="0">
                  <a:pos x="T10" y="T11"/>
                </a:cxn>
              </a:cxnLst>
              <a:rect l="0" t="0" r="r" b="b"/>
              <a:pathLst>
                <a:path w="175" h="107">
                  <a:moveTo>
                    <a:pt x="173" y="107"/>
                  </a:moveTo>
                  <a:cubicBezTo>
                    <a:pt x="174" y="101"/>
                    <a:pt x="175" y="95"/>
                    <a:pt x="175" y="89"/>
                  </a:cubicBezTo>
                  <a:cubicBezTo>
                    <a:pt x="175" y="40"/>
                    <a:pt x="136" y="1"/>
                    <a:pt x="88" y="1"/>
                  </a:cubicBezTo>
                  <a:cubicBezTo>
                    <a:pt x="39" y="0"/>
                    <a:pt x="0" y="39"/>
                    <a:pt x="0" y="88"/>
                  </a:cubicBezTo>
                  <a:cubicBezTo>
                    <a:pt x="0" y="94"/>
                    <a:pt x="0" y="100"/>
                    <a:pt x="2" y="107"/>
                  </a:cubicBezTo>
                  <a:lnTo>
                    <a:pt x="173" y="10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36"/>
            <p:cNvSpPr>
              <a:spLocks/>
            </p:cNvSpPr>
            <p:nvPr/>
          </p:nvSpPr>
          <p:spPr bwMode="auto">
            <a:xfrm>
              <a:off x="2014537" y="6319838"/>
              <a:ext cx="393700" cy="279400"/>
            </a:xfrm>
            <a:custGeom>
              <a:avLst/>
              <a:gdLst>
                <a:gd name="T0" fmla="*/ 84 w 89"/>
                <a:gd name="T1" fmla="*/ 63 h 63"/>
                <a:gd name="T2" fmla="*/ 89 w 89"/>
                <a:gd name="T3" fmla="*/ 45 h 63"/>
                <a:gd name="T4" fmla="*/ 45 w 89"/>
                <a:gd name="T5" fmla="*/ 0 h 63"/>
                <a:gd name="T6" fmla="*/ 0 w 89"/>
                <a:gd name="T7" fmla="*/ 44 h 63"/>
                <a:gd name="T8" fmla="*/ 4 w 89"/>
                <a:gd name="T9" fmla="*/ 63 h 63"/>
                <a:gd name="T10" fmla="*/ 84 w 89"/>
                <a:gd name="T11" fmla="*/ 63 h 63"/>
              </a:gdLst>
              <a:ahLst/>
              <a:cxnLst>
                <a:cxn ang="0">
                  <a:pos x="T0" y="T1"/>
                </a:cxn>
                <a:cxn ang="0">
                  <a:pos x="T2" y="T3"/>
                </a:cxn>
                <a:cxn ang="0">
                  <a:pos x="T4" y="T5"/>
                </a:cxn>
                <a:cxn ang="0">
                  <a:pos x="T6" y="T7"/>
                </a:cxn>
                <a:cxn ang="0">
                  <a:pos x="T8" y="T9"/>
                </a:cxn>
                <a:cxn ang="0">
                  <a:pos x="T10" y="T11"/>
                </a:cxn>
              </a:cxnLst>
              <a:rect l="0" t="0" r="r" b="b"/>
              <a:pathLst>
                <a:path w="89" h="63">
                  <a:moveTo>
                    <a:pt x="84" y="63"/>
                  </a:moveTo>
                  <a:cubicBezTo>
                    <a:pt x="87" y="58"/>
                    <a:pt x="89" y="51"/>
                    <a:pt x="89" y="45"/>
                  </a:cubicBezTo>
                  <a:cubicBezTo>
                    <a:pt x="89" y="20"/>
                    <a:pt x="69" y="0"/>
                    <a:pt x="45" y="0"/>
                  </a:cubicBezTo>
                  <a:cubicBezTo>
                    <a:pt x="20" y="0"/>
                    <a:pt x="0" y="20"/>
                    <a:pt x="0" y="44"/>
                  </a:cubicBezTo>
                  <a:cubicBezTo>
                    <a:pt x="0" y="51"/>
                    <a:pt x="2" y="57"/>
                    <a:pt x="4" y="63"/>
                  </a:cubicBezTo>
                  <a:lnTo>
                    <a:pt x="84" y="63"/>
                  </a:lnTo>
                  <a:close/>
                </a:path>
              </a:pathLst>
            </a:custGeom>
            <a:solidFill>
              <a:srgbClr val="7051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40" name="Freeform 37"/>
          <p:cNvSpPr>
            <a:spLocks/>
          </p:cNvSpPr>
          <p:nvPr/>
        </p:nvSpPr>
        <p:spPr bwMode="auto">
          <a:xfrm>
            <a:off x="2683272" y="1647545"/>
            <a:ext cx="777875" cy="387350"/>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 name="Freeform 38"/>
          <p:cNvSpPr>
            <a:spLocks/>
          </p:cNvSpPr>
          <p:nvPr/>
        </p:nvSpPr>
        <p:spPr bwMode="auto">
          <a:xfrm>
            <a:off x="933847" y="1496732"/>
            <a:ext cx="835025" cy="344488"/>
          </a:xfrm>
          <a:custGeom>
            <a:avLst/>
            <a:gdLst>
              <a:gd name="T0" fmla="*/ 189 w 189"/>
              <a:gd name="T1" fmla="*/ 78 h 78"/>
              <a:gd name="T2" fmla="*/ 157 w 189"/>
              <a:gd name="T3" fmla="*/ 50 h 78"/>
              <a:gd name="T4" fmla="*/ 155 w 189"/>
              <a:gd name="T5" fmla="*/ 50 h 78"/>
              <a:gd name="T6" fmla="*/ 123 w 189"/>
              <a:gd name="T7" fmla="*/ 28 h 78"/>
              <a:gd name="T8" fmla="*/ 116 w 189"/>
              <a:gd name="T9" fmla="*/ 29 h 78"/>
              <a:gd name="T10" fmla="*/ 116 w 189"/>
              <a:gd name="T11" fmla="*/ 29 h 78"/>
              <a:gd name="T12" fmla="*/ 106 w 189"/>
              <a:gd name="T13" fmla="*/ 11 h 78"/>
              <a:gd name="T14" fmla="*/ 89 w 189"/>
              <a:gd name="T15" fmla="*/ 2 h 78"/>
              <a:gd name="T16" fmla="*/ 79 w 189"/>
              <a:gd name="T17" fmla="*/ 0 h 78"/>
              <a:gd name="T18" fmla="*/ 60 w 189"/>
              <a:gd name="T19" fmla="*/ 6 h 78"/>
              <a:gd name="T20" fmla="*/ 52 w 189"/>
              <a:gd name="T21" fmla="*/ 12 h 78"/>
              <a:gd name="T22" fmla="*/ 46 w 189"/>
              <a:gd name="T23" fmla="*/ 19 h 78"/>
              <a:gd name="T24" fmla="*/ 45 w 189"/>
              <a:gd name="T25" fmla="*/ 21 h 78"/>
              <a:gd name="T26" fmla="*/ 45 w 189"/>
              <a:gd name="T27" fmla="*/ 21 h 78"/>
              <a:gd name="T28" fmla="*/ 45 w 189"/>
              <a:gd name="T29" fmla="*/ 21 h 78"/>
              <a:gd name="T30" fmla="*/ 41 w 189"/>
              <a:gd name="T31" fmla="*/ 29 h 78"/>
              <a:gd name="T32" fmla="*/ 38 w 189"/>
              <a:gd name="T33" fmla="*/ 50 h 78"/>
              <a:gd name="T34" fmla="*/ 27 w 189"/>
              <a:gd name="T35" fmla="*/ 47 h 78"/>
              <a:gd name="T36" fmla="*/ 3 w 189"/>
              <a:gd name="T37" fmla="*/ 78 h 78"/>
              <a:gd name="T38" fmla="*/ 189 w 189"/>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78">
                <a:moveTo>
                  <a:pt x="189" y="78"/>
                </a:moveTo>
                <a:cubicBezTo>
                  <a:pt x="187" y="63"/>
                  <a:pt x="173" y="50"/>
                  <a:pt x="157" y="50"/>
                </a:cubicBezTo>
                <a:cubicBezTo>
                  <a:pt x="156" y="50"/>
                  <a:pt x="156" y="50"/>
                  <a:pt x="155" y="50"/>
                </a:cubicBezTo>
                <a:cubicBezTo>
                  <a:pt x="150" y="38"/>
                  <a:pt x="137" y="28"/>
                  <a:pt x="123" y="28"/>
                </a:cubicBezTo>
                <a:cubicBezTo>
                  <a:pt x="120" y="28"/>
                  <a:pt x="118" y="28"/>
                  <a:pt x="116" y="29"/>
                </a:cubicBezTo>
                <a:cubicBezTo>
                  <a:pt x="116" y="29"/>
                  <a:pt x="116" y="29"/>
                  <a:pt x="116" y="29"/>
                </a:cubicBezTo>
                <a:cubicBezTo>
                  <a:pt x="113" y="21"/>
                  <a:pt x="111" y="18"/>
                  <a:pt x="106" y="11"/>
                </a:cubicBezTo>
                <a:cubicBezTo>
                  <a:pt x="101" y="7"/>
                  <a:pt x="96" y="3"/>
                  <a:pt x="89" y="2"/>
                </a:cubicBezTo>
                <a:cubicBezTo>
                  <a:pt x="86" y="1"/>
                  <a:pt x="82" y="1"/>
                  <a:pt x="79" y="0"/>
                </a:cubicBezTo>
                <a:cubicBezTo>
                  <a:pt x="72" y="0"/>
                  <a:pt x="66" y="2"/>
                  <a:pt x="60" y="6"/>
                </a:cubicBezTo>
                <a:cubicBezTo>
                  <a:pt x="57" y="7"/>
                  <a:pt x="55" y="9"/>
                  <a:pt x="52" y="12"/>
                </a:cubicBezTo>
                <a:cubicBezTo>
                  <a:pt x="50" y="14"/>
                  <a:pt x="48" y="17"/>
                  <a:pt x="46" y="19"/>
                </a:cubicBezTo>
                <a:cubicBezTo>
                  <a:pt x="46" y="20"/>
                  <a:pt x="45" y="20"/>
                  <a:pt x="45" y="21"/>
                </a:cubicBezTo>
                <a:cubicBezTo>
                  <a:pt x="45" y="21"/>
                  <a:pt x="45" y="21"/>
                  <a:pt x="45" y="21"/>
                </a:cubicBezTo>
                <a:cubicBezTo>
                  <a:pt x="45" y="21"/>
                  <a:pt x="45" y="21"/>
                  <a:pt x="45" y="21"/>
                </a:cubicBezTo>
                <a:cubicBezTo>
                  <a:pt x="44" y="23"/>
                  <a:pt x="43" y="25"/>
                  <a:pt x="41" y="29"/>
                </a:cubicBezTo>
                <a:cubicBezTo>
                  <a:pt x="38" y="36"/>
                  <a:pt x="37" y="43"/>
                  <a:pt x="38" y="50"/>
                </a:cubicBezTo>
                <a:cubicBezTo>
                  <a:pt x="35" y="48"/>
                  <a:pt x="31" y="47"/>
                  <a:pt x="27" y="47"/>
                </a:cubicBezTo>
                <a:cubicBezTo>
                  <a:pt x="8" y="47"/>
                  <a:pt x="0" y="64"/>
                  <a:pt x="3" y="78"/>
                </a:cubicBezTo>
                <a:lnTo>
                  <a:pt x="189"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5" name="组合 44"/>
          <p:cNvGrpSpPr/>
          <p:nvPr/>
        </p:nvGrpSpPr>
        <p:grpSpPr>
          <a:xfrm>
            <a:off x="2843610" y="2164276"/>
            <a:ext cx="423863" cy="1447800"/>
            <a:chOff x="2990850" y="4422775"/>
            <a:chExt cx="423863" cy="1447800"/>
          </a:xfrm>
        </p:grpSpPr>
        <p:sp>
          <p:nvSpPr>
            <p:cNvPr id="42" name="Freeform 39"/>
            <p:cNvSpPr>
              <a:spLocks noEditPoints="1"/>
            </p:cNvSpPr>
            <p:nvPr/>
          </p:nvSpPr>
          <p:spPr bwMode="auto">
            <a:xfrm>
              <a:off x="2990850" y="4422775"/>
              <a:ext cx="69850" cy="989013"/>
            </a:xfrm>
            <a:custGeom>
              <a:avLst/>
              <a:gdLst>
                <a:gd name="T0" fmla="*/ 0 w 16"/>
                <a:gd name="T1" fmla="*/ 216 h 224"/>
                <a:gd name="T2" fmla="*/ 0 w 16"/>
                <a:gd name="T3" fmla="*/ 216 h 224"/>
                <a:gd name="T4" fmla="*/ 8 w 16"/>
                <a:gd name="T5" fmla="*/ 224 h 224"/>
                <a:gd name="T6" fmla="*/ 16 w 16"/>
                <a:gd name="T7" fmla="*/ 216 h 224"/>
                <a:gd name="T8" fmla="*/ 8 w 16"/>
                <a:gd name="T9" fmla="*/ 208 h 224"/>
                <a:gd name="T10" fmla="*/ 0 w 16"/>
                <a:gd name="T11" fmla="*/ 216 h 224"/>
                <a:gd name="T12" fmla="*/ 0 w 16"/>
                <a:gd name="T13" fmla="*/ 164 h 224"/>
                <a:gd name="T14" fmla="*/ 0 w 16"/>
                <a:gd name="T15" fmla="*/ 164 h 224"/>
                <a:gd name="T16" fmla="*/ 8 w 16"/>
                <a:gd name="T17" fmla="*/ 172 h 224"/>
                <a:gd name="T18" fmla="*/ 16 w 16"/>
                <a:gd name="T19" fmla="*/ 164 h 224"/>
                <a:gd name="T20" fmla="*/ 8 w 16"/>
                <a:gd name="T21" fmla="*/ 156 h 224"/>
                <a:gd name="T22" fmla="*/ 0 w 16"/>
                <a:gd name="T23" fmla="*/ 164 h 224"/>
                <a:gd name="T24" fmla="*/ 0 w 16"/>
                <a:gd name="T25" fmla="*/ 112 h 224"/>
                <a:gd name="T26" fmla="*/ 0 w 16"/>
                <a:gd name="T27" fmla="*/ 112 h 224"/>
                <a:gd name="T28" fmla="*/ 8 w 16"/>
                <a:gd name="T29" fmla="*/ 120 h 224"/>
                <a:gd name="T30" fmla="*/ 16 w 16"/>
                <a:gd name="T31" fmla="*/ 112 h 224"/>
                <a:gd name="T32" fmla="*/ 8 w 16"/>
                <a:gd name="T33" fmla="*/ 104 h 224"/>
                <a:gd name="T34" fmla="*/ 0 w 16"/>
                <a:gd name="T35" fmla="*/ 112 h 224"/>
                <a:gd name="T36" fmla="*/ 0 w 16"/>
                <a:gd name="T37" fmla="*/ 60 h 224"/>
                <a:gd name="T38" fmla="*/ 0 w 16"/>
                <a:gd name="T39" fmla="*/ 60 h 224"/>
                <a:gd name="T40" fmla="*/ 8 w 16"/>
                <a:gd name="T41" fmla="*/ 68 h 224"/>
                <a:gd name="T42" fmla="*/ 16 w 16"/>
                <a:gd name="T43" fmla="*/ 60 h 224"/>
                <a:gd name="T44" fmla="*/ 8 w 16"/>
                <a:gd name="T45" fmla="*/ 52 h 224"/>
                <a:gd name="T46" fmla="*/ 0 w 16"/>
                <a:gd name="T47" fmla="*/ 60 h 224"/>
                <a:gd name="T48" fmla="*/ 0 w 16"/>
                <a:gd name="T49" fmla="*/ 8 h 224"/>
                <a:gd name="T50" fmla="*/ 0 w 16"/>
                <a:gd name="T51" fmla="*/ 8 h 224"/>
                <a:gd name="T52" fmla="*/ 8 w 16"/>
                <a:gd name="T53" fmla="*/ 16 h 224"/>
                <a:gd name="T54" fmla="*/ 16 w 16"/>
                <a:gd name="T55" fmla="*/ 8 h 224"/>
                <a:gd name="T56" fmla="*/ 8 w 16"/>
                <a:gd name="T57" fmla="*/ 0 h 224"/>
                <a:gd name="T58" fmla="*/ 0 w 16"/>
                <a:gd name="T5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224">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Freeform 40"/>
            <p:cNvSpPr>
              <a:spLocks noEditPoints="1"/>
            </p:cNvSpPr>
            <p:nvPr/>
          </p:nvSpPr>
          <p:spPr bwMode="auto">
            <a:xfrm>
              <a:off x="3167062" y="4422775"/>
              <a:ext cx="71438" cy="1217613"/>
            </a:xfrm>
            <a:custGeom>
              <a:avLst/>
              <a:gdLst>
                <a:gd name="T0" fmla="*/ 0 w 16"/>
                <a:gd name="T1" fmla="*/ 268 h 276"/>
                <a:gd name="T2" fmla="*/ 0 w 16"/>
                <a:gd name="T3" fmla="*/ 268 h 276"/>
                <a:gd name="T4" fmla="*/ 8 w 16"/>
                <a:gd name="T5" fmla="*/ 276 h 276"/>
                <a:gd name="T6" fmla="*/ 16 w 16"/>
                <a:gd name="T7" fmla="*/ 268 h 276"/>
                <a:gd name="T8" fmla="*/ 8 w 16"/>
                <a:gd name="T9" fmla="*/ 260 h 276"/>
                <a:gd name="T10" fmla="*/ 0 w 16"/>
                <a:gd name="T11" fmla="*/ 268 h 276"/>
                <a:gd name="T12" fmla="*/ 0 w 16"/>
                <a:gd name="T13" fmla="*/ 216 h 276"/>
                <a:gd name="T14" fmla="*/ 0 w 16"/>
                <a:gd name="T15" fmla="*/ 216 h 276"/>
                <a:gd name="T16" fmla="*/ 8 w 16"/>
                <a:gd name="T17" fmla="*/ 224 h 276"/>
                <a:gd name="T18" fmla="*/ 16 w 16"/>
                <a:gd name="T19" fmla="*/ 216 h 276"/>
                <a:gd name="T20" fmla="*/ 8 w 16"/>
                <a:gd name="T21" fmla="*/ 208 h 276"/>
                <a:gd name="T22" fmla="*/ 0 w 16"/>
                <a:gd name="T23" fmla="*/ 216 h 276"/>
                <a:gd name="T24" fmla="*/ 0 w 16"/>
                <a:gd name="T25" fmla="*/ 164 h 276"/>
                <a:gd name="T26" fmla="*/ 0 w 16"/>
                <a:gd name="T27" fmla="*/ 164 h 276"/>
                <a:gd name="T28" fmla="*/ 8 w 16"/>
                <a:gd name="T29" fmla="*/ 172 h 276"/>
                <a:gd name="T30" fmla="*/ 16 w 16"/>
                <a:gd name="T31" fmla="*/ 164 h 276"/>
                <a:gd name="T32" fmla="*/ 8 w 16"/>
                <a:gd name="T33" fmla="*/ 156 h 276"/>
                <a:gd name="T34" fmla="*/ 0 w 16"/>
                <a:gd name="T35" fmla="*/ 164 h 276"/>
                <a:gd name="T36" fmla="*/ 0 w 16"/>
                <a:gd name="T37" fmla="*/ 112 h 276"/>
                <a:gd name="T38" fmla="*/ 0 w 16"/>
                <a:gd name="T39" fmla="*/ 112 h 276"/>
                <a:gd name="T40" fmla="*/ 8 w 16"/>
                <a:gd name="T41" fmla="*/ 120 h 276"/>
                <a:gd name="T42" fmla="*/ 16 w 16"/>
                <a:gd name="T43" fmla="*/ 112 h 276"/>
                <a:gd name="T44" fmla="*/ 8 w 16"/>
                <a:gd name="T45" fmla="*/ 104 h 276"/>
                <a:gd name="T46" fmla="*/ 0 w 16"/>
                <a:gd name="T47" fmla="*/ 112 h 276"/>
                <a:gd name="T48" fmla="*/ 0 w 16"/>
                <a:gd name="T49" fmla="*/ 60 h 276"/>
                <a:gd name="T50" fmla="*/ 0 w 16"/>
                <a:gd name="T51" fmla="*/ 60 h 276"/>
                <a:gd name="T52" fmla="*/ 8 w 16"/>
                <a:gd name="T53" fmla="*/ 68 h 276"/>
                <a:gd name="T54" fmla="*/ 16 w 16"/>
                <a:gd name="T55" fmla="*/ 60 h 276"/>
                <a:gd name="T56" fmla="*/ 8 w 16"/>
                <a:gd name="T57" fmla="*/ 52 h 276"/>
                <a:gd name="T58" fmla="*/ 0 w 16"/>
                <a:gd name="T59" fmla="*/ 60 h 276"/>
                <a:gd name="T60" fmla="*/ 0 w 16"/>
                <a:gd name="T61" fmla="*/ 8 h 276"/>
                <a:gd name="T62" fmla="*/ 0 w 16"/>
                <a:gd name="T63" fmla="*/ 8 h 276"/>
                <a:gd name="T64" fmla="*/ 8 w 16"/>
                <a:gd name="T65" fmla="*/ 16 h 276"/>
                <a:gd name="T66" fmla="*/ 16 w 16"/>
                <a:gd name="T67" fmla="*/ 8 h 276"/>
                <a:gd name="T68" fmla="*/ 8 w 16"/>
                <a:gd name="T69" fmla="*/ 0 h 276"/>
                <a:gd name="T70" fmla="*/ 0 w 16"/>
                <a:gd name="T71" fmla="*/ 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76">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41"/>
            <p:cNvSpPr>
              <a:spLocks noEditPoints="1"/>
            </p:cNvSpPr>
            <p:nvPr/>
          </p:nvSpPr>
          <p:spPr bwMode="auto">
            <a:xfrm>
              <a:off x="3343275" y="4422775"/>
              <a:ext cx="71438" cy="1447800"/>
            </a:xfrm>
            <a:custGeom>
              <a:avLst/>
              <a:gdLst>
                <a:gd name="T0" fmla="*/ 0 w 16"/>
                <a:gd name="T1" fmla="*/ 320 h 328"/>
                <a:gd name="T2" fmla="*/ 0 w 16"/>
                <a:gd name="T3" fmla="*/ 320 h 328"/>
                <a:gd name="T4" fmla="*/ 8 w 16"/>
                <a:gd name="T5" fmla="*/ 328 h 328"/>
                <a:gd name="T6" fmla="*/ 16 w 16"/>
                <a:gd name="T7" fmla="*/ 320 h 328"/>
                <a:gd name="T8" fmla="*/ 8 w 16"/>
                <a:gd name="T9" fmla="*/ 312 h 328"/>
                <a:gd name="T10" fmla="*/ 0 w 16"/>
                <a:gd name="T11" fmla="*/ 320 h 328"/>
                <a:gd name="T12" fmla="*/ 0 w 16"/>
                <a:gd name="T13" fmla="*/ 268 h 328"/>
                <a:gd name="T14" fmla="*/ 0 w 16"/>
                <a:gd name="T15" fmla="*/ 268 h 328"/>
                <a:gd name="T16" fmla="*/ 8 w 16"/>
                <a:gd name="T17" fmla="*/ 276 h 328"/>
                <a:gd name="T18" fmla="*/ 16 w 16"/>
                <a:gd name="T19" fmla="*/ 268 h 328"/>
                <a:gd name="T20" fmla="*/ 8 w 16"/>
                <a:gd name="T21" fmla="*/ 260 h 328"/>
                <a:gd name="T22" fmla="*/ 0 w 16"/>
                <a:gd name="T23" fmla="*/ 268 h 328"/>
                <a:gd name="T24" fmla="*/ 0 w 16"/>
                <a:gd name="T25" fmla="*/ 216 h 328"/>
                <a:gd name="T26" fmla="*/ 0 w 16"/>
                <a:gd name="T27" fmla="*/ 216 h 328"/>
                <a:gd name="T28" fmla="*/ 8 w 16"/>
                <a:gd name="T29" fmla="*/ 224 h 328"/>
                <a:gd name="T30" fmla="*/ 16 w 16"/>
                <a:gd name="T31" fmla="*/ 216 h 328"/>
                <a:gd name="T32" fmla="*/ 8 w 16"/>
                <a:gd name="T33" fmla="*/ 208 h 328"/>
                <a:gd name="T34" fmla="*/ 0 w 16"/>
                <a:gd name="T35" fmla="*/ 216 h 328"/>
                <a:gd name="T36" fmla="*/ 0 w 16"/>
                <a:gd name="T37" fmla="*/ 164 h 328"/>
                <a:gd name="T38" fmla="*/ 0 w 16"/>
                <a:gd name="T39" fmla="*/ 164 h 328"/>
                <a:gd name="T40" fmla="*/ 8 w 16"/>
                <a:gd name="T41" fmla="*/ 172 h 328"/>
                <a:gd name="T42" fmla="*/ 16 w 16"/>
                <a:gd name="T43" fmla="*/ 164 h 328"/>
                <a:gd name="T44" fmla="*/ 8 w 16"/>
                <a:gd name="T45" fmla="*/ 156 h 328"/>
                <a:gd name="T46" fmla="*/ 0 w 16"/>
                <a:gd name="T47" fmla="*/ 164 h 328"/>
                <a:gd name="T48" fmla="*/ 0 w 16"/>
                <a:gd name="T49" fmla="*/ 112 h 328"/>
                <a:gd name="T50" fmla="*/ 0 w 16"/>
                <a:gd name="T51" fmla="*/ 112 h 328"/>
                <a:gd name="T52" fmla="*/ 8 w 16"/>
                <a:gd name="T53" fmla="*/ 120 h 328"/>
                <a:gd name="T54" fmla="*/ 16 w 16"/>
                <a:gd name="T55" fmla="*/ 112 h 328"/>
                <a:gd name="T56" fmla="*/ 8 w 16"/>
                <a:gd name="T57" fmla="*/ 104 h 328"/>
                <a:gd name="T58" fmla="*/ 0 w 16"/>
                <a:gd name="T59" fmla="*/ 112 h 328"/>
                <a:gd name="T60" fmla="*/ 0 w 16"/>
                <a:gd name="T61" fmla="*/ 60 h 328"/>
                <a:gd name="T62" fmla="*/ 0 w 16"/>
                <a:gd name="T63" fmla="*/ 60 h 328"/>
                <a:gd name="T64" fmla="*/ 8 w 16"/>
                <a:gd name="T65" fmla="*/ 68 h 328"/>
                <a:gd name="T66" fmla="*/ 16 w 16"/>
                <a:gd name="T67" fmla="*/ 60 h 328"/>
                <a:gd name="T68" fmla="*/ 8 w 16"/>
                <a:gd name="T69" fmla="*/ 52 h 328"/>
                <a:gd name="T70" fmla="*/ 0 w 16"/>
                <a:gd name="T71" fmla="*/ 60 h 328"/>
                <a:gd name="T72" fmla="*/ 0 w 16"/>
                <a:gd name="T73" fmla="*/ 8 h 328"/>
                <a:gd name="T74" fmla="*/ 0 w 16"/>
                <a:gd name="T75" fmla="*/ 8 h 328"/>
                <a:gd name="T76" fmla="*/ 8 w 16"/>
                <a:gd name="T77" fmla="*/ 16 h 328"/>
                <a:gd name="T78" fmla="*/ 16 w 16"/>
                <a:gd name="T79" fmla="*/ 8 h 328"/>
                <a:gd name="T80" fmla="*/ 8 w 16"/>
                <a:gd name="T81" fmla="*/ 0 h 328"/>
                <a:gd name="T82" fmla="*/ 0 w 16"/>
                <a:gd name="T83" fmla="*/ 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328">
                  <a:moveTo>
                    <a:pt x="0" y="320"/>
                  </a:moveTo>
                  <a:cubicBezTo>
                    <a:pt x="0" y="320"/>
                    <a:pt x="0" y="320"/>
                    <a:pt x="0" y="320"/>
                  </a:cubicBezTo>
                  <a:cubicBezTo>
                    <a:pt x="0" y="324"/>
                    <a:pt x="4" y="328"/>
                    <a:pt x="8" y="328"/>
                  </a:cubicBezTo>
                  <a:cubicBezTo>
                    <a:pt x="12" y="328"/>
                    <a:pt x="16" y="324"/>
                    <a:pt x="16" y="320"/>
                  </a:cubicBezTo>
                  <a:cubicBezTo>
                    <a:pt x="16" y="316"/>
                    <a:pt x="12" y="312"/>
                    <a:pt x="8" y="312"/>
                  </a:cubicBezTo>
                  <a:cubicBezTo>
                    <a:pt x="4" y="312"/>
                    <a:pt x="0" y="316"/>
                    <a:pt x="0" y="320"/>
                  </a:cubicBezTo>
                  <a:close/>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xmlns="" id="{CB410168-8DC3-4826-9347-0215D48DADB0}"/>
              </a:ext>
            </a:extLst>
          </p:cNvPr>
          <p:cNvSpPr/>
          <p:nvPr/>
        </p:nvSpPr>
        <p:spPr>
          <a:xfrm>
            <a:off x="2108598" y="1673925"/>
            <a:ext cx="8577119" cy="3002356"/>
          </a:xfrm>
          <a:prstGeom prst="roundRect">
            <a:avLst/>
          </a:prstGeom>
          <a:ln w="38100">
            <a:solidFill>
              <a:srgbClr val="00B0F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 name="TextBox 3">
            <a:extLst>
              <a:ext uri="{FF2B5EF4-FFF2-40B4-BE49-F238E27FC236}">
                <a16:creationId xmlns:a16="http://schemas.microsoft.com/office/drawing/2014/main" xmlns="" id="{19DBABF7-87CF-4C43-BF0D-C6F68E3AEBFD}"/>
              </a:ext>
            </a:extLst>
          </p:cNvPr>
          <p:cNvSpPr txBox="1"/>
          <p:nvPr/>
        </p:nvSpPr>
        <p:spPr>
          <a:xfrm>
            <a:off x="2915048" y="2227487"/>
            <a:ext cx="7423150" cy="1754326"/>
          </a:xfrm>
          <a:prstGeom prst="rect">
            <a:avLst/>
          </a:prstGeom>
          <a:noFill/>
        </p:spPr>
        <p:txBody>
          <a:bodyPr wrap="square" rtlCol="0">
            <a:spAutoFit/>
          </a:bodyPr>
          <a:lstStyle/>
          <a:p>
            <a:r>
              <a:rPr lang="en-US" altLang="en-US" sz="5400" b="1">
                <a:solidFill>
                  <a:schemeClr val="accent6">
                    <a:lumMod val="50000"/>
                  </a:schemeClr>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Hãy kể tên các môn học bạn được học ở trường?</a:t>
            </a:r>
            <a:endParaRPr lang="vi-VN" sz="5400">
              <a:solidFill>
                <a:schemeClr val="accent6">
                  <a:lumMod val="50000"/>
                </a:schemeClr>
              </a:solidFill>
              <a:effectLst>
                <a:glow rad="101600">
                  <a:schemeClr val="accent2">
                    <a:satMod val="175000"/>
                    <a:alpha val="40000"/>
                  </a:schemeClr>
                </a:glow>
              </a:effectLst>
            </a:endParaRPr>
          </a:p>
        </p:txBody>
      </p:sp>
      <p:sp>
        <p:nvSpPr>
          <p:cNvPr id="140" name="TextBox 139">
            <a:extLst>
              <a:ext uri="{FF2B5EF4-FFF2-40B4-BE49-F238E27FC236}">
                <a16:creationId xmlns:a16="http://schemas.microsoft.com/office/drawing/2014/main" xmlns="" id="{A47AD186-733F-4FD7-A827-24D700896483}"/>
              </a:ext>
            </a:extLst>
          </p:cNvPr>
          <p:cNvSpPr txBox="1"/>
          <p:nvPr/>
        </p:nvSpPr>
        <p:spPr>
          <a:xfrm>
            <a:off x="11057753" y="-8833443"/>
            <a:ext cx="11338498" cy="588012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vi-VN"/>
          </a:p>
        </p:txBody>
      </p:sp>
      <p:sp>
        <p:nvSpPr>
          <p:cNvPr id="146" name="AutoShape 4">
            <a:extLst>
              <a:ext uri="{FF2B5EF4-FFF2-40B4-BE49-F238E27FC236}">
                <a16:creationId xmlns:a16="http://schemas.microsoft.com/office/drawing/2014/main" xmlns="" id="{77E94AF8-D80D-45DE-A01E-D9F92E5B6405}"/>
              </a:ext>
            </a:extLst>
          </p:cNvPr>
          <p:cNvSpPr>
            <a:spLocks noChangeArrowheads="1"/>
          </p:cNvSpPr>
          <p:nvPr/>
        </p:nvSpPr>
        <p:spPr bwMode="auto">
          <a:xfrm rot="1196543">
            <a:off x="5148817" y="1520754"/>
            <a:ext cx="294553" cy="1222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0 w 21600"/>
              <a:gd name="T13" fmla="*/ 2371 h 21600"/>
              <a:gd name="T14" fmla="*/ 16570 w 21600"/>
              <a:gd name="T15" fmla="*/ 13698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1219170" eaLnBrk="0" fontAlgn="base" latinLnBrk="0" hangingPunct="0">
              <a:lnSpc>
                <a:spcPct val="100000"/>
              </a:lnSpc>
              <a:spcBef>
                <a:spcPct val="0"/>
              </a:spcBef>
              <a:spcAft>
                <a:spcPct val="0"/>
              </a:spcAft>
              <a:buClrTx/>
              <a:buSzTx/>
              <a:buFontTx/>
              <a:buNone/>
              <a:tabLst/>
              <a:defRPr/>
            </a:pPr>
            <a:endParaRPr kumimoji="0" lang="vi-VN" sz="3733" b="0" i="0" u="none" strike="noStrike" kern="0" cap="none" spc="0" normalizeH="0" baseline="0" noProof="0">
              <a:ln>
                <a:noFill/>
              </a:ln>
              <a:solidFill>
                <a:srgbClr val="000000"/>
              </a:solidFill>
              <a:effectLst/>
              <a:uLnTx/>
              <a:uFillTx/>
            </a:endParaRPr>
          </a:p>
        </p:txBody>
      </p:sp>
      <p:sp>
        <p:nvSpPr>
          <p:cNvPr id="149" name="AutoShape 7">
            <a:extLst>
              <a:ext uri="{FF2B5EF4-FFF2-40B4-BE49-F238E27FC236}">
                <a16:creationId xmlns:a16="http://schemas.microsoft.com/office/drawing/2014/main" xmlns="" id="{B990D07D-C1EE-4B4A-87B2-1F62B94E1334}"/>
              </a:ext>
            </a:extLst>
          </p:cNvPr>
          <p:cNvSpPr>
            <a:spLocks noChangeArrowheads="1"/>
          </p:cNvSpPr>
          <p:nvPr/>
        </p:nvSpPr>
        <p:spPr bwMode="auto">
          <a:xfrm>
            <a:off x="3635701" y="1823465"/>
            <a:ext cx="371218" cy="13718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48 w 21600"/>
              <a:gd name="T13" fmla="*/ 2348 h 21600"/>
              <a:gd name="T14" fmla="*/ 16552 w 21600"/>
              <a:gd name="T15" fmla="*/ 1361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BBE0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1219170" eaLnBrk="0" fontAlgn="base" latinLnBrk="0" hangingPunct="0">
              <a:lnSpc>
                <a:spcPct val="100000"/>
              </a:lnSpc>
              <a:spcBef>
                <a:spcPct val="0"/>
              </a:spcBef>
              <a:spcAft>
                <a:spcPct val="0"/>
              </a:spcAft>
              <a:buClrTx/>
              <a:buSzTx/>
              <a:buFontTx/>
              <a:buNone/>
              <a:tabLst/>
              <a:defRPr/>
            </a:pPr>
            <a:endParaRPr kumimoji="0" lang="vi-VN" sz="3733" b="0" i="0" u="none" strike="noStrike" kern="0" cap="none" spc="0" normalizeH="0" baseline="0" noProof="0">
              <a:ln>
                <a:noFill/>
              </a:ln>
              <a:solidFill>
                <a:srgbClr val="000000"/>
              </a:solidFill>
              <a:effectLst/>
              <a:uLnTx/>
              <a:uFillTx/>
            </a:endParaRPr>
          </a:p>
        </p:txBody>
      </p:sp>
      <p:sp>
        <p:nvSpPr>
          <p:cNvPr id="153" name="AutoShape 14">
            <a:extLst>
              <a:ext uri="{FF2B5EF4-FFF2-40B4-BE49-F238E27FC236}">
                <a16:creationId xmlns:a16="http://schemas.microsoft.com/office/drawing/2014/main" xmlns="" id="{9AA9F262-F3D8-43D7-80EA-3A8DCEBD4350}"/>
              </a:ext>
            </a:extLst>
          </p:cNvPr>
          <p:cNvSpPr>
            <a:spLocks noChangeArrowheads="1"/>
          </p:cNvSpPr>
          <p:nvPr/>
        </p:nvSpPr>
        <p:spPr bwMode="auto">
          <a:xfrm rot="1196543">
            <a:off x="6928242" y="2079950"/>
            <a:ext cx="294553" cy="1222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0 w 21600"/>
              <a:gd name="T13" fmla="*/ 2371 h 21600"/>
              <a:gd name="T14" fmla="*/ 16570 w 21600"/>
              <a:gd name="T15" fmla="*/ 13698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1219170" eaLnBrk="0" fontAlgn="base" latinLnBrk="0" hangingPunct="0">
              <a:lnSpc>
                <a:spcPct val="100000"/>
              </a:lnSpc>
              <a:spcBef>
                <a:spcPct val="0"/>
              </a:spcBef>
              <a:spcAft>
                <a:spcPct val="0"/>
              </a:spcAft>
              <a:buClrTx/>
              <a:buSzTx/>
              <a:buFontTx/>
              <a:buNone/>
              <a:tabLst/>
              <a:defRPr/>
            </a:pPr>
            <a:endParaRPr kumimoji="0" lang="vi-VN" sz="3733" b="0" i="0" u="none" strike="noStrike" kern="0" cap="none" spc="0" normalizeH="0" baseline="0" noProof="0">
              <a:ln>
                <a:noFill/>
              </a:ln>
              <a:solidFill>
                <a:srgbClr val="000000"/>
              </a:solidFill>
              <a:effectLst/>
              <a:uLnTx/>
              <a:uFillTx/>
            </a:endParaRPr>
          </a:p>
        </p:txBody>
      </p:sp>
      <p:grpSp>
        <p:nvGrpSpPr>
          <p:cNvPr id="49" name="Group 48"/>
          <p:cNvGrpSpPr/>
          <p:nvPr/>
        </p:nvGrpSpPr>
        <p:grpSpPr>
          <a:xfrm>
            <a:off x="3006918" y="451232"/>
            <a:ext cx="1646271" cy="1455399"/>
            <a:chOff x="6508605" y="743846"/>
            <a:chExt cx="1646271" cy="1455399"/>
          </a:xfrm>
        </p:grpSpPr>
        <p:sp>
          <p:nvSpPr>
            <p:cNvPr id="151" name="Oval 12">
              <a:extLst>
                <a:ext uri="{FF2B5EF4-FFF2-40B4-BE49-F238E27FC236}">
                  <a16:creationId xmlns:a16="http://schemas.microsoft.com/office/drawing/2014/main" xmlns="" id="{EA9AD059-568C-44CE-9DA2-E5E9A462DD45}"/>
                </a:ext>
              </a:extLst>
            </p:cNvPr>
            <p:cNvSpPr>
              <a:spLocks noChangeArrowheads="1"/>
            </p:cNvSpPr>
            <p:nvPr/>
          </p:nvSpPr>
          <p:spPr bwMode="auto">
            <a:xfrm rot="892951">
              <a:off x="6508605" y="743846"/>
              <a:ext cx="1646271" cy="1431540"/>
            </a:xfrm>
            <a:prstGeom prst="ellipse">
              <a:avLst/>
            </a:prstGeom>
            <a:solidFill>
              <a:srgbClr val="9900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0"/>
                </a:spcBef>
                <a:spcAft>
                  <a:spcPct val="0"/>
                </a:spcAft>
                <a:buClrTx/>
                <a:buSzTx/>
                <a:buFontTx/>
                <a:buNone/>
                <a:tabLst/>
                <a:defRPr/>
              </a:pP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4" name="Text Box 15">
              <a:extLst>
                <a:ext uri="{FF2B5EF4-FFF2-40B4-BE49-F238E27FC236}">
                  <a16:creationId xmlns:a16="http://schemas.microsoft.com/office/drawing/2014/main" xmlns="" id="{0EA12A7E-5739-4139-A2B5-712D0360D2D1}"/>
                </a:ext>
              </a:extLst>
            </p:cNvPr>
            <p:cNvSpPr txBox="1">
              <a:spLocks noChangeArrowheads="1"/>
            </p:cNvSpPr>
            <p:nvPr/>
          </p:nvSpPr>
          <p:spPr bwMode="auto">
            <a:xfrm>
              <a:off x="6702283" y="1033136"/>
              <a:ext cx="1355752" cy="116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eaLnBrk="1" fontAlgn="base" latinLnBrk="0" hangingPunct="1">
                <a:lnSpc>
                  <a:spcPct val="100000"/>
                </a:lnSpc>
                <a:spcBef>
                  <a:spcPct val="50000"/>
                </a:spcBef>
                <a:spcAft>
                  <a:spcPct val="0"/>
                </a:spcAft>
                <a:buClrTx/>
                <a:buSzTx/>
                <a:buFontTx/>
                <a:buNone/>
                <a:tabLst/>
                <a:defRPr/>
              </a:pPr>
              <a:r>
                <a:rPr kumimoji="0" lang="en-US" altLang="en-US" sz="3733" b="1" i="0" u="none" strike="noStrike" kern="0" cap="none" spc="0" normalizeH="0" baseline="0" noProof="0">
                  <a:ln>
                    <a:noFill/>
                  </a:ln>
                  <a:solidFill>
                    <a:srgbClr val="FFFFFF"/>
                  </a:solidFill>
                  <a:effectLst/>
                  <a:uLnTx/>
                  <a:uFillTx/>
                  <a:latin typeface="Arial" panose="020B0604020202020204" pitchFamily="34" charset="0"/>
                </a:rPr>
                <a:t>Âm nhạc</a:t>
              </a:r>
            </a:p>
          </p:txBody>
        </p:sp>
      </p:grpSp>
      <p:sp>
        <p:nvSpPr>
          <p:cNvPr id="158" name="AutoShape 19">
            <a:extLst>
              <a:ext uri="{FF2B5EF4-FFF2-40B4-BE49-F238E27FC236}">
                <a16:creationId xmlns:a16="http://schemas.microsoft.com/office/drawing/2014/main" xmlns="" id="{15F02DC5-1797-4B3F-A1DF-20AAE52C9F88}"/>
              </a:ext>
            </a:extLst>
          </p:cNvPr>
          <p:cNvSpPr>
            <a:spLocks noChangeArrowheads="1"/>
          </p:cNvSpPr>
          <p:nvPr/>
        </p:nvSpPr>
        <p:spPr bwMode="auto">
          <a:xfrm rot="3014045">
            <a:off x="8601091" y="1893639"/>
            <a:ext cx="253502" cy="22797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82 w 21600"/>
              <a:gd name="T13" fmla="*/ 2294 h 21600"/>
              <a:gd name="T14" fmla="*/ 16518 w 21600"/>
              <a:gd name="T15" fmla="*/ 1376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1219170" eaLnBrk="0" fontAlgn="base" latinLnBrk="0" hangingPunct="0">
              <a:lnSpc>
                <a:spcPct val="100000"/>
              </a:lnSpc>
              <a:spcBef>
                <a:spcPct val="0"/>
              </a:spcBef>
              <a:spcAft>
                <a:spcPct val="0"/>
              </a:spcAft>
              <a:buClrTx/>
              <a:buSzTx/>
              <a:buFontTx/>
              <a:buNone/>
              <a:tabLst/>
              <a:defRPr/>
            </a:pPr>
            <a:endParaRPr kumimoji="0" lang="vi-VN" sz="3733" b="0" i="0" u="none" strike="noStrike" kern="0" cap="none" spc="0" normalizeH="0" baseline="0" noProof="0">
              <a:ln>
                <a:noFill/>
              </a:ln>
              <a:solidFill>
                <a:srgbClr val="000000"/>
              </a:solidFill>
              <a:effectLst/>
              <a:uLnTx/>
              <a:uFillTx/>
            </a:endParaRPr>
          </a:p>
        </p:txBody>
      </p:sp>
      <p:grpSp>
        <p:nvGrpSpPr>
          <p:cNvPr id="52" name="Group 51"/>
          <p:cNvGrpSpPr/>
          <p:nvPr/>
        </p:nvGrpSpPr>
        <p:grpSpPr>
          <a:xfrm>
            <a:off x="7980408" y="739341"/>
            <a:ext cx="1646271" cy="1431540"/>
            <a:chOff x="8555546" y="714913"/>
            <a:chExt cx="1646271" cy="1431540"/>
          </a:xfrm>
        </p:grpSpPr>
        <p:sp>
          <p:nvSpPr>
            <p:cNvPr id="156" name="Oval 17">
              <a:extLst>
                <a:ext uri="{FF2B5EF4-FFF2-40B4-BE49-F238E27FC236}">
                  <a16:creationId xmlns:a16="http://schemas.microsoft.com/office/drawing/2014/main" xmlns="" id="{45DFAD76-981E-478C-B845-51C12A28A588}"/>
                </a:ext>
              </a:extLst>
            </p:cNvPr>
            <p:cNvSpPr>
              <a:spLocks noChangeArrowheads="1"/>
            </p:cNvSpPr>
            <p:nvPr/>
          </p:nvSpPr>
          <p:spPr bwMode="auto">
            <a:xfrm rot="2534116">
              <a:off x="8555546" y="714913"/>
              <a:ext cx="1646271" cy="1431540"/>
            </a:xfrm>
            <a:prstGeom prst="ellipse">
              <a:avLst/>
            </a:prstGeom>
            <a:solidFill>
              <a:srgbClr val="6600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0"/>
                </a:spcBef>
                <a:spcAft>
                  <a:spcPct val="0"/>
                </a:spcAft>
                <a:buClrTx/>
                <a:buSzTx/>
                <a:buFontTx/>
                <a:buNone/>
                <a:tabLst/>
                <a:defRPr/>
              </a:pP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9" name="Text Box 20">
              <a:extLst>
                <a:ext uri="{FF2B5EF4-FFF2-40B4-BE49-F238E27FC236}">
                  <a16:creationId xmlns:a16="http://schemas.microsoft.com/office/drawing/2014/main" xmlns="" id="{9CE9074A-F4E3-493B-A5A2-8E19997E5FEF}"/>
                </a:ext>
              </a:extLst>
            </p:cNvPr>
            <p:cNvSpPr txBox="1">
              <a:spLocks noChangeArrowheads="1"/>
            </p:cNvSpPr>
            <p:nvPr/>
          </p:nvSpPr>
          <p:spPr bwMode="auto">
            <a:xfrm>
              <a:off x="8671352" y="848229"/>
              <a:ext cx="1371892" cy="116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a:ln>
                    <a:noFill/>
                  </a:ln>
                  <a:solidFill>
                    <a:srgbClr val="00FF00"/>
                  </a:solidFill>
                  <a:effectLst/>
                  <a:uLnTx/>
                  <a:uFillTx/>
                  <a:latin typeface=".VnArial Narrow" panose="020B7200000000000000" pitchFamily="34" charset="0"/>
                  <a:cs typeface="Arial" panose="020B0604020202020204" pitchFamily="34" charset="0"/>
                </a:rPr>
                <a:t>M</a:t>
              </a:r>
              <a:r>
                <a:rPr kumimoji="0" lang="en-US" altLang="en-US" sz="3733" b="1" i="0" u="none" strike="noStrike" kern="0" cap="none" spc="0" normalizeH="0" baseline="0" noProof="0">
                  <a:ln>
                    <a:noFill/>
                  </a:ln>
                  <a:solidFill>
                    <a:srgbClr val="00FF00"/>
                  </a:solidFill>
                  <a:effectLst/>
                  <a:uLnTx/>
                  <a:uFillTx/>
                  <a:latin typeface="Arial" panose="020B0604020202020204" pitchFamily="34" charset="0"/>
                </a:rPr>
                <a:t>ĩ thuật</a:t>
              </a:r>
            </a:p>
          </p:txBody>
        </p:sp>
      </p:grpSp>
      <p:sp>
        <p:nvSpPr>
          <p:cNvPr id="168" name="AutoShape 31">
            <a:extLst>
              <a:ext uri="{FF2B5EF4-FFF2-40B4-BE49-F238E27FC236}">
                <a16:creationId xmlns:a16="http://schemas.microsoft.com/office/drawing/2014/main" xmlns="" id="{7C11E626-7D01-4AD3-A340-B8B893F21147}"/>
              </a:ext>
            </a:extLst>
          </p:cNvPr>
          <p:cNvSpPr>
            <a:spLocks noChangeArrowheads="1"/>
          </p:cNvSpPr>
          <p:nvPr/>
        </p:nvSpPr>
        <p:spPr bwMode="auto">
          <a:xfrm rot="3616093">
            <a:off x="8325660" y="4068317"/>
            <a:ext cx="178943" cy="18964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40 w 21600"/>
              <a:gd name="T13" fmla="*/ 2298 h 21600"/>
              <a:gd name="T14" fmla="*/ 16560 w 21600"/>
              <a:gd name="T15" fmla="*/ 1378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1219170" eaLnBrk="0" fontAlgn="base" latinLnBrk="0" hangingPunct="0">
              <a:lnSpc>
                <a:spcPct val="100000"/>
              </a:lnSpc>
              <a:spcBef>
                <a:spcPct val="0"/>
              </a:spcBef>
              <a:spcAft>
                <a:spcPct val="0"/>
              </a:spcAft>
              <a:buClrTx/>
              <a:buSzTx/>
              <a:buFontTx/>
              <a:buNone/>
              <a:tabLst/>
              <a:defRPr/>
            </a:pPr>
            <a:endParaRPr kumimoji="0" lang="vi-VN" sz="3733" b="0" i="0" u="none" strike="noStrike" kern="0" cap="none" spc="0" normalizeH="0" baseline="0" noProof="0">
              <a:ln>
                <a:noFill/>
              </a:ln>
              <a:solidFill>
                <a:srgbClr val="000000"/>
              </a:solidFill>
              <a:effectLst/>
              <a:uLnTx/>
              <a:uFillTx/>
            </a:endParaRPr>
          </a:p>
        </p:txBody>
      </p:sp>
      <p:sp>
        <p:nvSpPr>
          <p:cNvPr id="172" name="Text Box 37">
            <a:extLst>
              <a:ext uri="{FF2B5EF4-FFF2-40B4-BE49-F238E27FC236}">
                <a16:creationId xmlns:a16="http://schemas.microsoft.com/office/drawing/2014/main" xmlns="" id="{E7324A57-9BEB-44C2-B8F4-F36A991A491F}"/>
              </a:ext>
            </a:extLst>
          </p:cNvPr>
          <p:cNvSpPr txBox="1">
            <a:spLocks noChangeArrowheads="1"/>
          </p:cNvSpPr>
          <p:nvPr/>
        </p:nvSpPr>
        <p:spPr bwMode="auto">
          <a:xfrm>
            <a:off x="2247669" y="4609004"/>
            <a:ext cx="9780784" cy="43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1540742" y="1277122"/>
            <a:ext cx="1646271" cy="1431540"/>
            <a:chOff x="2893265" y="445608"/>
            <a:chExt cx="1646271" cy="1431540"/>
          </a:xfrm>
        </p:grpSpPr>
        <p:sp>
          <p:nvSpPr>
            <p:cNvPr id="148" name="Oval 147">
              <a:extLst>
                <a:ext uri="{FF2B5EF4-FFF2-40B4-BE49-F238E27FC236}">
                  <a16:creationId xmlns:a16="http://schemas.microsoft.com/office/drawing/2014/main" xmlns="" id="{4B685047-7C1C-409C-87E6-70446936DDE9}"/>
                </a:ext>
              </a:extLst>
            </p:cNvPr>
            <p:cNvSpPr>
              <a:spLocks noChangeArrowheads="1"/>
            </p:cNvSpPr>
            <p:nvPr/>
          </p:nvSpPr>
          <p:spPr bwMode="auto">
            <a:xfrm rot="21022318">
              <a:off x="2893265" y="445608"/>
              <a:ext cx="1646271" cy="1431540"/>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3" name="Text Box 321">
              <a:extLst>
                <a:ext uri="{FF2B5EF4-FFF2-40B4-BE49-F238E27FC236}">
                  <a16:creationId xmlns:a16="http://schemas.microsoft.com/office/drawing/2014/main" xmlns="" id="{22A1266B-97A8-418D-9218-8CA6C06E15FF}"/>
                </a:ext>
              </a:extLst>
            </p:cNvPr>
            <p:cNvSpPr txBox="1">
              <a:spLocks noChangeArrowheads="1"/>
            </p:cNvSpPr>
            <p:nvPr/>
          </p:nvSpPr>
          <p:spPr bwMode="auto">
            <a:xfrm>
              <a:off x="3084251" y="781401"/>
              <a:ext cx="1355752" cy="62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50000"/>
                </a:spcBef>
                <a:spcAft>
                  <a:spcPct val="0"/>
                </a:spcAft>
                <a:buClrTx/>
                <a:buSzTx/>
                <a:buFontTx/>
                <a:buNone/>
                <a:tabLst/>
                <a:defRPr/>
              </a:pPr>
              <a:r>
                <a:rPr kumimoji="0" lang="en-US" altLang="en-US" sz="3733" b="1" i="0" u="none" strike="noStrike" kern="0" cap="none" spc="0" normalizeH="0" baseline="0" noProof="0">
                  <a:ln>
                    <a:noFill/>
                  </a:ln>
                  <a:solidFill>
                    <a:srgbClr val="FF0066"/>
                  </a:solidFill>
                  <a:effectLst/>
                  <a:uLnTx/>
                  <a:uFillTx/>
                  <a:latin typeface="Arial" panose="020B0604020202020204" pitchFamily="34" charset="0"/>
                </a:rPr>
                <a:t>Toán</a:t>
              </a:r>
            </a:p>
          </p:txBody>
        </p:sp>
      </p:grpSp>
      <p:grpSp>
        <p:nvGrpSpPr>
          <p:cNvPr id="46" name="Group 45"/>
          <p:cNvGrpSpPr/>
          <p:nvPr/>
        </p:nvGrpSpPr>
        <p:grpSpPr>
          <a:xfrm>
            <a:off x="2886143" y="3044663"/>
            <a:ext cx="1646271" cy="1343560"/>
            <a:chOff x="4652515" y="462011"/>
            <a:chExt cx="1646271" cy="1343560"/>
          </a:xfrm>
        </p:grpSpPr>
        <p:sp>
          <p:nvSpPr>
            <p:cNvPr id="144" name="Oval 9">
              <a:extLst>
                <a:ext uri="{FF2B5EF4-FFF2-40B4-BE49-F238E27FC236}">
                  <a16:creationId xmlns:a16="http://schemas.microsoft.com/office/drawing/2014/main" xmlns="" id="{8893DF78-19B2-471F-9498-F909939D5AFB}"/>
                </a:ext>
              </a:extLst>
            </p:cNvPr>
            <p:cNvSpPr>
              <a:spLocks noChangeArrowheads="1"/>
            </p:cNvSpPr>
            <p:nvPr/>
          </p:nvSpPr>
          <p:spPr bwMode="auto">
            <a:xfrm rot="962513">
              <a:off x="4652515" y="462011"/>
              <a:ext cx="1646271" cy="1343560"/>
            </a:xfrm>
            <a:prstGeom prst="ellipse">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4" name="Text Box 322">
              <a:extLst>
                <a:ext uri="{FF2B5EF4-FFF2-40B4-BE49-F238E27FC236}">
                  <a16:creationId xmlns:a16="http://schemas.microsoft.com/office/drawing/2014/main" xmlns="" id="{F091288B-703E-444D-B12C-5EF1A8F64672}"/>
                </a:ext>
              </a:extLst>
            </p:cNvPr>
            <p:cNvSpPr txBox="1">
              <a:spLocks noChangeArrowheads="1"/>
            </p:cNvSpPr>
            <p:nvPr/>
          </p:nvSpPr>
          <p:spPr bwMode="auto">
            <a:xfrm>
              <a:off x="4789704" y="542535"/>
              <a:ext cx="1452592" cy="116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50000"/>
                </a:spcBef>
                <a:spcAft>
                  <a:spcPct val="0"/>
                </a:spcAft>
                <a:buClrTx/>
                <a:buSzTx/>
                <a:buFontTx/>
                <a:buNone/>
                <a:tabLst/>
                <a:defRPr/>
              </a:pPr>
              <a:r>
                <a:rPr kumimoji="0" lang="en-US" altLang="en-US" sz="3733" b="1" i="0" u="none" strike="noStrike" kern="0" cap="none" spc="0" normalizeH="0" baseline="0" noProof="0">
                  <a:ln>
                    <a:noFill/>
                  </a:ln>
                  <a:solidFill>
                    <a:srgbClr val="000000"/>
                  </a:solidFill>
                  <a:effectLst/>
                  <a:uLnTx/>
                  <a:uFillTx/>
                  <a:latin typeface="Arial" panose="020B0604020202020204" pitchFamily="34" charset="0"/>
                </a:rPr>
                <a:t>Tiếng Việt</a:t>
              </a:r>
            </a:p>
          </p:txBody>
        </p:sp>
      </p:grpSp>
      <p:grpSp>
        <p:nvGrpSpPr>
          <p:cNvPr id="6" name="Group 5"/>
          <p:cNvGrpSpPr/>
          <p:nvPr/>
        </p:nvGrpSpPr>
        <p:grpSpPr>
          <a:xfrm>
            <a:off x="735870" y="3240026"/>
            <a:ext cx="1646271" cy="1431540"/>
            <a:chOff x="2279949" y="2342399"/>
            <a:chExt cx="1646271" cy="1431540"/>
          </a:xfrm>
        </p:grpSpPr>
        <p:sp>
          <p:nvSpPr>
            <p:cNvPr id="169" name="Oval 33">
              <a:extLst>
                <a:ext uri="{FF2B5EF4-FFF2-40B4-BE49-F238E27FC236}">
                  <a16:creationId xmlns:a16="http://schemas.microsoft.com/office/drawing/2014/main" xmlns="" id="{283D5895-1AF2-44DF-B191-6C5128BFD8DE}"/>
                </a:ext>
              </a:extLst>
            </p:cNvPr>
            <p:cNvSpPr>
              <a:spLocks noChangeArrowheads="1"/>
            </p:cNvSpPr>
            <p:nvPr/>
          </p:nvSpPr>
          <p:spPr bwMode="auto">
            <a:xfrm rot="19436616">
              <a:off x="2279949" y="2342399"/>
              <a:ext cx="1646271" cy="1431540"/>
            </a:xfrm>
            <a:prstGeom prst="ellipse">
              <a:avLst/>
            </a:prstGeom>
            <a:solidFill>
              <a:srgbClr val="8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0"/>
                </a:spcBef>
                <a:spcAft>
                  <a:spcPct val="0"/>
                </a:spcAft>
                <a:buClrTx/>
                <a:buSzTx/>
                <a:buFontTx/>
                <a:buNone/>
                <a:tabLst/>
                <a:defRPr/>
              </a:pP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5" name="Text Box 323">
              <a:extLst>
                <a:ext uri="{FF2B5EF4-FFF2-40B4-BE49-F238E27FC236}">
                  <a16:creationId xmlns:a16="http://schemas.microsoft.com/office/drawing/2014/main" xmlns="" id="{4C353736-70C7-4D07-82F5-47F5C94C8A37}"/>
                </a:ext>
              </a:extLst>
            </p:cNvPr>
            <p:cNvSpPr txBox="1">
              <a:spLocks noChangeArrowheads="1"/>
            </p:cNvSpPr>
            <p:nvPr/>
          </p:nvSpPr>
          <p:spPr bwMode="auto">
            <a:xfrm rot="20621169">
              <a:off x="2538187" y="2466167"/>
              <a:ext cx="1162073" cy="116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50000"/>
                </a:spcBef>
                <a:spcAft>
                  <a:spcPct val="0"/>
                </a:spcAft>
                <a:buClrTx/>
                <a:buSzTx/>
                <a:buFontTx/>
                <a:buNone/>
                <a:tabLst/>
                <a:defRPr/>
              </a:pPr>
              <a:r>
                <a:rPr kumimoji="0" lang="en-US" altLang="en-US" sz="3733" b="1" i="0" u="none" strike="noStrike" kern="0" cap="none" spc="0" normalizeH="0" baseline="0" noProof="0" dirty="0" err="1">
                  <a:ln>
                    <a:noFill/>
                  </a:ln>
                  <a:solidFill>
                    <a:srgbClr val="FFFF00"/>
                  </a:solidFill>
                  <a:effectLst/>
                  <a:uLnTx/>
                  <a:uFillTx/>
                  <a:latin typeface="Arial" panose="020B0604020202020204" pitchFamily="34" charset="0"/>
                </a:rPr>
                <a:t>Thể</a:t>
              </a:r>
              <a:r>
                <a:rPr kumimoji="0" lang="en-US" altLang="en-US" sz="3733" b="1" i="0" u="none" strike="noStrike" kern="0" cap="none" spc="0" normalizeH="0" baseline="0" noProof="0" dirty="0">
                  <a:ln>
                    <a:noFill/>
                  </a:ln>
                  <a:solidFill>
                    <a:srgbClr val="FFFF00"/>
                  </a:solidFill>
                  <a:effectLst/>
                  <a:uLnTx/>
                  <a:uFillTx/>
                  <a:latin typeface="Arial" panose="020B0604020202020204" pitchFamily="34" charset="0"/>
                </a:rPr>
                <a:t> </a:t>
              </a:r>
              <a:r>
                <a:rPr kumimoji="0" lang="en-US" altLang="en-US" sz="3733" b="1" i="0" u="none" strike="noStrike" kern="0" cap="none" spc="0" normalizeH="0" baseline="0" noProof="0" dirty="0" err="1">
                  <a:ln>
                    <a:noFill/>
                  </a:ln>
                  <a:solidFill>
                    <a:srgbClr val="FFFF00"/>
                  </a:solidFill>
                  <a:effectLst/>
                  <a:uLnTx/>
                  <a:uFillTx/>
                  <a:latin typeface="Arial" panose="020B0604020202020204" pitchFamily="34" charset="0"/>
                </a:rPr>
                <a:t>dục</a:t>
              </a:r>
              <a:endParaRPr kumimoji="0" lang="en-US" altLang="en-US" sz="3733" b="1" i="0" u="none" strike="noStrike" kern="0" cap="none" spc="0" normalizeH="0" baseline="0" noProof="0" dirty="0">
                <a:ln>
                  <a:noFill/>
                </a:ln>
                <a:solidFill>
                  <a:srgbClr val="FFFF00"/>
                </a:solidFill>
                <a:effectLst/>
                <a:uLnTx/>
                <a:uFillTx/>
                <a:latin typeface="Arial" panose="020B0604020202020204" pitchFamily="34" charset="0"/>
              </a:endParaRPr>
            </a:p>
          </p:txBody>
        </p:sp>
      </p:grpSp>
      <p:grpSp>
        <p:nvGrpSpPr>
          <p:cNvPr id="48" name="Group 47"/>
          <p:cNvGrpSpPr/>
          <p:nvPr/>
        </p:nvGrpSpPr>
        <p:grpSpPr>
          <a:xfrm>
            <a:off x="6012132" y="3101307"/>
            <a:ext cx="1839949" cy="1431540"/>
            <a:chOff x="4571816" y="2211174"/>
            <a:chExt cx="1839949" cy="1431540"/>
          </a:xfrm>
        </p:grpSpPr>
        <p:sp>
          <p:nvSpPr>
            <p:cNvPr id="161" name="Oval 22">
              <a:extLst>
                <a:ext uri="{FF2B5EF4-FFF2-40B4-BE49-F238E27FC236}">
                  <a16:creationId xmlns:a16="http://schemas.microsoft.com/office/drawing/2014/main" xmlns="" id="{BAA65872-BB10-4D27-B6BC-C6A0133C7A57}"/>
                </a:ext>
              </a:extLst>
            </p:cNvPr>
            <p:cNvSpPr>
              <a:spLocks noChangeArrowheads="1"/>
            </p:cNvSpPr>
            <p:nvPr/>
          </p:nvSpPr>
          <p:spPr bwMode="auto">
            <a:xfrm rot="546548">
              <a:off x="4571816" y="2211174"/>
              <a:ext cx="1646271" cy="1431540"/>
            </a:xfrm>
            <a:prstGeom prst="ellipse">
              <a:avLst/>
            </a:prstGeom>
            <a:solidFill>
              <a:srgbClr val="0000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0"/>
                </a:spcBef>
                <a:spcAft>
                  <a:spcPct val="0"/>
                </a:spcAft>
                <a:buClrTx/>
                <a:buSzTx/>
                <a:buFontTx/>
                <a:buNone/>
                <a:tabLst/>
                <a:defRPr/>
              </a:pP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6" name="Text Box 324">
              <a:extLst>
                <a:ext uri="{FF2B5EF4-FFF2-40B4-BE49-F238E27FC236}">
                  <a16:creationId xmlns:a16="http://schemas.microsoft.com/office/drawing/2014/main" xmlns="" id="{44D12E34-BBDC-443A-927B-E6E521A3A052}"/>
                </a:ext>
              </a:extLst>
            </p:cNvPr>
            <p:cNvSpPr txBox="1">
              <a:spLocks noChangeArrowheads="1"/>
            </p:cNvSpPr>
            <p:nvPr/>
          </p:nvSpPr>
          <p:spPr bwMode="auto">
            <a:xfrm>
              <a:off x="4668655" y="2390117"/>
              <a:ext cx="1743110" cy="116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50000"/>
                </a:spcBef>
                <a:spcAft>
                  <a:spcPct val="0"/>
                </a:spcAft>
                <a:buClrTx/>
                <a:buSzTx/>
                <a:buFontTx/>
                <a:buNone/>
                <a:tabLst/>
                <a:defRPr/>
              </a:pPr>
              <a:r>
                <a:rPr kumimoji="0" lang="en-US" altLang="en-US" sz="3733" b="1" i="0" u="none" strike="noStrike" kern="0" cap="none" spc="0" normalizeH="0" baseline="0" noProof="0">
                  <a:ln>
                    <a:noFill/>
                  </a:ln>
                  <a:solidFill>
                    <a:srgbClr val="FFFFFF"/>
                  </a:solidFill>
                  <a:effectLst/>
                  <a:uLnTx/>
                  <a:uFillTx/>
                  <a:latin typeface="Arial" panose="020B0604020202020204" pitchFamily="34" charset="0"/>
                </a:rPr>
                <a:t>Thủ công</a:t>
              </a:r>
            </a:p>
          </p:txBody>
        </p:sp>
      </p:grpSp>
      <p:grpSp>
        <p:nvGrpSpPr>
          <p:cNvPr id="50" name="Group 49"/>
          <p:cNvGrpSpPr/>
          <p:nvPr/>
        </p:nvGrpSpPr>
        <p:grpSpPr>
          <a:xfrm>
            <a:off x="6177912" y="939513"/>
            <a:ext cx="1646271" cy="1431540"/>
            <a:chOff x="6177912" y="939513"/>
            <a:chExt cx="1646271" cy="1431540"/>
          </a:xfrm>
        </p:grpSpPr>
        <p:sp>
          <p:nvSpPr>
            <p:cNvPr id="165" name="Oval 27">
              <a:extLst>
                <a:ext uri="{FF2B5EF4-FFF2-40B4-BE49-F238E27FC236}">
                  <a16:creationId xmlns:a16="http://schemas.microsoft.com/office/drawing/2014/main" xmlns="" id="{902B8EFE-7114-4346-8B92-79ADE58748D4}"/>
                </a:ext>
              </a:extLst>
            </p:cNvPr>
            <p:cNvSpPr>
              <a:spLocks noChangeArrowheads="1"/>
            </p:cNvSpPr>
            <p:nvPr/>
          </p:nvSpPr>
          <p:spPr bwMode="auto">
            <a:xfrm rot="892951">
              <a:off x="6177912" y="939513"/>
              <a:ext cx="1646271" cy="1431540"/>
            </a:xfrm>
            <a:prstGeom prst="ellipse">
              <a:avLst/>
            </a:prstGeom>
            <a:solidFill>
              <a:srgbClr val="99CC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0"/>
                </a:spcBef>
                <a:spcAft>
                  <a:spcPct val="0"/>
                </a:spcAft>
                <a:buClrTx/>
                <a:buSzTx/>
                <a:buFontTx/>
                <a:buNone/>
                <a:tabLst/>
                <a:defRPr/>
              </a:pP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7" name="Text Box 325">
              <a:extLst>
                <a:ext uri="{FF2B5EF4-FFF2-40B4-BE49-F238E27FC236}">
                  <a16:creationId xmlns:a16="http://schemas.microsoft.com/office/drawing/2014/main" xmlns="" id="{18B42CD3-0E17-4EF2-A5CB-15F0796A6D3A}"/>
                </a:ext>
              </a:extLst>
            </p:cNvPr>
            <p:cNvSpPr txBox="1">
              <a:spLocks noChangeArrowheads="1"/>
            </p:cNvSpPr>
            <p:nvPr/>
          </p:nvSpPr>
          <p:spPr bwMode="auto">
            <a:xfrm>
              <a:off x="6453166" y="1068814"/>
              <a:ext cx="1258913" cy="116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50000"/>
                </a:spcBef>
                <a:spcAft>
                  <a:spcPct val="0"/>
                </a:spcAft>
                <a:buClrTx/>
                <a:buSzTx/>
                <a:buFontTx/>
                <a:buNone/>
                <a:tabLst/>
                <a:defRPr/>
              </a:pPr>
              <a:r>
                <a:rPr kumimoji="0" lang="en-US" altLang="en-US" sz="3733" b="1" i="0" u="none" strike="noStrike" kern="0" cap="none" spc="0" normalizeH="0" baseline="0" noProof="0" dirty="0" err="1">
                  <a:ln>
                    <a:noFill/>
                  </a:ln>
                  <a:solidFill>
                    <a:srgbClr val="CC3300"/>
                  </a:solidFill>
                  <a:effectLst/>
                  <a:uLnTx/>
                  <a:uFillTx/>
                  <a:latin typeface="Arial" panose="020B0604020202020204" pitchFamily="34" charset="0"/>
                </a:rPr>
                <a:t>Đạo</a:t>
              </a:r>
              <a:r>
                <a:rPr kumimoji="0" lang="en-US" altLang="en-US" sz="3733" b="1" i="0" u="none" strike="noStrike" kern="0" cap="none" spc="0" normalizeH="0" baseline="0" noProof="0" dirty="0">
                  <a:ln>
                    <a:noFill/>
                  </a:ln>
                  <a:solidFill>
                    <a:srgbClr val="CC3300"/>
                  </a:solidFill>
                  <a:effectLst/>
                  <a:uLnTx/>
                  <a:uFillTx/>
                  <a:latin typeface="Arial" panose="020B0604020202020204" pitchFamily="34" charset="0"/>
                </a:rPr>
                <a:t> </a:t>
              </a:r>
              <a:r>
                <a:rPr kumimoji="0" lang="en-US" altLang="en-US" sz="3733" b="1" i="0" u="none" strike="noStrike" kern="0" cap="none" spc="0" normalizeH="0" baseline="0" noProof="0" dirty="0" err="1">
                  <a:ln>
                    <a:noFill/>
                  </a:ln>
                  <a:solidFill>
                    <a:srgbClr val="CC3300"/>
                  </a:solidFill>
                  <a:effectLst/>
                  <a:uLnTx/>
                  <a:uFillTx/>
                  <a:latin typeface="Arial" panose="020B0604020202020204" pitchFamily="34" charset="0"/>
                </a:rPr>
                <a:t>đức</a:t>
              </a:r>
              <a:endParaRPr kumimoji="0" lang="en-US" altLang="en-US" sz="3733" b="1" i="0" u="none" strike="noStrike" kern="0" cap="none" spc="0" normalizeH="0" baseline="0" noProof="0" dirty="0">
                <a:ln>
                  <a:noFill/>
                </a:ln>
                <a:solidFill>
                  <a:srgbClr val="CC3300"/>
                </a:solidFill>
                <a:effectLst/>
                <a:uLnTx/>
                <a:uFillTx/>
                <a:latin typeface="Arial" panose="020B0604020202020204" pitchFamily="34" charset="0"/>
              </a:endParaRPr>
            </a:p>
          </p:txBody>
        </p:sp>
      </p:grpSp>
      <p:grpSp>
        <p:nvGrpSpPr>
          <p:cNvPr id="51" name="Group 50"/>
          <p:cNvGrpSpPr/>
          <p:nvPr/>
        </p:nvGrpSpPr>
        <p:grpSpPr>
          <a:xfrm rot="3744342">
            <a:off x="8224837" y="3657259"/>
            <a:ext cx="2557087" cy="1261198"/>
            <a:chOff x="8058036" y="3133075"/>
            <a:chExt cx="2557087" cy="1261198"/>
          </a:xfrm>
        </p:grpSpPr>
        <p:sp>
          <p:nvSpPr>
            <p:cNvPr id="166" name="Oval 29">
              <a:extLst>
                <a:ext uri="{FF2B5EF4-FFF2-40B4-BE49-F238E27FC236}">
                  <a16:creationId xmlns:a16="http://schemas.microsoft.com/office/drawing/2014/main" xmlns="" id="{F43FB2B2-1FDB-4007-9A13-92EFCE9ED910}"/>
                </a:ext>
              </a:extLst>
            </p:cNvPr>
            <p:cNvSpPr>
              <a:spLocks noChangeArrowheads="1"/>
            </p:cNvSpPr>
            <p:nvPr/>
          </p:nvSpPr>
          <p:spPr bwMode="auto">
            <a:xfrm rot="3030025">
              <a:off x="8418026" y="2817474"/>
              <a:ext cx="1216809" cy="1936789"/>
            </a:xfrm>
            <a:prstGeom prst="ellipse">
              <a:avLst/>
            </a:prstGeom>
            <a:solidFill>
              <a:srgbClr val="FF33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0"/>
                </a:spcBef>
                <a:spcAft>
                  <a:spcPct val="0"/>
                </a:spcAft>
                <a:buClrTx/>
                <a:buSzTx/>
                <a:buFontTx/>
                <a:buNone/>
                <a:tabLst/>
                <a:defRPr/>
              </a:pP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8" name="Text Box 326">
              <a:extLst>
                <a:ext uri="{FF2B5EF4-FFF2-40B4-BE49-F238E27FC236}">
                  <a16:creationId xmlns:a16="http://schemas.microsoft.com/office/drawing/2014/main" xmlns="" id="{B53D6069-7FD8-4D68-A584-1C19618E6B80}"/>
                </a:ext>
              </a:extLst>
            </p:cNvPr>
            <p:cNvSpPr txBox="1">
              <a:spLocks noChangeArrowheads="1"/>
            </p:cNvSpPr>
            <p:nvPr/>
          </p:nvSpPr>
          <p:spPr bwMode="auto">
            <a:xfrm rot="8398208" flipV="1">
              <a:off x="8192119" y="3133075"/>
              <a:ext cx="2423004" cy="62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50000"/>
                </a:spcBef>
                <a:spcAft>
                  <a:spcPct val="0"/>
                </a:spcAft>
                <a:buClrTx/>
                <a:buSzTx/>
                <a:buFontTx/>
                <a:buNone/>
                <a:tabLst/>
                <a:defRPr/>
              </a:pPr>
              <a:r>
                <a:rPr kumimoji="0" lang="en-US" altLang="en-US" sz="3733" b="1" i="0" u="none" strike="noStrike" kern="0" cap="none" spc="0" normalizeH="0" baseline="0" noProof="0">
                  <a:ln>
                    <a:noFill/>
                  </a:ln>
                  <a:solidFill>
                    <a:srgbClr val="00FFCC"/>
                  </a:solidFill>
                  <a:effectLst/>
                  <a:uLnTx/>
                  <a:uFillTx/>
                  <a:latin typeface="Arial" panose="020B0604020202020204" pitchFamily="34" charset="0"/>
                </a:rPr>
                <a:t>TN-XH</a:t>
              </a:r>
            </a:p>
          </p:txBody>
        </p:sp>
      </p:grpSp>
      <p:sp>
        <p:nvSpPr>
          <p:cNvPr id="179" name="Rectangle 328">
            <a:extLst>
              <a:ext uri="{FF2B5EF4-FFF2-40B4-BE49-F238E27FC236}">
                <a16:creationId xmlns:a16="http://schemas.microsoft.com/office/drawing/2014/main" xmlns="" id="{54D8E8B9-BB91-436C-BB28-52B4B609D97A}"/>
              </a:ext>
            </a:extLst>
          </p:cNvPr>
          <p:cNvSpPr>
            <a:spLocks noChangeArrowheads="1"/>
          </p:cNvSpPr>
          <p:nvPr/>
        </p:nvSpPr>
        <p:spPr bwMode="auto">
          <a:xfrm>
            <a:off x="3363060" y="4723017"/>
            <a:ext cx="5423009" cy="1045323"/>
          </a:xfrm>
          <a:prstGeom prst="rect">
            <a:avLst/>
          </a:prstGeom>
          <a:solidFill>
            <a:schemeClr val="accent4">
              <a:lumMod val="40000"/>
              <a:lumOff val="60000"/>
            </a:schemeClr>
          </a:solidFill>
          <a:ln w="38100">
            <a:prstDash val="lgDashDot"/>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eaLnBrk="1" fontAlgn="base" latinLnBrk="0" hangingPunct="1">
              <a:lnSpc>
                <a:spcPct val="100000"/>
              </a:lnSpc>
              <a:spcBef>
                <a:spcPct val="50000"/>
              </a:spcBef>
              <a:spcAft>
                <a:spcPct val="0"/>
              </a:spcAft>
              <a:buClrTx/>
              <a:buSzTx/>
              <a:buFontTx/>
              <a:buNone/>
              <a:tabLst/>
              <a:defRPr/>
            </a:pPr>
            <a:endParaRPr kumimoji="0" lang="en-US" altLang="en-US" sz="3733" b="0" i="0" u="none" strike="noStrike" kern="0" cap="none" spc="0" normalizeH="0" baseline="0" noProof="0" dirty="0">
              <a:ln>
                <a:noFill/>
              </a:ln>
              <a:solidFill>
                <a:srgbClr val="9900FF"/>
              </a:solidFill>
              <a:effectLst/>
              <a:uLnTx/>
              <a:uFillTx/>
              <a:latin typeface="Arial" panose="020B0604020202020204" pitchFamily="34" charset="0"/>
            </a:endParaRPr>
          </a:p>
          <a:p>
            <a:pPr marL="0" marR="0" lvl="0" indent="0" algn="ctr" defTabSz="1219170" eaLnBrk="1" fontAlgn="base" latinLnBrk="0" hangingPunct="1">
              <a:lnSpc>
                <a:spcPct val="100000"/>
              </a:lnSpc>
              <a:spcBef>
                <a:spcPct val="50000"/>
              </a:spcBef>
              <a:spcAft>
                <a:spcPct val="0"/>
              </a:spcAft>
              <a:buClrTx/>
              <a:buSzTx/>
              <a:buFontTx/>
              <a:buNone/>
              <a:tabLst/>
              <a:defRPr/>
            </a:pPr>
            <a:r>
              <a:rPr kumimoji="0" lang="en-US" altLang="en-US" sz="3733" b="1" i="0" u="none" strike="noStrike" kern="0" cap="none" spc="0" normalizeH="0" baseline="0" noProof="0" dirty="0" err="1">
                <a:ln>
                  <a:noFill/>
                </a:ln>
                <a:solidFill>
                  <a:srgbClr val="00B050"/>
                </a:solidFill>
                <a:effectLst/>
                <a:uLnTx/>
                <a:uFillTx/>
                <a:latin typeface="Arial" panose="020B0604020202020204" pitchFamily="34" charset="0"/>
              </a:rPr>
              <a:t>Các</a:t>
            </a:r>
            <a:r>
              <a:rPr kumimoji="0" lang="en-US" altLang="en-US" sz="3733" b="1" i="0" u="none" strike="noStrike" kern="0" cap="none" spc="0" normalizeH="0" baseline="0" noProof="0" dirty="0">
                <a:ln>
                  <a:noFill/>
                </a:ln>
                <a:solidFill>
                  <a:srgbClr val="00B050"/>
                </a:solidFill>
                <a:effectLst/>
                <a:uLnTx/>
                <a:uFillTx/>
                <a:latin typeface="Arial" panose="020B0604020202020204" pitchFamily="34" charset="0"/>
              </a:rPr>
              <a:t> </a:t>
            </a:r>
            <a:r>
              <a:rPr kumimoji="0" lang="en-US" altLang="en-US" sz="3733" b="1" i="0" u="none" strike="noStrike" kern="0" cap="none" spc="0" normalizeH="0" baseline="0" noProof="0" dirty="0" err="1">
                <a:ln>
                  <a:noFill/>
                </a:ln>
                <a:solidFill>
                  <a:srgbClr val="00B050"/>
                </a:solidFill>
                <a:effectLst/>
                <a:uLnTx/>
                <a:uFillTx/>
                <a:latin typeface="Arial" panose="020B0604020202020204" pitchFamily="34" charset="0"/>
              </a:rPr>
              <a:t>môn</a:t>
            </a:r>
            <a:r>
              <a:rPr kumimoji="0" lang="en-US" altLang="en-US" sz="3733" b="1" i="0" u="none" strike="noStrike" kern="0" cap="none" spc="0" normalizeH="0" baseline="0" noProof="0" dirty="0">
                <a:ln>
                  <a:noFill/>
                </a:ln>
                <a:solidFill>
                  <a:srgbClr val="00B050"/>
                </a:solidFill>
                <a:effectLst/>
                <a:uLnTx/>
                <a:uFillTx/>
                <a:latin typeface="Arial" panose="020B0604020202020204" pitchFamily="34" charset="0"/>
              </a:rPr>
              <a:t> </a:t>
            </a:r>
            <a:r>
              <a:rPr kumimoji="0" lang="en-US" altLang="en-US" sz="3733" b="1" i="0" u="none" strike="noStrike" kern="0" cap="none" spc="0" normalizeH="0" baseline="0" noProof="0" dirty="0" err="1">
                <a:ln>
                  <a:noFill/>
                </a:ln>
                <a:solidFill>
                  <a:srgbClr val="00B050"/>
                </a:solidFill>
                <a:effectLst/>
                <a:uLnTx/>
                <a:uFillTx/>
                <a:latin typeface="Arial" panose="020B0604020202020204" pitchFamily="34" charset="0"/>
              </a:rPr>
              <a:t>học</a:t>
            </a:r>
            <a:r>
              <a:rPr kumimoji="0" lang="en-US" altLang="en-US" sz="3733" b="1" i="0" u="none" strike="noStrike" kern="0" cap="none" spc="0" normalizeH="0" baseline="0" noProof="0" dirty="0">
                <a:ln>
                  <a:noFill/>
                </a:ln>
                <a:solidFill>
                  <a:srgbClr val="00B050"/>
                </a:solidFill>
                <a:effectLst/>
                <a:uLnTx/>
                <a:uFillTx/>
                <a:latin typeface="Arial" panose="020B0604020202020204" pitchFamily="34" charset="0"/>
              </a:rPr>
              <a:t> ở </a:t>
            </a:r>
            <a:r>
              <a:rPr kumimoji="0" lang="en-US" altLang="en-US" sz="3733" b="1" i="0" u="none" strike="noStrike" kern="0" cap="none" spc="0" normalizeH="0" baseline="0" noProof="0" dirty="0" err="1">
                <a:ln>
                  <a:noFill/>
                </a:ln>
                <a:solidFill>
                  <a:srgbClr val="00B050"/>
                </a:solidFill>
                <a:effectLst/>
                <a:uLnTx/>
                <a:uFillTx/>
                <a:latin typeface="Arial" panose="020B0604020202020204" pitchFamily="34" charset="0"/>
              </a:rPr>
              <a:t>trường</a:t>
            </a:r>
            <a:endParaRPr kumimoji="0" lang="en-US" altLang="en-US" sz="3733" b="1" i="0" u="none" strike="noStrike" kern="0" cap="none" spc="0" normalizeH="0" baseline="0" noProof="0" dirty="0">
              <a:ln>
                <a:noFill/>
              </a:ln>
              <a:solidFill>
                <a:srgbClr val="00B050"/>
              </a:solidFill>
              <a:effectLst/>
              <a:uLnTx/>
              <a:uFillTx/>
              <a:latin typeface="Arial" panose="020B0604020202020204" pitchFamily="34" charset="0"/>
            </a:endParaRPr>
          </a:p>
          <a:p>
            <a:pPr marL="0" marR="0" lvl="0" indent="0" algn="ctr" defTabSz="1219170" eaLnBrk="1" fontAlgn="base" latinLnBrk="0" hangingPunct="1">
              <a:lnSpc>
                <a:spcPct val="100000"/>
              </a:lnSpc>
              <a:spcBef>
                <a:spcPct val="50000"/>
              </a:spcBef>
              <a:spcAft>
                <a:spcPct val="0"/>
              </a:spcAft>
              <a:buClrTx/>
              <a:buSzTx/>
              <a:buFontTx/>
              <a:buNone/>
              <a:tabLst/>
              <a:defRPr/>
            </a:pPr>
            <a:endParaRPr kumimoji="0" lang="en-US" altLang="en-US" sz="3733" b="1" i="0" u="none" strike="noStrike" kern="0" cap="none" spc="0" normalizeH="0" baseline="0" noProof="0" dirty="0">
              <a:ln>
                <a:noFill/>
              </a:ln>
              <a:solidFill>
                <a:srgbClr val="9900FF"/>
              </a:solidFill>
              <a:effectLst/>
              <a:uLnTx/>
              <a:uFillTx/>
              <a:latin typeface="Arial" panose="020B0604020202020204" pitchFamily="34" charset="0"/>
            </a:endParaRPr>
          </a:p>
        </p:txBody>
      </p:sp>
      <p:sp>
        <p:nvSpPr>
          <p:cNvPr id="180" name="Oval 179">
            <a:extLst>
              <a:ext uri="{FF2B5EF4-FFF2-40B4-BE49-F238E27FC236}">
                <a16:creationId xmlns:a16="http://schemas.microsoft.com/office/drawing/2014/main" xmlns="" id="{A1FB78F1-A3C2-494B-B4BC-D15E3E390B07}"/>
              </a:ext>
            </a:extLst>
          </p:cNvPr>
          <p:cNvSpPr>
            <a:spLocks noChangeArrowheads="1"/>
          </p:cNvSpPr>
          <p:nvPr/>
        </p:nvSpPr>
        <p:spPr bwMode="auto">
          <a:xfrm rot="1614849">
            <a:off x="9633555" y="1395078"/>
            <a:ext cx="1524090" cy="1943445"/>
          </a:xfrm>
          <a:prstGeom prst="ellipse">
            <a:avLst/>
          </a:prstGeom>
          <a:solidFill>
            <a:schemeClr val="accent2">
              <a:lumMod val="20000"/>
              <a:lumOff val="80000"/>
            </a:schemeClr>
          </a:solidFill>
          <a:ln w="9525">
            <a:solidFill>
              <a:srgbClr val="0000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en-US" sz="3733"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Arial" panose="020B0604020202020204" pitchFamily="34" charset="0"/>
              </a:rPr>
              <a:t>Kĩ </a:t>
            </a:r>
          </a:p>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en-US" sz="3733"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Arial" panose="020B0604020202020204" pitchFamily="34" charset="0"/>
              </a:rPr>
              <a:t>năng </a:t>
            </a:r>
          </a:p>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en-US" sz="3733"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Arial" panose="020B0604020202020204" pitchFamily="34" charset="0"/>
              </a:rPr>
              <a:t>sống</a:t>
            </a: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5" name="Group 4"/>
          <p:cNvGrpSpPr/>
          <p:nvPr/>
        </p:nvGrpSpPr>
        <p:grpSpPr>
          <a:xfrm>
            <a:off x="4430383" y="1848429"/>
            <a:ext cx="1897011" cy="1431540"/>
            <a:chOff x="259917" y="1365946"/>
            <a:chExt cx="1897011" cy="1431540"/>
          </a:xfrm>
        </p:grpSpPr>
        <p:sp>
          <p:nvSpPr>
            <p:cNvPr id="181" name="Oval 33">
              <a:extLst>
                <a:ext uri="{FF2B5EF4-FFF2-40B4-BE49-F238E27FC236}">
                  <a16:creationId xmlns:a16="http://schemas.microsoft.com/office/drawing/2014/main" xmlns="" id="{F80CB326-6D47-450A-8DC6-3C5E1ED7CB98}"/>
                </a:ext>
              </a:extLst>
            </p:cNvPr>
            <p:cNvSpPr>
              <a:spLocks noChangeArrowheads="1"/>
            </p:cNvSpPr>
            <p:nvPr/>
          </p:nvSpPr>
          <p:spPr bwMode="auto">
            <a:xfrm rot="19436616">
              <a:off x="259917" y="1365946"/>
              <a:ext cx="1684816" cy="1431540"/>
            </a:xfrm>
            <a:prstGeom prst="ellipse">
              <a:avLst/>
            </a:prstGeom>
            <a:solidFill>
              <a:srgbClr val="00B050"/>
            </a:solidFill>
            <a:ln w="9525">
              <a:solidFill>
                <a:srgbClr val="000000"/>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0"/>
                </a:spcBef>
                <a:spcAft>
                  <a:spcPct val="0"/>
                </a:spcAft>
                <a:buClrTx/>
                <a:buSzTx/>
                <a:buFontTx/>
                <a:buNone/>
                <a:tabLst/>
                <a:defRPr/>
              </a:pPr>
              <a:endParaRPr kumimoji="0" lang="en-US" altLang="en-US" sz="3733"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82" name="Text Box 323">
              <a:extLst>
                <a:ext uri="{FF2B5EF4-FFF2-40B4-BE49-F238E27FC236}">
                  <a16:creationId xmlns:a16="http://schemas.microsoft.com/office/drawing/2014/main" xmlns="" id="{04C0A6A9-6ABE-4C70-B185-C9BC9CE8D661}"/>
                </a:ext>
              </a:extLst>
            </p:cNvPr>
            <p:cNvSpPr txBox="1">
              <a:spLocks noChangeArrowheads="1"/>
            </p:cNvSpPr>
            <p:nvPr/>
          </p:nvSpPr>
          <p:spPr bwMode="auto">
            <a:xfrm rot="19729732">
              <a:off x="485970" y="1431268"/>
              <a:ext cx="1670958" cy="124123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1219170" eaLnBrk="1" fontAlgn="base" latinLnBrk="0" hangingPunct="1">
                <a:lnSpc>
                  <a:spcPct val="100000"/>
                </a:lnSpc>
                <a:spcBef>
                  <a:spcPct val="50000"/>
                </a:spcBef>
                <a:spcAft>
                  <a:spcPct val="0"/>
                </a:spcAft>
                <a:buClrTx/>
                <a:buSzTx/>
                <a:buFontTx/>
                <a:buNone/>
                <a:tabLst/>
                <a:defRPr/>
              </a:pPr>
              <a:r>
                <a:rPr kumimoji="0" lang="en-US" altLang="en-US" sz="3733" b="1" i="0" u="none" strike="noStrike" kern="0" cap="none" spc="0" normalizeH="0" baseline="0" noProof="0">
                  <a:ln>
                    <a:noFill/>
                  </a:ln>
                  <a:solidFill>
                    <a:srgbClr val="FFFF00"/>
                  </a:solidFill>
                  <a:effectLst/>
                  <a:uLnTx/>
                  <a:uFillTx/>
                  <a:latin typeface="Arial" panose="020B0604020202020204" pitchFamily="34" charset="0"/>
                </a:rPr>
                <a:t>Tiếng Anh</a:t>
              </a:r>
            </a:p>
          </p:txBody>
        </p:sp>
      </p:grpSp>
    </p:spTree>
    <p:extLst>
      <p:ext uri="{BB962C8B-B14F-4D97-AF65-F5344CB8AC3E}">
        <p14:creationId xmlns:p14="http://schemas.microsoft.com/office/powerpoint/2010/main" val="404240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ppt_x"/>
                                          </p:val>
                                        </p:tav>
                                      </p:tavLst>
                                    </p:anim>
                                    <p:anim calcmode="lin" valueType="num">
                                      <p:cBhvr additive="base">
                                        <p:cTn id="15" dur="500"/>
                                        <p:tgtEl>
                                          <p:spTgt spid="2"/>
                                        </p:tgtEl>
                                        <p:attrNameLst>
                                          <p:attrName>ppt_y</p:attrName>
                                        </p:attrNameLst>
                                      </p:cBhvr>
                                      <p:tavLst>
                                        <p:tav tm="0">
                                          <p:val>
                                            <p:strVal val="ppt_y"/>
                                          </p:val>
                                        </p:tav>
                                        <p:tav tm="100000">
                                          <p:val>
                                            <p:strVal val="1+ppt_h/2"/>
                                          </p:val>
                                        </p:tav>
                                      </p:tavLst>
                                    </p:anim>
                                    <p:set>
                                      <p:cBhvr>
                                        <p:cTn id="16" dur="1" fill="hold">
                                          <p:stCondLst>
                                            <p:cond delay="499"/>
                                          </p:stCondLst>
                                        </p:cTn>
                                        <p:tgtEl>
                                          <p:spTgt spid="2"/>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circle(in)">
                                      <p:cBhvr>
                                        <p:cTn id="25" dur="2000"/>
                                        <p:tgtEl>
                                          <p:spTgt spid="14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9"/>
                                        </p:tgtEl>
                                        <p:attrNameLst>
                                          <p:attrName>style.visibility</p:attrName>
                                        </p:attrNameLst>
                                      </p:cBhvr>
                                      <p:to>
                                        <p:strVal val="visible"/>
                                      </p:to>
                                    </p:set>
                                    <p:anim calcmode="lin" valueType="num">
                                      <p:cBhvr additive="base">
                                        <p:cTn id="30" dur="500" fill="hold"/>
                                        <p:tgtEl>
                                          <p:spTgt spid="179"/>
                                        </p:tgtEl>
                                        <p:attrNameLst>
                                          <p:attrName>ppt_x</p:attrName>
                                        </p:attrNameLst>
                                      </p:cBhvr>
                                      <p:tavLst>
                                        <p:tav tm="0">
                                          <p:val>
                                            <p:strVal val="#ppt_x"/>
                                          </p:val>
                                        </p:tav>
                                        <p:tav tm="100000">
                                          <p:val>
                                            <p:strVal val="#ppt_x"/>
                                          </p:val>
                                        </p:tav>
                                      </p:tavLst>
                                    </p:anim>
                                    <p:anim calcmode="lin" valueType="num">
                                      <p:cBhvr additive="base">
                                        <p:cTn id="31"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nodeType="with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nodeType="withEffect">
                                  <p:stCondLst>
                                    <p:cond delay="100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par>
                                <p:cTn id="43" presetID="16" presetClass="entr" presetSubtype="21" fill="hold" nodeType="withEffect">
                                  <p:stCondLst>
                                    <p:cond delay="1500"/>
                                  </p:stCondLst>
                                  <p:childTnLst>
                                    <p:set>
                                      <p:cBhvr>
                                        <p:cTn id="44" dur="1" fill="hold">
                                          <p:stCondLst>
                                            <p:cond delay="0"/>
                                          </p:stCondLst>
                                        </p:cTn>
                                        <p:tgtEl>
                                          <p:spTgt spid="46"/>
                                        </p:tgtEl>
                                        <p:attrNameLst>
                                          <p:attrName>style.visibility</p:attrName>
                                        </p:attrNameLst>
                                      </p:cBhvr>
                                      <p:to>
                                        <p:strVal val="visible"/>
                                      </p:to>
                                    </p:set>
                                    <p:animEffect transition="in" filter="barn(inVertical)">
                                      <p:cBhvr>
                                        <p:cTn id="45" dur="500"/>
                                        <p:tgtEl>
                                          <p:spTgt spid="46"/>
                                        </p:tgtEl>
                                      </p:cBhvr>
                                    </p:animEffect>
                                  </p:childTnLst>
                                </p:cTn>
                              </p:par>
                              <p:par>
                                <p:cTn id="46" presetID="16" presetClass="entr" presetSubtype="21" fill="hold" nodeType="withEffect">
                                  <p:stCondLst>
                                    <p:cond delay="200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par>
                                <p:cTn id="49" presetID="16" presetClass="entr" presetSubtype="21" fill="hold" nodeType="withEffect">
                                  <p:stCondLst>
                                    <p:cond delay="2500"/>
                                  </p:stCondLst>
                                  <p:childTnLst>
                                    <p:set>
                                      <p:cBhvr>
                                        <p:cTn id="50" dur="1" fill="hold">
                                          <p:stCondLst>
                                            <p:cond delay="0"/>
                                          </p:stCondLst>
                                        </p:cTn>
                                        <p:tgtEl>
                                          <p:spTgt spid="48"/>
                                        </p:tgtEl>
                                        <p:attrNameLst>
                                          <p:attrName>style.visibility</p:attrName>
                                        </p:attrNameLst>
                                      </p:cBhvr>
                                      <p:to>
                                        <p:strVal val="visible"/>
                                      </p:to>
                                    </p:set>
                                    <p:animEffect transition="in" filter="barn(inVertical)">
                                      <p:cBhvr>
                                        <p:cTn id="51" dur="500"/>
                                        <p:tgtEl>
                                          <p:spTgt spid="48"/>
                                        </p:tgtEl>
                                      </p:cBhvr>
                                    </p:animEffect>
                                  </p:childTnLst>
                                </p:cTn>
                              </p:par>
                              <p:par>
                                <p:cTn id="52" presetID="16" presetClass="entr" presetSubtype="21" fill="hold" nodeType="withEffect">
                                  <p:stCondLst>
                                    <p:cond delay="300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par>
                                <p:cTn id="55" presetID="16" presetClass="entr" presetSubtype="21" fill="hold" nodeType="withEffect">
                                  <p:stCondLst>
                                    <p:cond delay="350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4000"/>
                                  </p:stCondLst>
                                  <p:childTnLst>
                                    <p:set>
                                      <p:cBhvr>
                                        <p:cTn id="59" dur="1" fill="hold">
                                          <p:stCondLst>
                                            <p:cond delay="0"/>
                                          </p:stCondLst>
                                        </p:cTn>
                                        <p:tgtEl>
                                          <p:spTgt spid="51"/>
                                        </p:tgtEl>
                                        <p:attrNameLst>
                                          <p:attrName>style.visibility</p:attrName>
                                        </p:attrNameLst>
                                      </p:cBhvr>
                                      <p:to>
                                        <p:strVal val="visible"/>
                                      </p:to>
                                    </p:set>
                                    <p:animEffect transition="in" filter="barn(inVertical)">
                                      <p:cBhvr>
                                        <p:cTn id="60" dur="500"/>
                                        <p:tgtEl>
                                          <p:spTgt spid="51"/>
                                        </p:tgtEl>
                                      </p:cBhvr>
                                    </p:animEffect>
                                  </p:childTnLst>
                                </p:cTn>
                              </p:par>
                              <p:par>
                                <p:cTn id="61" presetID="16" presetClass="entr" presetSubtype="21" fill="hold" grpId="0" nodeType="withEffect">
                                  <p:stCondLst>
                                    <p:cond delay="4500"/>
                                  </p:stCondLst>
                                  <p:childTnLst>
                                    <p:set>
                                      <p:cBhvr>
                                        <p:cTn id="62" dur="1" fill="hold">
                                          <p:stCondLst>
                                            <p:cond delay="0"/>
                                          </p:stCondLst>
                                        </p:cTn>
                                        <p:tgtEl>
                                          <p:spTgt spid="180"/>
                                        </p:tgtEl>
                                        <p:attrNameLst>
                                          <p:attrName>style.visibility</p:attrName>
                                        </p:attrNameLst>
                                      </p:cBhvr>
                                      <p:to>
                                        <p:strVal val="visible"/>
                                      </p:to>
                                    </p:set>
                                    <p:animEffect transition="in" filter="barn(inVertical)">
                                      <p:cBhvr>
                                        <p:cTn id="63"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P spid="4" grpId="1"/>
      <p:bldP spid="140" grpId="0" animBg="1"/>
      <p:bldP spid="179" grpId="0" animBg="1"/>
      <p:bldP spid="1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07A5DDBF-B022-46AA-8D19-6D031287F2FD}"/>
              </a:ext>
            </a:extLst>
          </p:cNvPr>
          <p:cNvSpPr/>
          <p:nvPr/>
        </p:nvSpPr>
        <p:spPr>
          <a:xfrm>
            <a:off x="1828800" y="1828800"/>
            <a:ext cx="7933415" cy="3880184"/>
          </a:xfrm>
          <a:prstGeom prst="rect">
            <a:avLst/>
          </a:prstGeom>
          <a:no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图片 31">
            <a:extLst>
              <a:ext uri="{FF2B5EF4-FFF2-40B4-BE49-F238E27FC236}">
                <a16:creationId xmlns:a16="http://schemas.microsoft.com/office/drawing/2014/main" xmlns="" id="{F551D5D5-1435-45F0-8EB5-FC3C7DA49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937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xmlns="" id="{79E214A8-BE45-47F5-9F6A-7B4FC03156F9}"/>
              </a:ext>
            </a:extLst>
          </p:cNvPr>
          <p:cNvPicPr>
            <a:picLocks noChangeAspect="1"/>
          </p:cNvPicPr>
          <p:nvPr/>
        </p:nvPicPr>
        <p:blipFill rotWithShape="1">
          <a:blip r:embed="rId4" cstate="print">
            <a:clrChange>
              <a:clrFrom>
                <a:srgbClr val="F2ECDE"/>
              </a:clrFrom>
              <a:clrTo>
                <a:srgbClr val="F2ECDE">
                  <a:alpha val="0"/>
                </a:srgbClr>
              </a:clrTo>
            </a:clrChange>
            <a:extLst>
              <a:ext uri="{28A0092B-C50C-407E-A947-70E740481C1C}">
                <a14:useLocalDpi xmlns:a14="http://schemas.microsoft.com/office/drawing/2010/main" val="0"/>
              </a:ext>
            </a:extLst>
          </a:blip>
          <a:srcRect l="39621" t="17193" r="37354" b="11579"/>
          <a:stretch/>
        </p:blipFill>
        <p:spPr>
          <a:xfrm>
            <a:off x="8518360" y="850633"/>
            <a:ext cx="2923672" cy="5652436"/>
          </a:xfrm>
          <a:prstGeom prst="rect">
            <a:avLst/>
          </a:prstGeom>
        </p:spPr>
      </p:pic>
      <p:pic>
        <p:nvPicPr>
          <p:cNvPr id="20" name="图片 6">
            <a:extLst>
              <a:ext uri="{FF2B5EF4-FFF2-40B4-BE49-F238E27FC236}">
                <a16:creationId xmlns:a16="http://schemas.microsoft.com/office/drawing/2014/main" xmlns="" id="{A9CEFE64-8930-4972-BC2E-1BD0C56F3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a:off x="2779" y="-803409"/>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xmlns="" id="{E1964DA2-048F-4096-BDED-0CA5C5B28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CBF06B5E-91AB-4EB8-8131-85B64D3C2167}"/>
              </a:ext>
            </a:extLst>
          </p:cNvPr>
          <p:cNvSpPr txBox="1"/>
          <p:nvPr/>
        </p:nvSpPr>
        <p:spPr>
          <a:xfrm>
            <a:off x="2976618" y="2878382"/>
            <a:ext cx="5541742" cy="1569660"/>
          </a:xfrm>
          <a:prstGeom prst="rect">
            <a:avLst/>
          </a:prstGeom>
          <a:noFill/>
        </p:spPr>
        <p:txBody>
          <a:bodyPr wrap="square" rtlCol="0">
            <a:spAutoFit/>
          </a:bodyPr>
          <a:lstStyle/>
          <a:p>
            <a:r>
              <a:rPr lang="en-US" sz="4800" b="1" dirty="0" err="1">
                <a:ln w="9525">
                  <a:solidFill>
                    <a:schemeClr val="bg1"/>
                  </a:solidFill>
                  <a:prstDash val="solid"/>
                </a:ln>
                <a:effectLst>
                  <a:outerShdw blurRad="12700" dist="38100" dir="2700000" algn="tl" rotWithShape="0">
                    <a:schemeClr val="bg1">
                      <a:lumMod val="50000"/>
                    </a:schemeClr>
                  </a:outerShdw>
                </a:effectLst>
              </a:rPr>
              <a:t>Em</a:t>
            </a:r>
            <a:r>
              <a:rPr lang="en-US" sz="4800" b="1" dirty="0">
                <a:ln w="9525">
                  <a:solidFill>
                    <a:schemeClr val="bg1"/>
                  </a:solidFill>
                  <a:prstDash val="solid"/>
                </a:ln>
                <a:effectLst>
                  <a:outerShdw blurRad="12700" dist="38100" dir="2700000" algn="tl" rotWithShape="0">
                    <a:schemeClr val="bg1">
                      <a:lumMod val="50000"/>
                    </a:schemeClr>
                  </a:outerShdw>
                </a:effectLst>
              </a:rPr>
              <a:t> </a:t>
            </a:r>
            <a:r>
              <a:rPr lang="en-US" sz="4800" b="1" dirty="0" err="1">
                <a:ln w="9525">
                  <a:solidFill>
                    <a:schemeClr val="bg1"/>
                  </a:solidFill>
                  <a:prstDash val="solid"/>
                </a:ln>
                <a:effectLst>
                  <a:outerShdw blurRad="12700" dist="38100" dir="2700000" algn="tl" rotWithShape="0">
                    <a:schemeClr val="bg1">
                      <a:lumMod val="50000"/>
                    </a:schemeClr>
                  </a:outerShdw>
                </a:effectLst>
              </a:rPr>
              <a:t>thích</a:t>
            </a:r>
            <a:r>
              <a:rPr lang="en-US" sz="4800" b="1" dirty="0">
                <a:ln w="9525">
                  <a:solidFill>
                    <a:schemeClr val="bg1"/>
                  </a:solidFill>
                  <a:prstDash val="solid"/>
                </a:ln>
                <a:effectLst>
                  <a:outerShdw blurRad="12700" dist="38100" dir="2700000" algn="tl" rotWithShape="0">
                    <a:schemeClr val="bg1">
                      <a:lumMod val="50000"/>
                    </a:schemeClr>
                  </a:outerShdw>
                </a:effectLst>
              </a:rPr>
              <a:t> </a:t>
            </a:r>
            <a:r>
              <a:rPr lang="en-US" sz="4800" b="1" dirty="0" err="1">
                <a:ln w="9525">
                  <a:solidFill>
                    <a:schemeClr val="bg1"/>
                  </a:solidFill>
                  <a:prstDash val="solid"/>
                </a:ln>
                <a:effectLst>
                  <a:outerShdw blurRad="12700" dist="38100" dir="2700000" algn="tl" rotWithShape="0">
                    <a:schemeClr val="bg1">
                      <a:lumMod val="50000"/>
                    </a:schemeClr>
                  </a:outerShdw>
                </a:effectLst>
              </a:rPr>
              <a:t>nhất</a:t>
            </a:r>
            <a:r>
              <a:rPr lang="en-US" sz="4800" b="1" dirty="0">
                <a:ln w="9525">
                  <a:solidFill>
                    <a:schemeClr val="bg1"/>
                  </a:solidFill>
                  <a:prstDash val="solid"/>
                </a:ln>
                <a:effectLst>
                  <a:outerShdw blurRad="12700" dist="38100" dir="2700000" algn="tl" rotWithShape="0">
                    <a:schemeClr val="bg1">
                      <a:lumMod val="50000"/>
                    </a:schemeClr>
                  </a:outerShdw>
                </a:effectLst>
              </a:rPr>
              <a:t> </a:t>
            </a:r>
            <a:r>
              <a:rPr lang="en-US" sz="4800" b="1" dirty="0" err="1">
                <a:ln w="9525">
                  <a:solidFill>
                    <a:schemeClr val="bg1"/>
                  </a:solidFill>
                  <a:prstDash val="solid"/>
                </a:ln>
                <a:effectLst>
                  <a:outerShdw blurRad="12700" dist="38100" dir="2700000" algn="tl" rotWithShape="0">
                    <a:schemeClr val="bg1">
                      <a:lumMod val="50000"/>
                    </a:schemeClr>
                  </a:outerShdw>
                </a:effectLst>
              </a:rPr>
              <a:t>môn</a:t>
            </a:r>
            <a:r>
              <a:rPr lang="en-US" sz="4800" b="1" dirty="0">
                <a:ln w="9525">
                  <a:solidFill>
                    <a:schemeClr val="bg1"/>
                  </a:solidFill>
                  <a:prstDash val="solid"/>
                </a:ln>
                <a:effectLst>
                  <a:outerShdw blurRad="12700" dist="38100" dir="2700000" algn="tl" rotWithShape="0">
                    <a:schemeClr val="bg1">
                      <a:lumMod val="50000"/>
                    </a:schemeClr>
                  </a:outerShdw>
                </a:effectLst>
              </a:rPr>
              <a:t> </a:t>
            </a:r>
            <a:r>
              <a:rPr lang="en-US" sz="4800" b="1" dirty="0" err="1">
                <a:ln w="9525">
                  <a:solidFill>
                    <a:schemeClr val="bg1"/>
                  </a:solidFill>
                  <a:prstDash val="solid"/>
                </a:ln>
                <a:effectLst>
                  <a:outerShdw blurRad="12700" dist="38100" dir="2700000" algn="tl" rotWithShape="0">
                    <a:schemeClr val="bg1">
                      <a:lumMod val="50000"/>
                    </a:schemeClr>
                  </a:outerShdw>
                </a:effectLst>
              </a:rPr>
              <a:t>học</a:t>
            </a:r>
            <a:r>
              <a:rPr lang="en-US" sz="4800" b="1" dirty="0">
                <a:ln w="9525">
                  <a:solidFill>
                    <a:schemeClr val="bg1"/>
                  </a:solidFill>
                  <a:prstDash val="solid"/>
                </a:ln>
                <a:effectLst>
                  <a:outerShdw blurRad="12700" dist="38100" dir="2700000" algn="tl" rotWithShape="0">
                    <a:schemeClr val="bg1">
                      <a:lumMod val="50000"/>
                    </a:schemeClr>
                  </a:outerShdw>
                </a:effectLst>
              </a:rPr>
              <a:t> </a:t>
            </a:r>
            <a:r>
              <a:rPr lang="en-US" sz="4800" b="1" dirty="0" err="1">
                <a:ln w="9525">
                  <a:solidFill>
                    <a:schemeClr val="bg1"/>
                  </a:solidFill>
                  <a:prstDash val="solid"/>
                </a:ln>
                <a:effectLst>
                  <a:outerShdw blurRad="12700" dist="38100" dir="2700000" algn="tl" rotWithShape="0">
                    <a:schemeClr val="bg1">
                      <a:lumMod val="50000"/>
                    </a:schemeClr>
                  </a:outerShdw>
                </a:effectLst>
              </a:rPr>
              <a:t>nào</a:t>
            </a:r>
            <a:r>
              <a:rPr lang="en-US" sz="4800" b="1" dirty="0">
                <a:ln w="9525">
                  <a:solidFill>
                    <a:schemeClr val="bg1"/>
                  </a:solidFill>
                  <a:prstDash val="solid"/>
                </a:ln>
                <a:effectLst>
                  <a:outerShdw blurRad="12700" dist="38100" dir="2700000" algn="tl" rotWithShape="0">
                    <a:schemeClr val="bg1">
                      <a:lumMod val="50000"/>
                    </a:schemeClr>
                  </a:outerShdw>
                </a:effectLst>
              </a:rPr>
              <a:t>? </a:t>
            </a:r>
            <a:r>
              <a:rPr lang="en-US" sz="4800" b="1" dirty="0" err="1">
                <a:ln w="9525">
                  <a:solidFill>
                    <a:schemeClr val="bg1"/>
                  </a:solidFill>
                  <a:prstDash val="solid"/>
                </a:ln>
                <a:effectLst>
                  <a:outerShdw blurRad="12700" dist="38100" dir="2700000" algn="tl" rotWithShape="0">
                    <a:schemeClr val="bg1">
                      <a:lumMod val="50000"/>
                    </a:schemeClr>
                  </a:outerShdw>
                </a:effectLst>
              </a:rPr>
              <a:t>Tại</a:t>
            </a:r>
            <a:r>
              <a:rPr lang="en-US" sz="4800" b="1" dirty="0">
                <a:ln w="9525">
                  <a:solidFill>
                    <a:schemeClr val="bg1"/>
                  </a:solidFill>
                  <a:prstDash val="solid"/>
                </a:ln>
                <a:effectLst>
                  <a:outerShdw blurRad="12700" dist="38100" dir="2700000" algn="tl" rotWithShape="0">
                    <a:schemeClr val="bg1">
                      <a:lumMod val="50000"/>
                    </a:schemeClr>
                  </a:outerShdw>
                </a:effectLst>
              </a:rPr>
              <a:t> </a:t>
            </a:r>
            <a:r>
              <a:rPr lang="en-US" sz="4800" b="1" dirty="0" err="1">
                <a:ln w="9525">
                  <a:solidFill>
                    <a:schemeClr val="bg1"/>
                  </a:solidFill>
                  <a:prstDash val="solid"/>
                </a:ln>
                <a:effectLst>
                  <a:outerShdw blurRad="12700" dist="38100" dir="2700000" algn="tl" rotWithShape="0">
                    <a:schemeClr val="bg1">
                      <a:lumMod val="50000"/>
                    </a:schemeClr>
                  </a:outerShdw>
                </a:effectLst>
              </a:rPr>
              <a:t>sao</a:t>
            </a:r>
            <a:r>
              <a:rPr lang="en-US" sz="4800" b="1" dirty="0">
                <a:ln w="9525">
                  <a:solidFill>
                    <a:schemeClr val="bg1"/>
                  </a:solidFill>
                  <a:prstDash val="solid"/>
                </a:ln>
                <a:effectLst>
                  <a:outerShdw blurRad="12700" dist="38100" dir="2700000" algn="tl" rotWithShape="0">
                    <a:schemeClr val="bg1">
                      <a:lumMod val="50000"/>
                    </a:schemeClr>
                  </a:outerShdw>
                </a:effectLst>
              </a:rPr>
              <a:t>? </a:t>
            </a:r>
            <a:endParaRPr lang="vi-VN" sz="480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Box 2">
            <a:extLst>
              <a:ext uri="{FF2B5EF4-FFF2-40B4-BE49-F238E27FC236}">
                <a16:creationId xmlns:a16="http://schemas.microsoft.com/office/drawing/2014/main" xmlns="" id="{8CC45125-08FA-43E2-847B-12854A3F21EB}"/>
              </a:ext>
            </a:extLst>
          </p:cNvPr>
          <p:cNvSpPr txBox="1"/>
          <p:nvPr/>
        </p:nvSpPr>
        <p:spPr>
          <a:xfrm>
            <a:off x="2427287" y="2476277"/>
            <a:ext cx="6842303" cy="2862322"/>
          </a:xfrm>
          <a:prstGeom prst="rect">
            <a:avLst/>
          </a:prstGeom>
          <a:noFill/>
        </p:spPr>
        <p:txBody>
          <a:bodyPr wrap="square" rtlCol="0">
            <a:spAutoFit/>
          </a:bodyPr>
          <a:lstStyle/>
          <a:p>
            <a:pPr algn="ctr"/>
            <a:r>
              <a:rPr lang="en-US" sz="6000" b="1" spc="50" dirty="0" err="1">
                <a:ln w="9525" cmpd="sng">
                  <a:solidFill>
                    <a:schemeClr val="accent1"/>
                  </a:solidFill>
                  <a:prstDash val="solid"/>
                </a:ln>
                <a:solidFill>
                  <a:srgbClr val="70AD47">
                    <a:tint val="1000"/>
                  </a:srgbClr>
                </a:solidFill>
                <a:effectLst>
                  <a:glow rad="38100">
                    <a:schemeClr val="accent1">
                      <a:alpha val="40000"/>
                    </a:schemeClr>
                  </a:glow>
                </a:effectLst>
              </a:rPr>
              <a:t>Hoạt</a:t>
            </a: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6000" b="1" spc="50" dirty="0" err="1">
                <a:ln w="9525" cmpd="sng">
                  <a:solidFill>
                    <a:schemeClr val="accent1"/>
                  </a:solidFill>
                  <a:prstDash val="solid"/>
                </a:ln>
                <a:solidFill>
                  <a:srgbClr val="70AD47">
                    <a:tint val="1000"/>
                  </a:srgbClr>
                </a:solidFill>
                <a:effectLst>
                  <a:glow rad="38100">
                    <a:schemeClr val="accent1">
                      <a:alpha val="40000"/>
                    </a:schemeClr>
                  </a:glow>
                </a:effectLst>
              </a:rPr>
              <a:t>động</a:t>
            </a: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6000" b="1" spc="50" dirty="0" err="1">
                <a:ln w="9525" cmpd="sng">
                  <a:solidFill>
                    <a:schemeClr val="accent1"/>
                  </a:solidFill>
                  <a:prstDash val="solid"/>
                </a:ln>
                <a:solidFill>
                  <a:srgbClr val="70AD47">
                    <a:tint val="1000"/>
                  </a:srgbClr>
                </a:solidFill>
                <a:effectLst>
                  <a:glow rad="38100">
                    <a:schemeClr val="accent1">
                      <a:alpha val="40000"/>
                    </a:schemeClr>
                  </a:glow>
                </a:effectLst>
              </a:rPr>
              <a:t>chủ</a:t>
            </a: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6000" b="1" spc="50" dirty="0" err="1">
                <a:ln w="9525" cmpd="sng">
                  <a:solidFill>
                    <a:schemeClr val="accent1"/>
                  </a:solidFill>
                  <a:prstDash val="solid"/>
                </a:ln>
                <a:solidFill>
                  <a:srgbClr val="70AD47">
                    <a:tint val="1000"/>
                  </a:srgbClr>
                </a:solidFill>
                <a:effectLst>
                  <a:glow rad="38100">
                    <a:schemeClr val="accent1">
                      <a:alpha val="40000"/>
                    </a:schemeClr>
                  </a:glow>
                </a:effectLst>
              </a:rPr>
              <a:t>yếu</a:t>
            </a: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6000" b="1" spc="50" dirty="0" err="1">
                <a:ln w="9525" cmpd="sng">
                  <a:solidFill>
                    <a:schemeClr val="accent1"/>
                  </a:solidFill>
                  <a:prstDash val="solid"/>
                </a:ln>
                <a:solidFill>
                  <a:srgbClr val="70AD47">
                    <a:tint val="1000"/>
                  </a:srgbClr>
                </a:solidFill>
                <a:effectLst>
                  <a:glow rad="38100">
                    <a:schemeClr val="accent1">
                      <a:alpha val="40000"/>
                    </a:schemeClr>
                  </a:glow>
                </a:effectLst>
              </a:rPr>
              <a:t>của</a:t>
            </a: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6000" b="1" spc="50" dirty="0" err="1">
                <a:ln w="9525" cmpd="sng">
                  <a:solidFill>
                    <a:schemeClr val="accent1"/>
                  </a:solidFill>
                  <a:prstDash val="solid"/>
                </a:ln>
                <a:solidFill>
                  <a:srgbClr val="70AD47">
                    <a:tint val="1000"/>
                  </a:srgbClr>
                </a:solidFill>
                <a:effectLst>
                  <a:glow rad="38100">
                    <a:schemeClr val="accent1">
                      <a:alpha val="40000"/>
                    </a:schemeClr>
                  </a:glow>
                </a:effectLst>
              </a:rPr>
              <a:t>học</a:t>
            </a: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6000" b="1" spc="50" dirty="0" err="1">
                <a:ln w="9525" cmpd="sng">
                  <a:solidFill>
                    <a:schemeClr val="accent1"/>
                  </a:solidFill>
                  <a:prstDash val="solid"/>
                </a:ln>
                <a:solidFill>
                  <a:srgbClr val="70AD47">
                    <a:tint val="1000"/>
                  </a:srgbClr>
                </a:solidFill>
                <a:effectLst>
                  <a:glow rad="38100">
                    <a:schemeClr val="accent1">
                      <a:alpha val="40000"/>
                    </a:schemeClr>
                  </a:glow>
                </a:effectLst>
              </a:rPr>
              <a:t>sinh</a:t>
            </a:r>
            <a:r>
              <a:rPr lang="en-US" sz="6000" b="1" spc="50" dirty="0">
                <a:ln w="9525" cmpd="sng">
                  <a:solidFill>
                    <a:schemeClr val="accent1"/>
                  </a:solidFill>
                  <a:prstDash val="solid"/>
                </a:ln>
                <a:solidFill>
                  <a:srgbClr val="70AD47">
                    <a:tint val="1000"/>
                  </a:srgbClr>
                </a:solidFill>
                <a:effectLst>
                  <a:glow rad="38100">
                    <a:schemeClr val="accent1">
                      <a:alpha val="40000"/>
                    </a:schemeClr>
                  </a:glow>
                </a:effectLst>
              </a:rPr>
              <a:t> ở </a:t>
            </a:r>
            <a:r>
              <a:rPr lang="en-US" sz="6000" b="1" spc="50" dirty="0" err="1">
                <a:ln w="9525" cmpd="sng">
                  <a:solidFill>
                    <a:schemeClr val="accent1"/>
                  </a:solidFill>
                  <a:prstDash val="solid"/>
                </a:ln>
                <a:solidFill>
                  <a:srgbClr val="70AD47">
                    <a:tint val="1000"/>
                  </a:srgbClr>
                </a:solidFill>
                <a:effectLst>
                  <a:glow rad="38100">
                    <a:schemeClr val="accent1">
                      <a:alpha val="40000"/>
                    </a:schemeClr>
                  </a:glow>
                </a:effectLst>
              </a:rPr>
              <a:t>tr</a:t>
            </a:r>
            <a:r>
              <a:rPr lang="vi-VN" sz="6000" b="1" spc="50" dirty="0">
                <a:ln w="9525" cmpd="sng">
                  <a:solidFill>
                    <a:schemeClr val="accent1"/>
                  </a:solidFill>
                  <a:prstDash val="solid"/>
                </a:ln>
                <a:solidFill>
                  <a:srgbClr val="70AD47">
                    <a:tint val="1000"/>
                  </a:srgbClr>
                </a:solidFill>
                <a:effectLst>
                  <a:glow rad="38100">
                    <a:schemeClr val="accent1">
                      <a:alpha val="40000"/>
                    </a:schemeClr>
                  </a:glow>
                </a:effectLst>
              </a:rPr>
              <a:t>ường là gì?</a:t>
            </a:r>
          </a:p>
        </p:txBody>
      </p:sp>
      <p:sp>
        <p:nvSpPr>
          <p:cNvPr id="6" name="TextBox 5">
            <a:extLst>
              <a:ext uri="{FF2B5EF4-FFF2-40B4-BE49-F238E27FC236}">
                <a16:creationId xmlns:a16="http://schemas.microsoft.com/office/drawing/2014/main" xmlns="" id="{962AB82B-7F63-4487-8F41-7A2EDB3C2108}"/>
              </a:ext>
            </a:extLst>
          </p:cNvPr>
          <p:cNvSpPr txBox="1"/>
          <p:nvPr/>
        </p:nvSpPr>
        <p:spPr>
          <a:xfrm>
            <a:off x="2338944" y="2476277"/>
            <a:ext cx="7018988" cy="2862322"/>
          </a:xfrm>
          <a:prstGeom prst="rect">
            <a:avLst/>
          </a:prstGeom>
          <a:noFill/>
        </p:spPr>
        <p:txBody>
          <a:bodyPr wrap="square" rtlCol="0">
            <a:spAutoFit/>
          </a:bodyPr>
          <a:lstStyle/>
          <a:p>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Hoạt</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động</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chủ</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yếu</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học</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sinh</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ở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a:t>
            </a:r>
            <a:r>
              <a:rPr lang="vi-VN"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ường là học tập.</a:t>
            </a:r>
            <a:endParaRPr lang="vi-VN"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7916231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a:blip r:embed="rId3"/>
          <a:stretch>
            <a:fillRect/>
          </a:stretch>
        </p:blipFill>
        <p:spPr>
          <a:xfrm>
            <a:off x="1915893" y="2871246"/>
            <a:ext cx="8603526" cy="696609"/>
          </a:xfrm>
          <a:prstGeom prst="rect">
            <a:avLst/>
          </a:prstGeom>
        </p:spPr>
      </p:pic>
      <p:sp>
        <p:nvSpPr>
          <p:cNvPr id="62" name="Freeform 40"/>
          <p:cNvSpPr>
            <a:spLocks/>
          </p:cNvSpPr>
          <p:nvPr/>
        </p:nvSpPr>
        <p:spPr bwMode="auto">
          <a:xfrm>
            <a:off x="5229307" y="2246357"/>
            <a:ext cx="2023153" cy="1011575"/>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8" name="组合 47"/>
          <p:cNvGrpSpPr/>
          <p:nvPr/>
        </p:nvGrpSpPr>
        <p:grpSpPr>
          <a:xfrm>
            <a:off x="883375" y="1139892"/>
            <a:ext cx="554038" cy="554037"/>
            <a:chOff x="5564188" y="4319588"/>
            <a:chExt cx="554038" cy="554037"/>
          </a:xfrm>
        </p:grpSpPr>
        <p:sp>
          <p:nvSpPr>
            <p:cNvPr id="10" name="Oval 7"/>
            <p:cNvSpPr>
              <a:spLocks noChangeArrowheads="1"/>
            </p:cNvSpPr>
            <p:nvPr/>
          </p:nvSpPr>
          <p:spPr bwMode="auto">
            <a:xfrm>
              <a:off x="5673725" y="4429125"/>
              <a:ext cx="336550" cy="33496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p:cNvSpPr>
            <p:nvPr/>
          </p:nvSpPr>
          <p:spPr bwMode="auto">
            <a:xfrm>
              <a:off x="5564188" y="4319588"/>
              <a:ext cx="554038" cy="554037"/>
            </a:xfrm>
            <a:custGeom>
              <a:avLst/>
              <a:gdLst>
                <a:gd name="T0" fmla="*/ 8 w 183"/>
                <a:gd name="T1" fmla="*/ 92 h 183"/>
                <a:gd name="T2" fmla="*/ 16 w 183"/>
                <a:gd name="T3" fmla="*/ 92 h 183"/>
                <a:gd name="T4" fmla="*/ 39 w 183"/>
                <a:gd name="T5" fmla="*/ 38 h 183"/>
                <a:gd name="T6" fmla="*/ 92 w 183"/>
                <a:gd name="T7" fmla="*/ 16 h 183"/>
                <a:gd name="T8" fmla="*/ 145 w 183"/>
                <a:gd name="T9" fmla="*/ 38 h 183"/>
                <a:gd name="T10" fmla="*/ 167 w 183"/>
                <a:gd name="T11" fmla="*/ 92 h 183"/>
                <a:gd name="T12" fmla="*/ 145 w 183"/>
                <a:gd name="T13" fmla="*/ 145 h 183"/>
                <a:gd name="T14" fmla="*/ 92 w 183"/>
                <a:gd name="T15" fmla="*/ 167 h 183"/>
                <a:gd name="T16" fmla="*/ 39 w 183"/>
                <a:gd name="T17" fmla="*/ 145 h 183"/>
                <a:gd name="T18" fmla="*/ 16 w 183"/>
                <a:gd name="T19" fmla="*/ 92 h 183"/>
                <a:gd name="T20" fmla="*/ 8 w 183"/>
                <a:gd name="T21" fmla="*/ 92 h 183"/>
                <a:gd name="T22" fmla="*/ 0 w 183"/>
                <a:gd name="T23" fmla="*/ 92 h 183"/>
                <a:gd name="T24" fmla="*/ 92 w 183"/>
                <a:gd name="T25" fmla="*/ 183 h 183"/>
                <a:gd name="T26" fmla="*/ 183 w 183"/>
                <a:gd name="T27" fmla="*/ 92 h 183"/>
                <a:gd name="T28" fmla="*/ 92 w 183"/>
                <a:gd name="T29" fmla="*/ 0 h 183"/>
                <a:gd name="T30" fmla="*/ 0 w 183"/>
                <a:gd name="T31" fmla="*/ 92 h 183"/>
                <a:gd name="T32" fmla="*/ 8 w 183"/>
                <a:gd name="T33" fmla="*/ 9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183">
                  <a:moveTo>
                    <a:pt x="8" y="92"/>
                  </a:moveTo>
                  <a:cubicBezTo>
                    <a:pt x="16" y="92"/>
                    <a:pt x="16" y="92"/>
                    <a:pt x="16" y="92"/>
                  </a:cubicBezTo>
                  <a:cubicBezTo>
                    <a:pt x="16" y="71"/>
                    <a:pt x="25" y="52"/>
                    <a:pt x="39" y="38"/>
                  </a:cubicBezTo>
                  <a:cubicBezTo>
                    <a:pt x="52" y="25"/>
                    <a:pt x="71" y="16"/>
                    <a:pt x="92" y="16"/>
                  </a:cubicBezTo>
                  <a:cubicBezTo>
                    <a:pt x="113" y="16"/>
                    <a:pt x="132" y="25"/>
                    <a:pt x="145" y="38"/>
                  </a:cubicBezTo>
                  <a:cubicBezTo>
                    <a:pt x="159" y="52"/>
                    <a:pt x="167" y="71"/>
                    <a:pt x="167" y="92"/>
                  </a:cubicBezTo>
                  <a:cubicBezTo>
                    <a:pt x="167" y="113"/>
                    <a:pt x="159" y="131"/>
                    <a:pt x="145" y="145"/>
                  </a:cubicBezTo>
                  <a:cubicBezTo>
                    <a:pt x="132" y="159"/>
                    <a:pt x="113" y="167"/>
                    <a:pt x="92" y="167"/>
                  </a:cubicBezTo>
                  <a:cubicBezTo>
                    <a:pt x="71" y="167"/>
                    <a:pt x="52" y="159"/>
                    <a:pt x="39" y="145"/>
                  </a:cubicBezTo>
                  <a:cubicBezTo>
                    <a:pt x="25" y="131"/>
                    <a:pt x="16" y="113"/>
                    <a:pt x="16" y="92"/>
                  </a:cubicBezTo>
                  <a:cubicBezTo>
                    <a:pt x="8" y="92"/>
                    <a:pt x="8" y="92"/>
                    <a:pt x="8" y="92"/>
                  </a:cubicBezTo>
                  <a:cubicBezTo>
                    <a:pt x="0" y="92"/>
                    <a:pt x="0" y="92"/>
                    <a:pt x="0" y="92"/>
                  </a:cubicBezTo>
                  <a:cubicBezTo>
                    <a:pt x="0" y="142"/>
                    <a:pt x="41" y="183"/>
                    <a:pt x="92" y="183"/>
                  </a:cubicBezTo>
                  <a:cubicBezTo>
                    <a:pt x="143" y="183"/>
                    <a:pt x="183" y="142"/>
                    <a:pt x="183" y="92"/>
                  </a:cubicBezTo>
                  <a:cubicBezTo>
                    <a:pt x="183" y="41"/>
                    <a:pt x="143" y="0"/>
                    <a:pt x="92" y="0"/>
                  </a:cubicBezTo>
                  <a:cubicBezTo>
                    <a:pt x="41" y="0"/>
                    <a:pt x="0" y="41"/>
                    <a:pt x="0" y="92"/>
                  </a:cubicBezTo>
                  <a:lnTo>
                    <a:pt x="8" y="92"/>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3" name="Freeform 20"/>
          <p:cNvSpPr>
            <a:spLocks/>
          </p:cNvSpPr>
          <p:nvPr/>
        </p:nvSpPr>
        <p:spPr bwMode="auto">
          <a:xfrm>
            <a:off x="611912" y="1701867"/>
            <a:ext cx="381000" cy="188912"/>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4 w 126"/>
              <a:gd name="T11" fmla="*/ 30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5"/>
                  <a:pt x="118" y="23"/>
                  <a:pt x="95" y="23"/>
                </a:cubicBezTo>
                <a:cubicBezTo>
                  <a:pt x="94" y="23"/>
                  <a:pt x="92" y="23"/>
                  <a:pt x="90" y="23"/>
                </a:cubicBezTo>
                <a:cubicBezTo>
                  <a:pt x="90" y="11"/>
                  <a:pt x="82" y="0"/>
                  <a:pt x="66" y="0"/>
                </a:cubicBezTo>
                <a:cubicBezTo>
                  <a:pt x="48" y="0"/>
                  <a:pt x="40" y="16"/>
                  <a:pt x="44" y="30"/>
                </a:cubicBezTo>
                <a:cubicBezTo>
                  <a:pt x="40" y="29"/>
                  <a:pt x="37" y="29"/>
                  <a:pt x="33" y="29"/>
                </a:cubicBezTo>
                <a:cubicBezTo>
                  <a:pt x="17" y="29"/>
                  <a:pt x="0" y="43"/>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1683474" y="1793942"/>
            <a:ext cx="339725" cy="153987"/>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7" name="组合 46"/>
          <p:cNvGrpSpPr/>
          <p:nvPr/>
        </p:nvGrpSpPr>
        <p:grpSpPr>
          <a:xfrm>
            <a:off x="10404845" y="2514599"/>
            <a:ext cx="771503" cy="1972383"/>
            <a:chOff x="4352925" y="4806950"/>
            <a:chExt cx="533400" cy="1363662"/>
          </a:xfrm>
        </p:grpSpPr>
        <p:sp>
          <p:nvSpPr>
            <p:cNvPr id="43" name="Freeform 40"/>
            <p:cNvSpPr>
              <a:spLocks/>
            </p:cNvSpPr>
            <p:nvPr/>
          </p:nvSpPr>
          <p:spPr bwMode="auto">
            <a:xfrm>
              <a:off x="4352925" y="4806950"/>
              <a:ext cx="533400" cy="266700"/>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41"/>
            <p:cNvSpPr>
              <a:spLocks noEditPoints="1"/>
            </p:cNvSpPr>
            <p:nvPr/>
          </p:nvSpPr>
          <p:spPr bwMode="auto">
            <a:xfrm>
              <a:off x="4470400" y="5178425"/>
              <a:ext cx="49213" cy="677862"/>
            </a:xfrm>
            <a:custGeom>
              <a:avLst/>
              <a:gdLst>
                <a:gd name="T0" fmla="*/ 0 w 16"/>
                <a:gd name="T1" fmla="*/ 216 h 224"/>
                <a:gd name="T2" fmla="*/ 0 w 16"/>
                <a:gd name="T3" fmla="*/ 216 h 224"/>
                <a:gd name="T4" fmla="*/ 8 w 16"/>
                <a:gd name="T5" fmla="*/ 224 h 224"/>
                <a:gd name="T6" fmla="*/ 16 w 16"/>
                <a:gd name="T7" fmla="*/ 216 h 224"/>
                <a:gd name="T8" fmla="*/ 8 w 16"/>
                <a:gd name="T9" fmla="*/ 208 h 224"/>
                <a:gd name="T10" fmla="*/ 0 w 16"/>
                <a:gd name="T11" fmla="*/ 216 h 224"/>
                <a:gd name="T12" fmla="*/ 0 w 16"/>
                <a:gd name="T13" fmla="*/ 164 h 224"/>
                <a:gd name="T14" fmla="*/ 0 w 16"/>
                <a:gd name="T15" fmla="*/ 164 h 224"/>
                <a:gd name="T16" fmla="*/ 8 w 16"/>
                <a:gd name="T17" fmla="*/ 172 h 224"/>
                <a:gd name="T18" fmla="*/ 16 w 16"/>
                <a:gd name="T19" fmla="*/ 164 h 224"/>
                <a:gd name="T20" fmla="*/ 8 w 16"/>
                <a:gd name="T21" fmla="*/ 156 h 224"/>
                <a:gd name="T22" fmla="*/ 0 w 16"/>
                <a:gd name="T23" fmla="*/ 164 h 224"/>
                <a:gd name="T24" fmla="*/ 0 w 16"/>
                <a:gd name="T25" fmla="*/ 112 h 224"/>
                <a:gd name="T26" fmla="*/ 0 w 16"/>
                <a:gd name="T27" fmla="*/ 112 h 224"/>
                <a:gd name="T28" fmla="*/ 8 w 16"/>
                <a:gd name="T29" fmla="*/ 120 h 224"/>
                <a:gd name="T30" fmla="*/ 16 w 16"/>
                <a:gd name="T31" fmla="*/ 112 h 224"/>
                <a:gd name="T32" fmla="*/ 8 w 16"/>
                <a:gd name="T33" fmla="*/ 104 h 224"/>
                <a:gd name="T34" fmla="*/ 0 w 16"/>
                <a:gd name="T35" fmla="*/ 112 h 224"/>
                <a:gd name="T36" fmla="*/ 0 w 16"/>
                <a:gd name="T37" fmla="*/ 60 h 224"/>
                <a:gd name="T38" fmla="*/ 0 w 16"/>
                <a:gd name="T39" fmla="*/ 60 h 224"/>
                <a:gd name="T40" fmla="*/ 8 w 16"/>
                <a:gd name="T41" fmla="*/ 68 h 224"/>
                <a:gd name="T42" fmla="*/ 16 w 16"/>
                <a:gd name="T43" fmla="*/ 60 h 224"/>
                <a:gd name="T44" fmla="*/ 8 w 16"/>
                <a:gd name="T45" fmla="*/ 52 h 224"/>
                <a:gd name="T46" fmla="*/ 0 w 16"/>
                <a:gd name="T47" fmla="*/ 60 h 224"/>
                <a:gd name="T48" fmla="*/ 0 w 16"/>
                <a:gd name="T49" fmla="*/ 8 h 224"/>
                <a:gd name="T50" fmla="*/ 0 w 16"/>
                <a:gd name="T51" fmla="*/ 8 h 224"/>
                <a:gd name="T52" fmla="*/ 8 w 16"/>
                <a:gd name="T53" fmla="*/ 16 h 224"/>
                <a:gd name="T54" fmla="*/ 16 w 16"/>
                <a:gd name="T55" fmla="*/ 8 h 224"/>
                <a:gd name="T56" fmla="*/ 8 w 16"/>
                <a:gd name="T57" fmla="*/ 0 h 224"/>
                <a:gd name="T58" fmla="*/ 0 w 16"/>
                <a:gd name="T5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224">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42"/>
            <p:cNvSpPr>
              <a:spLocks noEditPoints="1"/>
            </p:cNvSpPr>
            <p:nvPr/>
          </p:nvSpPr>
          <p:spPr bwMode="auto">
            <a:xfrm>
              <a:off x="4592638" y="5178425"/>
              <a:ext cx="47625" cy="835025"/>
            </a:xfrm>
            <a:custGeom>
              <a:avLst/>
              <a:gdLst>
                <a:gd name="T0" fmla="*/ 0 w 16"/>
                <a:gd name="T1" fmla="*/ 268 h 276"/>
                <a:gd name="T2" fmla="*/ 0 w 16"/>
                <a:gd name="T3" fmla="*/ 268 h 276"/>
                <a:gd name="T4" fmla="*/ 8 w 16"/>
                <a:gd name="T5" fmla="*/ 276 h 276"/>
                <a:gd name="T6" fmla="*/ 16 w 16"/>
                <a:gd name="T7" fmla="*/ 268 h 276"/>
                <a:gd name="T8" fmla="*/ 8 w 16"/>
                <a:gd name="T9" fmla="*/ 260 h 276"/>
                <a:gd name="T10" fmla="*/ 0 w 16"/>
                <a:gd name="T11" fmla="*/ 268 h 276"/>
                <a:gd name="T12" fmla="*/ 0 w 16"/>
                <a:gd name="T13" fmla="*/ 216 h 276"/>
                <a:gd name="T14" fmla="*/ 0 w 16"/>
                <a:gd name="T15" fmla="*/ 216 h 276"/>
                <a:gd name="T16" fmla="*/ 8 w 16"/>
                <a:gd name="T17" fmla="*/ 224 h 276"/>
                <a:gd name="T18" fmla="*/ 16 w 16"/>
                <a:gd name="T19" fmla="*/ 216 h 276"/>
                <a:gd name="T20" fmla="*/ 8 w 16"/>
                <a:gd name="T21" fmla="*/ 208 h 276"/>
                <a:gd name="T22" fmla="*/ 0 w 16"/>
                <a:gd name="T23" fmla="*/ 216 h 276"/>
                <a:gd name="T24" fmla="*/ 0 w 16"/>
                <a:gd name="T25" fmla="*/ 164 h 276"/>
                <a:gd name="T26" fmla="*/ 0 w 16"/>
                <a:gd name="T27" fmla="*/ 164 h 276"/>
                <a:gd name="T28" fmla="*/ 8 w 16"/>
                <a:gd name="T29" fmla="*/ 172 h 276"/>
                <a:gd name="T30" fmla="*/ 16 w 16"/>
                <a:gd name="T31" fmla="*/ 164 h 276"/>
                <a:gd name="T32" fmla="*/ 8 w 16"/>
                <a:gd name="T33" fmla="*/ 156 h 276"/>
                <a:gd name="T34" fmla="*/ 0 w 16"/>
                <a:gd name="T35" fmla="*/ 164 h 276"/>
                <a:gd name="T36" fmla="*/ 0 w 16"/>
                <a:gd name="T37" fmla="*/ 112 h 276"/>
                <a:gd name="T38" fmla="*/ 0 w 16"/>
                <a:gd name="T39" fmla="*/ 112 h 276"/>
                <a:gd name="T40" fmla="*/ 8 w 16"/>
                <a:gd name="T41" fmla="*/ 120 h 276"/>
                <a:gd name="T42" fmla="*/ 16 w 16"/>
                <a:gd name="T43" fmla="*/ 112 h 276"/>
                <a:gd name="T44" fmla="*/ 8 w 16"/>
                <a:gd name="T45" fmla="*/ 104 h 276"/>
                <a:gd name="T46" fmla="*/ 0 w 16"/>
                <a:gd name="T47" fmla="*/ 112 h 276"/>
                <a:gd name="T48" fmla="*/ 0 w 16"/>
                <a:gd name="T49" fmla="*/ 60 h 276"/>
                <a:gd name="T50" fmla="*/ 0 w 16"/>
                <a:gd name="T51" fmla="*/ 60 h 276"/>
                <a:gd name="T52" fmla="*/ 8 w 16"/>
                <a:gd name="T53" fmla="*/ 68 h 276"/>
                <a:gd name="T54" fmla="*/ 16 w 16"/>
                <a:gd name="T55" fmla="*/ 60 h 276"/>
                <a:gd name="T56" fmla="*/ 8 w 16"/>
                <a:gd name="T57" fmla="*/ 52 h 276"/>
                <a:gd name="T58" fmla="*/ 0 w 16"/>
                <a:gd name="T59" fmla="*/ 60 h 276"/>
                <a:gd name="T60" fmla="*/ 0 w 16"/>
                <a:gd name="T61" fmla="*/ 8 h 276"/>
                <a:gd name="T62" fmla="*/ 0 w 16"/>
                <a:gd name="T63" fmla="*/ 8 h 276"/>
                <a:gd name="T64" fmla="*/ 8 w 16"/>
                <a:gd name="T65" fmla="*/ 16 h 276"/>
                <a:gd name="T66" fmla="*/ 16 w 16"/>
                <a:gd name="T67" fmla="*/ 8 h 276"/>
                <a:gd name="T68" fmla="*/ 8 w 16"/>
                <a:gd name="T69" fmla="*/ 0 h 276"/>
                <a:gd name="T70" fmla="*/ 0 w 16"/>
                <a:gd name="T71" fmla="*/ 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76">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43"/>
            <p:cNvSpPr>
              <a:spLocks noEditPoints="1"/>
            </p:cNvSpPr>
            <p:nvPr/>
          </p:nvSpPr>
          <p:spPr bwMode="auto">
            <a:xfrm>
              <a:off x="4713288" y="5178425"/>
              <a:ext cx="49213" cy="992187"/>
            </a:xfrm>
            <a:custGeom>
              <a:avLst/>
              <a:gdLst>
                <a:gd name="T0" fmla="*/ 0 w 16"/>
                <a:gd name="T1" fmla="*/ 320 h 328"/>
                <a:gd name="T2" fmla="*/ 0 w 16"/>
                <a:gd name="T3" fmla="*/ 320 h 328"/>
                <a:gd name="T4" fmla="*/ 8 w 16"/>
                <a:gd name="T5" fmla="*/ 328 h 328"/>
                <a:gd name="T6" fmla="*/ 16 w 16"/>
                <a:gd name="T7" fmla="*/ 320 h 328"/>
                <a:gd name="T8" fmla="*/ 8 w 16"/>
                <a:gd name="T9" fmla="*/ 312 h 328"/>
                <a:gd name="T10" fmla="*/ 0 w 16"/>
                <a:gd name="T11" fmla="*/ 320 h 328"/>
                <a:gd name="T12" fmla="*/ 0 w 16"/>
                <a:gd name="T13" fmla="*/ 268 h 328"/>
                <a:gd name="T14" fmla="*/ 0 w 16"/>
                <a:gd name="T15" fmla="*/ 268 h 328"/>
                <a:gd name="T16" fmla="*/ 8 w 16"/>
                <a:gd name="T17" fmla="*/ 276 h 328"/>
                <a:gd name="T18" fmla="*/ 16 w 16"/>
                <a:gd name="T19" fmla="*/ 268 h 328"/>
                <a:gd name="T20" fmla="*/ 8 w 16"/>
                <a:gd name="T21" fmla="*/ 260 h 328"/>
                <a:gd name="T22" fmla="*/ 0 w 16"/>
                <a:gd name="T23" fmla="*/ 268 h 328"/>
                <a:gd name="T24" fmla="*/ 0 w 16"/>
                <a:gd name="T25" fmla="*/ 216 h 328"/>
                <a:gd name="T26" fmla="*/ 0 w 16"/>
                <a:gd name="T27" fmla="*/ 216 h 328"/>
                <a:gd name="T28" fmla="*/ 8 w 16"/>
                <a:gd name="T29" fmla="*/ 224 h 328"/>
                <a:gd name="T30" fmla="*/ 16 w 16"/>
                <a:gd name="T31" fmla="*/ 216 h 328"/>
                <a:gd name="T32" fmla="*/ 8 w 16"/>
                <a:gd name="T33" fmla="*/ 208 h 328"/>
                <a:gd name="T34" fmla="*/ 0 w 16"/>
                <a:gd name="T35" fmla="*/ 216 h 328"/>
                <a:gd name="T36" fmla="*/ 0 w 16"/>
                <a:gd name="T37" fmla="*/ 164 h 328"/>
                <a:gd name="T38" fmla="*/ 0 w 16"/>
                <a:gd name="T39" fmla="*/ 164 h 328"/>
                <a:gd name="T40" fmla="*/ 8 w 16"/>
                <a:gd name="T41" fmla="*/ 172 h 328"/>
                <a:gd name="T42" fmla="*/ 16 w 16"/>
                <a:gd name="T43" fmla="*/ 164 h 328"/>
                <a:gd name="T44" fmla="*/ 8 w 16"/>
                <a:gd name="T45" fmla="*/ 156 h 328"/>
                <a:gd name="T46" fmla="*/ 0 w 16"/>
                <a:gd name="T47" fmla="*/ 164 h 328"/>
                <a:gd name="T48" fmla="*/ 0 w 16"/>
                <a:gd name="T49" fmla="*/ 112 h 328"/>
                <a:gd name="T50" fmla="*/ 0 w 16"/>
                <a:gd name="T51" fmla="*/ 112 h 328"/>
                <a:gd name="T52" fmla="*/ 8 w 16"/>
                <a:gd name="T53" fmla="*/ 120 h 328"/>
                <a:gd name="T54" fmla="*/ 16 w 16"/>
                <a:gd name="T55" fmla="*/ 112 h 328"/>
                <a:gd name="T56" fmla="*/ 8 w 16"/>
                <a:gd name="T57" fmla="*/ 104 h 328"/>
                <a:gd name="T58" fmla="*/ 0 w 16"/>
                <a:gd name="T59" fmla="*/ 112 h 328"/>
                <a:gd name="T60" fmla="*/ 0 w 16"/>
                <a:gd name="T61" fmla="*/ 60 h 328"/>
                <a:gd name="T62" fmla="*/ 0 w 16"/>
                <a:gd name="T63" fmla="*/ 60 h 328"/>
                <a:gd name="T64" fmla="*/ 8 w 16"/>
                <a:gd name="T65" fmla="*/ 68 h 328"/>
                <a:gd name="T66" fmla="*/ 16 w 16"/>
                <a:gd name="T67" fmla="*/ 60 h 328"/>
                <a:gd name="T68" fmla="*/ 8 w 16"/>
                <a:gd name="T69" fmla="*/ 52 h 328"/>
                <a:gd name="T70" fmla="*/ 0 w 16"/>
                <a:gd name="T71" fmla="*/ 60 h 328"/>
                <a:gd name="T72" fmla="*/ 0 w 16"/>
                <a:gd name="T73" fmla="*/ 8 h 328"/>
                <a:gd name="T74" fmla="*/ 0 w 16"/>
                <a:gd name="T75" fmla="*/ 8 h 328"/>
                <a:gd name="T76" fmla="*/ 8 w 16"/>
                <a:gd name="T77" fmla="*/ 16 h 328"/>
                <a:gd name="T78" fmla="*/ 16 w 16"/>
                <a:gd name="T79" fmla="*/ 8 h 328"/>
                <a:gd name="T80" fmla="*/ 8 w 16"/>
                <a:gd name="T81" fmla="*/ 0 h 328"/>
                <a:gd name="T82" fmla="*/ 0 w 16"/>
                <a:gd name="T83" fmla="*/ 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328">
                  <a:moveTo>
                    <a:pt x="0" y="320"/>
                  </a:moveTo>
                  <a:cubicBezTo>
                    <a:pt x="0" y="320"/>
                    <a:pt x="0" y="320"/>
                    <a:pt x="0" y="320"/>
                  </a:cubicBezTo>
                  <a:cubicBezTo>
                    <a:pt x="0" y="324"/>
                    <a:pt x="4" y="328"/>
                    <a:pt x="8" y="328"/>
                  </a:cubicBezTo>
                  <a:cubicBezTo>
                    <a:pt x="12" y="328"/>
                    <a:pt x="16" y="324"/>
                    <a:pt x="16" y="320"/>
                  </a:cubicBezTo>
                  <a:cubicBezTo>
                    <a:pt x="16" y="316"/>
                    <a:pt x="12" y="312"/>
                    <a:pt x="8" y="312"/>
                  </a:cubicBezTo>
                  <a:cubicBezTo>
                    <a:pt x="4" y="312"/>
                    <a:pt x="0" y="316"/>
                    <a:pt x="0" y="320"/>
                  </a:cubicBezTo>
                  <a:close/>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50"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51" name="组合 50"/>
          <p:cNvGrpSpPr/>
          <p:nvPr/>
        </p:nvGrpSpPr>
        <p:grpSpPr>
          <a:xfrm rot="20186770">
            <a:off x="2503351" y="-2245001"/>
            <a:ext cx="7431549" cy="3925955"/>
            <a:chOff x="9559925" y="2573338"/>
            <a:chExt cx="3059113" cy="1616075"/>
          </a:xfrm>
        </p:grpSpPr>
        <p:sp>
          <p:nvSpPr>
            <p:cNvPr id="52"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60" name="文本框 59"/>
          <p:cNvSpPr txBox="1"/>
          <p:nvPr/>
        </p:nvSpPr>
        <p:spPr>
          <a:xfrm>
            <a:off x="4774356" y="1991094"/>
            <a:ext cx="26432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a:noFill/>
                </a:ln>
                <a:solidFill>
                  <a:srgbClr val="FF7C61"/>
                </a:solidFill>
                <a:effectLst/>
                <a:uLnTx/>
                <a:uFillTx/>
                <a:latin typeface="方正稚艺简体" panose="03000509000000000000" pitchFamily="65" charset="-122"/>
                <a:ea typeface="方正稚艺简体" panose="03000509000000000000" pitchFamily="65" charset="-122"/>
                <a:cs typeface="+mn-cs"/>
              </a:rPr>
              <a:t>02</a:t>
            </a:r>
            <a:endParaRPr kumimoji="0" lang="zh-CN" altLang="en-US" sz="9600" b="1" i="0" u="none" strike="noStrike" kern="1200" cap="none" spc="0" normalizeH="0" baseline="0" noProof="0" dirty="0">
              <a:ln>
                <a:noFill/>
              </a:ln>
              <a:solidFill>
                <a:srgbClr val="FF7C61"/>
              </a:solidFill>
              <a:effectLst/>
              <a:uLnTx/>
              <a:uFillTx/>
              <a:latin typeface="方正稚艺简体" panose="03000509000000000000" pitchFamily="65" charset="-122"/>
              <a:ea typeface="方正稚艺简体" panose="03000509000000000000" pitchFamily="65" charset="-122"/>
              <a:cs typeface="+mn-cs"/>
            </a:endParaRPr>
          </a:p>
        </p:txBody>
      </p:sp>
      <p:sp>
        <p:nvSpPr>
          <p:cNvPr id="61" name="文本框 66"/>
          <p:cNvSpPr txBox="1">
            <a:spLocks noChangeArrowheads="1"/>
          </p:cNvSpPr>
          <p:nvPr/>
        </p:nvSpPr>
        <p:spPr bwMode="auto">
          <a:xfrm>
            <a:off x="1984777" y="3864050"/>
            <a:ext cx="8484359" cy="201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rPr>
              <a:t>Một số</a:t>
            </a:r>
            <a:r>
              <a:rPr kumimoji="0" lang="en-US" altLang="zh-CN" sz="4400" b="1" i="0" u="none" strike="noStrike" kern="1200" cap="none" spc="300" normalizeH="0" noProof="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rPr>
              <a:t> hoạt động ngoài giờ lên lớp của học sinh</a:t>
            </a:r>
            <a:endParaRPr kumimoji="0" lang="zh-CN" altLang="en-US" sz="4400" b="1" i="0" u="none" strike="noStrike" kern="1200" cap="none" spc="300" normalizeH="0" baseline="0" noProof="0" dirty="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58537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down)">
                                      <p:cBhvr>
                                        <p:cTn id="19" dur="580">
                                          <p:stCondLst>
                                            <p:cond delay="0"/>
                                          </p:stCondLst>
                                        </p:cTn>
                                        <p:tgtEl>
                                          <p:spTgt spid="61"/>
                                        </p:tgtEl>
                                      </p:cBhvr>
                                    </p:animEffect>
                                    <p:anim calcmode="lin" valueType="num">
                                      <p:cBhvr>
                                        <p:cTn id="20"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25" dur="26">
                                          <p:stCondLst>
                                            <p:cond delay="650"/>
                                          </p:stCondLst>
                                        </p:cTn>
                                        <p:tgtEl>
                                          <p:spTgt spid="61"/>
                                        </p:tgtEl>
                                      </p:cBhvr>
                                      <p:to x="100000" y="60000"/>
                                    </p:animScale>
                                    <p:animScale>
                                      <p:cBhvr>
                                        <p:cTn id="26" dur="166" decel="50000">
                                          <p:stCondLst>
                                            <p:cond delay="676"/>
                                          </p:stCondLst>
                                        </p:cTn>
                                        <p:tgtEl>
                                          <p:spTgt spid="61"/>
                                        </p:tgtEl>
                                      </p:cBhvr>
                                      <p:to x="100000" y="100000"/>
                                    </p:animScale>
                                    <p:animScale>
                                      <p:cBhvr>
                                        <p:cTn id="27" dur="26">
                                          <p:stCondLst>
                                            <p:cond delay="1312"/>
                                          </p:stCondLst>
                                        </p:cTn>
                                        <p:tgtEl>
                                          <p:spTgt spid="61"/>
                                        </p:tgtEl>
                                      </p:cBhvr>
                                      <p:to x="100000" y="80000"/>
                                    </p:animScale>
                                    <p:animScale>
                                      <p:cBhvr>
                                        <p:cTn id="28" dur="166" decel="50000">
                                          <p:stCondLst>
                                            <p:cond delay="1338"/>
                                          </p:stCondLst>
                                        </p:cTn>
                                        <p:tgtEl>
                                          <p:spTgt spid="61"/>
                                        </p:tgtEl>
                                      </p:cBhvr>
                                      <p:to x="100000" y="100000"/>
                                    </p:animScale>
                                    <p:animScale>
                                      <p:cBhvr>
                                        <p:cTn id="29" dur="26">
                                          <p:stCondLst>
                                            <p:cond delay="1642"/>
                                          </p:stCondLst>
                                        </p:cTn>
                                        <p:tgtEl>
                                          <p:spTgt spid="61"/>
                                        </p:tgtEl>
                                      </p:cBhvr>
                                      <p:to x="100000" y="90000"/>
                                    </p:animScale>
                                    <p:animScale>
                                      <p:cBhvr>
                                        <p:cTn id="30" dur="166" decel="50000">
                                          <p:stCondLst>
                                            <p:cond delay="1668"/>
                                          </p:stCondLst>
                                        </p:cTn>
                                        <p:tgtEl>
                                          <p:spTgt spid="61"/>
                                        </p:tgtEl>
                                      </p:cBhvr>
                                      <p:to x="100000" y="100000"/>
                                    </p:animScale>
                                    <p:animScale>
                                      <p:cBhvr>
                                        <p:cTn id="31" dur="26">
                                          <p:stCondLst>
                                            <p:cond delay="1808"/>
                                          </p:stCondLst>
                                        </p:cTn>
                                        <p:tgtEl>
                                          <p:spTgt spid="61"/>
                                        </p:tgtEl>
                                      </p:cBhvr>
                                      <p:to x="100000" y="95000"/>
                                    </p:animScale>
                                    <p:animScale>
                                      <p:cBhvr>
                                        <p:cTn id="32" dur="166" decel="50000">
                                          <p:stCondLst>
                                            <p:cond delay="1834"/>
                                          </p:stCondLst>
                                        </p:cTn>
                                        <p:tgtEl>
                                          <p:spTgt spid="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6">
            <a:extLst>
              <a:ext uri="{FF2B5EF4-FFF2-40B4-BE49-F238E27FC236}">
                <a16:creationId xmlns:a16="http://schemas.microsoft.com/office/drawing/2014/main" xmlns="" id="{52A80EC8-973B-4650-A96F-0FCCBD3E7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4236" y="1842656"/>
            <a:ext cx="3856760" cy="2298700"/>
          </a:xfrm>
          <a:prstGeom prst="rect">
            <a:avLst/>
          </a:prstGeom>
          <a:solidFill>
            <a:srgbClr val="FFFFFF">
              <a:shade val="85000"/>
            </a:srgbClr>
          </a:solidFill>
          <a:ln w="88900" cap="sq">
            <a:solidFill>
              <a:srgbClr val="FF00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5" name="Picture 9" descr="1">
            <a:extLst>
              <a:ext uri="{FF2B5EF4-FFF2-40B4-BE49-F238E27FC236}">
                <a16:creationId xmlns:a16="http://schemas.microsoft.com/office/drawing/2014/main" xmlns="" id="{F8C0C10C-6270-4359-9DA0-71BB14205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1" y="4265613"/>
            <a:ext cx="4031677" cy="251460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10" descr="3">
            <a:extLst>
              <a:ext uri="{FF2B5EF4-FFF2-40B4-BE49-F238E27FC236}">
                <a16:creationId xmlns:a16="http://schemas.microsoft.com/office/drawing/2014/main" xmlns="" id="{4586FFF9-C61F-488A-9004-AD92EC070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265613"/>
            <a:ext cx="3927763" cy="2514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7" name="Picture 11" descr="2">
            <a:extLst>
              <a:ext uri="{FF2B5EF4-FFF2-40B4-BE49-F238E27FC236}">
                <a16:creationId xmlns:a16="http://schemas.microsoft.com/office/drawing/2014/main" xmlns="" id="{9AFAAEF6-04E8-49F5-945D-994990D83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236" y="4265613"/>
            <a:ext cx="3927764" cy="25146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00" name="Picture 6" descr="4">
            <a:extLst>
              <a:ext uri="{FF2B5EF4-FFF2-40B4-BE49-F238E27FC236}">
                <a16:creationId xmlns:a16="http://schemas.microsoft.com/office/drawing/2014/main" xmlns="" id="{348DB437-B6C8-4870-BBC0-669A8B707576}"/>
              </a:ext>
            </a:extLst>
          </p:cNvPr>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41561" y="1842656"/>
            <a:ext cx="4074969" cy="2298700"/>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01" name="Picture 7" descr="5">
            <a:extLst>
              <a:ext uri="{FF2B5EF4-FFF2-40B4-BE49-F238E27FC236}">
                <a16:creationId xmlns:a16="http://schemas.microsoft.com/office/drawing/2014/main" xmlns="" id="{423B80A7-7AE0-4A24-8C64-C022FC110565}"/>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4262003" y="1842656"/>
            <a:ext cx="3856760" cy="2298700"/>
          </a:xfrm>
          <a:prstGeom prst="rec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202" name="Oval 12">
            <a:extLst>
              <a:ext uri="{FF2B5EF4-FFF2-40B4-BE49-F238E27FC236}">
                <a16:creationId xmlns:a16="http://schemas.microsoft.com/office/drawing/2014/main" xmlns="" id="{7A5C4D27-DEA6-462A-97F4-72E5B1B4CDF3}"/>
              </a:ext>
            </a:extLst>
          </p:cNvPr>
          <p:cNvSpPr>
            <a:spLocks noChangeArrowheads="1"/>
          </p:cNvSpPr>
          <p:nvPr/>
        </p:nvSpPr>
        <p:spPr bwMode="auto">
          <a:xfrm>
            <a:off x="166255" y="1994625"/>
            <a:ext cx="533400" cy="320675"/>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1800">
                <a:solidFill>
                  <a:srgbClr val="0000FF"/>
                </a:solidFill>
                <a:latin typeface="+mj-lt"/>
              </a:rPr>
              <a:t>1</a:t>
            </a:r>
          </a:p>
        </p:txBody>
      </p:sp>
      <p:sp>
        <p:nvSpPr>
          <p:cNvPr id="8203" name="Oval 13">
            <a:extLst>
              <a:ext uri="{FF2B5EF4-FFF2-40B4-BE49-F238E27FC236}">
                <a16:creationId xmlns:a16="http://schemas.microsoft.com/office/drawing/2014/main" xmlns="" id="{759AE90B-748A-429C-BB31-BFAC118EC15F}"/>
              </a:ext>
            </a:extLst>
          </p:cNvPr>
          <p:cNvSpPr>
            <a:spLocks noChangeArrowheads="1"/>
          </p:cNvSpPr>
          <p:nvPr/>
        </p:nvSpPr>
        <p:spPr bwMode="auto">
          <a:xfrm>
            <a:off x="4384965" y="1912797"/>
            <a:ext cx="457200" cy="373063"/>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1800">
                <a:solidFill>
                  <a:srgbClr val="0000FF"/>
                </a:solidFill>
                <a:latin typeface="+mj-lt"/>
              </a:rPr>
              <a:t>2</a:t>
            </a:r>
          </a:p>
        </p:txBody>
      </p:sp>
      <p:sp>
        <p:nvSpPr>
          <p:cNvPr id="8204" name="Oval 14">
            <a:extLst>
              <a:ext uri="{FF2B5EF4-FFF2-40B4-BE49-F238E27FC236}">
                <a16:creationId xmlns:a16="http://schemas.microsoft.com/office/drawing/2014/main" xmlns="" id="{DE668A19-CE4C-4471-815A-E2EC586781B0}"/>
              </a:ext>
            </a:extLst>
          </p:cNvPr>
          <p:cNvSpPr>
            <a:spLocks noChangeArrowheads="1"/>
          </p:cNvSpPr>
          <p:nvPr/>
        </p:nvSpPr>
        <p:spPr bwMode="auto">
          <a:xfrm>
            <a:off x="8388927" y="1912938"/>
            <a:ext cx="457200" cy="320675"/>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1800">
                <a:solidFill>
                  <a:srgbClr val="0000FF"/>
                </a:solidFill>
                <a:latin typeface="+mj-lt"/>
              </a:rPr>
              <a:t>3</a:t>
            </a:r>
          </a:p>
        </p:txBody>
      </p:sp>
      <p:sp>
        <p:nvSpPr>
          <p:cNvPr id="8205" name="Oval 15">
            <a:extLst>
              <a:ext uri="{FF2B5EF4-FFF2-40B4-BE49-F238E27FC236}">
                <a16:creationId xmlns:a16="http://schemas.microsoft.com/office/drawing/2014/main" xmlns="" id="{065EC10C-CAB7-43BE-AED7-60706D2D7814}"/>
              </a:ext>
            </a:extLst>
          </p:cNvPr>
          <p:cNvSpPr>
            <a:spLocks noChangeArrowheads="1"/>
          </p:cNvSpPr>
          <p:nvPr/>
        </p:nvSpPr>
        <p:spPr bwMode="auto">
          <a:xfrm>
            <a:off x="166255" y="4387419"/>
            <a:ext cx="533400" cy="320675"/>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1800">
                <a:solidFill>
                  <a:srgbClr val="0000FF"/>
                </a:solidFill>
                <a:latin typeface="+mj-lt"/>
              </a:rPr>
              <a:t>4</a:t>
            </a:r>
          </a:p>
        </p:txBody>
      </p:sp>
      <p:sp>
        <p:nvSpPr>
          <p:cNvPr id="8206" name="Oval 16">
            <a:extLst>
              <a:ext uri="{FF2B5EF4-FFF2-40B4-BE49-F238E27FC236}">
                <a16:creationId xmlns:a16="http://schemas.microsoft.com/office/drawing/2014/main" xmlns="" id="{C9237AA3-ADFD-4EF5-838D-BF9B8FDC0002}"/>
              </a:ext>
            </a:extLst>
          </p:cNvPr>
          <p:cNvSpPr>
            <a:spLocks noChangeArrowheads="1"/>
          </p:cNvSpPr>
          <p:nvPr/>
        </p:nvSpPr>
        <p:spPr bwMode="auto">
          <a:xfrm>
            <a:off x="4308765" y="4387419"/>
            <a:ext cx="533400" cy="320675"/>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1800">
                <a:solidFill>
                  <a:srgbClr val="0000FF"/>
                </a:solidFill>
                <a:latin typeface="+mj-lt"/>
              </a:rPr>
              <a:t>5</a:t>
            </a:r>
          </a:p>
        </p:txBody>
      </p:sp>
      <p:sp>
        <p:nvSpPr>
          <p:cNvPr id="8207" name="Oval 17">
            <a:extLst>
              <a:ext uri="{FF2B5EF4-FFF2-40B4-BE49-F238E27FC236}">
                <a16:creationId xmlns:a16="http://schemas.microsoft.com/office/drawing/2014/main" xmlns="" id="{3213E2B9-0B1B-49F2-841B-50C7FD04831E}"/>
              </a:ext>
            </a:extLst>
          </p:cNvPr>
          <p:cNvSpPr>
            <a:spLocks noChangeArrowheads="1"/>
          </p:cNvSpPr>
          <p:nvPr/>
        </p:nvSpPr>
        <p:spPr bwMode="auto">
          <a:xfrm>
            <a:off x="8388927" y="4387852"/>
            <a:ext cx="533400" cy="320675"/>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1800">
                <a:solidFill>
                  <a:srgbClr val="0000FF"/>
                </a:solidFill>
                <a:latin typeface="+mj-lt"/>
              </a:rPr>
              <a:t>6</a:t>
            </a:r>
          </a:p>
        </p:txBody>
      </p:sp>
      <p:sp>
        <p:nvSpPr>
          <p:cNvPr id="8208" name="Text Box 19">
            <a:extLst>
              <a:ext uri="{FF2B5EF4-FFF2-40B4-BE49-F238E27FC236}">
                <a16:creationId xmlns:a16="http://schemas.microsoft.com/office/drawing/2014/main" xmlns="" id="{8E4E8957-54EB-4114-B0A9-6A592FE8FED5}"/>
              </a:ext>
            </a:extLst>
          </p:cNvPr>
          <p:cNvSpPr txBox="1">
            <a:spLocks noChangeArrowheads="1"/>
          </p:cNvSpPr>
          <p:nvPr/>
        </p:nvSpPr>
        <p:spPr bwMode="auto">
          <a:xfrm>
            <a:off x="2183389" y="516875"/>
            <a:ext cx="8761702" cy="707886"/>
          </a:xfrm>
          <a:prstGeom prst="rect">
            <a:avLst/>
          </a:prstGeom>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4000" b="1">
                <a:solidFill>
                  <a:schemeClr val="accent2">
                    <a:lumMod val="60000"/>
                    <a:lumOff val="40000"/>
                  </a:schemeClr>
                </a:solidFill>
                <a:latin typeface="+mj-lt"/>
              </a:rPr>
              <a:t>Quan sát tranh và trả lời câu hỏi:</a:t>
            </a:r>
          </a:p>
        </p:txBody>
      </p:sp>
      <p:sp>
        <p:nvSpPr>
          <p:cNvPr id="8209" name="Text Box 19">
            <a:extLst>
              <a:ext uri="{FF2B5EF4-FFF2-40B4-BE49-F238E27FC236}">
                <a16:creationId xmlns:a16="http://schemas.microsoft.com/office/drawing/2014/main" xmlns="" id="{C8195924-CA05-41D6-A032-148435938ACB}"/>
              </a:ext>
            </a:extLst>
          </p:cNvPr>
          <p:cNvSpPr txBox="1">
            <a:spLocks noChangeArrowheads="1"/>
          </p:cNvSpPr>
          <p:nvPr/>
        </p:nvSpPr>
        <p:spPr bwMode="auto">
          <a:xfrm>
            <a:off x="491836" y="209098"/>
            <a:ext cx="11208327" cy="1323439"/>
          </a:xfrm>
          <a:prstGeom prst="rect">
            <a:avLst/>
          </a:prstGeom>
          <a:noFill/>
          <a:ln w="28575">
            <a:solidFill>
              <a:srgbClr val="00B05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Trong</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mỗi</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hình</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nhà</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trường</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tổ</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chức</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hoạt</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động</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gì</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cho</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học</a:t>
            </a:r>
            <a:r>
              <a:rPr lang="en-US" altLang="vi-VN" sz="4000" b="1" dirty="0">
                <a:solidFill>
                  <a:srgbClr val="FF0000"/>
                </a:solidFill>
                <a:effectLst>
                  <a:glow rad="63500">
                    <a:schemeClr val="accent3">
                      <a:satMod val="175000"/>
                      <a:alpha val="40000"/>
                    </a:schemeClr>
                  </a:glow>
                </a:effectLst>
                <a:latin typeface="+mj-lt"/>
              </a:rPr>
              <a:t> </a:t>
            </a:r>
            <a:r>
              <a:rPr lang="en-US" altLang="vi-VN" sz="4000" b="1" dirty="0" err="1">
                <a:solidFill>
                  <a:srgbClr val="FF0000"/>
                </a:solidFill>
                <a:effectLst>
                  <a:glow rad="63500">
                    <a:schemeClr val="accent3">
                      <a:satMod val="175000"/>
                      <a:alpha val="40000"/>
                    </a:schemeClr>
                  </a:glow>
                </a:effectLst>
                <a:latin typeface="+mj-lt"/>
              </a:rPr>
              <a:t>sinh</a:t>
            </a:r>
            <a:r>
              <a:rPr lang="en-US" altLang="vi-VN" sz="4000" b="1" dirty="0">
                <a:solidFill>
                  <a:srgbClr val="FF0000"/>
                </a:solidFill>
                <a:effectLst>
                  <a:glow rad="63500">
                    <a:schemeClr val="accent3">
                      <a:satMod val="175000"/>
                      <a:alpha val="40000"/>
                    </a:schemeClr>
                  </a:glow>
                </a:effectLst>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08"/>
                                        </p:tgtEl>
                                        <p:attrNameLst>
                                          <p:attrName>style.visibility</p:attrName>
                                        </p:attrNameLst>
                                      </p:cBhvr>
                                      <p:to>
                                        <p:strVal val="visible"/>
                                      </p:to>
                                    </p:set>
                                    <p:animEffect transition="in" filter="circle(in)">
                                      <p:cBhvr>
                                        <p:cTn id="7" dur="2000"/>
                                        <p:tgtEl>
                                          <p:spTgt spid="820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8208"/>
                                        </p:tgtEl>
                                      </p:cBhvr>
                                    </p:animEffect>
                                    <p:set>
                                      <p:cBhvr>
                                        <p:cTn id="12" dur="1" fill="hold">
                                          <p:stCondLst>
                                            <p:cond delay="499"/>
                                          </p:stCondLst>
                                        </p:cTn>
                                        <p:tgtEl>
                                          <p:spTgt spid="820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209"/>
                                        </p:tgtEl>
                                        <p:attrNameLst>
                                          <p:attrName>style.visibility</p:attrName>
                                        </p:attrNameLst>
                                      </p:cBhvr>
                                      <p:to>
                                        <p:strVal val="visible"/>
                                      </p:to>
                                    </p:set>
                                    <p:animEffect transition="in" filter="circle(in)">
                                      <p:cBhvr>
                                        <p:cTn id="17" dur="2000"/>
                                        <p:tgtEl>
                                          <p:spTgt spid="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animBg="1"/>
      <p:bldP spid="8208" grpId="1" animBg="1"/>
      <p:bldP spid="820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4">
            <a:extLst>
              <a:ext uri="{FF2B5EF4-FFF2-40B4-BE49-F238E27FC236}">
                <a16:creationId xmlns:a16="http://schemas.microsoft.com/office/drawing/2014/main" xmlns="" id="{D1D17459-77F7-4D98-A52B-264BB771E9C0}"/>
              </a:ext>
            </a:extLst>
          </p:cNvPr>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475849" y="533400"/>
            <a:ext cx="11145449" cy="48006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51" name="Oval 7">
            <a:extLst>
              <a:ext uri="{FF2B5EF4-FFF2-40B4-BE49-F238E27FC236}">
                <a16:creationId xmlns:a16="http://schemas.microsoft.com/office/drawing/2014/main" xmlns="" id="{29CE695F-ED7E-4C0D-8B49-7667E6062A5E}"/>
              </a:ext>
            </a:extLst>
          </p:cNvPr>
          <p:cNvSpPr>
            <a:spLocks noChangeArrowheads="1"/>
          </p:cNvSpPr>
          <p:nvPr/>
        </p:nvSpPr>
        <p:spPr bwMode="auto">
          <a:xfrm>
            <a:off x="1772671" y="762000"/>
            <a:ext cx="1031986" cy="457200"/>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4000">
                <a:solidFill>
                  <a:srgbClr val="FF0000"/>
                </a:solidFill>
                <a:latin typeface="+mj-lt"/>
                <a:cs typeface="Times New Roman" panose="02020603050405020304" pitchFamily="18" charset="0"/>
              </a:rPr>
              <a:t>1</a:t>
            </a:r>
          </a:p>
        </p:txBody>
      </p:sp>
      <p:sp>
        <p:nvSpPr>
          <p:cNvPr id="6153" name="Text Box 9">
            <a:extLst>
              <a:ext uri="{FF2B5EF4-FFF2-40B4-BE49-F238E27FC236}">
                <a16:creationId xmlns:a16="http://schemas.microsoft.com/office/drawing/2014/main" xmlns="" id="{53355E52-B0CB-454A-814D-05232C63987D}"/>
              </a:ext>
            </a:extLst>
          </p:cNvPr>
          <p:cNvSpPr txBox="1">
            <a:spLocks noChangeArrowheads="1"/>
          </p:cNvSpPr>
          <p:nvPr/>
        </p:nvSpPr>
        <p:spPr bwMode="auto">
          <a:xfrm>
            <a:off x="3020557" y="5838279"/>
            <a:ext cx="4643937"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4000" b="1">
                <a:solidFill>
                  <a:srgbClr val="FF0000"/>
                </a:solidFill>
                <a:latin typeface="+mj-lt"/>
                <a:cs typeface="Times New Roman" panose="02020603050405020304" pitchFamily="18" charset="0"/>
              </a:rPr>
              <a:t>Đồng diễn thể dục</a:t>
            </a:r>
          </a:p>
        </p:txBody>
      </p:sp>
      <p:pic>
        <p:nvPicPr>
          <p:cNvPr id="6155" name="Picture 11" descr="5">
            <a:extLst>
              <a:ext uri="{FF2B5EF4-FFF2-40B4-BE49-F238E27FC236}">
                <a16:creationId xmlns:a16="http://schemas.microsoft.com/office/drawing/2014/main" xmlns="" id="{F81CEE6B-330E-4C55-8937-DFA92E2C0EF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36151" y="609600"/>
            <a:ext cx="11455045" cy="45720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56" name="Oval 12">
            <a:extLst>
              <a:ext uri="{FF2B5EF4-FFF2-40B4-BE49-F238E27FC236}">
                <a16:creationId xmlns:a16="http://schemas.microsoft.com/office/drawing/2014/main" xmlns="" id="{A76A6B9B-13DF-4D33-A425-9923610D271E}"/>
              </a:ext>
            </a:extLst>
          </p:cNvPr>
          <p:cNvSpPr>
            <a:spLocks noChangeArrowheads="1"/>
          </p:cNvSpPr>
          <p:nvPr/>
        </p:nvSpPr>
        <p:spPr bwMode="auto">
          <a:xfrm>
            <a:off x="1746205" y="685800"/>
            <a:ext cx="1238383" cy="533400"/>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4000">
                <a:solidFill>
                  <a:srgbClr val="FF0000"/>
                </a:solidFill>
                <a:latin typeface="+mj-lt"/>
                <a:cs typeface="Times New Roman" panose="02020603050405020304" pitchFamily="18" charset="0"/>
              </a:rPr>
              <a:t>2</a:t>
            </a:r>
          </a:p>
        </p:txBody>
      </p:sp>
      <p:sp>
        <p:nvSpPr>
          <p:cNvPr id="6157" name="Text Box 13">
            <a:extLst>
              <a:ext uri="{FF2B5EF4-FFF2-40B4-BE49-F238E27FC236}">
                <a16:creationId xmlns:a16="http://schemas.microsoft.com/office/drawing/2014/main" xmlns="" id="{1250A08B-9A55-4F1E-8E96-98AEBBB9B796}"/>
              </a:ext>
            </a:extLst>
          </p:cNvPr>
          <p:cNvSpPr txBox="1">
            <a:spLocks noChangeArrowheads="1"/>
          </p:cNvSpPr>
          <p:nvPr/>
        </p:nvSpPr>
        <p:spPr bwMode="auto">
          <a:xfrm>
            <a:off x="2148163" y="5776367"/>
            <a:ext cx="7017505" cy="707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4000" b="1">
                <a:solidFill>
                  <a:srgbClr val="FF0000"/>
                </a:solidFill>
                <a:latin typeface="+mj-lt"/>
                <a:cs typeface="Times New Roman" panose="02020603050405020304" pitchFamily="18" charset="0"/>
              </a:rPr>
              <a:t>Vui chơi đêm Trung thu</a:t>
            </a:r>
          </a:p>
        </p:txBody>
      </p:sp>
      <p:pic>
        <p:nvPicPr>
          <p:cNvPr id="6158" name="Picture 14" descr="6">
            <a:extLst>
              <a:ext uri="{FF2B5EF4-FFF2-40B4-BE49-F238E27FC236}">
                <a16:creationId xmlns:a16="http://schemas.microsoft.com/office/drawing/2014/main" xmlns="" id="{77E17A0D-15B0-4789-BFED-128BF642D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8" y="685800"/>
            <a:ext cx="11558244" cy="48006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59" name="Oval 15">
            <a:extLst>
              <a:ext uri="{FF2B5EF4-FFF2-40B4-BE49-F238E27FC236}">
                <a16:creationId xmlns:a16="http://schemas.microsoft.com/office/drawing/2014/main" xmlns="" id="{80CB491C-57B9-4EB9-88A7-11B1789F1174}"/>
              </a:ext>
            </a:extLst>
          </p:cNvPr>
          <p:cNvSpPr>
            <a:spLocks noChangeArrowheads="1"/>
          </p:cNvSpPr>
          <p:nvPr/>
        </p:nvSpPr>
        <p:spPr bwMode="auto">
          <a:xfrm>
            <a:off x="1835637" y="838200"/>
            <a:ext cx="1135185" cy="457200"/>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4000">
                <a:solidFill>
                  <a:srgbClr val="FF0000"/>
                </a:solidFill>
                <a:latin typeface="+mj-lt"/>
                <a:cs typeface="Times New Roman" panose="02020603050405020304" pitchFamily="18" charset="0"/>
              </a:rPr>
              <a:t>3</a:t>
            </a:r>
          </a:p>
        </p:txBody>
      </p:sp>
      <p:sp>
        <p:nvSpPr>
          <p:cNvPr id="6160" name="Text Box 16">
            <a:extLst>
              <a:ext uri="{FF2B5EF4-FFF2-40B4-BE49-F238E27FC236}">
                <a16:creationId xmlns:a16="http://schemas.microsoft.com/office/drawing/2014/main" xmlns="" id="{9231F4D5-2953-4944-899C-7CBFF4CF591F}"/>
              </a:ext>
            </a:extLst>
          </p:cNvPr>
          <p:cNvSpPr txBox="1">
            <a:spLocks noChangeArrowheads="1"/>
          </p:cNvSpPr>
          <p:nvPr/>
        </p:nvSpPr>
        <p:spPr bwMode="auto">
          <a:xfrm>
            <a:off x="2271077" y="5838279"/>
            <a:ext cx="7017505" cy="707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4000" b="1">
                <a:solidFill>
                  <a:srgbClr val="FF0000"/>
                </a:solidFill>
                <a:latin typeface="+mj-lt"/>
                <a:cs typeface="Times New Roman" panose="02020603050405020304" pitchFamily="18" charset="0"/>
              </a:rPr>
              <a:t>Biểu diễn văn nghệ</a:t>
            </a:r>
          </a:p>
        </p:txBody>
      </p:sp>
      <p:pic>
        <p:nvPicPr>
          <p:cNvPr id="6161" name="Picture 17" descr="1">
            <a:extLst>
              <a:ext uri="{FF2B5EF4-FFF2-40B4-BE49-F238E27FC236}">
                <a16:creationId xmlns:a16="http://schemas.microsoft.com/office/drawing/2014/main" xmlns="" id="{4E9C1D0C-B429-48F9-8BA8-0896B3516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8" y="762000"/>
            <a:ext cx="11558244" cy="47244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62" name="Oval 18">
            <a:extLst>
              <a:ext uri="{FF2B5EF4-FFF2-40B4-BE49-F238E27FC236}">
                <a16:creationId xmlns:a16="http://schemas.microsoft.com/office/drawing/2014/main" xmlns="" id="{D87230BF-6E22-40F4-B3BB-A58774CB8EAD}"/>
              </a:ext>
            </a:extLst>
          </p:cNvPr>
          <p:cNvSpPr>
            <a:spLocks noChangeArrowheads="1"/>
          </p:cNvSpPr>
          <p:nvPr/>
        </p:nvSpPr>
        <p:spPr bwMode="auto">
          <a:xfrm>
            <a:off x="1746205" y="847726"/>
            <a:ext cx="1238383" cy="447675"/>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4000">
                <a:solidFill>
                  <a:srgbClr val="FF0000"/>
                </a:solidFill>
                <a:latin typeface="+mj-lt"/>
                <a:cs typeface="Times New Roman" panose="02020603050405020304" pitchFamily="18" charset="0"/>
              </a:rPr>
              <a:t>4</a:t>
            </a:r>
          </a:p>
        </p:txBody>
      </p:sp>
      <p:sp>
        <p:nvSpPr>
          <p:cNvPr id="6163" name="Text Box 19">
            <a:extLst>
              <a:ext uri="{FF2B5EF4-FFF2-40B4-BE49-F238E27FC236}">
                <a16:creationId xmlns:a16="http://schemas.microsoft.com/office/drawing/2014/main" xmlns="" id="{7CBB5EAE-C547-499D-A2BA-C8441C9E6354}"/>
              </a:ext>
            </a:extLst>
          </p:cNvPr>
          <p:cNvSpPr txBox="1">
            <a:spLocks noChangeArrowheads="1"/>
          </p:cNvSpPr>
          <p:nvPr/>
        </p:nvSpPr>
        <p:spPr bwMode="auto">
          <a:xfrm>
            <a:off x="2393991" y="5867913"/>
            <a:ext cx="7017505" cy="707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4000" b="1">
                <a:solidFill>
                  <a:srgbClr val="FF0000"/>
                </a:solidFill>
                <a:latin typeface="+mj-lt"/>
                <a:cs typeface="Times New Roman" panose="02020603050405020304" pitchFamily="18" charset="0"/>
              </a:rPr>
              <a:t>Thăm viện bảo tàng</a:t>
            </a:r>
          </a:p>
        </p:txBody>
      </p:sp>
      <p:pic>
        <p:nvPicPr>
          <p:cNvPr id="6164" name="Picture 20" descr="3">
            <a:extLst>
              <a:ext uri="{FF2B5EF4-FFF2-40B4-BE49-F238E27FC236}">
                <a16:creationId xmlns:a16="http://schemas.microsoft.com/office/drawing/2014/main" xmlns="" id="{543763D2-1C34-43F9-A69A-5F4DA71165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784" y="685800"/>
            <a:ext cx="11351846" cy="46482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65" name="Oval 21">
            <a:extLst>
              <a:ext uri="{FF2B5EF4-FFF2-40B4-BE49-F238E27FC236}">
                <a16:creationId xmlns:a16="http://schemas.microsoft.com/office/drawing/2014/main" xmlns="" id="{485D32E9-F220-480E-BB55-5AEEE59EDBA1}"/>
              </a:ext>
            </a:extLst>
          </p:cNvPr>
          <p:cNvSpPr>
            <a:spLocks noChangeArrowheads="1"/>
          </p:cNvSpPr>
          <p:nvPr/>
        </p:nvSpPr>
        <p:spPr bwMode="auto">
          <a:xfrm>
            <a:off x="1898605" y="787400"/>
            <a:ext cx="1238383" cy="508000"/>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4000">
                <a:solidFill>
                  <a:srgbClr val="FF0000"/>
                </a:solidFill>
                <a:latin typeface="+mj-lt"/>
                <a:cs typeface="Times New Roman" panose="02020603050405020304" pitchFamily="18" charset="0"/>
              </a:rPr>
              <a:t>5</a:t>
            </a:r>
          </a:p>
        </p:txBody>
      </p:sp>
      <p:sp>
        <p:nvSpPr>
          <p:cNvPr id="6166" name="Text Box 22">
            <a:extLst>
              <a:ext uri="{FF2B5EF4-FFF2-40B4-BE49-F238E27FC236}">
                <a16:creationId xmlns:a16="http://schemas.microsoft.com/office/drawing/2014/main" xmlns="" id="{C7BC9843-2005-4E7D-8792-1AD590A169B4}"/>
              </a:ext>
            </a:extLst>
          </p:cNvPr>
          <p:cNvSpPr txBox="1">
            <a:spLocks noChangeArrowheads="1"/>
          </p:cNvSpPr>
          <p:nvPr/>
        </p:nvSpPr>
        <p:spPr bwMode="auto">
          <a:xfrm>
            <a:off x="2271078" y="5867913"/>
            <a:ext cx="7017505" cy="707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4000" b="1">
                <a:solidFill>
                  <a:srgbClr val="FF0000"/>
                </a:solidFill>
                <a:latin typeface="+mj-lt"/>
                <a:cs typeface="Times New Roman" panose="02020603050405020304" pitchFamily="18" charset="0"/>
              </a:rPr>
              <a:t>Thăm gia đình liệt sĩ</a:t>
            </a:r>
          </a:p>
        </p:txBody>
      </p:sp>
      <p:pic>
        <p:nvPicPr>
          <p:cNvPr id="6167" name="Picture 23" descr="2">
            <a:extLst>
              <a:ext uri="{FF2B5EF4-FFF2-40B4-BE49-F238E27FC236}">
                <a16:creationId xmlns:a16="http://schemas.microsoft.com/office/drawing/2014/main" xmlns="" id="{3E3F1632-E9EA-496B-9E4D-F3390A1A54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718" y="609600"/>
            <a:ext cx="11558244" cy="46482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68" name="Oval 24">
            <a:extLst>
              <a:ext uri="{FF2B5EF4-FFF2-40B4-BE49-F238E27FC236}">
                <a16:creationId xmlns:a16="http://schemas.microsoft.com/office/drawing/2014/main" xmlns="" id="{16D5DB89-2255-40CA-A96D-6C582EA95623}"/>
              </a:ext>
            </a:extLst>
          </p:cNvPr>
          <p:cNvSpPr>
            <a:spLocks noChangeArrowheads="1"/>
          </p:cNvSpPr>
          <p:nvPr/>
        </p:nvSpPr>
        <p:spPr bwMode="auto">
          <a:xfrm>
            <a:off x="1746205" y="635000"/>
            <a:ext cx="1238383" cy="508000"/>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4000">
                <a:solidFill>
                  <a:srgbClr val="FF0000"/>
                </a:solidFill>
                <a:latin typeface="+mj-lt"/>
                <a:cs typeface="Times New Roman" panose="02020603050405020304" pitchFamily="18" charset="0"/>
              </a:rPr>
              <a:t>6</a:t>
            </a:r>
          </a:p>
        </p:txBody>
      </p:sp>
      <p:sp>
        <p:nvSpPr>
          <p:cNvPr id="6169" name="Text Box 25">
            <a:extLst>
              <a:ext uri="{FF2B5EF4-FFF2-40B4-BE49-F238E27FC236}">
                <a16:creationId xmlns:a16="http://schemas.microsoft.com/office/drawing/2014/main" xmlns="" id="{57DB86B6-45F5-4E35-9ECD-736517757F6F}"/>
              </a:ext>
            </a:extLst>
          </p:cNvPr>
          <p:cNvSpPr txBox="1">
            <a:spLocks noChangeArrowheads="1"/>
          </p:cNvSpPr>
          <p:nvPr/>
        </p:nvSpPr>
        <p:spPr bwMode="auto">
          <a:xfrm>
            <a:off x="1808460" y="5822140"/>
            <a:ext cx="8049491" cy="707886"/>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4000" b="1">
                <a:solidFill>
                  <a:srgbClr val="FF0000"/>
                </a:solidFill>
                <a:latin typeface="+mj-lt"/>
                <a:cs typeface="Times New Roman" panose="02020603050405020304" pitchFamily="18" charset="0"/>
              </a:rPr>
              <a:t>Chăm sóc đài tưởng niệm liệt sĩ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linds(horizontal)">
                                      <p:cBhvr>
                                        <p:cTn id="7" dur="500"/>
                                        <p:tgtEl>
                                          <p:spTgt spid="615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blinds(horizontal)">
                                      <p:cBhvr>
                                        <p:cTn id="10" dur="500"/>
                                        <p:tgtEl>
                                          <p:spTgt spid="61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153"/>
                                        </p:tgtEl>
                                        <p:attrNameLst>
                                          <p:attrName>style.visibility</p:attrName>
                                        </p:attrNameLst>
                                      </p:cBhvr>
                                      <p:to>
                                        <p:strVal val="visible"/>
                                      </p:to>
                                    </p:set>
                                    <p:animEffect transition="in" filter="blinds(horizontal)">
                                      <p:cBhvr>
                                        <p:cTn id="15" dur="500"/>
                                        <p:tgtEl>
                                          <p:spTgt spid="615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grpId="1" nodeType="clickEffect">
                                  <p:stCondLst>
                                    <p:cond delay="0"/>
                                  </p:stCondLst>
                                  <p:childTnLst>
                                    <p:animEffect transition="out" filter="blinds(horizontal)">
                                      <p:cBhvr>
                                        <p:cTn id="19" dur="500"/>
                                        <p:tgtEl>
                                          <p:spTgt spid="6153"/>
                                        </p:tgtEl>
                                      </p:cBhvr>
                                    </p:animEffect>
                                    <p:set>
                                      <p:cBhvr>
                                        <p:cTn id="20" dur="1" fill="hold">
                                          <p:stCondLst>
                                            <p:cond delay="499"/>
                                          </p:stCondLst>
                                        </p:cTn>
                                        <p:tgtEl>
                                          <p:spTgt spid="6153"/>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6150"/>
                                        </p:tgtEl>
                                      </p:cBhvr>
                                    </p:animEffect>
                                    <p:set>
                                      <p:cBhvr>
                                        <p:cTn id="23" dur="1" fill="hold">
                                          <p:stCondLst>
                                            <p:cond delay="499"/>
                                          </p:stCondLst>
                                        </p:cTn>
                                        <p:tgtEl>
                                          <p:spTgt spid="6150"/>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6151"/>
                                        </p:tgtEl>
                                      </p:cBhvr>
                                    </p:animEffect>
                                    <p:set>
                                      <p:cBhvr>
                                        <p:cTn id="26" dur="1" fill="hold">
                                          <p:stCondLst>
                                            <p:cond delay="499"/>
                                          </p:stCondLst>
                                        </p:cTn>
                                        <p:tgtEl>
                                          <p:spTgt spid="615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6155"/>
                                        </p:tgtEl>
                                        <p:attrNameLst>
                                          <p:attrName>style.visibility</p:attrName>
                                        </p:attrNameLst>
                                      </p:cBhvr>
                                      <p:to>
                                        <p:strVal val="visible"/>
                                      </p:to>
                                    </p:set>
                                    <p:animEffect transition="in" filter="box(in)">
                                      <p:cBhvr>
                                        <p:cTn id="31" dur="500"/>
                                        <p:tgtEl>
                                          <p:spTgt spid="6155"/>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6156"/>
                                        </p:tgtEl>
                                        <p:attrNameLst>
                                          <p:attrName>style.visibility</p:attrName>
                                        </p:attrNameLst>
                                      </p:cBhvr>
                                      <p:to>
                                        <p:strVal val="visible"/>
                                      </p:to>
                                    </p:set>
                                    <p:animEffect transition="in" filter="box(in)">
                                      <p:cBhvr>
                                        <p:cTn id="34" dur="500"/>
                                        <p:tgtEl>
                                          <p:spTgt spid="615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6157"/>
                                        </p:tgtEl>
                                        <p:attrNameLst>
                                          <p:attrName>style.visibility</p:attrName>
                                        </p:attrNameLst>
                                      </p:cBhvr>
                                      <p:to>
                                        <p:strVal val="visible"/>
                                      </p:to>
                                    </p:set>
                                    <p:animEffect transition="in" filter="blinds(horizontal)">
                                      <p:cBhvr>
                                        <p:cTn id="39" dur="500"/>
                                        <p:tgtEl>
                                          <p:spTgt spid="615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nodeType="clickEffect">
                                  <p:stCondLst>
                                    <p:cond delay="0"/>
                                  </p:stCondLst>
                                  <p:childTnLst>
                                    <p:animEffect transition="out" filter="blinds(horizontal)">
                                      <p:cBhvr>
                                        <p:cTn id="43" dur="500"/>
                                        <p:tgtEl>
                                          <p:spTgt spid="6155"/>
                                        </p:tgtEl>
                                      </p:cBhvr>
                                    </p:animEffect>
                                    <p:set>
                                      <p:cBhvr>
                                        <p:cTn id="44" dur="1" fill="hold">
                                          <p:stCondLst>
                                            <p:cond delay="499"/>
                                          </p:stCondLst>
                                        </p:cTn>
                                        <p:tgtEl>
                                          <p:spTgt spid="6155"/>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6156"/>
                                        </p:tgtEl>
                                      </p:cBhvr>
                                    </p:animEffect>
                                    <p:set>
                                      <p:cBhvr>
                                        <p:cTn id="47" dur="1" fill="hold">
                                          <p:stCondLst>
                                            <p:cond delay="499"/>
                                          </p:stCondLst>
                                        </p:cTn>
                                        <p:tgtEl>
                                          <p:spTgt spid="6156"/>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250"/>
                                        <p:tgtEl>
                                          <p:spTgt spid="6157"/>
                                        </p:tgtEl>
                                      </p:cBhvr>
                                    </p:animEffect>
                                    <p:set>
                                      <p:cBhvr>
                                        <p:cTn id="50" dur="1" fill="hold">
                                          <p:stCondLst>
                                            <p:cond delay="249"/>
                                          </p:stCondLst>
                                        </p:cTn>
                                        <p:tgtEl>
                                          <p:spTgt spid="6157"/>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nodeType="clickEffect">
                                  <p:stCondLst>
                                    <p:cond delay="0"/>
                                  </p:stCondLst>
                                  <p:childTnLst>
                                    <p:set>
                                      <p:cBhvr>
                                        <p:cTn id="54" dur="1" fill="hold">
                                          <p:stCondLst>
                                            <p:cond delay="0"/>
                                          </p:stCondLst>
                                        </p:cTn>
                                        <p:tgtEl>
                                          <p:spTgt spid="6158"/>
                                        </p:tgtEl>
                                        <p:attrNameLst>
                                          <p:attrName>style.visibility</p:attrName>
                                        </p:attrNameLst>
                                      </p:cBhvr>
                                      <p:to>
                                        <p:strVal val="visible"/>
                                      </p:to>
                                    </p:set>
                                    <p:animEffect transition="in" filter="checkerboard(across)">
                                      <p:cBhvr>
                                        <p:cTn id="55" dur="500"/>
                                        <p:tgtEl>
                                          <p:spTgt spid="6158"/>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6159"/>
                                        </p:tgtEl>
                                        <p:attrNameLst>
                                          <p:attrName>style.visibility</p:attrName>
                                        </p:attrNameLst>
                                      </p:cBhvr>
                                      <p:to>
                                        <p:strVal val="visible"/>
                                      </p:to>
                                    </p:set>
                                    <p:animEffect transition="in" filter="checkerboard(across)">
                                      <p:cBhvr>
                                        <p:cTn id="58" dur="500"/>
                                        <p:tgtEl>
                                          <p:spTgt spid="615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6160"/>
                                        </p:tgtEl>
                                        <p:attrNameLst>
                                          <p:attrName>style.visibility</p:attrName>
                                        </p:attrNameLst>
                                      </p:cBhvr>
                                      <p:to>
                                        <p:strVal val="visible"/>
                                      </p:to>
                                    </p:set>
                                    <p:animEffect transition="in" filter="blinds(horizontal)">
                                      <p:cBhvr>
                                        <p:cTn id="63" dur="500"/>
                                        <p:tgtEl>
                                          <p:spTgt spid="616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xit" presetSubtype="10" fill="hold" grpId="1" nodeType="clickEffect">
                                  <p:stCondLst>
                                    <p:cond delay="0"/>
                                  </p:stCondLst>
                                  <p:childTnLst>
                                    <p:animEffect transition="out" filter="blinds(horizontal)">
                                      <p:cBhvr>
                                        <p:cTn id="67" dur="500"/>
                                        <p:tgtEl>
                                          <p:spTgt spid="6159"/>
                                        </p:tgtEl>
                                      </p:cBhvr>
                                    </p:animEffect>
                                    <p:set>
                                      <p:cBhvr>
                                        <p:cTn id="68" dur="1" fill="hold">
                                          <p:stCondLst>
                                            <p:cond delay="499"/>
                                          </p:stCondLst>
                                        </p:cTn>
                                        <p:tgtEl>
                                          <p:spTgt spid="6159"/>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6160"/>
                                        </p:tgtEl>
                                      </p:cBhvr>
                                    </p:animEffect>
                                    <p:set>
                                      <p:cBhvr>
                                        <p:cTn id="71" dur="1" fill="hold">
                                          <p:stCondLst>
                                            <p:cond delay="499"/>
                                          </p:stCondLst>
                                        </p:cTn>
                                        <p:tgtEl>
                                          <p:spTgt spid="6160"/>
                                        </p:tgtEl>
                                        <p:attrNameLst>
                                          <p:attrName>style.visibility</p:attrName>
                                        </p:attrNameLst>
                                      </p:cBhvr>
                                      <p:to>
                                        <p:strVal val="hidden"/>
                                      </p:to>
                                    </p:set>
                                  </p:childTnLst>
                                </p:cTn>
                              </p:par>
                              <p:par>
                                <p:cTn id="72" presetID="3" presetClass="exit" presetSubtype="10" fill="hold" nodeType="withEffect">
                                  <p:stCondLst>
                                    <p:cond delay="0"/>
                                  </p:stCondLst>
                                  <p:childTnLst>
                                    <p:animEffect transition="out" filter="blinds(horizontal)">
                                      <p:cBhvr>
                                        <p:cTn id="73" dur="500"/>
                                        <p:tgtEl>
                                          <p:spTgt spid="6158"/>
                                        </p:tgtEl>
                                      </p:cBhvr>
                                    </p:animEffect>
                                    <p:set>
                                      <p:cBhvr>
                                        <p:cTn id="74" dur="1" fill="hold">
                                          <p:stCondLst>
                                            <p:cond delay="499"/>
                                          </p:stCondLst>
                                        </p:cTn>
                                        <p:tgtEl>
                                          <p:spTgt spid="615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8" presetClass="entr" presetSubtype="16" fill="hold" nodeType="clickEffect">
                                  <p:stCondLst>
                                    <p:cond delay="0"/>
                                  </p:stCondLst>
                                  <p:childTnLst>
                                    <p:set>
                                      <p:cBhvr>
                                        <p:cTn id="78" dur="1" fill="hold">
                                          <p:stCondLst>
                                            <p:cond delay="0"/>
                                          </p:stCondLst>
                                        </p:cTn>
                                        <p:tgtEl>
                                          <p:spTgt spid="6161"/>
                                        </p:tgtEl>
                                        <p:attrNameLst>
                                          <p:attrName>style.visibility</p:attrName>
                                        </p:attrNameLst>
                                      </p:cBhvr>
                                      <p:to>
                                        <p:strVal val="visible"/>
                                      </p:to>
                                    </p:set>
                                    <p:animEffect transition="in" filter="diamond(in)">
                                      <p:cBhvr>
                                        <p:cTn id="79" dur="250"/>
                                        <p:tgtEl>
                                          <p:spTgt spid="6161"/>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6162"/>
                                        </p:tgtEl>
                                        <p:attrNameLst>
                                          <p:attrName>style.visibility</p:attrName>
                                        </p:attrNameLst>
                                      </p:cBhvr>
                                      <p:to>
                                        <p:strVal val="visible"/>
                                      </p:to>
                                    </p:set>
                                    <p:animEffect transition="in" filter="diamond(in)">
                                      <p:cBhvr>
                                        <p:cTn id="82" dur="250"/>
                                        <p:tgtEl>
                                          <p:spTgt spid="616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6163"/>
                                        </p:tgtEl>
                                        <p:attrNameLst>
                                          <p:attrName>style.visibility</p:attrName>
                                        </p:attrNameLst>
                                      </p:cBhvr>
                                      <p:to>
                                        <p:strVal val="visible"/>
                                      </p:to>
                                    </p:set>
                                    <p:animEffect transition="in" filter="blinds(horizontal)">
                                      <p:cBhvr>
                                        <p:cTn id="87" dur="500"/>
                                        <p:tgtEl>
                                          <p:spTgt spid="616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xit" presetSubtype="10" fill="hold" nodeType="clickEffect">
                                  <p:stCondLst>
                                    <p:cond delay="0"/>
                                  </p:stCondLst>
                                  <p:childTnLst>
                                    <p:animEffect transition="out" filter="blinds(horizontal)">
                                      <p:cBhvr>
                                        <p:cTn id="91" dur="500"/>
                                        <p:tgtEl>
                                          <p:spTgt spid="6161"/>
                                        </p:tgtEl>
                                      </p:cBhvr>
                                    </p:animEffect>
                                    <p:set>
                                      <p:cBhvr>
                                        <p:cTn id="92" dur="1" fill="hold">
                                          <p:stCondLst>
                                            <p:cond delay="499"/>
                                          </p:stCondLst>
                                        </p:cTn>
                                        <p:tgtEl>
                                          <p:spTgt spid="6161"/>
                                        </p:tgtEl>
                                        <p:attrNameLst>
                                          <p:attrName>style.visibility</p:attrName>
                                        </p:attrNameLst>
                                      </p:cBhvr>
                                      <p:to>
                                        <p:strVal val="hidden"/>
                                      </p:to>
                                    </p:set>
                                  </p:childTnLst>
                                </p:cTn>
                              </p:par>
                              <p:par>
                                <p:cTn id="93" presetID="3" presetClass="exit" presetSubtype="10" fill="hold" grpId="1" nodeType="withEffect">
                                  <p:stCondLst>
                                    <p:cond delay="0"/>
                                  </p:stCondLst>
                                  <p:childTnLst>
                                    <p:animEffect transition="out" filter="blinds(horizontal)">
                                      <p:cBhvr>
                                        <p:cTn id="94" dur="500"/>
                                        <p:tgtEl>
                                          <p:spTgt spid="6162"/>
                                        </p:tgtEl>
                                      </p:cBhvr>
                                    </p:animEffect>
                                    <p:set>
                                      <p:cBhvr>
                                        <p:cTn id="95" dur="1" fill="hold">
                                          <p:stCondLst>
                                            <p:cond delay="499"/>
                                          </p:stCondLst>
                                        </p:cTn>
                                        <p:tgtEl>
                                          <p:spTgt spid="6162"/>
                                        </p:tgtEl>
                                        <p:attrNameLst>
                                          <p:attrName>style.visibility</p:attrName>
                                        </p:attrNameLst>
                                      </p:cBhvr>
                                      <p:to>
                                        <p:strVal val="hidden"/>
                                      </p:to>
                                    </p:set>
                                  </p:childTnLst>
                                </p:cTn>
                              </p:par>
                              <p:par>
                                <p:cTn id="96" presetID="3" presetClass="exit" presetSubtype="10" fill="hold" grpId="1" nodeType="withEffect">
                                  <p:stCondLst>
                                    <p:cond delay="0"/>
                                  </p:stCondLst>
                                  <p:childTnLst>
                                    <p:animEffect transition="out" filter="blinds(horizontal)">
                                      <p:cBhvr>
                                        <p:cTn id="97" dur="500"/>
                                        <p:tgtEl>
                                          <p:spTgt spid="6163"/>
                                        </p:tgtEl>
                                      </p:cBhvr>
                                    </p:animEffect>
                                    <p:set>
                                      <p:cBhvr>
                                        <p:cTn id="98" dur="1" fill="hold">
                                          <p:stCondLst>
                                            <p:cond delay="499"/>
                                          </p:stCondLst>
                                        </p:cTn>
                                        <p:tgtEl>
                                          <p:spTgt spid="6163"/>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6164"/>
                                        </p:tgtEl>
                                        <p:attrNameLst>
                                          <p:attrName>style.visibility</p:attrName>
                                        </p:attrNameLst>
                                      </p:cBhvr>
                                      <p:to>
                                        <p:strVal val="visible"/>
                                      </p:to>
                                    </p:set>
                                    <p:anim calcmode="lin" valueType="num">
                                      <p:cBhvr additive="base">
                                        <p:cTn id="103" dur="500" fill="hold"/>
                                        <p:tgtEl>
                                          <p:spTgt spid="6164"/>
                                        </p:tgtEl>
                                        <p:attrNameLst>
                                          <p:attrName>ppt_x</p:attrName>
                                        </p:attrNameLst>
                                      </p:cBhvr>
                                      <p:tavLst>
                                        <p:tav tm="0">
                                          <p:val>
                                            <p:strVal val="#ppt_x"/>
                                          </p:val>
                                        </p:tav>
                                        <p:tav tm="100000">
                                          <p:val>
                                            <p:strVal val="#ppt_x"/>
                                          </p:val>
                                        </p:tav>
                                      </p:tavLst>
                                    </p:anim>
                                    <p:anim calcmode="lin" valueType="num">
                                      <p:cBhvr additive="base">
                                        <p:cTn id="104" dur="500" fill="hold"/>
                                        <p:tgtEl>
                                          <p:spTgt spid="616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165"/>
                                        </p:tgtEl>
                                        <p:attrNameLst>
                                          <p:attrName>style.visibility</p:attrName>
                                        </p:attrNameLst>
                                      </p:cBhvr>
                                      <p:to>
                                        <p:strVal val="visible"/>
                                      </p:to>
                                    </p:set>
                                    <p:anim calcmode="lin" valueType="num">
                                      <p:cBhvr additive="base">
                                        <p:cTn id="107" dur="500" fill="hold"/>
                                        <p:tgtEl>
                                          <p:spTgt spid="6165"/>
                                        </p:tgtEl>
                                        <p:attrNameLst>
                                          <p:attrName>ppt_x</p:attrName>
                                        </p:attrNameLst>
                                      </p:cBhvr>
                                      <p:tavLst>
                                        <p:tav tm="0">
                                          <p:val>
                                            <p:strVal val="#ppt_x"/>
                                          </p:val>
                                        </p:tav>
                                        <p:tav tm="100000">
                                          <p:val>
                                            <p:strVal val="#ppt_x"/>
                                          </p:val>
                                        </p:tav>
                                      </p:tavLst>
                                    </p:anim>
                                    <p:anim calcmode="lin" valueType="num">
                                      <p:cBhvr additive="base">
                                        <p:cTn id="108" dur="500" fill="hold"/>
                                        <p:tgtEl>
                                          <p:spTgt spid="6165"/>
                                        </p:tgtEl>
                                        <p:attrNameLst>
                                          <p:attrName>ppt_y</p:attrName>
                                        </p:attrNameLst>
                                      </p:cBhvr>
                                      <p:tavLst>
                                        <p:tav tm="0">
                                          <p:val>
                                            <p:strVal val="1+#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6166"/>
                                        </p:tgtEl>
                                        <p:attrNameLst>
                                          <p:attrName>style.visibility</p:attrName>
                                        </p:attrNameLst>
                                      </p:cBhvr>
                                      <p:to>
                                        <p:strVal val="visible"/>
                                      </p:to>
                                    </p:set>
                                    <p:animEffect transition="in" filter="blinds(horizontal)">
                                      <p:cBhvr>
                                        <p:cTn id="113" dur="500"/>
                                        <p:tgtEl>
                                          <p:spTgt spid="6166"/>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4" presetClass="exit" presetSubtype="16" fill="hold" nodeType="clickEffect">
                                  <p:stCondLst>
                                    <p:cond delay="0"/>
                                  </p:stCondLst>
                                  <p:childTnLst>
                                    <p:animEffect transition="out" filter="box(in)">
                                      <p:cBhvr>
                                        <p:cTn id="117" dur="500"/>
                                        <p:tgtEl>
                                          <p:spTgt spid="6164"/>
                                        </p:tgtEl>
                                      </p:cBhvr>
                                    </p:animEffect>
                                    <p:set>
                                      <p:cBhvr>
                                        <p:cTn id="118" dur="1" fill="hold">
                                          <p:stCondLst>
                                            <p:cond delay="499"/>
                                          </p:stCondLst>
                                        </p:cTn>
                                        <p:tgtEl>
                                          <p:spTgt spid="6164"/>
                                        </p:tgtEl>
                                        <p:attrNameLst>
                                          <p:attrName>style.visibility</p:attrName>
                                        </p:attrNameLst>
                                      </p:cBhvr>
                                      <p:to>
                                        <p:strVal val="hidden"/>
                                      </p:to>
                                    </p:set>
                                  </p:childTnLst>
                                </p:cTn>
                              </p:par>
                              <p:par>
                                <p:cTn id="119" presetID="4" presetClass="exit" presetSubtype="16" fill="hold" grpId="1" nodeType="withEffect">
                                  <p:stCondLst>
                                    <p:cond delay="0"/>
                                  </p:stCondLst>
                                  <p:childTnLst>
                                    <p:animEffect transition="out" filter="box(in)">
                                      <p:cBhvr>
                                        <p:cTn id="120" dur="500"/>
                                        <p:tgtEl>
                                          <p:spTgt spid="6165"/>
                                        </p:tgtEl>
                                      </p:cBhvr>
                                    </p:animEffect>
                                    <p:set>
                                      <p:cBhvr>
                                        <p:cTn id="121" dur="1" fill="hold">
                                          <p:stCondLst>
                                            <p:cond delay="499"/>
                                          </p:stCondLst>
                                        </p:cTn>
                                        <p:tgtEl>
                                          <p:spTgt spid="6165"/>
                                        </p:tgtEl>
                                        <p:attrNameLst>
                                          <p:attrName>style.visibility</p:attrName>
                                        </p:attrNameLst>
                                      </p:cBhvr>
                                      <p:to>
                                        <p:strVal val="hidden"/>
                                      </p:to>
                                    </p:set>
                                  </p:childTnLst>
                                </p:cTn>
                              </p:par>
                              <p:par>
                                <p:cTn id="122" presetID="4" presetClass="exit" presetSubtype="16" fill="hold" grpId="1" nodeType="withEffect">
                                  <p:stCondLst>
                                    <p:cond delay="0"/>
                                  </p:stCondLst>
                                  <p:childTnLst>
                                    <p:animEffect transition="out" filter="box(in)">
                                      <p:cBhvr>
                                        <p:cTn id="123" dur="500"/>
                                        <p:tgtEl>
                                          <p:spTgt spid="6166"/>
                                        </p:tgtEl>
                                      </p:cBhvr>
                                    </p:animEffect>
                                    <p:set>
                                      <p:cBhvr>
                                        <p:cTn id="124" dur="1" fill="hold">
                                          <p:stCondLst>
                                            <p:cond delay="499"/>
                                          </p:stCondLst>
                                        </p:cTn>
                                        <p:tgtEl>
                                          <p:spTgt spid="6166"/>
                                        </p:tgtEl>
                                        <p:attrNameLst>
                                          <p:attrName>style.visibility</p:attrName>
                                        </p:attrNameLst>
                                      </p:cBhvr>
                                      <p:to>
                                        <p:strVal val="hidden"/>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5" presetClass="entr" presetSubtype="0" fill="hold" nodeType="clickEffect">
                                  <p:stCondLst>
                                    <p:cond delay="0"/>
                                  </p:stCondLst>
                                  <p:childTnLst>
                                    <p:set>
                                      <p:cBhvr>
                                        <p:cTn id="128" dur="1" fill="hold">
                                          <p:stCondLst>
                                            <p:cond delay="0"/>
                                          </p:stCondLst>
                                        </p:cTn>
                                        <p:tgtEl>
                                          <p:spTgt spid="6167"/>
                                        </p:tgtEl>
                                        <p:attrNameLst>
                                          <p:attrName>style.visibility</p:attrName>
                                        </p:attrNameLst>
                                      </p:cBhvr>
                                      <p:to>
                                        <p:strVal val="visible"/>
                                      </p:to>
                                    </p:set>
                                    <p:anim calcmode="lin" valueType="num">
                                      <p:cBhvr>
                                        <p:cTn id="129" dur="250" fill="hold"/>
                                        <p:tgtEl>
                                          <p:spTgt spid="6167"/>
                                        </p:tgtEl>
                                        <p:attrNameLst>
                                          <p:attrName>ppt_w</p:attrName>
                                        </p:attrNameLst>
                                      </p:cBhvr>
                                      <p:tavLst>
                                        <p:tav tm="0">
                                          <p:val>
                                            <p:fltVal val="0"/>
                                          </p:val>
                                        </p:tav>
                                        <p:tav tm="100000">
                                          <p:val>
                                            <p:strVal val="#ppt_w"/>
                                          </p:val>
                                        </p:tav>
                                      </p:tavLst>
                                    </p:anim>
                                    <p:anim calcmode="lin" valueType="num">
                                      <p:cBhvr>
                                        <p:cTn id="130" dur="250" fill="hold"/>
                                        <p:tgtEl>
                                          <p:spTgt spid="6167"/>
                                        </p:tgtEl>
                                        <p:attrNameLst>
                                          <p:attrName>ppt_h</p:attrName>
                                        </p:attrNameLst>
                                      </p:cBhvr>
                                      <p:tavLst>
                                        <p:tav tm="0">
                                          <p:val>
                                            <p:fltVal val="0"/>
                                          </p:val>
                                        </p:tav>
                                        <p:tav tm="100000">
                                          <p:val>
                                            <p:strVal val="#ppt_h"/>
                                          </p:val>
                                        </p:tav>
                                      </p:tavLst>
                                    </p:anim>
                                    <p:anim calcmode="lin" valueType="num">
                                      <p:cBhvr>
                                        <p:cTn id="131" dur="250" fill="hold"/>
                                        <p:tgtEl>
                                          <p:spTgt spid="6167"/>
                                        </p:tgtEl>
                                        <p:attrNameLst>
                                          <p:attrName>ppt_x</p:attrName>
                                        </p:attrNameLst>
                                      </p:cBhvr>
                                      <p:tavLst>
                                        <p:tav tm="0" fmla="#ppt_x+(cos(-2*pi*(1-$))*-#ppt_x-sin(-2*pi*(1-$))*(1-#ppt_y))*(1-$)">
                                          <p:val>
                                            <p:fltVal val="0"/>
                                          </p:val>
                                        </p:tav>
                                        <p:tav tm="100000">
                                          <p:val>
                                            <p:fltVal val="1"/>
                                          </p:val>
                                        </p:tav>
                                      </p:tavLst>
                                    </p:anim>
                                    <p:anim calcmode="lin" valueType="num">
                                      <p:cBhvr>
                                        <p:cTn id="132" dur="250" fill="hold"/>
                                        <p:tgtEl>
                                          <p:spTgt spid="6167"/>
                                        </p:tgtEl>
                                        <p:attrNameLst>
                                          <p:attrName>ppt_y</p:attrName>
                                        </p:attrNameLst>
                                      </p:cBhvr>
                                      <p:tavLst>
                                        <p:tav tm="0" fmla="#ppt_y+(sin(-2*pi*(1-$))*-#ppt_x+cos(-2*pi*(1-$))*(1-#ppt_y))*(1-$)">
                                          <p:val>
                                            <p:fltVal val="0"/>
                                          </p:val>
                                        </p:tav>
                                        <p:tav tm="100000">
                                          <p:val>
                                            <p:fltVal val="1"/>
                                          </p:val>
                                        </p:tav>
                                      </p:tavLst>
                                    </p:anim>
                                  </p:childTnLst>
                                </p:cTn>
                              </p:par>
                              <p:par>
                                <p:cTn id="133" presetID="15" presetClass="entr" presetSubtype="0" fill="hold" grpId="0" nodeType="withEffect">
                                  <p:stCondLst>
                                    <p:cond delay="0"/>
                                  </p:stCondLst>
                                  <p:childTnLst>
                                    <p:set>
                                      <p:cBhvr>
                                        <p:cTn id="134" dur="1" fill="hold">
                                          <p:stCondLst>
                                            <p:cond delay="0"/>
                                          </p:stCondLst>
                                        </p:cTn>
                                        <p:tgtEl>
                                          <p:spTgt spid="6168"/>
                                        </p:tgtEl>
                                        <p:attrNameLst>
                                          <p:attrName>style.visibility</p:attrName>
                                        </p:attrNameLst>
                                      </p:cBhvr>
                                      <p:to>
                                        <p:strVal val="visible"/>
                                      </p:to>
                                    </p:set>
                                    <p:anim calcmode="lin" valueType="num">
                                      <p:cBhvr>
                                        <p:cTn id="135" dur="250" fill="hold"/>
                                        <p:tgtEl>
                                          <p:spTgt spid="6168"/>
                                        </p:tgtEl>
                                        <p:attrNameLst>
                                          <p:attrName>ppt_w</p:attrName>
                                        </p:attrNameLst>
                                      </p:cBhvr>
                                      <p:tavLst>
                                        <p:tav tm="0">
                                          <p:val>
                                            <p:fltVal val="0"/>
                                          </p:val>
                                        </p:tav>
                                        <p:tav tm="100000">
                                          <p:val>
                                            <p:strVal val="#ppt_w"/>
                                          </p:val>
                                        </p:tav>
                                      </p:tavLst>
                                    </p:anim>
                                    <p:anim calcmode="lin" valueType="num">
                                      <p:cBhvr>
                                        <p:cTn id="136" dur="250" fill="hold"/>
                                        <p:tgtEl>
                                          <p:spTgt spid="6168"/>
                                        </p:tgtEl>
                                        <p:attrNameLst>
                                          <p:attrName>ppt_h</p:attrName>
                                        </p:attrNameLst>
                                      </p:cBhvr>
                                      <p:tavLst>
                                        <p:tav tm="0">
                                          <p:val>
                                            <p:fltVal val="0"/>
                                          </p:val>
                                        </p:tav>
                                        <p:tav tm="100000">
                                          <p:val>
                                            <p:strVal val="#ppt_h"/>
                                          </p:val>
                                        </p:tav>
                                      </p:tavLst>
                                    </p:anim>
                                    <p:anim calcmode="lin" valueType="num">
                                      <p:cBhvr>
                                        <p:cTn id="137" dur="250" fill="hold"/>
                                        <p:tgtEl>
                                          <p:spTgt spid="6168"/>
                                        </p:tgtEl>
                                        <p:attrNameLst>
                                          <p:attrName>ppt_x</p:attrName>
                                        </p:attrNameLst>
                                      </p:cBhvr>
                                      <p:tavLst>
                                        <p:tav tm="0" fmla="#ppt_x+(cos(-2*pi*(1-$))*-#ppt_x-sin(-2*pi*(1-$))*(1-#ppt_y))*(1-$)">
                                          <p:val>
                                            <p:fltVal val="0"/>
                                          </p:val>
                                        </p:tav>
                                        <p:tav tm="100000">
                                          <p:val>
                                            <p:fltVal val="1"/>
                                          </p:val>
                                        </p:tav>
                                      </p:tavLst>
                                    </p:anim>
                                    <p:anim calcmode="lin" valueType="num">
                                      <p:cBhvr>
                                        <p:cTn id="138" dur="250" fill="hold"/>
                                        <p:tgtEl>
                                          <p:spTgt spid="61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39" fill="hold" nodeType="clickPar">
                      <p:stCondLst>
                        <p:cond delay="indefinite"/>
                      </p:stCondLst>
                      <p:childTnLst>
                        <p:par>
                          <p:cTn id="140" fill="hold" nodeType="withGroup">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6169"/>
                                        </p:tgtEl>
                                        <p:attrNameLst>
                                          <p:attrName>style.visibility</p:attrName>
                                        </p:attrNameLst>
                                      </p:cBhvr>
                                      <p:to>
                                        <p:strVal val="visible"/>
                                      </p:to>
                                    </p:set>
                                    <p:animEffect transition="in" filter="blinds(horizontal)">
                                      <p:cBhvr>
                                        <p:cTn id="143" dur="500"/>
                                        <p:tgtEl>
                                          <p:spTgt spid="6169"/>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5" presetClass="exit" presetSubtype="10" fill="hold" nodeType="clickEffect">
                                  <p:stCondLst>
                                    <p:cond delay="0"/>
                                  </p:stCondLst>
                                  <p:childTnLst>
                                    <p:animEffect transition="out" filter="checkerboard(across)">
                                      <p:cBhvr>
                                        <p:cTn id="147" dur="500"/>
                                        <p:tgtEl>
                                          <p:spTgt spid="6167"/>
                                        </p:tgtEl>
                                      </p:cBhvr>
                                    </p:animEffect>
                                    <p:set>
                                      <p:cBhvr>
                                        <p:cTn id="148" dur="1" fill="hold">
                                          <p:stCondLst>
                                            <p:cond delay="499"/>
                                          </p:stCondLst>
                                        </p:cTn>
                                        <p:tgtEl>
                                          <p:spTgt spid="6167"/>
                                        </p:tgtEl>
                                        <p:attrNameLst>
                                          <p:attrName>style.visibility</p:attrName>
                                        </p:attrNameLst>
                                      </p:cBhvr>
                                      <p:to>
                                        <p:strVal val="hidden"/>
                                      </p:to>
                                    </p:set>
                                  </p:childTnLst>
                                </p:cTn>
                              </p:par>
                              <p:par>
                                <p:cTn id="149" presetID="5" presetClass="exit" presetSubtype="10" fill="hold" grpId="1" nodeType="withEffect">
                                  <p:stCondLst>
                                    <p:cond delay="0"/>
                                  </p:stCondLst>
                                  <p:childTnLst>
                                    <p:animEffect transition="out" filter="checkerboard(across)">
                                      <p:cBhvr>
                                        <p:cTn id="150" dur="500"/>
                                        <p:tgtEl>
                                          <p:spTgt spid="6168"/>
                                        </p:tgtEl>
                                      </p:cBhvr>
                                    </p:animEffect>
                                    <p:set>
                                      <p:cBhvr>
                                        <p:cTn id="151" dur="1" fill="hold">
                                          <p:stCondLst>
                                            <p:cond delay="499"/>
                                          </p:stCondLst>
                                        </p:cTn>
                                        <p:tgtEl>
                                          <p:spTgt spid="6168"/>
                                        </p:tgtEl>
                                        <p:attrNameLst>
                                          <p:attrName>style.visibility</p:attrName>
                                        </p:attrNameLst>
                                      </p:cBhvr>
                                      <p:to>
                                        <p:strVal val="hidden"/>
                                      </p:to>
                                    </p:set>
                                  </p:childTnLst>
                                </p:cTn>
                              </p:par>
                              <p:par>
                                <p:cTn id="152" presetID="5" presetClass="exit" presetSubtype="10" fill="hold" grpId="1" nodeType="withEffect">
                                  <p:stCondLst>
                                    <p:cond delay="0"/>
                                  </p:stCondLst>
                                  <p:childTnLst>
                                    <p:animEffect transition="out" filter="checkerboard(across)">
                                      <p:cBhvr>
                                        <p:cTn id="153" dur="500"/>
                                        <p:tgtEl>
                                          <p:spTgt spid="6169"/>
                                        </p:tgtEl>
                                      </p:cBhvr>
                                    </p:animEffect>
                                    <p:set>
                                      <p:cBhvr>
                                        <p:cTn id="154" dur="1" fill="hold">
                                          <p:stCondLst>
                                            <p:cond delay="499"/>
                                          </p:stCondLst>
                                        </p:cTn>
                                        <p:tgtEl>
                                          <p:spTgt spid="61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P spid="6151" grpId="1" animBg="1"/>
      <p:bldP spid="6153" grpId="0"/>
      <p:bldP spid="6153" grpId="1"/>
      <p:bldP spid="6156" grpId="0" animBg="1"/>
      <p:bldP spid="6156" grpId="1" animBg="1"/>
      <p:bldP spid="6157" grpId="0" animBg="1"/>
      <p:bldP spid="6157" grpId="1" animBg="1"/>
      <p:bldP spid="6159" grpId="0" animBg="1"/>
      <p:bldP spid="6159" grpId="1" animBg="1"/>
      <p:bldP spid="6160" grpId="0" animBg="1"/>
      <p:bldP spid="6160" grpId="1" animBg="1"/>
      <p:bldP spid="6162" grpId="0" animBg="1"/>
      <p:bldP spid="6162" grpId="1" animBg="1"/>
      <p:bldP spid="6163" grpId="0" animBg="1"/>
      <p:bldP spid="6163" grpId="1" animBg="1"/>
      <p:bldP spid="6165" grpId="0" animBg="1"/>
      <p:bldP spid="6165" grpId="1" animBg="1"/>
      <p:bldP spid="6166" grpId="0" animBg="1"/>
      <p:bldP spid="6166" grpId="1" animBg="1"/>
      <p:bldP spid="6168" grpId="0" animBg="1"/>
      <p:bldP spid="6168" grpId="1" animBg="1"/>
      <p:bldP spid="6169" grpId="0"/>
      <p:bldP spid="616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descr="4">
            <a:extLst>
              <a:ext uri="{FF2B5EF4-FFF2-40B4-BE49-F238E27FC236}">
                <a16:creationId xmlns:a16="http://schemas.microsoft.com/office/drawing/2014/main" xmlns="" id="{160D3D8D-98C4-4F54-8657-796AC5293A1F}"/>
              </a:ext>
            </a:extLst>
          </p:cNvPr>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1" y="58449"/>
            <a:ext cx="4055059" cy="22987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3" name="Picture 11" descr="5">
            <a:extLst>
              <a:ext uri="{FF2B5EF4-FFF2-40B4-BE49-F238E27FC236}">
                <a16:creationId xmlns:a16="http://schemas.microsoft.com/office/drawing/2014/main" xmlns="" id="{126C8EDA-B5FA-474E-A49F-C546250D9DB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155671" y="45500"/>
            <a:ext cx="3880658" cy="2354551"/>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12" descr="6">
            <a:extLst>
              <a:ext uri="{FF2B5EF4-FFF2-40B4-BE49-F238E27FC236}">
                <a16:creationId xmlns:a16="http://schemas.microsoft.com/office/drawing/2014/main" xmlns="" id="{6AFE9152-2991-4FA1-AD98-17CBCBD37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7768" y="32554"/>
            <a:ext cx="4055059" cy="2380445"/>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5" name="Picture 13" descr="1">
            <a:extLst>
              <a:ext uri="{FF2B5EF4-FFF2-40B4-BE49-F238E27FC236}">
                <a16:creationId xmlns:a16="http://schemas.microsoft.com/office/drawing/2014/main" xmlns="" id="{B20A5B38-8A59-4553-951E-95A9FD25B4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6" y="3335779"/>
            <a:ext cx="4004361" cy="25146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6" name="Picture 14" descr="3">
            <a:extLst>
              <a:ext uri="{FF2B5EF4-FFF2-40B4-BE49-F238E27FC236}">
                <a16:creationId xmlns:a16="http://schemas.microsoft.com/office/drawing/2014/main" xmlns="" id="{815968AF-829C-4847-863E-DB4A8163EF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2" y="3335779"/>
            <a:ext cx="3880658" cy="2550689"/>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7" name="Picture 15" descr="2">
            <a:extLst>
              <a:ext uri="{FF2B5EF4-FFF2-40B4-BE49-F238E27FC236}">
                <a16:creationId xmlns:a16="http://schemas.microsoft.com/office/drawing/2014/main" xmlns="" id="{BDF634CD-55E5-4343-8A70-492AB9ED73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7768" y="3371868"/>
            <a:ext cx="4064105" cy="2514600"/>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8" name="Oval 16">
            <a:extLst>
              <a:ext uri="{FF2B5EF4-FFF2-40B4-BE49-F238E27FC236}">
                <a16:creationId xmlns:a16="http://schemas.microsoft.com/office/drawing/2014/main" xmlns="" id="{DA4AE87F-E032-4751-B96B-DC79CA93FEE1}"/>
              </a:ext>
            </a:extLst>
          </p:cNvPr>
          <p:cNvSpPr>
            <a:spLocks noChangeArrowheads="1"/>
          </p:cNvSpPr>
          <p:nvPr/>
        </p:nvSpPr>
        <p:spPr bwMode="auto">
          <a:xfrm>
            <a:off x="97977" y="173038"/>
            <a:ext cx="497768" cy="373062"/>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2400" b="1">
                <a:solidFill>
                  <a:srgbClr val="0000FF"/>
                </a:solidFill>
                <a:latin typeface="+mj-lt"/>
                <a:cs typeface="Times New Roman" panose="02020603050405020304" pitchFamily="18" charset="0"/>
              </a:rPr>
              <a:t>1</a:t>
            </a:r>
          </a:p>
        </p:txBody>
      </p:sp>
      <p:sp>
        <p:nvSpPr>
          <p:cNvPr id="10249" name="Oval 17">
            <a:extLst>
              <a:ext uri="{FF2B5EF4-FFF2-40B4-BE49-F238E27FC236}">
                <a16:creationId xmlns:a16="http://schemas.microsoft.com/office/drawing/2014/main" xmlns="" id="{C883FA67-27E3-4D69-A7B0-1C8FA9C9DB37}"/>
              </a:ext>
            </a:extLst>
          </p:cNvPr>
          <p:cNvSpPr>
            <a:spLocks noChangeArrowheads="1"/>
          </p:cNvSpPr>
          <p:nvPr/>
        </p:nvSpPr>
        <p:spPr bwMode="auto">
          <a:xfrm>
            <a:off x="4476057" y="173038"/>
            <a:ext cx="553142" cy="373062"/>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2400" b="1">
                <a:solidFill>
                  <a:srgbClr val="0000FF"/>
                </a:solidFill>
                <a:latin typeface="+mj-lt"/>
                <a:cs typeface="Times New Roman" panose="02020603050405020304" pitchFamily="18" charset="0"/>
              </a:rPr>
              <a:t>2</a:t>
            </a:r>
          </a:p>
        </p:txBody>
      </p:sp>
      <p:sp>
        <p:nvSpPr>
          <p:cNvPr id="10250" name="Oval 18">
            <a:extLst>
              <a:ext uri="{FF2B5EF4-FFF2-40B4-BE49-F238E27FC236}">
                <a16:creationId xmlns:a16="http://schemas.microsoft.com/office/drawing/2014/main" xmlns="" id="{E993B1EE-5E6E-4D28-8036-203DEB58124C}"/>
              </a:ext>
            </a:extLst>
          </p:cNvPr>
          <p:cNvSpPr>
            <a:spLocks noChangeArrowheads="1"/>
          </p:cNvSpPr>
          <p:nvPr/>
        </p:nvSpPr>
        <p:spPr bwMode="auto">
          <a:xfrm>
            <a:off x="8218682" y="173038"/>
            <a:ext cx="476943" cy="320675"/>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2400" b="1">
                <a:solidFill>
                  <a:srgbClr val="0000FF"/>
                </a:solidFill>
                <a:latin typeface="+mj-lt"/>
                <a:cs typeface="Times New Roman" panose="02020603050405020304" pitchFamily="18" charset="0"/>
              </a:rPr>
              <a:t>3</a:t>
            </a:r>
          </a:p>
        </p:txBody>
      </p:sp>
      <p:sp>
        <p:nvSpPr>
          <p:cNvPr id="10251" name="Oval 19">
            <a:extLst>
              <a:ext uri="{FF2B5EF4-FFF2-40B4-BE49-F238E27FC236}">
                <a16:creationId xmlns:a16="http://schemas.microsoft.com/office/drawing/2014/main" xmlns="" id="{25BDF8F2-9C6B-4E66-88D3-98A4C9E51814}"/>
              </a:ext>
            </a:extLst>
          </p:cNvPr>
          <p:cNvSpPr>
            <a:spLocks noChangeArrowheads="1"/>
          </p:cNvSpPr>
          <p:nvPr/>
        </p:nvSpPr>
        <p:spPr bwMode="auto">
          <a:xfrm>
            <a:off x="181611" y="3547920"/>
            <a:ext cx="556433" cy="320675"/>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2400" b="1">
                <a:solidFill>
                  <a:srgbClr val="0000FF"/>
                </a:solidFill>
                <a:latin typeface="+mj-lt"/>
                <a:cs typeface="Times New Roman" panose="02020603050405020304" pitchFamily="18" charset="0"/>
              </a:rPr>
              <a:t>4</a:t>
            </a:r>
          </a:p>
        </p:txBody>
      </p:sp>
      <p:sp>
        <p:nvSpPr>
          <p:cNvPr id="10252" name="Oval 20">
            <a:extLst>
              <a:ext uri="{FF2B5EF4-FFF2-40B4-BE49-F238E27FC236}">
                <a16:creationId xmlns:a16="http://schemas.microsoft.com/office/drawing/2014/main" xmlns="" id="{74023DC2-76F2-4806-A231-62DEE2F85897}"/>
              </a:ext>
            </a:extLst>
          </p:cNvPr>
          <p:cNvSpPr>
            <a:spLocks noChangeArrowheads="1"/>
          </p:cNvSpPr>
          <p:nvPr/>
        </p:nvSpPr>
        <p:spPr bwMode="auto">
          <a:xfrm>
            <a:off x="4285491" y="3458472"/>
            <a:ext cx="556433" cy="320675"/>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2400" b="1">
                <a:solidFill>
                  <a:srgbClr val="0000FF"/>
                </a:solidFill>
                <a:latin typeface="+mj-lt"/>
                <a:cs typeface="Times New Roman" panose="02020603050405020304" pitchFamily="18" charset="0"/>
              </a:rPr>
              <a:t>5</a:t>
            </a:r>
          </a:p>
        </p:txBody>
      </p:sp>
      <p:sp>
        <p:nvSpPr>
          <p:cNvPr id="10253" name="Oval 21">
            <a:extLst>
              <a:ext uri="{FF2B5EF4-FFF2-40B4-BE49-F238E27FC236}">
                <a16:creationId xmlns:a16="http://schemas.microsoft.com/office/drawing/2014/main" xmlns="" id="{F9041D01-5B34-496F-A29C-2BCDA17AE494}"/>
              </a:ext>
            </a:extLst>
          </p:cNvPr>
          <p:cNvSpPr>
            <a:spLocks noChangeArrowheads="1"/>
          </p:cNvSpPr>
          <p:nvPr/>
        </p:nvSpPr>
        <p:spPr bwMode="auto">
          <a:xfrm>
            <a:off x="8218682" y="3547921"/>
            <a:ext cx="556433" cy="320675"/>
          </a:xfrm>
          <a:prstGeom prst="ellipse">
            <a:avLst/>
          </a:prstGeom>
          <a:solidFill>
            <a:schemeClr val="accent1"/>
          </a:solidFill>
          <a:ln w="57150" cmpd="thickThin">
            <a:solidFill>
              <a:srgbClr val="00B05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2400" b="1">
                <a:solidFill>
                  <a:srgbClr val="0000FF"/>
                </a:solidFill>
                <a:latin typeface="+mj-lt"/>
                <a:cs typeface="Times New Roman" panose="02020603050405020304" pitchFamily="18" charset="0"/>
              </a:rPr>
              <a:t>6</a:t>
            </a:r>
          </a:p>
        </p:txBody>
      </p:sp>
      <p:sp>
        <p:nvSpPr>
          <p:cNvPr id="10254" name="Text Box 22">
            <a:extLst>
              <a:ext uri="{FF2B5EF4-FFF2-40B4-BE49-F238E27FC236}">
                <a16:creationId xmlns:a16="http://schemas.microsoft.com/office/drawing/2014/main" xmlns="" id="{A60DCB68-95E5-4687-B4AE-B4552FA92534}"/>
              </a:ext>
            </a:extLst>
          </p:cNvPr>
          <p:cNvSpPr txBox="1">
            <a:spLocks noChangeArrowheads="1"/>
          </p:cNvSpPr>
          <p:nvPr/>
        </p:nvSpPr>
        <p:spPr bwMode="auto">
          <a:xfrm>
            <a:off x="42514" y="2508005"/>
            <a:ext cx="3724972"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2400" b="1">
                <a:solidFill>
                  <a:srgbClr val="FF0000"/>
                </a:solidFill>
                <a:latin typeface="+mj-lt"/>
                <a:cs typeface="Times New Roman" panose="02020603050405020304" pitchFamily="18" charset="0"/>
              </a:rPr>
              <a:t>Đồng diễn thể dục</a:t>
            </a:r>
          </a:p>
        </p:txBody>
      </p:sp>
      <p:sp>
        <p:nvSpPr>
          <p:cNvPr id="10255" name="Text Box 23">
            <a:extLst>
              <a:ext uri="{FF2B5EF4-FFF2-40B4-BE49-F238E27FC236}">
                <a16:creationId xmlns:a16="http://schemas.microsoft.com/office/drawing/2014/main" xmlns="" id="{47D6453F-A7C6-441F-9FDF-02AB1E54B339}"/>
              </a:ext>
            </a:extLst>
          </p:cNvPr>
          <p:cNvSpPr txBox="1">
            <a:spLocks noChangeArrowheads="1"/>
          </p:cNvSpPr>
          <p:nvPr/>
        </p:nvSpPr>
        <p:spPr bwMode="auto">
          <a:xfrm>
            <a:off x="4619364" y="2381672"/>
            <a:ext cx="3179618"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2400" b="1">
                <a:solidFill>
                  <a:srgbClr val="FF0000"/>
                </a:solidFill>
                <a:latin typeface="+mj-lt"/>
                <a:cs typeface="Times New Roman" panose="02020603050405020304" pitchFamily="18" charset="0"/>
              </a:rPr>
              <a:t>Vui chơi đêm Trung thu</a:t>
            </a:r>
          </a:p>
        </p:txBody>
      </p:sp>
      <p:sp>
        <p:nvSpPr>
          <p:cNvPr id="10256" name="Text Box 24">
            <a:extLst>
              <a:ext uri="{FF2B5EF4-FFF2-40B4-BE49-F238E27FC236}">
                <a16:creationId xmlns:a16="http://schemas.microsoft.com/office/drawing/2014/main" xmlns="" id="{55B7E0A4-3932-4A72-92E7-BD0486456A6C}"/>
              </a:ext>
            </a:extLst>
          </p:cNvPr>
          <p:cNvSpPr txBox="1">
            <a:spLocks noChangeArrowheads="1"/>
          </p:cNvSpPr>
          <p:nvPr/>
        </p:nvSpPr>
        <p:spPr bwMode="auto">
          <a:xfrm>
            <a:off x="8398457" y="2573934"/>
            <a:ext cx="3585725"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2400" b="1">
                <a:solidFill>
                  <a:srgbClr val="FF0000"/>
                </a:solidFill>
                <a:latin typeface="+mj-lt"/>
                <a:cs typeface="Times New Roman" panose="02020603050405020304" pitchFamily="18" charset="0"/>
              </a:rPr>
              <a:t>Biểu diễn văn nghệ</a:t>
            </a:r>
          </a:p>
        </p:txBody>
      </p:sp>
      <p:sp>
        <p:nvSpPr>
          <p:cNvPr id="10257" name="Text Box 25">
            <a:extLst>
              <a:ext uri="{FF2B5EF4-FFF2-40B4-BE49-F238E27FC236}">
                <a16:creationId xmlns:a16="http://schemas.microsoft.com/office/drawing/2014/main" xmlns="" id="{8854ECE0-FE4F-4888-B597-C1F114F4601B}"/>
              </a:ext>
            </a:extLst>
          </p:cNvPr>
          <p:cNvSpPr txBox="1">
            <a:spLocks noChangeArrowheads="1"/>
          </p:cNvSpPr>
          <p:nvPr/>
        </p:nvSpPr>
        <p:spPr bwMode="auto">
          <a:xfrm>
            <a:off x="296703" y="6096850"/>
            <a:ext cx="3461649"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2400" b="1">
                <a:solidFill>
                  <a:srgbClr val="FF0000"/>
                </a:solidFill>
                <a:latin typeface="+mj-lt"/>
                <a:cs typeface="Times New Roman" panose="02020603050405020304" pitchFamily="18" charset="0"/>
              </a:rPr>
              <a:t>Thăm viện bảo tàng</a:t>
            </a:r>
          </a:p>
        </p:txBody>
      </p:sp>
      <p:sp>
        <p:nvSpPr>
          <p:cNvPr id="10258" name="Text Box 26">
            <a:extLst>
              <a:ext uri="{FF2B5EF4-FFF2-40B4-BE49-F238E27FC236}">
                <a16:creationId xmlns:a16="http://schemas.microsoft.com/office/drawing/2014/main" xmlns="" id="{6BD765AF-77D6-4749-A83E-E07F8D690C31}"/>
              </a:ext>
            </a:extLst>
          </p:cNvPr>
          <p:cNvSpPr txBox="1">
            <a:spLocks noChangeArrowheads="1"/>
          </p:cNvSpPr>
          <p:nvPr/>
        </p:nvSpPr>
        <p:spPr bwMode="auto">
          <a:xfrm>
            <a:off x="4108114" y="6106683"/>
            <a:ext cx="3894034"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2400" b="1">
                <a:solidFill>
                  <a:srgbClr val="FF0000"/>
                </a:solidFill>
                <a:latin typeface="+mj-lt"/>
                <a:cs typeface="Times New Roman" panose="02020603050405020304" pitchFamily="18" charset="0"/>
              </a:rPr>
              <a:t>Thăm gia đình liệt sĩ</a:t>
            </a:r>
          </a:p>
        </p:txBody>
      </p:sp>
      <p:sp>
        <p:nvSpPr>
          <p:cNvPr id="10259" name="Text Box 27">
            <a:extLst>
              <a:ext uri="{FF2B5EF4-FFF2-40B4-BE49-F238E27FC236}">
                <a16:creationId xmlns:a16="http://schemas.microsoft.com/office/drawing/2014/main" xmlns="" id="{4A71A5FF-CABF-4A7B-AEA3-5F358CF1D33B}"/>
              </a:ext>
            </a:extLst>
          </p:cNvPr>
          <p:cNvSpPr txBox="1">
            <a:spLocks noChangeArrowheads="1"/>
          </p:cNvSpPr>
          <p:nvPr/>
        </p:nvSpPr>
        <p:spPr bwMode="auto">
          <a:xfrm>
            <a:off x="8795170" y="5891249"/>
            <a:ext cx="3100127"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2400" b="1">
                <a:solidFill>
                  <a:srgbClr val="FF0000"/>
                </a:solidFill>
                <a:latin typeface="+mj-lt"/>
                <a:cs typeface="Times New Roman" panose="02020603050405020304" pitchFamily="18" charset="0"/>
              </a:rPr>
              <a:t>Chăm sóc đài tưởng niệm liệt sĩ</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a:blip r:embed="rId3"/>
          <a:stretch>
            <a:fillRect/>
          </a:stretch>
        </p:blipFill>
        <p:spPr>
          <a:xfrm>
            <a:off x="1915893" y="2871246"/>
            <a:ext cx="8603526" cy="696609"/>
          </a:xfrm>
          <a:prstGeom prst="rect">
            <a:avLst/>
          </a:prstGeom>
        </p:spPr>
      </p:pic>
      <p:sp>
        <p:nvSpPr>
          <p:cNvPr id="62" name="Freeform 40"/>
          <p:cNvSpPr>
            <a:spLocks/>
          </p:cNvSpPr>
          <p:nvPr/>
        </p:nvSpPr>
        <p:spPr bwMode="auto">
          <a:xfrm>
            <a:off x="5229307" y="2246357"/>
            <a:ext cx="2023153" cy="1011575"/>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8" name="组合 47"/>
          <p:cNvGrpSpPr/>
          <p:nvPr/>
        </p:nvGrpSpPr>
        <p:grpSpPr>
          <a:xfrm>
            <a:off x="883375" y="1139892"/>
            <a:ext cx="554038" cy="554037"/>
            <a:chOff x="5564188" y="4319588"/>
            <a:chExt cx="554038" cy="554037"/>
          </a:xfrm>
        </p:grpSpPr>
        <p:sp>
          <p:nvSpPr>
            <p:cNvPr id="10" name="Oval 7"/>
            <p:cNvSpPr>
              <a:spLocks noChangeArrowheads="1"/>
            </p:cNvSpPr>
            <p:nvPr/>
          </p:nvSpPr>
          <p:spPr bwMode="auto">
            <a:xfrm>
              <a:off x="5673725" y="4429125"/>
              <a:ext cx="336550" cy="33496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p:cNvSpPr>
            <p:nvPr/>
          </p:nvSpPr>
          <p:spPr bwMode="auto">
            <a:xfrm>
              <a:off x="5564188" y="4319588"/>
              <a:ext cx="554038" cy="554037"/>
            </a:xfrm>
            <a:custGeom>
              <a:avLst/>
              <a:gdLst>
                <a:gd name="T0" fmla="*/ 8 w 183"/>
                <a:gd name="T1" fmla="*/ 92 h 183"/>
                <a:gd name="T2" fmla="*/ 16 w 183"/>
                <a:gd name="T3" fmla="*/ 92 h 183"/>
                <a:gd name="T4" fmla="*/ 39 w 183"/>
                <a:gd name="T5" fmla="*/ 38 h 183"/>
                <a:gd name="T6" fmla="*/ 92 w 183"/>
                <a:gd name="T7" fmla="*/ 16 h 183"/>
                <a:gd name="T8" fmla="*/ 145 w 183"/>
                <a:gd name="T9" fmla="*/ 38 h 183"/>
                <a:gd name="T10" fmla="*/ 167 w 183"/>
                <a:gd name="T11" fmla="*/ 92 h 183"/>
                <a:gd name="T12" fmla="*/ 145 w 183"/>
                <a:gd name="T13" fmla="*/ 145 h 183"/>
                <a:gd name="T14" fmla="*/ 92 w 183"/>
                <a:gd name="T15" fmla="*/ 167 h 183"/>
                <a:gd name="T16" fmla="*/ 39 w 183"/>
                <a:gd name="T17" fmla="*/ 145 h 183"/>
                <a:gd name="T18" fmla="*/ 16 w 183"/>
                <a:gd name="T19" fmla="*/ 92 h 183"/>
                <a:gd name="T20" fmla="*/ 8 w 183"/>
                <a:gd name="T21" fmla="*/ 92 h 183"/>
                <a:gd name="T22" fmla="*/ 0 w 183"/>
                <a:gd name="T23" fmla="*/ 92 h 183"/>
                <a:gd name="T24" fmla="*/ 92 w 183"/>
                <a:gd name="T25" fmla="*/ 183 h 183"/>
                <a:gd name="T26" fmla="*/ 183 w 183"/>
                <a:gd name="T27" fmla="*/ 92 h 183"/>
                <a:gd name="T28" fmla="*/ 92 w 183"/>
                <a:gd name="T29" fmla="*/ 0 h 183"/>
                <a:gd name="T30" fmla="*/ 0 w 183"/>
                <a:gd name="T31" fmla="*/ 92 h 183"/>
                <a:gd name="T32" fmla="*/ 8 w 183"/>
                <a:gd name="T33" fmla="*/ 9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183">
                  <a:moveTo>
                    <a:pt x="8" y="92"/>
                  </a:moveTo>
                  <a:cubicBezTo>
                    <a:pt x="16" y="92"/>
                    <a:pt x="16" y="92"/>
                    <a:pt x="16" y="92"/>
                  </a:cubicBezTo>
                  <a:cubicBezTo>
                    <a:pt x="16" y="71"/>
                    <a:pt x="25" y="52"/>
                    <a:pt x="39" y="38"/>
                  </a:cubicBezTo>
                  <a:cubicBezTo>
                    <a:pt x="52" y="25"/>
                    <a:pt x="71" y="16"/>
                    <a:pt x="92" y="16"/>
                  </a:cubicBezTo>
                  <a:cubicBezTo>
                    <a:pt x="113" y="16"/>
                    <a:pt x="132" y="25"/>
                    <a:pt x="145" y="38"/>
                  </a:cubicBezTo>
                  <a:cubicBezTo>
                    <a:pt x="159" y="52"/>
                    <a:pt x="167" y="71"/>
                    <a:pt x="167" y="92"/>
                  </a:cubicBezTo>
                  <a:cubicBezTo>
                    <a:pt x="167" y="113"/>
                    <a:pt x="159" y="131"/>
                    <a:pt x="145" y="145"/>
                  </a:cubicBezTo>
                  <a:cubicBezTo>
                    <a:pt x="132" y="159"/>
                    <a:pt x="113" y="167"/>
                    <a:pt x="92" y="167"/>
                  </a:cubicBezTo>
                  <a:cubicBezTo>
                    <a:pt x="71" y="167"/>
                    <a:pt x="52" y="159"/>
                    <a:pt x="39" y="145"/>
                  </a:cubicBezTo>
                  <a:cubicBezTo>
                    <a:pt x="25" y="131"/>
                    <a:pt x="16" y="113"/>
                    <a:pt x="16" y="92"/>
                  </a:cubicBezTo>
                  <a:cubicBezTo>
                    <a:pt x="8" y="92"/>
                    <a:pt x="8" y="92"/>
                    <a:pt x="8" y="92"/>
                  </a:cubicBezTo>
                  <a:cubicBezTo>
                    <a:pt x="0" y="92"/>
                    <a:pt x="0" y="92"/>
                    <a:pt x="0" y="92"/>
                  </a:cubicBezTo>
                  <a:cubicBezTo>
                    <a:pt x="0" y="142"/>
                    <a:pt x="41" y="183"/>
                    <a:pt x="92" y="183"/>
                  </a:cubicBezTo>
                  <a:cubicBezTo>
                    <a:pt x="143" y="183"/>
                    <a:pt x="183" y="142"/>
                    <a:pt x="183" y="92"/>
                  </a:cubicBezTo>
                  <a:cubicBezTo>
                    <a:pt x="183" y="41"/>
                    <a:pt x="143" y="0"/>
                    <a:pt x="92" y="0"/>
                  </a:cubicBezTo>
                  <a:cubicBezTo>
                    <a:pt x="41" y="0"/>
                    <a:pt x="0" y="41"/>
                    <a:pt x="0" y="92"/>
                  </a:cubicBezTo>
                  <a:lnTo>
                    <a:pt x="8" y="92"/>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3" name="Freeform 20"/>
          <p:cNvSpPr>
            <a:spLocks/>
          </p:cNvSpPr>
          <p:nvPr/>
        </p:nvSpPr>
        <p:spPr bwMode="auto">
          <a:xfrm>
            <a:off x="611912" y="1701867"/>
            <a:ext cx="381000" cy="188912"/>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4 w 126"/>
              <a:gd name="T11" fmla="*/ 30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5"/>
                  <a:pt x="118" y="23"/>
                  <a:pt x="95" y="23"/>
                </a:cubicBezTo>
                <a:cubicBezTo>
                  <a:pt x="94" y="23"/>
                  <a:pt x="92" y="23"/>
                  <a:pt x="90" y="23"/>
                </a:cubicBezTo>
                <a:cubicBezTo>
                  <a:pt x="90" y="11"/>
                  <a:pt x="82" y="0"/>
                  <a:pt x="66" y="0"/>
                </a:cubicBezTo>
                <a:cubicBezTo>
                  <a:pt x="48" y="0"/>
                  <a:pt x="40" y="16"/>
                  <a:pt x="44" y="30"/>
                </a:cubicBezTo>
                <a:cubicBezTo>
                  <a:pt x="40" y="29"/>
                  <a:pt x="37" y="29"/>
                  <a:pt x="33" y="29"/>
                </a:cubicBezTo>
                <a:cubicBezTo>
                  <a:pt x="17" y="29"/>
                  <a:pt x="0" y="43"/>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1683474" y="1793942"/>
            <a:ext cx="339725" cy="153987"/>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7" name="组合 46"/>
          <p:cNvGrpSpPr/>
          <p:nvPr/>
        </p:nvGrpSpPr>
        <p:grpSpPr>
          <a:xfrm>
            <a:off x="10404845" y="2514599"/>
            <a:ext cx="771503" cy="1972383"/>
            <a:chOff x="4352925" y="4806950"/>
            <a:chExt cx="533400" cy="1363662"/>
          </a:xfrm>
        </p:grpSpPr>
        <p:sp>
          <p:nvSpPr>
            <p:cNvPr id="43" name="Freeform 40"/>
            <p:cNvSpPr>
              <a:spLocks/>
            </p:cNvSpPr>
            <p:nvPr/>
          </p:nvSpPr>
          <p:spPr bwMode="auto">
            <a:xfrm>
              <a:off x="4352925" y="4806950"/>
              <a:ext cx="533400" cy="266700"/>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41"/>
            <p:cNvSpPr>
              <a:spLocks noEditPoints="1"/>
            </p:cNvSpPr>
            <p:nvPr/>
          </p:nvSpPr>
          <p:spPr bwMode="auto">
            <a:xfrm>
              <a:off x="4470400" y="5178425"/>
              <a:ext cx="49213" cy="677862"/>
            </a:xfrm>
            <a:custGeom>
              <a:avLst/>
              <a:gdLst>
                <a:gd name="T0" fmla="*/ 0 w 16"/>
                <a:gd name="T1" fmla="*/ 216 h 224"/>
                <a:gd name="T2" fmla="*/ 0 w 16"/>
                <a:gd name="T3" fmla="*/ 216 h 224"/>
                <a:gd name="T4" fmla="*/ 8 w 16"/>
                <a:gd name="T5" fmla="*/ 224 h 224"/>
                <a:gd name="T6" fmla="*/ 16 w 16"/>
                <a:gd name="T7" fmla="*/ 216 h 224"/>
                <a:gd name="T8" fmla="*/ 8 w 16"/>
                <a:gd name="T9" fmla="*/ 208 h 224"/>
                <a:gd name="T10" fmla="*/ 0 w 16"/>
                <a:gd name="T11" fmla="*/ 216 h 224"/>
                <a:gd name="T12" fmla="*/ 0 w 16"/>
                <a:gd name="T13" fmla="*/ 164 h 224"/>
                <a:gd name="T14" fmla="*/ 0 w 16"/>
                <a:gd name="T15" fmla="*/ 164 h 224"/>
                <a:gd name="T16" fmla="*/ 8 w 16"/>
                <a:gd name="T17" fmla="*/ 172 h 224"/>
                <a:gd name="T18" fmla="*/ 16 w 16"/>
                <a:gd name="T19" fmla="*/ 164 h 224"/>
                <a:gd name="T20" fmla="*/ 8 w 16"/>
                <a:gd name="T21" fmla="*/ 156 h 224"/>
                <a:gd name="T22" fmla="*/ 0 w 16"/>
                <a:gd name="T23" fmla="*/ 164 h 224"/>
                <a:gd name="T24" fmla="*/ 0 w 16"/>
                <a:gd name="T25" fmla="*/ 112 h 224"/>
                <a:gd name="T26" fmla="*/ 0 w 16"/>
                <a:gd name="T27" fmla="*/ 112 h 224"/>
                <a:gd name="T28" fmla="*/ 8 w 16"/>
                <a:gd name="T29" fmla="*/ 120 h 224"/>
                <a:gd name="T30" fmla="*/ 16 w 16"/>
                <a:gd name="T31" fmla="*/ 112 h 224"/>
                <a:gd name="T32" fmla="*/ 8 w 16"/>
                <a:gd name="T33" fmla="*/ 104 h 224"/>
                <a:gd name="T34" fmla="*/ 0 w 16"/>
                <a:gd name="T35" fmla="*/ 112 h 224"/>
                <a:gd name="T36" fmla="*/ 0 w 16"/>
                <a:gd name="T37" fmla="*/ 60 h 224"/>
                <a:gd name="T38" fmla="*/ 0 w 16"/>
                <a:gd name="T39" fmla="*/ 60 h 224"/>
                <a:gd name="T40" fmla="*/ 8 w 16"/>
                <a:gd name="T41" fmla="*/ 68 h 224"/>
                <a:gd name="T42" fmla="*/ 16 w 16"/>
                <a:gd name="T43" fmla="*/ 60 h 224"/>
                <a:gd name="T44" fmla="*/ 8 w 16"/>
                <a:gd name="T45" fmla="*/ 52 h 224"/>
                <a:gd name="T46" fmla="*/ 0 w 16"/>
                <a:gd name="T47" fmla="*/ 60 h 224"/>
                <a:gd name="T48" fmla="*/ 0 w 16"/>
                <a:gd name="T49" fmla="*/ 8 h 224"/>
                <a:gd name="T50" fmla="*/ 0 w 16"/>
                <a:gd name="T51" fmla="*/ 8 h 224"/>
                <a:gd name="T52" fmla="*/ 8 w 16"/>
                <a:gd name="T53" fmla="*/ 16 h 224"/>
                <a:gd name="T54" fmla="*/ 16 w 16"/>
                <a:gd name="T55" fmla="*/ 8 h 224"/>
                <a:gd name="T56" fmla="*/ 8 w 16"/>
                <a:gd name="T57" fmla="*/ 0 h 224"/>
                <a:gd name="T58" fmla="*/ 0 w 16"/>
                <a:gd name="T5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224">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42"/>
            <p:cNvSpPr>
              <a:spLocks noEditPoints="1"/>
            </p:cNvSpPr>
            <p:nvPr/>
          </p:nvSpPr>
          <p:spPr bwMode="auto">
            <a:xfrm>
              <a:off x="4592638" y="5178425"/>
              <a:ext cx="47625" cy="835025"/>
            </a:xfrm>
            <a:custGeom>
              <a:avLst/>
              <a:gdLst>
                <a:gd name="T0" fmla="*/ 0 w 16"/>
                <a:gd name="T1" fmla="*/ 268 h 276"/>
                <a:gd name="T2" fmla="*/ 0 w 16"/>
                <a:gd name="T3" fmla="*/ 268 h 276"/>
                <a:gd name="T4" fmla="*/ 8 w 16"/>
                <a:gd name="T5" fmla="*/ 276 h 276"/>
                <a:gd name="T6" fmla="*/ 16 w 16"/>
                <a:gd name="T7" fmla="*/ 268 h 276"/>
                <a:gd name="T8" fmla="*/ 8 w 16"/>
                <a:gd name="T9" fmla="*/ 260 h 276"/>
                <a:gd name="T10" fmla="*/ 0 w 16"/>
                <a:gd name="T11" fmla="*/ 268 h 276"/>
                <a:gd name="T12" fmla="*/ 0 w 16"/>
                <a:gd name="T13" fmla="*/ 216 h 276"/>
                <a:gd name="T14" fmla="*/ 0 w 16"/>
                <a:gd name="T15" fmla="*/ 216 h 276"/>
                <a:gd name="T16" fmla="*/ 8 w 16"/>
                <a:gd name="T17" fmla="*/ 224 h 276"/>
                <a:gd name="T18" fmla="*/ 16 w 16"/>
                <a:gd name="T19" fmla="*/ 216 h 276"/>
                <a:gd name="T20" fmla="*/ 8 w 16"/>
                <a:gd name="T21" fmla="*/ 208 h 276"/>
                <a:gd name="T22" fmla="*/ 0 w 16"/>
                <a:gd name="T23" fmla="*/ 216 h 276"/>
                <a:gd name="T24" fmla="*/ 0 w 16"/>
                <a:gd name="T25" fmla="*/ 164 h 276"/>
                <a:gd name="T26" fmla="*/ 0 w 16"/>
                <a:gd name="T27" fmla="*/ 164 h 276"/>
                <a:gd name="T28" fmla="*/ 8 w 16"/>
                <a:gd name="T29" fmla="*/ 172 h 276"/>
                <a:gd name="T30" fmla="*/ 16 w 16"/>
                <a:gd name="T31" fmla="*/ 164 h 276"/>
                <a:gd name="T32" fmla="*/ 8 w 16"/>
                <a:gd name="T33" fmla="*/ 156 h 276"/>
                <a:gd name="T34" fmla="*/ 0 w 16"/>
                <a:gd name="T35" fmla="*/ 164 h 276"/>
                <a:gd name="T36" fmla="*/ 0 w 16"/>
                <a:gd name="T37" fmla="*/ 112 h 276"/>
                <a:gd name="T38" fmla="*/ 0 w 16"/>
                <a:gd name="T39" fmla="*/ 112 h 276"/>
                <a:gd name="T40" fmla="*/ 8 w 16"/>
                <a:gd name="T41" fmla="*/ 120 h 276"/>
                <a:gd name="T42" fmla="*/ 16 w 16"/>
                <a:gd name="T43" fmla="*/ 112 h 276"/>
                <a:gd name="T44" fmla="*/ 8 w 16"/>
                <a:gd name="T45" fmla="*/ 104 h 276"/>
                <a:gd name="T46" fmla="*/ 0 w 16"/>
                <a:gd name="T47" fmla="*/ 112 h 276"/>
                <a:gd name="T48" fmla="*/ 0 w 16"/>
                <a:gd name="T49" fmla="*/ 60 h 276"/>
                <a:gd name="T50" fmla="*/ 0 w 16"/>
                <a:gd name="T51" fmla="*/ 60 h 276"/>
                <a:gd name="T52" fmla="*/ 8 w 16"/>
                <a:gd name="T53" fmla="*/ 68 h 276"/>
                <a:gd name="T54" fmla="*/ 16 w 16"/>
                <a:gd name="T55" fmla="*/ 60 h 276"/>
                <a:gd name="T56" fmla="*/ 8 w 16"/>
                <a:gd name="T57" fmla="*/ 52 h 276"/>
                <a:gd name="T58" fmla="*/ 0 w 16"/>
                <a:gd name="T59" fmla="*/ 60 h 276"/>
                <a:gd name="T60" fmla="*/ 0 w 16"/>
                <a:gd name="T61" fmla="*/ 8 h 276"/>
                <a:gd name="T62" fmla="*/ 0 w 16"/>
                <a:gd name="T63" fmla="*/ 8 h 276"/>
                <a:gd name="T64" fmla="*/ 8 w 16"/>
                <a:gd name="T65" fmla="*/ 16 h 276"/>
                <a:gd name="T66" fmla="*/ 16 w 16"/>
                <a:gd name="T67" fmla="*/ 8 h 276"/>
                <a:gd name="T68" fmla="*/ 8 w 16"/>
                <a:gd name="T69" fmla="*/ 0 h 276"/>
                <a:gd name="T70" fmla="*/ 0 w 16"/>
                <a:gd name="T71" fmla="*/ 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76">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43"/>
            <p:cNvSpPr>
              <a:spLocks noEditPoints="1"/>
            </p:cNvSpPr>
            <p:nvPr/>
          </p:nvSpPr>
          <p:spPr bwMode="auto">
            <a:xfrm>
              <a:off x="4713288" y="5178425"/>
              <a:ext cx="49213" cy="992187"/>
            </a:xfrm>
            <a:custGeom>
              <a:avLst/>
              <a:gdLst>
                <a:gd name="T0" fmla="*/ 0 w 16"/>
                <a:gd name="T1" fmla="*/ 320 h 328"/>
                <a:gd name="T2" fmla="*/ 0 w 16"/>
                <a:gd name="T3" fmla="*/ 320 h 328"/>
                <a:gd name="T4" fmla="*/ 8 w 16"/>
                <a:gd name="T5" fmla="*/ 328 h 328"/>
                <a:gd name="T6" fmla="*/ 16 w 16"/>
                <a:gd name="T7" fmla="*/ 320 h 328"/>
                <a:gd name="T8" fmla="*/ 8 w 16"/>
                <a:gd name="T9" fmla="*/ 312 h 328"/>
                <a:gd name="T10" fmla="*/ 0 w 16"/>
                <a:gd name="T11" fmla="*/ 320 h 328"/>
                <a:gd name="T12" fmla="*/ 0 w 16"/>
                <a:gd name="T13" fmla="*/ 268 h 328"/>
                <a:gd name="T14" fmla="*/ 0 w 16"/>
                <a:gd name="T15" fmla="*/ 268 h 328"/>
                <a:gd name="T16" fmla="*/ 8 w 16"/>
                <a:gd name="T17" fmla="*/ 276 h 328"/>
                <a:gd name="T18" fmla="*/ 16 w 16"/>
                <a:gd name="T19" fmla="*/ 268 h 328"/>
                <a:gd name="T20" fmla="*/ 8 w 16"/>
                <a:gd name="T21" fmla="*/ 260 h 328"/>
                <a:gd name="T22" fmla="*/ 0 w 16"/>
                <a:gd name="T23" fmla="*/ 268 h 328"/>
                <a:gd name="T24" fmla="*/ 0 w 16"/>
                <a:gd name="T25" fmla="*/ 216 h 328"/>
                <a:gd name="T26" fmla="*/ 0 w 16"/>
                <a:gd name="T27" fmla="*/ 216 h 328"/>
                <a:gd name="T28" fmla="*/ 8 w 16"/>
                <a:gd name="T29" fmla="*/ 224 h 328"/>
                <a:gd name="T30" fmla="*/ 16 w 16"/>
                <a:gd name="T31" fmla="*/ 216 h 328"/>
                <a:gd name="T32" fmla="*/ 8 w 16"/>
                <a:gd name="T33" fmla="*/ 208 h 328"/>
                <a:gd name="T34" fmla="*/ 0 w 16"/>
                <a:gd name="T35" fmla="*/ 216 h 328"/>
                <a:gd name="T36" fmla="*/ 0 w 16"/>
                <a:gd name="T37" fmla="*/ 164 h 328"/>
                <a:gd name="T38" fmla="*/ 0 w 16"/>
                <a:gd name="T39" fmla="*/ 164 h 328"/>
                <a:gd name="T40" fmla="*/ 8 w 16"/>
                <a:gd name="T41" fmla="*/ 172 h 328"/>
                <a:gd name="T42" fmla="*/ 16 w 16"/>
                <a:gd name="T43" fmla="*/ 164 h 328"/>
                <a:gd name="T44" fmla="*/ 8 w 16"/>
                <a:gd name="T45" fmla="*/ 156 h 328"/>
                <a:gd name="T46" fmla="*/ 0 w 16"/>
                <a:gd name="T47" fmla="*/ 164 h 328"/>
                <a:gd name="T48" fmla="*/ 0 w 16"/>
                <a:gd name="T49" fmla="*/ 112 h 328"/>
                <a:gd name="T50" fmla="*/ 0 w 16"/>
                <a:gd name="T51" fmla="*/ 112 h 328"/>
                <a:gd name="T52" fmla="*/ 8 w 16"/>
                <a:gd name="T53" fmla="*/ 120 h 328"/>
                <a:gd name="T54" fmla="*/ 16 w 16"/>
                <a:gd name="T55" fmla="*/ 112 h 328"/>
                <a:gd name="T56" fmla="*/ 8 w 16"/>
                <a:gd name="T57" fmla="*/ 104 h 328"/>
                <a:gd name="T58" fmla="*/ 0 w 16"/>
                <a:gd name="T59" fmla="*/ 112 h 328"/>
                <a:gd name="T60" fmla="*/ 0 w 16"/>
                <a:gd name="T61" fmla="*/ 60 h 328"/>
                <a:gd name="T62" fmla="*/ 0 w 16"/>
                <a:gd name="T63" fmla="*/ 60 h 328"/>
                <a:gd name="T64" fmla="*/ 8 w 16"/>
                <a:gd name="T65" fmla="*/ 68 h 328"/>
                <a:gd name="T66" fmla="*/ 16 w 16"/>
                <a:gd name="T67" fmla="*/ 60 h 328"/>
                <a:gd name="T68" fmla="*/ 8 w 16"/>
                <a:gd name="T69" fmla="*/ 52 h 328"/>
                <a:gd name="T70" fmla="*/ 0 w 16"/>
                <a:gd name="T71" fmla="*/ 60 h 328"/>
                <a:gd name="T72" fmla="*/ 0 w 16"/>
                <a:gd name="T73" fmla="*/ 8 h 328"/>
                <a:gd name="T74" fmla="*/ 0 w 16"/>
                <a:gd name="T75" fmla="*/ 8 h 328"/>
                <a:gd name="T76" fmla="*/ 8 w 16"/>
                <a:gd name="T77" fmla="*/ 16 h 328"/>
                <a:gd name="T78" fmla="*/ 16 w 16"/>
                <a:gd name="T79" fmla="*/ 8 h 328"/>
                <a:gd name="T80" fmla="*/ 8 w 16"/>
                <a:gd name="T81" fmla="*/ 0 h 328"/>
                <a:gd name="T82" fmla="*/ 0 w 16"/>
                <a:gd name="T83" fmla="*/ 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328">
                  <a:moveTo>
                    <a:pt x="0" y="320"/>
                  </a:moveTo>
                  <a:cubicBezTo>
                    <a:pt x="0" y="320"/>
                    <a:pt x="0" y="320"/>
                    <a:pt x="0" y="320"/>
                  </a:cubicBezTo>
                  <a:cubicBezTo>
                    <a:pt x="0" y="324"/>
                    <a:pt x="4" y="328"/>
                    <a:pt x="8" y="328"/>
                  </a:cubicBezTo>
                  <a:cubicBezTo>
                    <a:pt x="12" y="328"/>
                    <a:pt x="16" y="324"/>
                    <a:pt x="16" y="320"/>
                  </a:cubicBezTo>
                  <a:cubicBezTo>
                    <a:pt x="16" y="316"/>
                    <a:pt x="12" y="312"/>
                    <a:pt x="8" y="312"/>
                  </a:cubicBezTo>
                  <a:cubicBezTo>
                    <a:pt x="4" y="312"/>
                    <a:pt x="0" y="316"/>
                    <a:pt x="0" y="320"/>
                  </a:cubicBezTo>
                  <a:close/>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50"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51" name="组合 50"/>
          <p:cNvGrpSpPr/>
          <p:nvPr/>
        </p:nvGrpSpPr>
        <p:grpSpPr>
          <a:xfrm rot="20186770">
            <a:off x="2503351" y="-2245001"/>
            <a:ext cx="7431549" cy="3925955"/>
            <a:chOff x="9559925" y="2573338"/>
            <a:chExt cx="3059113" cy="1616075"/>
          </a:xfrm>
        </p:grpSpPr>
        <p:sp>
          <p:nvSpPr>
            <p:cNvPr id="52"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60" name="文本框 59"/>
          <p:cNvSpPr txBox="1"/>
          <p:nvPr/>
        </p:nvSpPr>
        <p:spPr>
          <a:xfrm>
            <a:off x="4774356" y="1991094"/>
            <a:ext cx="26432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a:noFill/>
                </a:ln>
                <a:solidFill>
                  <a:srgbClr val="FF7C61"/>
                </a:solidFill>
                <a:effectLst/>
                <a:uLnTx/>
                <a:uFillTx/>
                <a:latin typeface="方正稚艺简体" panose="03000509000000000000" pitchFamily="65" charset="-122"/>
                <a:ea typeface="方正稚艺简体" panose="03000509000000000000" pitchFamily="65" charset="-122"/>
                <a:cs typeface="+mn-cs"/>
              </a:rPr>
              <a:t>03</a:t>
            </a:r>
            <a:endParaRPr kumimoji="0" lang="zh-CN" altLang="en-US" sz="9600" b="1" i="0" u="none" strike="noStrike" kern="1200" cap="none" spc="0" normalizeH="0" baseline="0" noProof="0" dirty="0">
              <a:ln>
                <a:noFill/>
              </a:ln>
              <a:solidFill>
                <a:srgbClr val="FF7C61"/>
              </a:solidFill>
              <a:effectLst/>
              <a:uLnTx/>
              <a:uFillTx/>
              <a:latin typeface="方正稚艺简体" panose="03000509000000000000" pitchFamily="65" charset="-122"/>
              <a:ea typeface="方正稚艺简体" panose="03000509000000000000" pitchFamily="65" charset="-122"/>
              <a:cs typeface="+mn-cs"/>
            </a:endParaRPr>
          </a:p>
        </p:txBody>
      </p:sp>
      <p:sp>
        <p:nvSpPr>
          <p:cNvPr id="61" name="文本框 66"/>
          <p:cNvSpPr txBox="1">
            <a:spLocks noChangeArrowheads="1"/>
          </p:cNvSpPr>
          <p:nvPr/>
        </p:nvSpPr>
        <p:spPr bwMode="auto">
          <a:xfrm>
            <a:off x="1984777" y="3864050"/>
            <a:ext cx="8484359" cy="201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rPr>
              <a:t>Giới</a:t>
            </a:r>
            <a:r>
              <a:rPr kumimoji="0" lang="en-US" altLang="zh-CN" sz="4400" b="1" i="0" u="none" strike="noStrike" kern="1200" cap="none" spc="300" normalizeH="0" noProof="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rPr>
              <a:t> thiệu </a:t>
            </a:r>
            <a:r>
              <a:rPr lang="en-US" altLang="zh-CN" sz="4400" b="1" spc="300">
                <a:solidFill>
                  <a:srgbClr val="C56D27"/>
                </a:solidFill>
                <a:latin typeface="方正稚艺简体" panose="03000509000000000000" pitchFamily="65" charset="-122"/>
                <a:ea typeface="方正稚艺简体" panose="03000509000000000000" pitchFamily="65" charset="-122"/>
                <a:cs typeface="Arial" panose="020B0604020202020204" pitchFamily="34" charset="0"/>
              </a:rPr>
              <a:t>m</a:t>
            </a:r>
            <a:r>
              <a:rPr kumimoji="0" lang="en-US" altLang="zh-CN" sz="4400" b="1" i="0" u="none" strike="noStrike" kern="1200" cap="none" spc="300" normalizeH="0" baseline="0" noProof="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rPr>
              <a:t>ột số hoạt động</a:t>
            </a:r>
            <a:r>
              <a:rPr kumimoji="0" lang="en-US" altLang="zh-CN" sz="4400" b="1" i="0" u="none" strike="noStrike" kern="1200" cap="none" spc="300" normalizeH="0" noProof="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rPr>
              <a:t> của trường em</a:t>
            </a:r>
            <a:endParaRPr kumimoji="0" lang="zh-CN" altLang="en-US" sz="4400" b="1" i="0" u="none" strike="noStrike" kern="1200" cap="none" spc="300" normalizeH="0" baseline="0" noProof="0" dirty="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25391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down)">
                                      <p:cBhvr>
                                        <p:cTn id="19" dur="580">
                                          <p:stCondLst>
                                            <p:cond delay="0"/>
                                          </p:stCondLst>
                                        </p:cTn>
                                        <p:tgtEl>
                                          <p:spTgt spid="61"/>
                                        </p:tgtEl>
                                      </p:cBhvr>
                                    </p:animEffect>
                                    <p:anim calcmode="lin" valueType="num">
                                      <p:cBhvr>
                                        <p:cTn id="20"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25" dur="26">
                                          <p:stCondLst>
                                            <p:cond delay="650"/>
                                          </p:stCondLst>
                                        </p:cTn>
                                        <p:tgtEl>
                                          <p:spTgt spid="61"/>
                                        </p:tgtEl>
                                      </p:cBhvr>
                                      <p:to x="100000" y="60000"/>
                                    </p:animScale>
                                    <p:animScale>
                                      <p:cBhvr>
                                        <p:cTn id="26" dur="166" decel="50000">
                                          <p:stCondLst>
                                            <p:cond delay="676"/>
                                          </p:stCondLst>
                                        </p:cTn>
                                        <p:tgtEl>
                                          <p:spTgt spid="61"/>
                                        </p:tgtEl>
                                      </p:cBhvr>
                                      <p:to x="100000" y="100000"/>
                                    </p:animScale>
                                    <p:animScale>
                                      <p:cBhvr>
                                        <p:cTn id="27" dur="26">
                                          <p:stCondLst>
                                            <p:cond delay="1312"/>
                                          </p:stCondLst>
                                        </p:cTn>
                                        <p:tgtEl>
                                          <p:spTgt spid="61"/>
                                        </p:tgtEl>
                                      </p:cBhvr>
                                      <p:to x="100000" y="80000"/>
                                    </p:animScale>
                                    <p:animScale>
                                      <p:cBhvr>
                                        <p:cTn id="28" dur="166" decel="50000">
                                          <p:stCondLst>
                                            <p:cond delay="1338"/>
                                          </p:stCondLst>
                                        </p:cTn>
                                        <p:tgtEl>
                                          <p:spTgt spid="61"/>
                                        </p:tgtEl>
                                      </p:cBhvr>
                                      <p:to x="100000" y="100000"/>
                                    </p:animScale>
                                    <p:animScale>
                                      <p:cBhvr>
                                        <p:cTn id="29" dur="26">
                                          <p:stCondLst>
                                            <p:cond delay="1642"/>
                                          </p:stCondLst>
                                        </p:cTn>
                                        <p:tgtEl>
                                          <p:spTgt spid="61"/>
                                        </p:tgtEl>
                                      </p:cBhvr>
                                      <p:to x="100000" y="90000"/>
                                    </p:animScale>
                                    <p:animScale>
                                      <p:cBhvr>
                                        <p:cTn id="30" dur="166" decel="50000">
                                          <p:stCondLst>
                                            <p:cond delay="1668"/>
                                          </p:stCondLst>
                                        </p:cTn>
                                        <p:tgtEl>
                                          <p:spTgt spid="61"/>
                                        </p:tgtEl>
                                      </p:cBhvr>
                                      <p:to x="100000" y="100000"/>
                                    </p:animScale>
                                    <p:animScale>
                                      <p:cBhvr>
                                        <p:cTn id="31" dur="26">
                                          <p:stCondLst>
                                            <p:cond delay="1808"/>
                                          </p:stCondLst>
                                        </p:cTn>
                                        <p:tgtEl>
                                          <p:spTgt spid="61"/>
                                        </p:tgtEl>
                                      </p:cBhvr>
                                      <p:to x="100000" y="95000"/>
                                    </p:animScale>
                                    <p:animScale>
                                      <p:cBhvr>
                                        <p:cTn id="32" dur="166" decel="50000">
                                          <p:stCondLst>
                                            <p:cond delay="1834"/>
                                          </p:stCondLst>
                                        </p:cTn>
                                        <p:tgtEl>
                                          <p:spTgt spid="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DDC3F285-672F-499C-AB3B-F92267B91ED0}"/>
              </a:ext>
            </a:extLst>
          </p:cNvPr>
          <p:cNvGrpSpPr/>
          <p:nvPr/>
        </p:nvGrpSpPr>
        <p:grpSpPr>
          <a:xfrm>
            <a:off x="9027886" y="2105247"/>
            <a:ext cx="3164114" cy="4178595"/>
            <a:chOff x="5974725" y="2222205"/>
            <a:chExt cx="5877033" cy="3981019"/>
          </a:xfrm>
        </p:grpSpPr>
        <p:pic>
          <p:nvPicPr>
            <p:cNvPr id="3" name="图片 2">
              <a:extLst>
                <a:ext uri="{FF2B5EF4-FFF2-40B4-BE49-F238E27FC236}">
                  <a16:creationId xmlns:a16="http://schemas.microsoft.com/office/drawing/2014/main" xmlns="" id="{CB4E05B7-22F4-4460-A708-1C4D467C8B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58" b="21287"/>
            <a:stretch/>
          </p:blipFill>
          <p:spPr>
            <a:xfrm>
              <a:off x="6858578" y="2908005"/>
              <a:ext cx="4993180" cy="3295219"/>
            </a:xfrm>
            <a:prstGeom prst="rect">
              <a:avLst/>
            </a:prstGeom>
          </p:spPr>
        </p:pic>
        <p:pic>
          <p:nvPicPr>
            <p:cNvPr id="2" name="图片 1">
              <a:extLst>
                <a:ext uri="{FF2B5EF4-FFF2-40B4-BE49-F238E27FC236}">
                  <a16:creationId xmlns:a16="http://schemas.microsoft.com/office/drawing/2014/main" xmlns="" id="{4E67BB98-1575-4CBA-AC11-7C1F8322E1E6}"/>
                </a:ext>
              </a:extLst>
            </p:cNvPr>
            <p:cNvPicPr>
              <a:picLocks noChangeAspect="1"/>
            </p:cNvPicPr>
            <p:nvPr/>
          </p:nvPicPr>
          <p:blipFill rotWithShape="1">
            <a:blip r:embed="rId4"/>
            <a:srcRect l="15234" t="14238" r="13827" b="10650"/>
            <a:stretch/>
          </p:blipFill>
          <p:spPr>
            <a:xfrm>
              <a:off x="5974725" y="2222205"/>
              <a:ext cx="4452270" cy="3389798"/>
            </a:xfrm>
            <a:prstGeom prst="rect">
              <a:avLst/>
            </a:prstGeom>
          </p:spPr>
        </p:pic>
      </p:grpSp>
      <p:grpSp>
        <p:nvGrpSpPr>
          <p:cNvPr id="15" name="组合 14">
            <a:extLst>
              <a:ext uri="{FF2B5EF4-FFF2-40B4-BE49-F238E27FC236}">
                <a16:creationId xmlns:a16="http://schemas.microsoft.com/office/drawing/2014/main" xmlns="" id="{AFCC46BA-739C-471A-828F-083BE0E7A4C8}"/>
              </a:ext>
            </a:extLst>
          </p:cNvPr>
          <p:cNvGrpSpPr/>
          <p:nvPr/>
        </p:nvGrpSpPr>
        <p:grpSpPr>
          <a:xfrm>
            <a:off x="536590" y="397285"/>
            <a:ext cx="10707424" cy="1541243"/>
            <a:chOff x="-223283" y="519324"/>
            <a:chExt cx="10707424" cy="1541243"/>
          </a:xfrm>
        </p:grpSpPr>
        <p:pic>
          <p:nvPicPr>
            <p:cNvPr id="6" name="图片 5">
              <a:extLst>
                <a:ext uri="{FF2B5EF4-FFF2-40B4-BE49-F238E27FC236}">
                  <a16:creationId xmlns:a16="http://schemas.microsoft.com/office/drawing/2014/main" xmlns="" id="{E3EC0978-287F-43B6-97D9-D9B9E922A5CA}"/>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15610" t="52248" r="36735" b="36434"/>
            <a:stretch/>
          </p:blipFill>
          <p:spPr>
            <a:xfrm>
              <a:off x="-223283" y="574158"/>
              <a:ext cx="5603357" cy="1486409"/>
            </a:xfrm>
            <a:prstGeom prst="rect">
              <a:avLst/>
            </a:prstGeom>
          </p:spPr>
        </p:pic>
        <p:pic>
          <p:nvPicPr>
            <p:cNvPr id="13" name="图片 12">
              <a:extLst>
                <a:ext uri="{FF2B5EF4-FFF2-40B4-BE49-F238E27FC236}">
                  <a16:creationId xmlns:a16="http://schemas.microsoft.com/office/drawing/2014/main" xmlns="" id="{76A18DB4-E1B4-4F02-B9E4-3C75907668ED}"/>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42245" t="52248" r="38754" b="36434"/>
            <a:stretch/>
          </p:blipFill>
          <p:spPr>
            <a:xfrm>
              <a:off x="5380074" y="519324"/>
              <a:ext cx="2234223" cy="1486409"/>
            </a:xfrm>
            <a:prstGeom prst="rect">
              <a:avLst/>
            </a:prstGeom>
          </p:spPr>
        </p:pic>
        <p:pic>
          <p:nvPicPr>
            <p:cNvPr id="14" name="图片 13">
              <a:extLst>
                <a:ext uri="{FF2B5EF4-FFF2-40B4-BE49-F238E27FC236}">
                  <a16:creationId xmlns:a16="http://schemas.microsoft.com/office/drawing/2014/main" xmlns="" id="{91F277DC-0D62-4996-AF01-75EBEF407C8F}"/>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58624" t="52248" r="16969" b="36434"/>
            <a:stretch/>
          </p:blipFill>
          <p:spPr>
            <a:xfrm>
              <a:off x="7614297" y="546741"/>
              <a:ext cx="2869844" cy="1486409"/>
            </a:xfrm>
            <a:prstGeom prst="rect">
              <a:avLst/>
            </a:prstGeom>
          </p:spPr>
        </p:pic>
      </p:grpSp>
      <p:sp>
        <p:nvSpPr>
          <p:cNvPr id="5" name="Cloud 4"/>
          <p:cNvSpPr/>
          <p:nvPr/>
        </p:nvSpPr>
        <p:spPr>
          <a:xfrm>
            <a:off x="1271013" y="1566912"/>
            <a:ext cx="7756873" cy="463470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itchFamily="34" charset="0"/>
                <a:cs typeface="Arial" pitchFamily="34" charset="0"/>
              </a:rPr>
              <a:t>H</a:t>
            </a:r>
            <a:r>
              <a:rPr kumimoji="0" lang="en-US" sz="48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ãy</a:t>
            </a:r>
            <a:r>
              <a:rPr kumimoji="0" lang="en-US"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 </a:t>
            </a:r>
            <a:r>
              <a:rPr kumimoji="0" lang="en-US" sz="48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kể</a:t>
            </a:r>
            <a:r>
              <a:rPr kumimoji="0" lang="en-US"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 </a:t>
            </a:r>
            <a:r>
              <a:rPr kumimoji="0" lang="en-US" sz="48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các</a:t>
            </a:r>
            <a:r>
              <a:rPr kumimoji="0" lang="en-US"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 </a:t>
            </a:r>
            <a:r>
              <a:rPr kumimoji="0" lang="en-US" sz="48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hoạt</a:t>
            </a:r>
            <a:r>
              <a:rPr kumimoji="0" lang="en-US"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 </a:t>
            </a:r>
            <a:r>
              <a:rPr kumimoji="0" lang="en-US" sz="48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động</a:t>
            </a:r>
            <a:r>
              <a:rPr kumimoji="0" lang="en-US"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 </a:t>
            </a:r>
            <a:r>
              <a:rPr kumimoji="0" lang="en-US" sz="48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ngoại</a:t>
            </a:r>
            <a:r>
              <a:rPr kumimoji="0" lang="en-US"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 </a:t>
            </a:r>
            <a:r>
              <a:rPr kumimoji="0" lang="en-US" sz="48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khóa</a:t>
            </a:r>
            <a:r>
              <a:rPr kumimoji="0" lang="en-US"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 </a:t>
            </a:r>
            <a:r>
              <a:rPr kumimoji="0" lang="en-US" sz="48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của</a:t>
            </a:r>
            <a:r>
              <a:rPr kumimoji="0" lang="en-US"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 </a:t>
            </a:r>
            <a:r>
              <a:rPr kumimoji="0" lang="en-US" sz="48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tr</a:t>
            </a:r>
            <a:r>
              <a:rPr kumimoji="0" lang="vi-VN"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rPr>
              <a:t>ư</a:t>
            </a:r>
            <a:r>
              <a:rPr lang="vi-VN"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itchFamily="34" charset="0"/>
                <a:cs typeface="Arial" pitchFamily="34" charset="0"/>
              </a:rPr>
              <a:t>ờng em?</a:t>
            </a:r>
            <a:endParaRPr kumimoji="0" lang="en-US" sz="4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itchFamily="34" charset="0"/>
              <a:cs typeface="Arial" pitchFamily="34" charset="0"/>
            </a:endParaRPr>
          </a:p>
        </p:txBody>
      </p:sp>
    </p:spTree>
    <p:extLst>
      <p:ext uri="{BB962C8B-B14F-4D97-AF65-F5344CB8AC3E}">
        <p14:creationId xmlns:p14="http://schemas.microsoft.com/office/powerpoint/2010/main" val="2889611886"/>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a:blip r:embed="rId3"/>
          <a:stretch>
            <a:fillRect/>
          </a:stretch>
        </p:blipFill>
        <p:spPr>
          <a:xfrm>
            <a:off x="2211" y="5539586"/>
            <a:ext cx="3873231" cy="445056"/>
          </a:xfrm>
          <a:prstGeom prst="rect">
            <a:avLst/>
          </a:prstGeom>
          <a:ln w="38100">
            <a:solidFill>
              <a:schemeClr val="accent1"/>
            </a:solidFill>
          </a:ln>
        </p:spPr>
        <p:style>
          <a:lnRef idx="2">
            <a:schemeClr val="accent1"/>
          </a:lnRef>
          <a:fillRef idx="1">
            <a:schemeClr val="lt1"/>
          </a:fillRef>
          <a:effectRef idx="0">
            <a:schemeClr val="accent1"/>
          </a:effectRef>
          <a:fontRef idx="minor">
            <a:schemeClr val="dk1"/>
          </a:fontRef>
        </p:style>
      </p:pic>
      <p:sp>
        <p:nvSpPr>
          <p:cNvPr id="62" name="Freeform 40"/>
          <p:cNvSpPr>
            <a:spLocks/>
          </p:cNvSpPr>
          <p:nvPr/>
        </p:nvSpPr>
        <p:spPr bwMode="auto">
          <a:xfrm>
            <a:off x="5229307" y="2246357"/>
            <a:ext cx="2023153" cy="1011575"/>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ln w="38100">
            <a:solidFill>
              <a:srgbClr val="000000"/>
            </a:solidFill>
            <a:round/>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8" name="组合 47"/>
          <p:cNvGrpSpPr/>
          <p:nvPr/>
        </p:nvGrpSpPr>
        <p:grpSpPr>
          <a:xfrm>
            <a:off x="883375" y="1139892"/>
            <a:ext cx="554038" cy="554037"/>
            <a:chOff x="5564188" y="4319588"/>
            <a:chExt cx="554038" cy="554037"/>
          </a:xfrm>
        </p:grpSpPr>
        <p:sp>
          <p:nvSpPr>
            <p:cNvPr id="10" name="Oval 7"/>
            <p:cNvSpPr>
              <a:spLocks noChangeArrowheads="1"/>
            </p:cNvSpPr>
            <p:nvPr/>
          </p:nvSpPr>
          <p:spPr bwMode="auto">
            <a:xfrm>
              <a:off x="5673725" y="4429125"/>
              <a:ext cx="336550" cy="334962"/>
            </a:xfrm>
            <a:prstGeom prst="ellipse">
              <a:avLst/>
            </a:prstGeom>
            <a:ln w="38100">
              <a:solidFill>
                <a:srgbClr val="000000"/>
              </a:solidFill>
              <a:round/>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p:cNvSpPr>
            <p:nvPr/>
          </p:nvSpPr>
          <p:spPr bwMode="auto">
            <a:xfrm>
              <a:off x="5564188" y="4319588"/>
              <a:ext cx="554038" cy="554037"/>
            </a:xfrm>
            <a:custGeom>
              <a:avLst/>
              <a:gdLst>
                <a:gd name="T0" fmla="*/ 8 w 183"/>
                <a:gd name="T1" fmla="*/ 92 h 183"/>
                <a:gd name="T2" fmla="*/ 16 w 183"/>
                <a:gd name="T3" fmla="*/ 92 h 183"/>
                <a:gd name="T4" fmla="*/ 39 w 183"/>
                <a:gd name="T5" fmla="*/ 38 h 183"/>
                <a:gd name="T6" fmla="*/ 92 w 183"/>
                <a:gd name="T7" fmla="*/ 16 h 183"/>
                <a:gd name="T8" fmla="*/ 145 w 183"/>
                <a:gd name="T9" fmla="*/ 38 h 183"/>
                <a:gd name="T10" fmla="*/ 167 w 183"/>
                <a:gd name="T11" fmla="*/ 92 h 183"/>
                <a:gd name="T12" fmla="*/ 145 w 183"/>
                <a:gd name="T13" fmla="*/ 145 h 183"/>
                <a:gd name="T14" fmla="*/ 92 w 183"/>
                <a:gd name="T15" fmla="*/ 167 h 183"/>
                <a:gd name="T16" fmla="*/ 39 w 183"/>
                <a:gd name="T17" fmla="*/ 145 h 183"/>
                <a:gd name="T18" fmla="*/ 16 w 183"/>
                <a:gd name="T19" fmla="*/ 92 h 183"/>
                <a:gd name="T20" fmla="*/ 8 w 183"/>
                <a:gd name="T21" fmla="*/ 92 h 183"/>
                <a:gd name="T22" fmla="*/ 0 w 183"/>
                <a:gd name="T23" fmla="*/ 92 h 183"/>
                <a:gd name="T24" fmla="*/ 92 w 183"/>
                <a:gd name="T25" fmla="*/ 183 h 183"/>
                <a:gd name="T26" fmla="*/ 183 w 183"/>
                <a:gd name="T27" fmla="*/ 92 h 183"/>
                <a:gd name="T28" fmla="*/ 92 w 183"/>
                <a:gd name="T29" fmla="*/ 0 h 183"/>
                <a:gd name="T30" fmla="*/ 0 w 183"/>
                <a:gd name="T31" fmla="*/ 92 h 183"/>
                <a:gd name="T32" fmla="*/ 8 w 183"/>
                <a:gd name="T33" fmla="*/ 9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183">
                  <a:moveTo>
                    <a:pt x="8" y="92"/>
                  </a:moveTo>
                  <a:cubicBezTo>
                    <a:pt x="16" y="92"/>
                    <a:pt x="16" y="92"/>
                    <a:pt x="16" y="92"/>
                  </a:cubicBezTo>
                  <a:cubicBezTo>
                    <a:pt x="16" y="71"/>
                    <a:pt x="25" y="52"/>
                    <a:pt x="39" y="38"/>
                  </a:cubicBezTo>
                  <a:cubicBezTo>
                    <a:pt x="52" y="25"/>
                    <a:pt x="71" y="16"/>
                    <a:pt x="92" y="16"/>
                  </a:cubicBezTo>
                  <a:cubicBezTo>
                    <a:pt x="113" y="16"/>
                    <a:pt x="132" y="25"/>
                    <a:pt x="145" y="38"/>
                  </a:cubicBezTo>
                  <a:cubicBezTo>
                    <a:pt x="159" y="52"/>
                    <a:pt x="167" y="71"/>
                    <a:pt x="167" y="92"/>
                  </a:cubicBezTo>
                  <a:cubicBezTo>
                    <a:pt x="167" y="113"/>
                    <a:pt x="159" y="131"/>
                    <a:pt x="145" y="145"/>
                  </a:cubicBezTo>
                  <a:cubicBezTo>
                    <a:pt x="132" y="159"/>
                    <a:pt x="113" y="167"/>
                    <a:pt x="92" y="167"/>
                  </a:cubicBezTo>
                  <a:cubicBezTo>
                    <a:pt x="71" y="167"/>
                    <a:pt x="52" y="159"/>
                    <a:pt x="39" y="145"/>
                  </a:cubicBezTo>
                  <a:cubicBezTo>
                    <a:pt x="25" y="131"/>
                    <a:pt x="16" y="113"/>
                    <a:pt x="16" y="92"/>
                  </a:cubicBezTo>
                  <a:cubicBezTo>
                    <a:pt x="8" y="92"/>
                    <a:pt x="8" y="92"/>
                    <a:pt x="8" y="92"/>
                  </a:cubicBezTo>
                  <a:cubicBezTo>
                    <a:pt x="0" y="92"/>
                    <a:pt x="0" y="92"/>
                    <a:pt x="0" y="92"/>
                  </a:cubicBezTo>
                  <a:cubicBezTo>
                    <a:pt x="0" y="142"/>
                    <a:pt x="41" y="183"/>
                    <a:pt x="92" y="183"/>
                  </a:cubicBezTo>
                  <a:cubicBezTo>
                    <a:pt x="143" y="183"/>
                    <a:pt x="183" y="142"/>
                    <a:pt x="183" y="92"/>
                  </a:cubicBezTo>
                  <a:cubicBezTo>
                    <a:pt x="183" y="41"/>
                    <a:pt x="143" y="0"/>
                    <a:pt x="92" y="0"/>
                  </a:cubicBezTo>
                  <a:cubicBezTo>
                    <a:pt x="41" y="0"/>
                    <a:pt x="0" y="41"/>
                    <a:pt x="0" y="92"/>
                  </a:cubicBezTo>
                  <a:lnTo>
                    <a:pt x="8" y="92"/>
                  </a:lnTo>
                  <a:close/>
                </a:path>
              </a:pathLst>
            </a:custGeom>
            <a:ln w="38100">
              <a:solidFill>
                <a:srgbClr val="000000"/>
              </a:solidFill>
              <a:round/>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3" name="Freeform 20"/>
          <p:cNvSpPr>
            <a:spLocks/>
          </p:cNvSpPr>
          <p:nvPr/>
        </p:nvSpPr>
        <p:spPr bwMode="auto">
          <a:xfrm>
            <a:off x="611912" y="1701867"/>
            <a:ext cx="381000" cy="188912"/>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4 w 126"/>
              <a:gd name="T11" fmla="*/ 30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5"/>
                  <a:pt x="118" y="23"/>
                  <a:pt x="95" y="23"/>
                </a:cubicBezTo>
                <a:cubicBezTo>
                  <a:pt x="94" y="23"/>
                  <a:pt x="92" y="23"/>
                  <a:pt x="90" y="23"/>
                </a:cubicBezTo>
                <a:cubicBezTo>
                  <a:pt x="90" y="11"/>
                  <a:pt x="82" y="0"/>
                  <a:pt x="66" y="0"/>
                </a:cubicBezTo>
                <a:cubicBezTo>
                  <a:pt x="48" y="0"/>
                  <a:pt x="40" y="16"/>
                  <a:pt x="44" y="30"/>
                </a:cubicBezTo>
                <a:cubicBezTo>
                  <a:pt x="40" y="29"/>
                  <a:pt x="37" y="29"/>
                  <a:pt x="33" y="29"/>
                </a:cubicBezTo>
                <a:cubicBezTo>
                  <a:pt x="17" y="29"/>
                  <a:pt x="0" y="43"/>
                  <a:pt x="1" y="61"/>
                </a:cubicBezTo>
                <a:lnTo>
                  <a:pt x="1" y="62"/>
                </a:lnTo>
                <a:close/>
              </a:path>
            </a:pathLst>
          </a:custGeom>
          <a:ln w="38100">
            <a:solidFill>
              <a:srgbClr val="000000"/>
            </a:solidFill>
            <a:round/>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1683474" y="1793942"/>
            <a:ext cx="339725" cy="153987"/>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ln w="38100">
            <a:solidFill>
              <a:srgbClr val="000000"/>
            </a:solidFill>
            <a:round/>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7" name="组合 46"/>
          <p:cNvGrpSpPr/>
          <p:nvPr/>
        </p:nvGrpSpPr>
        <p:grpSpPr>
          <a:xfrm>
            <a:off x="10404845" y="2514599"/>
            <a:ext cx="771503" cy="1972383"/>
            <a:chOff x="4352925" y="4806950"/>
            <a:chExt cx="533400" cy="1363662"/>
          </a:xfrm>
        </p:grpSpPr>
        <p:sp>
          <p:nvSpPr>
            <p:cNvPr id="43" name="Freeform 40"/>
            <p:cNvSpPr>
              <a:spLocks/>
            </p:cNvSpPr>
            <p:nvPr/>
          </p:nvSpPr>
          <p:spPr bwMode="auto">
            <a:xfrm>
              <a:off x="4352925" y="4806950"/>
              <a:ext cx="533400" cy="266700"/>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ln w="38100">
              <a:solidFill>
                <a:srgbClr val="000000"/>
              </a:solidFill>
              <a:round/>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41"/>
            <p:cNvSpPr>
              <a:spLocks noEditPoints="1"/>
            </p:cNvSpPr>
            <p:nvPr/>
          </p:nvSpPr>
          <p:spPr bwMode="auto">
            <a:xfrm>
              <a:off x="4470400" y="5178425"/>
              <a:ext cx="49213" cy="677862"/>
            </a:xfrm>
            <a:custGeom>
              <a:avLst/>
              <a:gdLst>
                <a:gd name="T0" fmla="*/ 0 w 16"/>
                <a:gd name="T1" fmla="*/ 216 h 224"/>
                <a:gd name="T2" fmla="*/ 0 w 16"/>
                <a:gd name="T3" fmla="*/ 216 h 224"/>
                <a:gd name="T4" fmla="*/ 8 w 16"/>
                <a:gd name="T5" fmla="*/ 224 h 224"/>
                <a:gd name="T6" fmla="*/ 16 w 16"/>
                <a:gd name="T7" fmla="*/ 216 h 224"/>
                <a:gd name="T8" fmla="*/ 8 w 16"/>
                <a:gd name="T9" fmla="*/ 208 h 224"/>
                <a:gd name="T10" fmla="*/ 0 w 16"/>
                <a:gd name="T11" fmla="*/ 216 h 224"/>
                <a:gd name="T12" fmla="*/ 0 w 16"/>
                <a:gd name="T13" fmla="*/ 164 h 224"/>
                <a:gd name="T14" fmla="*/ 0 w 16"/>
                <a:gd name="T15" fmla="*/ 164 h 224"/>
                <a:gd name="T16" fmla="*/ 8 w 16"/>
                <a:gd name="T17" fmla="*/ 172 h 224"/>
                <a:gd name="T18" fmla="*/ 16 w 16"/>
                <a:gd name="T19" fmla="*/ 164 h 224"/>
                <a:gd name="T20" fmla="*/ 8 w 16"/>
                <a:gd name="T21" fmla="*/ 156 h 224"/>
                <a:gd name="T22" fmla="*/ 0 w 16"/>
                <a:gd name="T23" fmla="*/ 164 h 224"/>
                <a:gd name="T24" fmla="*/ 0 w 16"/>
                <a:gd name="T25" fmla="*/ 112 h 224"/>
                <a:gd name="T26" fmla="*/ 0 w 16"/>
                <a:gd name="T27" fmla="*/ 112 h 224"/>
                <a:gd name="T28" fmla="*/ 8 w 16"/>
                <a:gd name="T29" fmla="*/ 120 h 224"/>
                <a:gd name="T30" fmla="*/ 16 w 16"/>
                <a:gd name="T31" fmla="*/ 112 h 224"/>
                <a:gd name="T32" fmla="*/ 8 w 16"/>
                <a:gd name="T33" fmla="*/ 104 h 224"/>
                <a:gd name="T34" fmla="*/ 0 w 16"/>
                <a:gd name="T35" fmla="*/ 112 h 224"/>
                <a:gd name="T36" fmla="*/ 0 w 16"/>
                <a:gd name="T37" fmla="*/ 60 h 224"/>
                <a:gd name="T38" fmla="*/ 0 w 16"/>
                <a:gd name="T39" fmla="*/ 60 h 224"/>
                <a:gd name="T40" fmla="*/ 8 w 16"/>
                <a:gd name="T41" fmla="*/ 68 h 224"/>
                <a:gd name="T42" fmla="*/ 16 w 16"/>
                <a:gd name="T43" fmla="*/ 60 h 224"/>
                <a:gd name="T44" fmla="*/ 8 w 16"/>
                <a:gd name="T45" fmla="*/ 52 h 224"/>
                <a:gd name="T46" fmla="*/ 0 w 16"/>
                <a:gd name="T47" fmla="*/ 60 h 224"/>
                <a:gd name="T48" fmla="*/ 0 w 16"/>
                <a:gd name="T49" fmla="*/ 8 h 224"/>
                <a:gd name="T50" fmla="*/ 0 w 16"/>
                <a:gd name="T51" fmla="*/ 8 h 224"/>
                <a:gd name="T52" fmla="*/ 8 w 16"/>
                <a:gd name="T53" fmla="*/ 16 h 224"/>
                <a:gd name="T54" fmla="*/ 16 w 16"/>
                <a:gd name="T55" fmla="*/ 8 h 224"/>
                <a:gd name="T56" fmla="*/ 8 w 16"/>
                <a:gd name="T57" fmla="*/ 0 h 224"/>
                <a:gd name="T58" fmla="*/ 0 w 16"/>
                <a:gd name="T5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224">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ln w="38100">
              <a:solidFill>
                <a:srgbClr val="000000"/>
              </a:solidFill>
              <a:round/>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42"/>
            <p:cNvSpPr>
              <a:spLocks noEditPoints="1"/>
            </p:cNvSpPr>
            <p:nvPr/>
          </p:nvSpPr>
          <p:spPr bwMode="auto">
            <a:xfrm>
              <a:off x="4592638" y="5178425"/>
              <a:ext cx="47625" cy="835025"/>
            </a:xfrm>
            <a:custGeom>
              <a:avLst/>
              <a:gdLst>
                <a:gd name="T0" fmla="*/ 0 w 16"/>
                <a:gd name="T1" fmla="*/ 268 h 276"/>
                <a:gd name="T2" fmla="*/ 0 w 16"/>
                <a:gd name="T3" fmla="*/ 268 h 276"/>
                <a:gd name="T4" fmla="*/ 8 w 16"/>
                <a:gd name="T5" fmla="*/ 276 h 276"/>
                <a:gd name="T6" fmla="*/ 16 w 16"/>
                <a:gd name="T7" fmla="*/ 268 h 276"/>
                <a:gd name="T8" fmla="*/ 8 w 16"/>
                <a:gd name="T9" fmla="*/ 260 h 276"/>
                <a:gd name="T10" fmla="*/ 0 w 16"/>
                <a:gd name="T11" fmla="*/ 268 h 276"/>
                <a:gd name="T12" fmla="*/ 0 w 16"/>
                <a:gd name="T13" fmla="*/ 216 h 276"/>
                <a:gd name="T14" fmla="*/ 0 w 16"/>
                <a:gd name="T15" fmla="*/ 216 h 276"/>
                <a:gd name="T16" fmla="*/ 8 w 16"/>
                <a:gd name="T17" fmla="*/ 224 h 276"/>
                <a:gd name="T18" fmla="*/ 16 w 16"/>
                <a:gd name="T19" fmla="*/ 216 h 276"/>
                <a:gd name="T20" fmla="*/ 8 w 16"/>
                <a:gd name="T21" fmla="*/ 208 h 276"/>
                <a:gd name="T22" fmla="*/ 0 w 16"/>
                <a:gd name="T23" fmla="*/ 216 h 276"/>
                <a:gd name="T24" fmla="*/ 0 w 16"/>
                <a:gd name="T25" fmla="*/ 164 h 276"/>
                <a:gd name="T26" fmla="*/ 0 w 16"/>
                <a:gd name="T27" fmla="*/ 164 h 276"/>
                <a:gd name="T28" fmla="*/ 8 w 16"/>
                <a:gd name="T29" fmla="*/ 172 h 276"/>
                <a:gd name="T30" fmla="*/ 16 w 16"/>
                <a:gd name="T31" fmla="*/ 164 h 276"/>
                <a:gd name="T32" fmla="*/ 8 w 16"/>
                <a:gd name="T33" fmla="*/ 156 h 276"/>
                <a:gd name="T34" fmla="*/ 0 w 16"/>
                <a:gd name="T35" fmla="*/ 164 h 276"/>
                <a:gd name="T36" fmla="*/ 0 w 16"/>
                <a:gd name="T37" fmla="*/ 112 h 276"/>
                <a:gd name="T38" fmla="*/ 0 w 16"/>
                <a:gd name="T39" fmla="*/ 112 h 276"/>
                <a:gd name="T40" fmla="*/ 8 w 16"/>
                <a:gd name="T41" fmla="*/ 120 h 276"/>
                <a:gd name="T42" fmla="*/ 16 w 16"/>
                <a:gd name="T43" fmla="*/ 112 h 276"/>
                <a:gd name="T44" fmla="*/ 8 w 16"/>
                <a:gd name="T45" fmla="*/ 104 h 276"/>
                <a:gd name="T46" fmla="*/ 0 w 16"/>
                <a:gd name="T47" fmla="*/ 112 h 276"/>
                <a:gd name="T48" fmla="*/ 0 w 16"/>
                <a:gd name="T49" fmla="*/ 60 h 276"/>
                <a:gd name="T50" fmla="*/ 0 w 16"/>
                <a:gd name="T51" fmla="*/ 60 h 276"/>
                <a:gd name="T52" fmla="*/ 8 w 16"/>
                <a:gd name="T53" fmla="*/ 68 h 276"/>
                <a:gd name="T54" fmla="*/ 16 w 16"/>
                <a:gd name="T55" fmla="*/ 60 h 276"/>
                <a:gd name="T56" fmla="*/ 8 w 16"/>
                <a:gd name="T57" fmla="*/ 52 h 276"/>
                <a:gd name="T58" fmla="*/ 0 w 16"/>
                <a:gd name="T59" fmla="*/ 60 h 276"/>
                <a:gd name="T60" fmla="*/ 0 w 16"/>
                <a:gd name="T61" fmla="*/ 8 h 276"/>
                <a:gd name="T62" fmla="*/ 0 w 16"/>
                <a:gd name="T63" fmla="*/ 8 h 276"/>
                <a:gd name="T64" fmla="*/ 8 w 16"/>
                <a:gd name="T65" fmla="*/ 16 h 276"/>
                <a:gd name="T66" fmla="*/ 16 w 16"/>
                <a:gd name="T67" fmla="*/ 8 h 276"/>
                <a:gd name="T68" fmla="*/ 8 w 16"/>
                <a:gd name="T69" fmla="*/ 0 h 276"/>
                <a:gd name="T70" fmla="*/ 0 w 16"/>
                <a:gd name="T71" fmla="*/ 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76">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ln w="38100">
              <a:solidFill>
                <a:srgbClr val="000000"/>
              </a:solidFill>
              <a:round/>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43"/>
            <p:cNvSpPr>
              <a:spLocks noEditPoints="1"/>
            </p:cNvSpPr>
            <p:nvPr/>
          </p:nvSpPr>
          <p:spPr bwMode="auto">
            <a:xfrm>
              <a:off x="4713288" y="5178425"/>
              <a:ext cx="49213" cy="992187"/>
            </a:xfrm>
            <a:custGeom>
              <a:avLst/>
              <a:gdLst>
                <a:gd name="T0" fmla="*/ 0 w 16"/>
                <a:gd name="T1" fmla="*/ 320 h 328"/>
                <a:gd name="T2" fmla="*/ 0 w 16"/>
                <a:gd name="T3" fmla="*/ 320 h 328"/>
                <a:gd name="T4" fmla="*/ 8 w 16"/>
                <a:gd name="T5" fmla="*/ 328 h 328"/>
                <a:gd name="T6" fmla="*/ 16 w 16"/>
                <a:gd name="T7" fmla="*/ 320 h 328"/>
                <a:gd name="T8" fmla="*/ 8 w 16"/>
                <a:gd name="T9" fmla="*/ 312 h 328"/>
                <a:gd name="T10" fmla="*/ 0 w 16"/>
                <a:gd name="T11" fmla="*/ 320 h 328"/>
                <a:gd name="T12" fmla="*/ 0 w 16"/>
                <a:gd name="T13" fmla="*/ 268 h 328"/>
                <a:gd name="T14" fmla="*/ 0 w 16"/>
                <a:gd name="T15" fmla="*/ 268 h 328"/>
                <a:gd name="T16" fmla="*/ 8 w 16"/>
                <a:gd name="T17" fmla="*/ 276 h 328"/>
                <a:gd name="T18" fmla="*/ 16 w 16"/>
                <a:gd name="T19" fmla="*/ 268 h 328"/>
                <a:gd name="T20" fmla="*/ 8 w 16"/>
                <a:gd name="T21" fmla="*/ 260 h 328"/>
                <a:gd name="T22" fmla="*/ 0 w 16"/>
                <a:gd name="T23" fmla="*/ 268 h 328"/>
                <a:gd name="T24" fmla="*/ 0 w 16"/>
                <a:gd name="T25" fmla="*/ 216 h 328"/>
                <a:gd name="T26" fmla="*/ 0 w 16"/>
                <a:gd name="T27" fmla="*/ 216 h 328"/>
                <a:gd name="T28" fmla="*/ 8 w 16"/>
                <a:gd name="T29" fmla="*/ 224 h 328"/>
                <a:gd name="T30" fmla="*/ 16 w 16"/>
                <a:gd name="T31" fmla="*/ 216 h 328"/>
                <a:gd name="T32" fmla="*/ 8 w 16"/>
                <a:gd name="T33" fmla="*/ 208 h 328"/>
                <a:gd name="T34" fmla="*/ 0 w 16"/>
                <a:gd name="T35" fmla="*/ 216 h 328"/>
                <a:gd name="T36" fmla="*/ 0 w 16"/>
                <a:gd name="T37" fmla="*/ 164 h 328"/>
                <a:gd name="T38" fmla="*/ 0 w 16"/>
                <a:gd name="T39" fmla="*/ 164 h 328"/>
                <a:gd name="T40" fmla="*/ 8 w 16"/>
                <a:gd name="T41" fmla="*/ 172 h 328"/>
                <a:gd name="T42" fmla="*/ 16 w 16"/>
                <a:gd name="T43" fmla="*/ 164 h 328"/>
                <a:gd name="T44" fmla="*/ 8 w 16"/>
                <a:gd name="T45" fmla="*/ 156 h 328"/>
                <a:gd name="T46" fmla="*/ 0 w 16"/>
                <a:gd name="T47" fmla="*/ 164 h 328"/>
                <a:gd name="T48" fmla="*/ 0 w 16"/>
                <a:gd name="T49" fmla="*/ 112 h 328"/>
                <a:gd name="T50" fmla="*/ 0 w 16"/>
                <a:gd name="T51" fmla="*/ 112 h 328"/>
                <a:gd name="T52" fmla="*/ 8 w 16"/>
                <a:gd name="T53" fmla="*/ 120 h 328"/>
                <a:gd name="T54" fmla="*/ 16 w 16"/>
                <a:gd name="T55" fmla="*/ 112 h 328"/>
                <a:gd name="T56" fmla="*/ 8 w 16"/>
                <a:gd name="T57" fmla="*/ 104 h 328"/>
                <a:gd name="T58" fmla="*/ 0 w 16"/>
                <a:gd name="T59" fmla="*/ 112 h 328"/>
                <a:gd name="T60" fmla="*/ 0 w 16"/>
                <a:gd name="T61" fmla="*/ 60 h 328"/>
                <a:gd name="T62" fmla="*/ 0 w 16"/>
                <a:gd name="T63" fmla="*/ 60 h 328"/>
                <a:gd name="T64" fmla="*/ 8 w 16"/>
                <a:gd name="T65" fmla="*/ 68 h 328"/>
                <a:gd name="T66" fmla="*/ 16 w 16"/>
                <a:gd name="T67" fmla="*/ 60 h 328"/>
                <a:gd name="T68" fmla="*/ 8 w 16"/>
                <a:gd name="T69" fmla="*/ 52 h 328"/>
                <a:gd name="T70" fmla="*/ 0 w 16"/>
                <a:gd name="T71" fmla="*/ 60 h 328"/>
                <a:gd name="T72" fmla="*/ 0 w 16"/>
                <a:gd name="T73" fmla="*/ 8 h 328"/>
                <a:gd name="T74" fmla="*/ 0 w 16"/>
                <a:gd name="T75" fmla="*/ 8 h 328"/>
                <a:gd name="T76" fmla="*/ 8 w 16"/>
                <a:gd name="T77" fmla="*/ 16 h 328"/>
                <a:gd name="T78" fmla="*/ 16 w 16"/>
                <a:gd name="T79" fmla="*/ 8 h 328"/>
                <a:gd name="T80" fmla="*/ 8 w 16"/>
                <a:gd name="T81" fmla="*/ 0 h 328"/>
                <a:gd name="T82" fmla="*/ 0 w 16"/>
                <a:gd name="T83" fmla="*/ 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328">
                  <a:moveTo>
                    <a:pt x="0" y="320"/>
                  </a:moveTo>
                  <a:cubicBezTo>
                    <a:pt x="0" y="320"/>
                    <a:pt x="0" y="320"/>
                    <a:pt x="0" y="320"/>
                  </a:cubicBezTo>
                  <a:cubicBezTo>
                    <a:pt x="0" y="324"/>
                    <a:pt x="4" y="328"/>
                    <a:pt x="8" y="328"/>
                  </a:cubicBezTo>
                  <a:cubicBezTo>
                    <a:pt x="12" y="328"/>
                    <a:pt x="16" y="324"/>
                    <a:pt x="16" y="320"/>
                  </a:cubicBezTo>
                  <a:cubicBezTo>
                    <a:pt x="16" y="316"/>
                    <a:pt x="12" y="312"/>
                    <a:pt x="8" y="312"/>
                  </a:cubicBezTo>
                  <a:cubicBezTo>
                    <a:pt x="4" y="312"/>
                    <a:pt x="0" y="316"/>
                    <a:pt x="0" y="320"/>
                  </a:cubicBezTo>
                  <a:close/>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ln w="38100">
              <a:solidFill>
                <a:srgbClr val="000000"/>
              </a:solidFill>
              <a:round/>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xmlns="" id="{55FDF14E-4F73-47FE-B82E-35F573F2A04B}"/>
              </a:ext>
            </a:extLst>
          </p:cNvPr>
          <p:cNvPicPr>
            <a:picLocks noChangeAspect="1"/>
          </p:cNvPicPr>
          <p:nvPr/>
        </p:nvPicPr>
        <p:blipFill>
          <a:blip r:embed="rId4"/>
          <a:stretch>
            <a:fillRect/>
          </a:stretch>
        </p:blipFill>
        <p:spPr>
          <a:xfrm>
            <a:off x="5713" y="710"/>
            <a:ext cx="4034971" cy="3257222"/>
          </a:xfrm>
          <a:prstGeom prst="rect">
            <a:avLst/>
          </a:prstGeom>
          <a:ln w="38100">
            <a:solidFill>
              <a:schemeClr val="accent1"/>
            </a:solidFill>
          </a:ln>
        </p:spPr>
        <p:style>
          <a:lnRef idx="2">
            <a:schemeClr val="accent1"/>
          </a:lnRef>
          <a:fillRef idx="1">
            <a:schemeClr val="lt1"/>
          </a:fillRef>
          <a:effectRef idx="0">
            <a:schemeClr val="accent1"/>
          </a:effectRef>
          <a:fontRef idx="minor">
            <a:schemeClr val="dk1"/>
          </a:fontRef>
        </p:style>
      </p:pic>
      <p:pic>
        <p:nvPicPr>
          <p:cNvPr id="2050" name="Picture 2" descr="Hệ thống Trường iSCHOOL Ninh Thuận Giới thiệu - iSchool">
            <a:extLst>
              <a:ext uri="{FF2B5EF4-FFF2-40B4-BE49-F238E27FC236}">
                <a16:creationId xmlns:a16="http://schemas.microsoft.com/office/drawing/2014/main" xmlns="" id="{0A935577-FBD9-49DC-8015-79781BACC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681" y="3696"/>
            <a:ext cx="4110634" cy="3254236"/>
          </a:xfrm>
          <a:prstGeom prst="rect">
            <a:avLst/>
          </a:prstGeom>
          <a:ln w="38100">
            <a:solidFill>
              <a:schemeClr val="accent1"/>
            </a:solidFill>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pic>
      <p:pic>
        <p:nvPicPr>
          <p:cNvPr id="2052" name="Picture 4" descr="Tuyển sinh» Tin iSCHOOL Ninh Thuận - Hệ thống trường Hội Nhập Quốc Tế -  iSchool">
            <a:extLst>
              <a:ext uri="{FF2B5EF4-FFF2-40B4-BE49-F238E27FC236}">
                <a16:creationId xmlns:a16="http://schemas.microsoft.com/office/drawing/2014/main" xmlns="" id="{CC62D529-ADD6-4C4B-BA61-0DC47BEA6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5602" y="3254236"/>
            <a:ext cx="4040686" cy="3695838"/>
          </a:xfrm>
          <a:prstGeom prst="rect">
            <a:avLst/>
          </a:prstGeom>
          <a:ln w="38100">
            <a:solidFill>
              <a:schemeClr val="accent1"/>
            </a:solidFill>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pic>
      <p:pic>
        <p:nvPicPr>
          <p:cNvPr id="3" name="Picture 2">
            <a:extLst>
              <a:ext uri="{FF2B5EF4-FFF2-40B4-BE49-F238E27FC236}">
                <a16:creationId xmlns:a16="http://schemas.microsoft.com/office/drawing/2014/main" xmlns="" id="{6DF206D3-1C44-4B80-A74A-4C633E5EDC49}"/>
              </a:ext>
            </a:extLst>
          </p:cNvPr>
          <p:cNvPicPr>
            <a:picLocks noChangeAspect="1"/>
          </p:cNvPicPr>
          <p:nvPr/>
        </p:nvPicPr>
        <p:blipFill>
          <a:blip r:embed="rId7"/>
          <a:stretch>
            <a:fillRect/>
          </a:stretch>
        </p:blipFill>
        <p:spPr>
          <a:xfrm>
            <a:off x="8151320" y="0"/>
            <a:ext cx="4034968" cy="3254236"/>
          </a:xfrm>
          <a:prstGeom prst="rect">
            <a:avLst/>
          </a:prstGeom>
          <a:ln w="38100">
            <a:solidFill>
              <a:schemeClr val="accent1"/>
            </a:solidFill>
          </a:ln>
        </p:spPr>
        <p:style>
          <a:lnRef idx="2">
            <a:schemeClr val="accent1"/>
          </a:lnRef>
          <a:fillRef idx="1">
            <a:schemeClr val="lt1"/>
          </a:fillRef>
          <a:effectRef idx="0">
            <a:schemeClr val="accent1"/>
          </a:effectRef>
          <a:fontRef idx="minor">
            <a:schemeClr val="dk1"/>
          </a:fontRef>
        </p:style>
      </p:pic>
      <p:pic>
        <p:nvPicPr>
          <p:cNvPr id="2054" name="Picture 6" descr="Có thể là hình ảnh về một hoặc nhiều người, mọi người đang đứng và trong nhà">
            <a:extLst>
              <a:ext uri="{FF2B5EF4-FFF2-40B4-BE49-F238E27FC236}">
                <a16:creationId xmlns:a16="http://schemas.microsoft.com/office/drawing/2014/main" xmlns="" id="{EC45FBFD-7249-407A-A485-905CADAF3F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295322"/>
            <a:ext cx="4046399" cy="3562678"/>
          </a:xfrm>
          <a:prstGeom prst="rect">
            <a:avLst/>
          </a:prstGeom>
          <a:ln w="38100">
            <a:solidFill>
              <a:schemeClr val="accent1"/>
            </a:solidFill>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pic>
      <p:pic>
        <p:nvPicPr>
          <p:cNvPr id="2056" name="Picture 8" descr="Có thể là hình ảnh về đang đứng và trong nhà">
            <a:extLst>
              <a:ext uri="{FF2B5EF4-FFF2-40B4-BE49-F238E27FC236}">
                <a16:creationId xmlns:a16="http://schemas.microsoft.com/office/drawing/2014/main" xmlns="" id="{D5CD38FA-7A4A-4B37-975D-CB63FDE2A7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48611" y="3254236"/>
            <a:ext cx="4096992" cy="3600068"/>
          </a:xfrm>
          <a:prstGeom prst="rect">
            <a:avLst/>
          </a:prstGeom>
          <a:ln w="38100">
            <a:solidFill>
              <a:schemeClr val="accent1"/>
            </a:solidFill>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580410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9250363" y="3205163"/>
            <a:ext cx="2935288" cy="3616325"/>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7850188" y="3211513"/>
            <a:ext cx="2849562" cy="3609975"/>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8168554" y="3464584"/>
            <a:ext cx="2836861" cy="2779712"/>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0"/>
          <p:cNvSpPr>
            <a:spLocks noEditPoints="1"/>
          </p:cNvSpPr>
          <p:nvPr/>
        </p:nvSpPr>
        <p:spPr bwMode="auto">
          <a:xfrm>
            <a:off x="6553200" y="6488113"/>
            <a:ext cx="6350" cy="187325"/>
          </a:xfrm>
          <a:custGeom>
            <a:avLst/>
            <a:gdLst>
              <a:gd name="T0" fmla="*/ 0 w 1"/>
              <a:gd name="T1" fmla="*/ 31 h 31"/>
              <a:gd name="T2" fmla="*/ 0 w 1"/>
              <a:gd name="T3" fmla="*/ 30 h 31"/>
              <a:gd name="T4" fmla="*/ 0 w 1"/>
              <a:gd name="T5" fmla="*/ 30 h 31"/>
              <a:gd name="T6" fmla="*/ 0 w 1"/>
              <a:gd name="T7" fmla="*/ 29 h 31"/>
              <a:gd name="T8" fmla="*/ 1 w 1"/>
              <a:gd name="T9" fmla="*/ 28 h 31"/>
              <a:gd name="T10" fmla="*/ 1 w 1"/>
              <a:gd name="T11" fmla="*/ 28 h 31"/>
              <a:gd name="T12" fmla="*/ 1 w 1"/>
              <a:gd name="T13" fmla="*/ 28 h 31"/>
              <a:gd name="T14" fmla="*/ 1 w 1"/>
              <a:gd name="T15" fmla="*/ 27 h 31"/>
              <a:gd name="T16" fmla="*/ 1 w 1"/>
              <a:gd name="T17" fmla="*/ 27 h 31"/>
              <a:gd name="T18" fmla="*/ 1 w 1"/>
              <a:gd name="T19" fmla="*/ 26 h 31"/>
              <a:gd name="T20" fmla="*/ 1 w 1"/>
              <a:gd name="T21" fmla="*/ 26 h 31"/>
              <a:gd name="T22" fmla="*/ 1 w 1"/>
              <a:gd name="T23" fmla="*/ 25 h 31"/>
              <a:gd name="T24" fmla="*/ 1 w 1"/>
              <a:gd name="T25" fmla="*/ 25 h 31"/>
              <a:gd name="T26" fmla="*/ 1 w 1"/>
              <a:gd name="T27" fmla="*/ 24 h 31"/>
              <a:gd name="T28" fmla="*/ 1 w 1"/>
              <a:gd name="T29" fmla="*/ 24 h 31"/>
              <a:gd name="T30" fmla="*/ 1 w 1"/>
              <a:gd name="T31" fmla="*/ 23 h 31"/>
              <a:gd name="T32" fmla="*/ 1 w 1"/>
              <a:gd name="T33" fmla="*/ 23 h 31"/>
              <a:gd name="T34" fmla="*/ 1 w 1"/>
              <a:gd name="T35" fmla="*/ 23 h 31"/>
              <a:gd name="T36" fmla="*/ 1 w 1"/>
              <a:gd name="T37" fmla="*/ 22 h 31"/>
              <a:gd name="T38" fmla="*/ 1 w 1"/>
              <a:gd name="T39" fmla="*/ 21 h 31"/>
              <a:gd name="T40" fmla="*/ 1 w 1"/>
              <a:gd name="T41" fmla="*/ 21 h 31"/>
              <a:gd name="T42" fmla="*/ 1 w 1"/>
              <a:gd name="T43" fmla="*/ 21 h 31"/>
              <a:gd name="T44" fmla="*/ 1 w 1"/>
              <a:gd name="T45" fmla="*/ 20 h 31"/>
              <a:gd name="T46" fmla="*/ 1 w 1"/>
              <a:gd name="T47" fmla="*/ 20 h 31"/>
              <a:gd name="T48" fmla="*/ 1 w 1"/>
              <a:gd name="T49" fmla="*/ 19 h 31"/>
              <a:gd name="T50" fmla="*/ 1 w 1"/>
              <a:gd name="T51" fmla="*/ 18 h 31"/>
              <a:gd name="T52" fmla="*/ 1 w 1"/>
              <a:gd name="T53" fmla="*/ 18 h 31"/>
              <a:gd name="T54" fmla="*/ 1 w 1"/>
              <a:gd name="T55" fmla="*/ 18 h 31"/>
              <a:gd name="T56" fmla="*/ 1 w 1"/>
              <a:gd name="T57" fmla="*/ 17 h 31"/>
              <a:gd name="T58" fmla="*/ 1 w 1"/>
              <a:gd name="T59" fmla="*/ 17 h 31"/>
              <a:gd name="T60" fmla="*/ 1 w 1"/>
              <a:gd name="T61" fmla="*/ 16 h 31"/>
              <a:gd name="T62" fmla="*/ 1 w 1"/>
              <a:gd name="T63" fmla="*/ 16 h 31"/>
              <a:gd name="T64" fmla="*/ 1 w 1"/>
              <a:gd name="T65" fmla="*/ 15 h 31"/>
              <a:gd name="T66" fmla="*/ 1 w 1"/>
              <a:gd name="T67" fmla="*/ 15 h 31"/>
              <a:gd name="T68" fmla="*/ 1 w 1"/>
              <a:gd name="T69" fmla="*/ 14 h 31"/>
              <a:gd name="T70" fmla="*/ 1 w 1"/>
              <a:gd name="T71" fmla="*/ 14 h 31"/>
              <a:gd name="T72" fmla="*/ 1 w 1"/>
              <a:gd name="T73" fmla="*/ 12 h 31"/>
              <a:gd name="T74" fmla="*/ 1 w 1"/>
              <a:gd name="T75" fmla="*/ 11 h 31"/>
              <a:gd name="T76" fmla="*/ 1 w 1"/>
              <a:gd name="T77" fmla="*/ 11 h 31"/>
              <a:gd name="T78" fmla="*/ 1 w 1"/>
              <a:gd name="T79" fmla="*/ 10 h 31"/>
              <a:gd name="T80" fmla="*/ 1 w 1"/>
              <a:gd name="T81" fmla="*/ 9 h 31"/>
              <a:gd name="T82" fmla="*/ 1 w 1"/>
              <a:gd name="T83" fmla="*/ 9 h 31"/>
              <a:gd name="T84" fmla="*/ 1 w 1"/>
              <a:gd name="T85" fmla="*/ 9 h 31"/>
              <a:gd name="T86" fmla="*/ 1 w 1"/>
              <a:gd name="T87" fmla="*/ 8 h 31"/>
              <a:gd name="T88" fmla="*/ 1 w 1"/>
              <a:gd name="T89" fmla="*/ 8 h 31"/>
              <a:gd name="T90" fmla="*/ 1 w 1"/>
              <a:gd name="T91" fmla="*/ 7 h 31"/>
              <a:gd name="T92" fmla="*/ 1 w 1"/>
              <a:gd name="T93" fmla="*/ 7 h 31"/>
              <a:gd name="T94" fmla="*/ 1 w 1"/>
              <a:gd name="T95" fmla="*/ 6 h 31"/>
              <a:gd name="T96" fmla="*/ 1 w 1"/>
              <a:gd name="T97" fmla="*/ 6 h 31"/>
              <a:gd name="T98" fmla="*/ 1 w 1"/>
              <a:gd name="T99" fmla="*/ 5 h 31"/>
              <a:gd name="T100" fmla="*/ 1 w 1"/>
              <a:gd name="T101" fmla="*/ 5 h 31"/>
              <a:gd name="T102" fmla="*/ 1 w 1"/>
              <a:gd name="T103" fmla="*/ 4 h 31"/>
              <a:gd name="T104" fmla="*/ 1 w 1"/>
              <a:gd name="T105" fmla="*/ 4 h 31"/>
              <a:gd name="T106" fmla="*/ 1 w 1"/>
              <a:gd name="T107" fmla="*/ 3 h 31"/>
              <a:gd name="T108" fmla="*/ 1 w 1"/>
              <a:gd name="T109" fmla="*/ 3 h 31"/>
              <a:gd name="T110" fmla="*/ 1 w 1"/>
              <a:gd name="T111" fmla="*/ 2 h 31"/>
              <a:gd name="T112" fmla="*/ 1 w 1"/>
              <a:gd name="T113" fmla="*/ 2 h 31"/>
              <a:gd name="T114" fmla="*/ 1 w 1"/>
              <a:gd name="T115" fmla="*/ 2 h 31"/>
              <a:gd name="T116" fmla="*/ 1 w 1"/>
              <a:gd name="T117" fmla="*/ 1 h 31"/>
              <a:gd name="T118" fmla="*/ 1 w 1"/>
              <a:gd name="T119" fmla="*/ 1 h 31"/>
              <a:gd name="T120" fmla="*/ 1 w 1"/>
              <a:gd name="T1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 h="31">
                <a:moveTo>
                  <a:pt x="0" y="31"/>
                </a:moveTo>
                <a:cubicBezTo>
                  <a:pt x="0" y="31"/>
                  <a:pt x="0" y="31"/>
                  <a:pt x="0" y="31"/>
                </a:cubicBez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1" y="28"/>
                </a:moveTo>
                <a:cubicBezTo>
                  <a:pt x="0" y="28"/>
                  <a:pt x="0" y="29"/>
                  <a:pt x="0" y="29"/>
                </a:cubicBezTo>
                <a:cubicBezTo>
                  <a:pt x="0" y="29"/>
                  <a:pt x="0" y="28"/>
                  <a:pt x="1" y="28"/>
                </a:cubicBezTo>
                <a:moveTo>
                  <a:pt x="1" y="28"/>
                </a:moveTo>
                <a:cubicBezTo>
                  <a:pt x="1" y="28"/>
                  <a:pt x="1" y="28"/>
                  <a:pt x="1" y="28"/>
                </a:cubicBezTo>
                <a:cubicBezTo>
                  <a:pt x="1" y="28"/>
                  <a:pt x="1" y="28"/>
                  <a:pt x="1" y="28"/>
                </a:cubicBezTo>
                <a:moveTo>
                  <a:pt x="1" y="28"/>
                </a:moveTo>
                <a:cubicBezTo>
                  <a:pt x="1" y="28"/>
                  <a:pt x="1" y="28"/>
                  <a:pt x="1" y="28"/>
                </a:cubicBezTo>
                <a:cubicBezTo>
                  <a:pt x="1" y="28"/>
                  <a:pt x="1" y="28"/>
                  <a:pt x="1" y="28"/>
                </a:cubicBezTo>
                <a:moveTo>
                  <a:pt x="1" y="27"/>
                </a:moveTo>
                <a:cubicBezTo>
                  <a:pt x="1" y="27"/>
                  <a:pt x="1" y="27"/>
                  <a:pt x="1" y="28"/>
                </a:cubicBezTo>
                <a:cubicBezTo>
                  <a:pt x="1" y="27"/>
                  <a:pt x="1" y="27"/>
                  <a:pt x="1" y="27"/>
                </a:cubicBezTo>
                <a:moveTo>
                  <a:pt x="1" y="27"/>
                </a:moveTo>
                <a:cubicBezTo>
                  <a:pt x="1" y="27"/>
                  <a:pt x="1" y="27"/>
                  <a:pt x="1" y="27"/>
                </a:cubicBezTo>
                <a:cubicBezTo>
                  <a:pt x="1" y="27"/>
                  <a:pt x="1" y="27"/>
                  <a:pt x="1" y="27"/>
                </a:cubicBezTo>
                <a:moveTo>
                  <a:pt x="1" y="27"/>
                </a:moveTo>
                <a:cubicBezTo>
                  <a:pt x="1" y="27"/>
                  <a:pt x="1" y="27"/>
                  <a:pt x="1" y="27"/>
                </a:cubicBezTo>
                <a:cubicBezTo>
                  <a:pt x="1" y="27"/>
                  <a:pt x="1" y="27"/>
                  <a:pt x="1" y="27"/>
                </a:cubicBezTo>
                <a:moveTo>
                  <a:pt x="1" y="26"/>
                </a:moveTo>
                <a:cubicBezTo>
                  <a:pt x="1" y="26"/>
                  <a:pt x="1" y="26"/>
                  <a:pt x="1" y="26"/>
                </a:cubicBezTo>
                <a:cubicBezTo>
                  <a:pt x="1" y="26"/>
                  <a:pt x="1" y="26"/>
                  <a:pt x="1" y="26"/>
                </a:cubicBezTo>
                <a:moveTo>
                  <a:pt x="1" y="26"/>
                </a:moveTo>
                <a:cubicBezTo>
                  <a:pt x="1" y="26"/>
                  <a:pt x="1" y="26"/>
                  <a:pt x="1" y="26"/>
                </a:cubicBezTo>
                <a:cubicBezTo>
                  <a:pt x="1" y="26"/>
                  <a:pt x="1" y="26"/>
                  <a:pt x="1" y="26"/>
                </a:cubicBezTo>
                <a:moveTo>
                  <a:pt x="1" y="26"/>
                </a:moveTo>
                <a:cubicBezTo>
                  <a:pt x="1" y="26"/>
                  <a:pt x="1" y="26"/>
                  <a:pt x="1" y="26"/>
                </a:cubicBezTo>
                <a:cubicBezTo>
                  <a:pt x="1" y="26"/>
                  <a:pt x="1" y="26"/>
                  <a:pt x="1" y="26"/>
                </a:cubicBezTo>
                <a:moveTo>
                  <a:pt x="1" y="25"/>
                </a:moveTo>
                <a:cubicBezTo>
                  <a:pt x="1" y="25"/>
                  <a:pt x="1" y="25"/>
                  <a:pt x="1" y="25"/>
                </a:cubicBezTo>
                <a:cubicBezTo>
                  <a:pt x="1" y="25"/>
                  <a:pt x="1" y="25"/>
                  <a:pt x="1" y="25"/>
                </a:cubicBezTo>
                <a:moveTo>
                  <a:pt x="1" y="25"/>
                </a:moveTo>
                <a:cubicBezTo>
                  <a:pt x="1" y="25"/>
                  <a:pt x="1" y="25"/>
                  <a:pt x="1" y="25"/>
                </a:cubicBezTo>
                <a:cubicBezTo>
                  <a:pt x="1" y="25"/>
                  <a:pt x="1" y="25"/>
                  <a:pt x="1" y="25"/>
                </a:cubicBezTo>
                <a:moveTo>
                  <a:pt x="1" y="24"/>
                </a:moveTo>
                <a:cubicBezTo>
                  <a:pt x="1" y="25"/>
                  <a:pt x="1" y="25"/>
                  <a:pt x="1" y="25"/>
                </a:cubicBezTo>
                <a:cubicBezTo>
                  <a:pt x="1" y="25"/>
                  <a:pt x="1" y="25"/>
                  <a:pt x="1" y="24"/>
                </a:cubicBezTo>
                <a:moveTo>
                  <a:pt x="1" y="24"/>
                </a:moveTo>
                <a:cubicBezTo>
                  <a:pt x="1" y="24"/>
                  <a:pt x="1" y="24"/>
                  <a:pt x="1" y="24"/>
                </a:cubicBezTo>
                <a:cubicBezTo>
                  <a:pt x="1" y="24"/>
                  <a:pt x="1" y="24"/>
                  <a:pt x="1" y="24"/>
                </a:cubicBezTo>
                <a:moveTo>
                  <a:pt x="1" y="24"/>
                </a:moveTo>
                <a:cubicBezTo>
                  <a:pt x="1" y="24"/>
                  <a:pt x="1" y="24"/>
                  <a:pt x="1" y="24"/>
                </a:cubicBezTo>
                <a:cubicBezTo>
                  <a:pt x="1" y="24"/>
                  <a:pt x="1" y="24"/>
                  <a:pt x="1" y="24"/>
                </a:cubicBezTo>
                <a:moveTo>
                  <a:pt x="1" y="23"/>
                </a:moveTo>
                <a:cubicBezTo>
                  <a:pt x="1" y="23"/>
                  <a:pt x="1" y="24"/>
                  <a:pt x="1" y="24"/>
                </a:cubicBezTo>
                <a:cubicBezTo>
                  <a:pt x="1" y="24"/>
                  <a:pt x="1" y="23"/>
                  <a:pt x="1" y="23"/>
                </a:cubicBezTo>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3"/>
                </a:cubicBezTo>
                <a:cubicBezTo>
                  <a:pt x="1" y="22"/>
                  <a:pt x="1" y="22"/>
                  <a:pt x="1" y="22"/>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9"/>
                  <a:pt x="1" y="19"/>
                </a:cubicBezTo>
                <a:cubicBezTo>
                  <a:pt x="1" y="19"/>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8"/>
                </a:cubicBezTo>
                <a:cubicBezTo>
                  <a:pt x="1" y="17"/>
                  <a:pt x="1" y="17"/>
                  <a:pt x="1" y="17"/>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5"/>
                  <a:pt x="1" y="4"/>
                  <a:pt x="1" y="5"/>
                </a:cubicBezTo>
                <a:cubicBezTo>
                  <a:pt x="1" y="5"/>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6858072" y="3756452"/>
            <a:ext cx="2509838" cy="277336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Rectangle 18"/>
          <p:cNvSpPr>
            <a:spLocks noChangeArrowheads="1"/>
          </p:cNvSpPr>
          <p:nvPr/>
        </p:nvSpPr>
        <p:spPr bwMode="auto">
          <a:xfrm>
            <a:off x="646112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9"/>
          <p:cNvSpPr>
            <a:spLocks/>
          </p:cNvSpPr>
          <p:nvPr/>
        </p:nvSpPr>
        <p:spPr bwMode="auto">
          <a:xfrm>
            <a:off x="646112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75" name="组合 74"/>
          <p:cNvGrpSpPr/>
          <p:nvPr/>
        </p:nvGrpSpPr>
        <p:grpSpPr>
          <a:xfrm>
            <a:off x="678589" y="745854"/>
            <a:ext cx="7512611" cy="926470"/>
            <a:chOff x="1034431" y="1085489"/>
            <a:chExt cx="7512611" cy="1312902"/>
          </a:xfrm>
        </p:grpSpPr>
        <p:grpSp>
          <p:nvGrpSpPr>
            <p:cNvPr id="47" name="组合 46"/>
            <p:cNvGrpSpPr/>
            <p:nvPr/>
          </p:nvGrpSpPr>
          <p:grpSpPr>
            <a:xfrm>
              <a:off x="1034431" y="1085489"/>
              <a:ext cx="1064068" cy="1017632"/>
              <a:chOff x="1034431" y="1085488"/>
              <a:chExt cx="999572" cy="955951"/>
            </a:xfrm>
          </p:grpSpPr>
          <p:grpSp>
            <p:nvGrpSpPr>
              <p:cNvPr id="41" name="组合 40"/>
              <p:cNvGrpSpPr/>
              <p:nvPr/>
            </p:nvGrpSpPr>
            <p:grpSpPr>
              <a:xfrm>
                <a:off x="1094287" y="1085488"/>
                <a:ext cx="904330" cy="955951"/>
                <a:chOff x="7966075" y="5446713"/>
                <a:chExt cx="750888" cy="793750"/>
              </a:xfrm>
            </p:grpSpPr>
            <p:sp>
              <p:nvSpPr>
                <p:cNvPr id="43"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46" name="文本框 45"/>
              <p:cNvSpPr txBox="1"/>
              <p:nvPr/>
            </p:nvSpPr>
            <p:spPr>
              <a:xfrm>
                <a:off x="1034431" y="1365577"/>
                <a:ext cx="999572" cy="4336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768B00"/>
                    </a:solidFill>
                    <a:effectLst/>
                    <a:uLnTx/>
                    <a:uFillTx/>
                    <a:latin typeface="Segoe Print" panose="02000600000000000000" pitchFamily="2" charset="0"/>
                    <a:ea typeface="方正字迹-童体毛笔字体" panose="02010600010101010101" pitchFamily="2" charset="-122"/>
                    <a:cs typeface="+mn-cs"/>
                  </a:rPr>
                  <a:t>01</a:t>
                </a:r>
                <a:endParaRPr kumimoji="0" lang="zh-CN" altLang="en-US" sz="2400" b="1" i="0" u="none" strike="noStrike" kern="1200" cap="none" spc="0" normalizeH="0" baseline="0" noProof="0" dirty="0">
                  <a:ln>
                    <a:noFill/>
                  </a:ln>
                  <a:solidFill>
                    <a:srgbClr val="768B00"/>
                  </a:solidFill>
                  <a:effectLst/>
                  <a:uLnTx/>
                  <a:uFillTx/>
                  <a:latin typeface="Segoe Print" panose="02000600000000000000" pitchFamily="2" charset="0"/>
                  <a:ea typeface="方正字迹-童体毛笔字体" panose="02010600010101010101" pitchFamily="2" charset="-122"/>
                  <a:cs typeface="+mn-cs"/>
                </a:endParaRPr>
              </a:p>
            </p:txBody>
          </p:sp>
        </p:grpSp>
        <p:sp>
          <p:nvSpPr>
            <p:cNvPr id="49" name="文本框 66"/>
            <p:cNvSpPr txBox="1">
              <a:spLocks noChangeArrowheads="1"/>
            </p:cNvSpPr>
            <p:nvPr/>
          </p:nvSpPr>
          <p:spPr bwMode="auto">
            <a:xfrm>
              <a:off x="2060830" y="1209881"/>
              <a:ext cx="6486212" cy="118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vi-VN" dirty="0"/>
                <a:t> </a:t>
              </a:r>
              <a:r>
                <a:rPr lang="vi-VN" sz="3200" dirty="0">
                  <a:solidFill>
                    <a:schemeClr val="accent2">
                      <a:lumMod val="75000"/>
                    </a:schemeClr>
                  </a:solidFill>
                </a:rPr>
                <a:t>Kể tên được các môn học ở trường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100" b="0" i="0" u="none" strike="noStrike" kern="1200" cap="none" spc="300" normalizeH="0" baseline="0" noProof="0" dirty="0">
                <a:ln>
                  <a:noFill/>
                </a:ln>
                <a:solidFill>
                  <a:srgbClr val="C56D27"/>
                </a:solidFill>
                <a:effectLst/>
                <a:uLnTx/>
                <a:uFillTx/>
                <a:latin typeface="Segoe Print" panose="02000600000000000000" pitchFamily="2" charset="0"/>
                <a:ea typeface="等线" panose="02010600030101010101" pitchFamily="2" charset="-122"/>
                <a:cs typeface="Arial" panose="020B0604020202020204" pitchFamily="34" charset="0"/>
              </a:endParaRPr>
            </a:p>
          </p:txBody>
        </p:sp>
      </p:grpSp>
      <p:grpSp>
        <p:nvGrpSpPr>
          <p:cNvPr id="76" name="组合 75"/>
          <p:cNvGrpSpPr/>
          <p:nvPr/>
        </p:nvGrpSpPr>
        <p:grpSpPr>
          <a:xfrm>
            <a:off x="678589" y="1930004"/>
            <a:ext cx="9373462" cy="1141481"/>
            <a:chOff x="1034431" y="2172385"/>
            <a:chExt cx="9373462" cy="1141481"/>
          </a:xfrm>
        </p:grpSpPr>
        <p:grpSp>
          <p:nvGrpSpPr>
            <p:cNvPr id="51" name="组合 50"/>
            <p:cNvGrpSpPr/>
            <p:nvPr/>
          </p:nvGrpSpPr>
          <p:grpSpPr>
            <a:xfrm>
              <a:off x="1034431" y="2296234"/>
              <a:ext cx="1064068" cy="1017632"/>
              <a:chOff x="1034431" y="1085488"/>
              <a:chExt cx="999572" cy="955951"/>
            </a:xfrm>
          </p:grpSpPr>
          <p:grpSp>
            <p:nvGrpSpPr>
              <p:cNvPr id="52" name="组合 51"/>
              <p:cNvGrpSpPr/>
              <p:nvPr/>
            </p:nvGrpSpPr>
            <p:grpSpPr>
              <a:xfrm>
                <a:off x="1094287" y="1085488"/>
                <a:ext cx="904330" cy="955951"/>
                <a:chOff x="7966075" y="5446713"/>
                <a:chExt cx="750888" cy="793750"/>
              </a:xfrm>
            </p:grpSpPr>
            <p:sp>
              <p:nvSpPr>
                <p:cNvPr id="54"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53" name="文本框 52"/>
              <p:cNvSpPr txBox="1"/>
              <p:nvPr/>
            </p:nvSpPr>
            <p:spPr>
              <a:xfrm>
                <a:off x="1034431" y="1365577"/>
                <a:ext cx="999572" cy="4336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768B00"/>
                    </a:solidFill>
                    <a:effectLst/>
                    <a:uLnTx/>
                    <a:uFillTx/>
                    <a:latin typeface="Segoe Print" panose="02000600000000000000" pitchFamily="2" charset="0"/>
                    <a:ea typeface="方正字迹-童体毛笔字体" panose="02010600010101010101" pitchFamily="2" charset="-122"/>
                    <a:cs typeface="+mn-cs"/>
                  </a:rPr>
                  <a:t>02</a:t>
                </a:r>
                <a:endParaRPr kumimoji="0" lang="zh-CN" altLang="en-US" sz="2400" b="1" i="0" u="none" strike="noStrike" kern="1200" cap="none" spc="0" normalizeH="0" baseline="0" noProof="0" dirty="0">
                  <a:ln>
                    <a:noFill/>
                  </a:ln>
                  <a:solidFill>
                    <a:srgbClr val="768B00"/>
                  </a:solidFill>
                  <a:effectLst/>
                  <a:uLnTx/>
                  <a:uFillTx/>
                  <a:latin typeface="Segoe Print" panose="02000600000000000000" pitchFamily="2" charset="0"/>
                  <a:ea typeface="方正字迹-童体毛笔字体" panose="02010600010101010101" pitchFamily="2" charset="-122"/>
                  <a:cs typeface="+mn-cs"/>
                </a:endParaRPr>
              </a:p>
            </p:txBody>
          </p:sp>
        </p:grpSp>
        <p:sp>
          <p:nvSpPr>
            <p:cNvPr id="57" name="文本框 66"/>
            <p:cNvSpPr txBox="1">
              <a:spLocks noChangeArrowheads="1"/>
            </p:cNvSpPr>
            <p:nvPr/>
          </p:nvSpPr>
          <p:spPr bwMode="auto">
            <a:xfrm>
              <a:off x="2035227" y="2172385"/>
              <a:ext cx="83726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vi-VN" sz="3200" dirty="0">
                  <a:solidFill>
                    <a:schemeClr val="accent2">
                      <a:lumMod val="75000"/>
                    </a:schemeClr>
                  </a:solidFill>
                </a:rPr>
                <a:t>Nêu được các hoạt động học tập chính trong các giờ học của những môn học đó</a:t>
              </a:r>
            </a:p>
          </p:txBody>
        </p:sp>
      </p:grpSp>
      <p:grpSp>
        <p:nvGrpSpPr>
          <p:cNvPr id="4" name="Group 3"/>
          <p:cNvGrpSpPr/>
          <p:nvPr/>
        </p:nvGrpSpPr>
        <p:grpSpPr>
          <a:xfrm>
            <a:off x="678589" y="4669850"/>
            <a:ext cx="9045225" cy="1242259"/>
            <a:chOff x="678589" y="4669850"/>
            <a:chExt cx="9045225" cy="1242259"/>
          </a:xfrm>
        </p:grpSpPr>
        <p:grpSp>
          <p:nvGrpSpPr>
            <p:cNvPr id="67" name="组合 66"/>
            <p:cNvGrpSpPr/>
            <p:nvPr/>
          </p:nvGrpSpPr>
          <p:grpSpPr>
            <a:xfrm>
              <a:off x="678589" y="4669850"/>
              <a:ext cx="1064068" cy="1017632"/>
              <a:chOff x="1034431" y="1085488"/>
              <a:chExt cx="999572" cy="955951"/>
            </a:xfrm>
          </p:grpSpPr>
          <p:grpSp>
            <p:nvGrpSpPr>
              <p:cNvPr id="68" name="组合 67"/>
              <p:cNvGrpSpPr/>
              <p:nvPr/>
            </p:nvGrpSpPr>
            <p:grpSpPr>
              <a:xfrm>
                <a:off x="1094287" y="1085488"/>
                <a:ext cx="904330" cy="955951"/>
                <a:chOff x="7966075" y="5446713"/>
                <a:chExt cx="750888" cy="793750"/>
              </a:xfrm>
            </p:grpSpPr>
            <p:sp>
              <p:nvSpPr>
                <p:cNvPr id="70"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69" name="文本框 68"/>
              <p:cNvSpPr txBox="1"/>
              <p:nvPr/>
            </p:nvSpPr>
            <p:spPr>
              <a:xfrm>
                <a:off x="1034431" y="1365577"/>
                <a:ext cx="999572" cy="4336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768B00"/>
                    </a:solidFill>
                    <a:effectLst/>
                    <a:uLnTx/>
                    <a:uFillTx/>
                    <a:latin typeface="Segoe Print" panose="02000600000000000000" pitchFamily="2" charset="0"/>
                    <a:ea typeface="方正字迹-童体毛笔字体" panose="02010600010101010101" pitchFamily="2" charset="-122"/>
                    <a:cs typeface="+mn-cs"/>
                  </a:rPr>
                  <a:t>04</a:t>
                </a:r>
                <a:endParaRPr kumimoji="0" lang="zh-CN" altLang="en-US" sz="2400" b="1" i="0" u="none" strike="noStrike" kern="1200" cap="none" spc="0" normalizeH="0" baseline="0" noProof="0" dirty="0">
                  <a:ln>
                    <a:noFill/>
                  </a:ln>
                  <a:solidFill>
                    <a:srgbClr val="768B00"/>
                  </a:solidFill>
                  <a:effectLst/>
                  <a:uLnTx/>
                  <a:uFillTx/>
                  <a:latin typeface="Segoe Print" panose="02000600000000000000" pitchFamily="2" charset="0"/>
                  <a:ea typeface="方正字迹-童体毛笔字体" panose="02010600010101010101" pitchFamily="2" charset="-122"/>
                  <a:cs typeface="+mn-cs"/>
                </a:endParaRPr>
              </a:p>
            </p:txBody>
          </p:sp>
        </p:grpSp>
        <p:sp>
          <p:nvSpPr>
            <p:cNvPr id="73" name="文本框 66"/>
            <p:cNvSpPr txBox="1">
              <a:spLocks noChangeArrowheads="1"/>
            </p:cNvSpPr>
            <p:nvPr/>
          </p:nvSpPr>
          <p:spPr bwMode="auto">
            <a:xfrm>
              <a:off x="1739392" y="4834891"/>
              <a:ext cx="79844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spcBef>
                  <a:spcPts val="0"/>
                </a:spcBef>
                <a:spcAft>
                  <a:spcPts val="0"/>
                </a:spcAft>
                <a:buClrTx/>
                <a:buSzTx/>
                <a:buFontTx/>
                <a:buNone/>
                <a:tabLst/>
                <a:defRPr/>
              </a:pPr>
              <a:r>
                <a:rPr kumimoji="0" lang="vi-VN" altLang="zh-CN" sz="3200" i="0" u="none" strike="noStrike" kern="1200" cap="none" spc="300" normalizeH="0" baseline="0" noProof="0">
                  <a:ln>
                    <a:noFill/>
                  </a:ln>
                  <a:solidFill>
                    <a:srgbClr val="C56D27"/>
                  </a:solidFill>
                  <a:effectLst/>
                  <a:uLnTx/>
                  <a:uFillTx/>
                  <a:ea typeface="方正稚艺简体" panose="03000509000000000000" pitchFamily="65" charset="-122"/>
                  <a:cs typeface="Calibri" panose="020F0502020204030204" pitchFamily="34" charset="0"/>
                </a:rPr>
                <a:t>Trách nhiệm của bản thân khi tham gia các hoạt động đó</a:t>
              </a:r>
              <a:endParaRPr kumimoji="0" lang="zh-CN" altLang="en-US" sz="3200" i="0" u="none" strike="noStrike" kern="1200" cap="none" spc="300" normalizeH="0" baseline="0" noProof="0" dirty="0">
                <a:ln>
                  <a:noFill/>
                </a:ln>
                <a:solidFill>
                  <a:srgbClr val="C56D27"/>
                </a:solidFill>
                <a:effectLst/>
                <a:uLnTx/>
                <a:uFillTx/>
                <a:ea typeface="方正稚艺简体" panose="03000509000000000000" pitchFamily="65" charset="-122"/>
                <a:cs typeface="Calibri" panose="020F0502020204030204" pitchFamily="34" charset="0"/>
              </a:endParaRPr>
            </a:p>
          </p:txBody>
        </p:sp>
      </p:grpSp>
      <p:grpSp>
        <p:nvGrpSpPr>
          <p:cNvPr id="3" name="Group 2"/>
          <p:cNvGrpSpPr/>
          <p:nvPr/>
        </p:nvGrpSpPr>
        <p:grpSpPr>
          <a:xfrm>
            <a:off x="678589" y="3224142"/>
            <a:ext cx="9460834" cy="1708249"/>
            <a:chOff x="678589" y="3224142"/>
            <a:chExt cx="8368862" cy="1708249"/>
          </a:xfrm>
        </p:grpSpPr>
        <p:grpSp>
          <p:nvGrpSpPr>
            <p:cNvPr id="77" name="组合 76"/>
            <p:cNvGrpSpPr/>
            <p:nvPr/>
          </p:nvGrpSpPr>
          <p:grpSpPr>
            <a:xfrm>
              <a:off x="678589" y="3224142"/>
              <a:ext cx="5770063" cy="1155342"/>
              <a:chOff x="1034431" y="3565146"/>
              <a:chExt cx="5770063" cy="1155342"/>
            </a:xfrm>
          </p:grpSpPr>
          <p:grpSp>
            <p:nvGrpSpPr>
              <p:cNvPr id="59" name="组合 58"/>
              <p:cNvGrpSpPr/>
              <p:nvPr/>
            </p:nvGrpSpPr>
            <p:grpSpPr>
              <a:xfrm>
                <a:off x="1034431" y="3702856"/>
                <a:ext cx="1064068" cy="1017632"/>
                <a:chOff x="1034431" y="1085488"/>
                <a:chExt cx="999572" cy="955951"/>
              </a:xfrm>
            </p:grpSpPr>
            <p:grpSp>
              <p:nvGrpSpPr>
                <p:cNvPr id="60" name="组合 59"/>
                <p:cNvGrpSpPr/>
                <p:nvPr/>
              </p:nvGrpSpPr>
              <p:grpSpPr>
                <a:xfrm>
                  <a:off x="1094287" y="1085488"/>
                  <a:ext cx="904330" cy="955951"/>
                  <a:chOff x="7966075" y="5446713"/>
                  <a:chExt cx="750888" cy="793750"/>
                </a:xfrm>
              </p:grpSpPr>
              <p:sp>
                <p:nvSpPr>
                  <p:cNvPr id="62"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61" name="文本框 60"/>
                <p:cNvSpPr txBox="1"/>
                <p:nvPr/>
              </p:nvSpPr>
              <p:spPr>
                <a:xfrm>
                  <a:off x="1034431" y="1365577"/>
                  <a:ext cx="999572" cy="4336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768B00"/>
                      </a:solidFill>
                      <a:effectLst/>
                      <a:uLnTx/>
                      <a:uFillTx/>
                      <a:latin typeface="Segoe Print" panose="02000600000000000000" pitchFamily="2" charset="0"/>
                      <a:ea typeface="方正字迹-童体毛笔字体" panose="02010600010101010101" pitchFamily="2" charset="-122"/>
                      <a:cs typeface="+mn-cs"/>
                    </a:rPr>
                    <a:t>03</a:t>
                  </a:r>
                  <a:endParaRPr kumimoji="0" lang="zh-CN" altLang="en-US" sz="2400" b="1" i="0" u="none" strike="noStrike" kern="1200" cap="none" spc="0" normalizeH="0" baseline="0" noProof="0" dirty="0">
                    <a:ln>
                      <a:noFill/>
                    </a:ln>
                    <a:solidFill>
                      <a:srgbClr val="768B00"/>
                    </a:solidFill>
                    <a:effectLst/>
                    <a:uLnTx/>
                    <a:uFillTx/>
                    <a:latin typeface="Segoe Print" panose="02000600000000000000" pitchFamily="2" charset="0"/>
                    <a:ea typeface="方正字迹-童体毛笔字体" panose="02010600010101010101" pitchFamily="2" charset="-122"/>
                    <a:cs typeface="+mn-cs"/>
                  </a:endParaRPr>
                </a:p>
              </p:txBody>
            </p:sp>
          </p:grpSp>
          <p:grpSp>
            <p:nvGrpSpPr>
              <p:cNvPr id="64" name="组合 63"/>
              <p:cNvGrpSpPr/>
              <p:nvPr/>
            </p:nvGrpSpPr>
            <p:grpSpPr>
              <a:xfrm>
                <a:off x="2261320" y="3565146"/>
                <a:ext cx="4543174" cy="1125784"/>
                <a:chOff x="2362435" y="1121023"/>
                <a:chExt cx="4543174" cy="1125784"/>
              </a:xfrm>
            </p:grpSpPr>
            <p:sp>
              <p:nvSpPr>
                <p:cNvPr id="65" name="文本框 66"/>
                <p:cNvSpPr txBox="1">
                  <a:spLocks noChangeArrowheads="1"/>
                </p:cNvSpPr>
                <p:nvPr/>
              </p:nvSpPr>
              <p:spPr bwMode="auto">
                <a:xfrm>
                  <a:off x="2362435" y="1121023"/>
                  <a:ext cx="4465551"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2400" b="1" i="0" u="none" strike="noStrike" kern="1200" cap="none" spc="300" normalizeH="0" baseline="0" noProof="0" dirty="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endParaRPr>
                </a:p>
              </p:txBody>
            </p:sp>
            <p:sp>
              <p:nvSpPr>
                <p:cNvPr id="66" name="文本框 66"/>
                <p:cNvSpPr txBox="1">
                  <a:spLocks noChangeArrowheads="1"/>
                </p:cNvSpPr>
                <p:nvPr/>
              </p:nvSpPr>
              <p:spPr bwMode="auto">
                <a:xfrm>
                  <a:off x="2440058" y="1921718"/>
                  <a:ext cx="4465551" cy="3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100" b="0" i="0" u="none" strike="noStrike" kern="1200" cap="none" spc="300" normalizeH="0" baseline="0" noProof="0" dirty="0">
                    <a:ln>
                      <a:noFill/>
                    </a:ln>
                    <a:solidFill>
                      <a:srgbClr val="C56D27"/>
                    </a:solidFill>
                    <a:effectLst/>
                    <a:uLnTx/>
                    <a:uFillTx/>
                    <a:latin typeface="Segoe Print" panose="02000600000000000000" pitchFamily="2" charset="0"/>
                    <a:ea typeface="等线" panose="02010600030101010101" pitchFamily="2" charset="-122"/>
                    <a:cs typeface="Arial" panose="020B0604020202020204" pitchFamily="34" charset="0"/>
                  </a:endParaRPr>
                </a:p>
              </p:txBody>
            </p:sp>
          </p:grpSp>
        </p:grpSp>
        <p:sp>
          <p:nvSpPr>
            <p:cNvPr id="74" name="文本框 66"/>
            <p:cNvSpPr txBox="1">
              <a:spLocks noChangeArrowheads="1"/>
            </p:cNvSpPr>
            <p:nvPr/>
          </p:nvSpPr>
          <p:spPr bwMode="auto">
            <a:xfrm>
              <a:off x="1714298" y="3362731"/>
              <a:ext cx="733315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0" i="0" u="none" strike="noStrike" kern="1200" cap="none" spc="300" normalizeH="0" baseline="0" noProof="0">
                  <a:ln>
                    <a:noFill/>
                  </a:ln>
                  <a:solidFill>
                    <a:schemeClr val="accent2">
                      <a:lumMod val="75000"/>
                    </a:schemeClr>
                  </a:solidFill>
                  <a:effectLst/>
                  <a:uLnTx/>
                  <a:uFillTx/>
                  <a:ea typeface="等线" panose="02010600030101010101" pitchFamily="2" charset="-122"/>
                  <a:cs typeface="Calibri" panose="020F0502020204030204" pitchFamily="34" charset="0"/>
                </a:rPr>
                <a:t>Nêu đ</a:t>
              </a:r>
              <a:r>
                <a:rPr kumimoji="0" lang="vi-VN" altLang="zh-CN" sz="3200" b="0" i="0" u="none" strike="noStrike" kern="1200" cap="none" spc="300" normalizeH="0" baseline="0" noProof="0">
                  <a:ln>
                    <a:noFill/>
                  </a:ln>
                  <a:solidFill>
                    <a:schemeClr val="accent2">
                      <a:lumMod val="75000"/>
                    </a:schemeClr>
                  </a:solidFill>
                  <a:effectLst/>
                  <a:uLnTx/>
                  <a:uFillTx/>
                  <a:ea typeface="等线" panose="02010600030101010101" pitchFamily="2" charset="-122"/>
                  <a:cs typeface="Calibri" panose="020F0502020204030204" pitchFamily="34" charset="0"/>
                </a:rPr>
                <a:t>ư</a:t>
              </a:r>
              <a:r>
                <a:rPr lang="vi-VN" altLang="zh-CN" sz="3200" spc="300">
                  <a:solidFill>
                    <a:schemeClr val="accent2">
                      <a:lumMod val="75000"/>
                    </a:schemeClr>
                  </a:solidFill>
                  <a:ea typeface="等线" panose="02010600030101010101" pitchFamily="2" charset="-122"/>
                  <a:cs typeface="Calibri" panose="020F0502020204030204" pitchFamily="34" charset="0"/>
                </a:rPr>
                <a:t>ợc một số hoạt </a:t>
              </a:r>
              <a:r>
                <a:rPr lang="en-US" altLang="zh-CN" sz="3200" spc="300" smtClean="0">
                  <a:solidFill>
                    <a:schemeClr val="accent2">
                      <a:lumMod val="75000"/>
                    </a:schemeClr>
                  </a:solidFill>
                  <a:ea typeface="等线" panose="02010600030101010101" pitchFamily="2" charset="-122"/>
                  <a:cs typeface="Calibri" panose="020F0502020204030204" pitchFamily="34" charset="0"/>
                </a:rPr>
                <a:t>động ngoài giờ lên lớp</a:t>
              </a:r>
              <a:r>
                <a:rPr lang="vi-VN" altLang="zh-CN" sz="3200" spc="300" smtClean="0">
                  <a:solidFill>
                    <a:schemeClr val="accent2">
                      <a:lumMod val="75000"/>
                    </a:schemeClr>
                  </a:solidFill>
                  <a:ea typeface="等线" panose="02010600030101010101" pitchFamily="2" charset="-122"/>
                  <a:cs typeface="Calibri" panose="020F0502020204030204" pitchFamily="34" charset="0"/>
                </a:rPr>
                <a:t> </a:t>
              </a:r>
              <a:r>
                <a:rPr lang="vi-VN" altLang="zh-CN" sz="3200" spc="300">
                  <a:solidFill>
                    <a:schemeClr val="accent2">
                      <a:lumMod val="75000"/>
                    </a:schemeClr>
                  </a:solidFill>
                  <a:ea typeface="等线" panose="02010600030101010101" pitchFamily="2" charset="-122"/>
                  <a:cs typeface="Calibri" panose="020F0502020204030204" pitchFamily="34" charset="0"/>
                </a:rPr>
                <a:t>của học sinh khi ở trường</a:t>
              </a:r>
              <a:endParaRPr kumimoji="0" lang="zh-CN" altLang="en-US" sz="3200" b="0" i="0" u="none" strike="noStrike" kern="1200" cap="none" spc="300" normalizeH="0" baseline="0" noProof="0" dirty="0">
                <a:ln>
                  <a:noFill/>
                </a:ln>
                <a:solidFill>
                  <a:schemeClr val="accent2">
                    <a:lumMod val="75000"/>
                  </a:schemeClr>
                </a:solidFill>
                <a:effectLst/>
                <a:uLnTx/>
                <a:uFillTx/>
                <a:ea typeface="等线" panose="02010600030101010101" pitchFamily="2" charset="-122"/>
                <a:cs typeface="Calibri" panose="020F0502020204030204" pitchFamily="34" charset="0"/>
              </a:endParaRPr>
            </a:p>
          </p:txBody>
        </p:sp>
      </p:gr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Explosion: 14 Points 1">
            <a:extLst>
              <a:ext uri="{FF2B5EF4-FFF2-40B4-BE49-F238E27FC236}">
                <a16:creationId xmlns:a16="http://schemas.microsoft.com/office/drawing/2014/main" xmlns="" id="{118E36FE-ECC2-4752-9522-79D39210047B}"/>
              </a:ext>
            </a:extLst>
          </p:cNvPr>
          <p:cNvSpPr/>
          <p:nvPr/>
        </p:nvSpPr>
        <p:spPr>
          <a:xfrm>
            <a:off x="8045450" y="230908"/>
            <a:ext cx="3843338" cy="1835589"/>
          </a:xfrm>
          <a:prstGeom prst="irregularSeal2">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rgbClr val="FF0000"/>
                </a:solidFill>
              </a:rPr>
              <a:t>MỤC TIÊU</a:t>
            </a:r>
            <a:endParaRPr lang="vi-VN" sz="3600">
              <a:solidFill>
                <a:srgbClr val="FF0000"/>
              </a:solidFill>
            </a:endParaRPr>
          </a:p>
        </p:txBody>
      </p:sp>
    </p:spTree>
    <p:extLst>
      <p:ext uri="{BB962C8B-B14F-4D97-AF65-F5344CB8AC3E}">
        <p14:creationId xmlns:p14="http://schemas.microsoft.com/office/powerpoint/2010/main" val="67212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left)">
                                      <p:cBhvr>
                                        <p:cTn id="29" dur="500"/>
                                        <p:tgtEl>
                                          <p:spTgt spid="7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wipe(left)">
                                      <p:cBhvr>
                                        <p:cTn id="34" dur="500"/>
                                        <p:tgtEl>
                                          <p:spTgt spid="7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C8B529B1-5140-4E14-9C5D-270FB402C65C}"/>
              </a:ext>
            </a:extLst>
          </p:cNvPr>
          <p:cNvSpPr/>
          <p:nvPr/>
        </p:nvSpPr>
        <p:spPr>
          <a:xfrm>
            <a:off x="2143731" y="318655"/>
            <a:ext cx="9843805" cy="6288585"/>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ED7D31">
                  <a:lumMod val="50000"/>
                </a:srgbClr>
              </a:solidFill>
              <a:effectLst/>
              <a:uLnTx/>
              <a:uFillTx/>
              <a:latin typeface="Arial" pitchFamily="34" charset="0"/>
              <a:cs typeface="Arial" pitchFamily="34" charset="0"/>
            </a:endParaRPr>
          </a:p>
        </p:txBody>
      </p:sp>
      <p:pic>
        <p:nvPicPr>
          <p:cNvPr id="5122" name="图片 12">
            <a:extLst>
              <a:ext uri="{FF2B5EF4-FFF2-40B4-BE49-F238E27FC236}">
                <a16:creationId xmlns:a16="http://schemas.microsoft.com/office/drawing/2014/main" xmlns="" id="{FFA6DAC2-488F-485C-824A-8AE60B8C577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1323" y="1195388"/>
            <a:ext cx="3148646"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0">
            <a:extLst>
              <a:ext uri="{FF2B5EF4-FFF2-40B4-BE49-F238E27FC236}">
                <a16:creationId xmlns:a16="http://schemas.microsoft.com/office/drawing/2014/main" xmlns="" id="{43E0C609-3C12-48BF-9449-77725402B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390" y="5522845"/>
            <a:ext cx="6372225" cy="148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xmlns="" id="{96A466EC-B468-4B7A-AC6A-2BE9667C7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569" y="3122613"/>
            <a:ext cx="39830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图片 14">
            <a:extLst>
              <a:ext uri="{FF2B5EF4-FFF2-40B4-BE49-F238E27FC236}">
                <a16:creationId xmlns:a16="http://schemas.microsoft.com/office/drawing/2014/main" xmlns="" id="{1A0E351E-F9AF-497B-A41B-BF6B028EC2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5346700"/>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xmlns="" id="{6EAABDAE-1785-45B6-A9D7-81A2E024FD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42696">
            <a:off x="1335088" y="5829300"/>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xmlns="" id="{970C4595-600F-4F83-BDAE-9FFC90B3F6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xmlns="" id="{6210AC2F-AAD4-4D39-811C-EF251631ED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2413" y="5313363"/>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xmlns="" id="{E30E0A23-1D3A-4F07-B97E-CDF8CB5FFC7A}"/>
              </a:ext>
            </a:extLst>
          </p:cNvPr>
          <p:cNvPicPr>
            <a:picLocks noChangeAspect="1"/>
          </p:cNvPicPr>
          <p:nvPr/>
        </p:nvPicPr>
        <p:blipFill rotWithShape="1">
          <a:blip r:embed="rId10">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9" name="图片 18">
            <a:extLst>
              <a:ext uri="{FF2B5EF4-FFF2-40B4-BE49-F238E27FC236}">
                <a16:creationId xmlns:a16="http://schemas.microsoft.com/office/drawing/2014/main" xmlns="" id="{B46D84EF-BF73-4157-9A10-D3D007A9674C}"/>
              </a:ext>
            </a:extLst>
          </p:cNvPr>
          <p:cNvPicPr>
            <a:picLocks noChangeAspect="1"/>
          </p:cNvPicPr>
          <p:nvPr/>
        </p:nvPicPr>
        <p:blipFill rotWithShape="1">
          <a:blip r:embed="rId10">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20" name="图片 19">
            <a:extLst>
              <a:ext uri="{FF2B5EF4-FFF2-40B4-BE49-F238E27FC236}">
                <a16:creationId xmlns:a16="http://schemas.microsoft.com/office/drawing/2014/main" xmlns="" id="{4354DC66-BACA-4CB6-ABD7-8F5AC42CC281}"/>
              </a:ext>
            </a:extLst>
          </p:cNvPr>
          <p:cNvPicPr>
            <a:picLocks noChangeAspect="1"/>
          </p:cNvPicPr>
          <p:nvPr/>
        </p:nvPicPr>
        <p:blipFill rotWithShape="1">
          <a:blip r:embed="rId10">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sp>
        <p:nvSpPr>
          <p:cNvPr id="3" name="TextBox 2">
            <a:extLst>
              <a:ext uri="{FF2B5EF4-FFF2-40B4-BE49-F238E27FC236}">
                <a16:creationId xmlns:a16="http://schemas.microsoft.com/office/drawing/2014/main" xmlns="" id="{445A64C6-7015-4F13-BE6B-CB445005F7BD}"/>
              </a:ext>
            </a:extLst>
          </p:cNvPr>
          <p:cNvSpPr txBox="1"/>
          <p:nvPr/>
        </p:nvSpPr>
        <p:spPr>
          <a:xfrm>
            <a:off x="3144969" y="1331198"/>
            <a:ext cx="7948181" cy="4524315"/>
          </a:xfrm>
          <a:prstGeom prst="rect">
            <a:avLst/>
          </a:prstGeom>
          <a:noFill/>
        </p:spPr>
        <p:txBody>
          <a:bodyPr wrap="square" rtlCol="0">
            <a:spAutoFit/>
          </a:bodyPr>
          <a:lstStyle/>
          <a:p>
            <a:r>
              <a:rPr lang="en-US" sz="3600">
                <a:solidFill>
                  <a:srgbClr val="0070C0"/>
                </a:solidFill>
                <a:effectLst>
                  <a:glow rad="63500">
                    <a:schemeClr val="accent6">
                      <a:satMod val="175000"/>
                      <a:alpha val="40000"/>
                    </a:schemeClr>
                  </a:glow>
                </a:effectLst>
                <a:latin typeface="Arial" pitchFamily="34" charset="0"/>
                <a:cs typeface="Arial" pitchFamily="34" charset="0"/>
              </a:rPr>
              <a:t>Ngoài hoạt động học tập, học sinh còn tham gia những hoạt động do nhà tr</a:t>
            </a:r>
            <a:r>
              <a:rPr lang="vi-VN" sz="3600">
                <a:solidFill>
                  <a:srgbClr val="0070C0"/>
                </a:solidFill>
                <a:effectLst>
                  <a:glow rad="63500">
                    <a:schemeClr val="accent6">
                      <a:satMod val="175000"/>
                      <a:alpha val="40000"/>
                    </a:schemeClr>
                  </a:glow>
                </a:effectLst>
                <a:latin typeface="Arial" pitchFamily="34" charset="0"/>
                <a:cs typeface="Arial" pitchFamily="34" charset="0"/>
              </a:rPr>
              <a:t>ường tổ chức như:</a:t>
            </a:r>
          </a:p>
          <a:p>
            <a:pPr marL="285750" indent="-285750">
              <a:buFontTx/>
              <a:buChar char="-"/>
            </a:pPr>
            <a:r>
              <a:rPr lang="vi-VN" sz="3600">
                <a:solidFill>
                  <a:schemeClr val="accent1">
                    <a:lumMod val="50000"/>
                  </a:schemeClr>
                </a:solidFill>
                <a:effectLst>
                  <a:glow rad="101600">
                    <a:schemeClr val="accent6">
                      <a:satMod val="175000"/>
                      <a:alpha val="40000"/>
                    </a:schemeClr>
                  </a:glow>
                </a:effectLst>
                <a:latin typeface="Arial" pitchFamily="34" charset="0"/>
                <a:cs typeface="Arial" pitchFamily="34" charset="0"/>
              </a:rPr>
              <a:t>Vui chơi giải trí, văn nghệ, thể dục thể thao.</a:t>
            </a:r>
          </a:p>
          <a:p>
            <a:pPr marL="285750" indent="-285750">
              <a:buFontTx/>
              <a:buChar char="-"/>
            </a:pPr>
            <a:r>
              <a:rPr lang="vi-VN" sz="3600">
                <a:solidFill>
                  <a:schemeClr val="accent1">
                    <a:lumMod val="50000"/>
                  </a:schemeClr>
                </a:solidFill>
                <a:effectLst>
                  <a:glow rad="101600">
                    <a:schemeClr val="accent6">
                      <a:satMod val="175000"/>
                      <a:alpha val="40000"/>
                    </a:schemeClr>
                  </a:glow>
                </a:effectLst>
                <a:latin typeface="Arial" pitchFamily="34" charset="0"/>
                <a:cs typeface="Arial" pitchFamily="34" charset="0"/>
              </a:rPr>
              <a:t>Làm vệ sinh, trồng cây, tưới cây...</a:t>
            </a:r>
          </a:p>
          <a:p>
            <a:pPr marL="285750" indent="-285750">
              <a:buFontTx/>
              <a:buChar char="-"/>
            </a:pPr>
            <a:r>
              <a:rPr lang="vi-VN" sz="3600">
                <a:solidFill>
                  <a:schemeClr val="accent1">
                    <a:lumMod val="50000"/>
                  </a:schemeClr>
                </a:solidFill>
                <a:effectLst>
                  <a:glow rad="101600">
                    <a:schemeClr val="accent6">
                      <a:satMod val="175000"/>
                      <a:alpha val="40000"/>
                    </a:schemeClr>
                  </a:glow>
                </a:effectLst>
                <a:latin typeface="Arial" pitchFamily="34" charset="0"/>
                <a:cs typeface="Arial" pitchFamily="34" charset="0"/>
              </a:rPr>
              <a:t>Giúp gia đình thương binh, liệt sĩ; giúp người tàn tật, người già,...</a:t>
            </a:r>
          </a:p>
        </p:txBody>
      </p:sp>
    </p:spTree>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DDC3F285-672F-499C-AB3B-F92267B91ED0}"/>
              </a:ext>
            </a:extLst>
          </p:cNvPr>
          <p:cNvGrpSpPr/>
          <p:nvPr/>
        </p:nvGrpSpPr>
        <p:grpSpPr>
          <a:xfrm>
            <a:off x="9027886" y="2105247"/>
            <a:ext cx="3164114" cy="4178595"/>
            <a:chOff x="5974725" y="2222205"/>
            <a:chExt cx="5877033" cy="3981019"/>
          </a:xfrm>
        </p:grpSpPr>
        <p:pic>
          <p:nvPicPr>
            <p:cNvPr id="3" name="图片 2">
              <a:extLst>
                <a:ext uri="{FF2B5EF4-FFF2-40B4-BE49-F238E27FC236}">
                  <a16:creationId xmlns:a16="http://schemas.microsoft.com/office/drawing/2014/main" xmlns="" id="{CB4E05B7-22F4-4460-A708-1C4D467C8B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58" b="21287"/>
            <a:stretch/>
          </p:blipFill>
          <p:spPr>
            <a:xfrm>
              <a:off x="6858578" y="2908005"/>
              <a:ext cx="4993180" cy="3295219"/>
            </a:xfrm>
            <a:prstGeom prst="rect">
              <a:avLst/>
            </a:prstGeom>
          </p:spPr>
        </p:pic>
        <p:pic>
          <p:nvPicPr>
            <p:cNvPr id="2" name="图片 1">
              <a:extLst>
                <a:ext uri="{FF2B5EF4-FFF2-40B4-BE49-F238E27FC236}">
                  <a16:creationId xmlns:a16="http://schemas.microsoft.com/office/drawing/2014/main" xmlns="" id="{4E67BB98-1575-4CBA-AC11-7C1F8322E1E6}"/>
                </a:ext>
              </a:extLst>
            </p:cNvPr>
            <p:cNvPicPr>
              <a:picLocks noChangeAspect="1"/>
            </p:cNvPicPr>
            <p:nvPr/>
          </p:nvPicPr>
          <p:blipFill rotWithShape="1">
            <a:blip r:embed="rId4"/>
            <a:srcRect l="15234" t="14238" r="13827" b="10650"/>
            <a:stretch/>
          </p:blipFill>
          <p:spPr>
            <a:xfrm>
              <a:off x="5974725" y="2222205"/>
              <a:ext cx="4452270" cy="3389798"/>
            </a:xfrm>
            <a:prstGeom prst="rect">
              <a:avLst/>
            </a:prstGeom>
          </p:spPr>
        </p:pic>
      </p:grpSp>
      <p:grpSp>
        <p:nvGrpSpPr>
          <p:cNvPr id="15" name="组合 14">
            <a:extLst>
              <a:ext uri="{FF2B5EF4-FFF2-40B4-BE49-F238E27FC236}">
                <a16:creationId xmlns:a16="http://schemas.microsoft.com/office/drawing/2014/main" xmlns="" id="{AFCC46BA-739C-471A-828F-083BE0E7A4C8}"/>
              </a:ext>
            </a:extLst>
          </p:cNvPr>
          <p:cNvGrpSpPr/>
          <p:nvPr/>
        </p:nvGrpSpPr>
        <p:grpSpPr>
          <a:xfrm>
            <a:off x="227882" y="520101"/>
            <a:ext cx="10707424" cy="1541243"/>
            <a:chOff x="-223283" y="519324"/>
            <a:chExt cx="10707424" cy="1541243"/>
          </a:xfrm>
        </p:grpSpPr>
        <p:pic>
          <p:nvPicPr>
            <p:cNvPr id="6" name="图片 5">
              <a:extLst>
                <a:ext uri="{FF2B5EF4-FFF2-40B4-BE49-F238E27FC236}">
                  <a16:creationId xmlns:a16="http://schemas.microsoft.com/office/drawing/2014/main" xmlns="" id="{E3EC0978-287F-43B6-97D9-D9B9E922A5CA}"/>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15610" t="52248" r="36735" b="36434"/>
            <a:stretch/>
          </p:blipFill>
          <p:spPr>
            <a:xfrm>
              <a:off x="-223283" y="574158"/>
              <a:ext cx="5603357" cy="1486409"/>
            </a:xfrm>
            <a:prstGeom prst="rect">
              <a:avLst/>
            </a:prstGeom>
          </p:spPr>
        </p:pic>
        <p:pic>
          <p:nvPicPr>
            <p:cNvPr id="13" name="图片 12">
              <a:extLst>
                <a:ext uri="{FF2B5EF4-FFF2-40B4-BE49-F238E27FC236}">
                  <a16:creationId xmlns:a16="http://schemas.microsoft.com/office/drawing/2014/main" xmlns="" id="{76A18DB4-E1B4-4F02-B9E4-3C75907668ED}"/>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42245" t="52248" r="38754" b="36434"/>
            <a:stretch/>
          </p:blipFill>
          <p:spPr>
            <a:xfrm>
              <a:off x="5380074" y="519324"/>
              <a:ext cx="2234223" cy="1486409"/>
            </a:xfrm>
            <a:prstGeom prst="rect">
              <a:avLst/>
            </a:prstGeom>
          </p:spPr>
        </p:pic>
        <p:pic>
          <p:nvPicPr>
            <p:cNvPr id="14" name="图片 13">
              <a:extLst>
                <a:ext uri="{FF2B5EF4-FFF2-40B4-BE49-F238E27FC236}">
                  <a16:creationId xmlns:a16="http://schemas.microsoft.com/office/drawing/2014/main" xmlns="" id="{91F277DC-0D62-4996-AF01-75EBEF407C8F}"/>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58624" t="52248" r="16969" b="36434"/>
            <a:stretch/>
          </p:blipFill>
          <p:spPr>
            <a:xfrm>
              <a:off x="7614297" y="546741"/>
              <a:ext cx="2869844" cy="1486409"/>
            </a:xfrm>
            <a:prstGeom prst="rect">
              <a:avLst/>
            </a:prstGeom>
          </p:spPr>
        </p:pic>
      </p:grpSp>
      <p:sp>
        <p:nvSpPr>
          <p:cNvPr id="5" name="Cloud 4"/>
          <p:cNvSpPr/>
          <p:nvPr/>
        </p:nvSpPr>
        <p:spPr>
          <a:xfrm>
            <a:off x="486684" y="1547932"/>
            <a:ext cx="8779129" cy="531006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b="1">
                <a:ln w="9525">
                  <a:solidFill>
                    <a:schemeClr val="bg1"/>
                  </a:solidFill>
                  <a:prstDash val="solid"/>
                </a:ln>
                <a:solidFill>
                  <a:schemeClr val="tx1">
                    <a:lumMod val="95000"/>
                    <a:lumOff val="5000"/>
                  </a:schemeClr>
                </a:solidFill>
                <a:latin typeface="Arial" pitchFamily="34" charset="0"/>
                <a:cs typeface="Arial" pitchFamily="34" charset="0"/>
              </a:rPr>
              <a:t>K</a:t>
            </a:r>
            <a:r>
              <a:rPr lang="en-US" sz="4800" b="1" noProof="0" smtClean="0">
                <a:ln w="9525">
                  <a:solidFill>
                    <a:schemeClr val="bg1"/>
                  </a:solidFill>
                  <a:prstDash val="solid"/>
                </a:ln>
                <a:solidFill>
                  <a:schemeClr val="tx1">
                    <a:lumMod val="95000"/>
                    <a:lumOff val="5000"/>
                  </a:schemeClr>
                </a:solidFill>
                <a:latin typeface="Arial" pitchFamily="34" charset="0"/>
                <a:cs typeface="Arial" pitchFamily="34" charset="0"/>
              </a:rPr>
              <a:t>hi tham gia các hoạt động ở trường, chúng ta cần có thái độ như thế nào?</a:t>
            </a:r>
            <a:endParaRPr kumimoji="0" lang="en-US" sz="4800" b="1" i="0" u="none" strike="noStrike" kern="1200" normalizeH="0" baseline="0" noProof="0" dirty="0">
              <a:ln w="9525">
                <a:solidFill>
                  <a:schemeClr val="bg1"/>
                </a:solidFill>
                <a:prstDash val="solid"/>
              </a:ln>
              <a:solidFill>
                <a:schemeClr val="tx1">
                  <a:lumMod val="95000"/>
                  <a:lumOff val="5000"/>
                </a:schemeClr>
              </a:solidFill>
              <a:uLnTx/>
              <a:uFillTx/>
              <a:latin typeface="Arial" pitchFamily="34" charset="0"/>
              <a:cs typeface="Arial" pitchFamily="34" charset="0"/>
            </a:endParaRPr>
          </a:p>
        </p:txBody>
      </p:sp>
      <p:sp>
        <p:nvSpPr>
          <p:cNvPr id="7" name="Rectangle 6"/>
          <p:cNvSpPr/>
          <p:nvPr/>
        </p:nvSpPr>
        <p:spPr>
          <a:xfrm>
            <a:off x="2934506" y="42752"/>
            <a:ext cx="3462615" cy="1107996"/>
          </a:xfrm>
          <a:prstGeom prst="rect">
            <a:avLst/>
          </a:prstGeom>
        </p:spPr>
        <p:txBody>
          <a:bodyPr wrap="none">
            <a:spAutoFit/>
          </a:bodyPr>
          <a:lstStyle/>
          <a:p>
            <a:r>
              <a:rPr lang="en-US" sz="6600" b="1" smtClean="0">
                <a:ln w="9525">
                  <a:solidFill>
                    <a:schemeClr val="tx1">
                      <a:lumMod val="95000"/>
                      <a:lumOff val="5000"/>
                    </a:schemeClr>
                  </a:solidFill>
                  <a:prstDash val="solid"/>
                </a:ln>
                <a:solidFill>
                  <a:schemeClr val="tx1">
                    <a:lumMod val="75000"/>
                    <a:lumOff val="25000"/>
                  </a:schemeClr>
                </a:solidFill>
              </a:rPr>
              <a:t>Vận dụng</a:t>
            </a:r>
            <a:endParaRPr lang="en-US" sz="6600">
              <a:ln w="9525">
                <a:solidFill>
                  <a:schemeClr val="tx1">
                    <a:lumMod val="95000"/>
                    <a:lumOff val="5000"/>
                  </a:schemeClr>
                </a:solidFill>
                <a:prstDash val="solid"/>
              </a:ln>
              <a:solidFill>
                <a:schemeClr val="tx1">
                  <a:lumMod val="75000"/>
                  <a:lumOff val="25000"/>
                </a:schemeClr>
              </a:solidFill>
            </a:endParaRPr>
          </a:p>
        </p:txBody>
      </p:sp>
    </p:spTree>
    <p:extLst>
      <p:ext uri="{BB962C8B-B14F-4D97-AF65-F5344CB8AC3E}">
        <p14:creationId xmlns:p14="http://schemas.microsoft.com/office/powerpoint/2010/main" val="107784751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DDC3F285-672F-499C-AB3B-F92267B91ED0}"/>
              </a:ext>
            </a:extLst>
          </p:cNvPr>
          <p:cNvGrpSpPr/>
          <p:nvPr/>
        </p:nvGrpSpPr>
        <p:grpSpPr>
          <a:xfrm>
            <a:off x="10189029" y="3005133"/>
            <a:ext cx="3164114" cy="4178595"/>
            <a:chOff x="5974725" y="2222205"/>
            <a:chExt cx="5877033" cy="3981019"/>
          </a:xfrm>
        </p:grpSpPr>
        <p:pic>
          <p:nvPicPr>
            <p:cNvPr id="3" name="图片 2">
              <a:extLst>
                <a:ext uri="{FF2B5EF4-FFF2-40B4-BE49-F238E27FC236}">
                  <a16:creationId xmlns:a16="http://schemas.microsoft.com/office/drawing/2014/main" xmlns="" id="{CB4E05B7-22F4-4460-A708-1C4D467C8B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58" b="21287"/>
            <a:stretch/>
          </p:blipFill>
          <p:spPr>
            <a:xfrm>
              <a:off x="6858578" y="2908005"/>
              <a:ext cx="4993180" cy="3295219"/>
            </a:xfrm>
            <a:prstGeom prst="rect">
              <a:avLst/>
            </a:prstGeom>
          </p:spPr>
        </p:pic>
        <p:pic>
          <p:nvPicPr>
            <p:cNvPr id="2" name="图片 1">
              <a:extLst>
                <a:ext uri="{FF2B5EF4-FFF2-40B4-BE49-F238E27FC236}">
                  <a16:creationId xmlns:a16="http://schemas.microsoft.com/office/drawing/2014/main" xmlns="" id="{4E67BB98-1575-4CBA-AC11-7C1F8322E1E6}"/>
                </a:ext>
              </a:extLst>
            </p:cNvPr>
            <p:cNvPicPr>
              <a:picLocks noChangeAspect="1"/>
            </p:cNvPicPr>
            <p:nvPr/>
          </p:nvPicPr>
          <p:blipFill rotWithShape="1">
            <a:blip r:embed="rId4"/>
            <a:srcRect l="15234" t="14238" r="13827" b="10650"/>
            <a:stretch/>
          </p:blipFill>
          <p:spPr>
            <a:xfrm>
              <a:off x="5974725" y="2222205"/>
              <a:ext cx="4452270" cy="3389798"/>
            </a:xfrm>
            <a:prstGeom prst="rect">
              <a:avLst/>
            </a:prstGeom>
          </p:spPr>
        </p:pic>
      </p:grpSp>
      <p:grpSp>
        <p:nvGrpSpPr>
          <p:cNvPr id="15" name="组合 14">
            <a:extLst>
              <a:ext uri="{FF2B5EF4-FFF2-40B4-BE49-F238E27FC236}">
                <a16:creationId xmlns:a16="http://schemas.microsoft.com/office/drawing/2014/main" xmlns="" id="{AFCC46BA-739C-471A-828F-083BE0E7A4C8}"/>
              </a:ext>
            </a:extLst>
          </p:cNvPr>
          <p:cNvGrpSpPr/>
          <p:nvPr/>
        </p:nvGrpSpPr>
        <p:grpSpPr>
          <a:xfrm>
            <a:off x="227882" y="520101"/>
            <a:ext cx="10707424" cy="1541243"/>
            <a:chOff x="-223283" y="519324"/>
            <a:chExt cx="10707424" cy="1541243"/>
          </a:xfrm>
        </p:grpSpPr>
        <p:pic>
          <p:nvPicPr>
            <p:cNvPr id="6" name="图片 5">
              <a:extLst>
                <a:ext uri="{FF2B5EF4-FFF2-40B4-BE49-F238E27FC236}">
                  <a16:creationId xmlns:a16="http://schemas.microsoft.com/office/drawing/2014/main" xmlns="" id="{E3EC0978-287F-43B6-97D9-D9B9E922A5CA}"/>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15610" t="52248" r="36735" b="36434"/>
            <a:stretch/>
          </p:blipFill>
          <p:spPr>
            <a:xfrm>
              <a:off x="-223283" y="574158"/>
              <a:ext cx="5603357" cy="1486409"/>
            </a:xfrm>
            <a:prstGeom prst="rect">
              <a:avLst/>
            </a:prstGeom>
          </p:spPr>
        </p:pic>
        <p:pic>
          <p:nvPicPr>
            <p:cNvPr id="13" name="图片 12">
              <a:extLst>
                <a:ext uri="{FF2B5EF4-FFF2-40B4-BE49-F238E27FC236}">
                  <a16:creationId xmlns:a16="http://schemas.microsoft.com/office/drawing/2014/main" xmlns="" id="{76A18DB4-E1B4-4F02-B9E4-3C75907668ED}"/>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42245" t="52248" r="38754" b="36434"/>
            <a:stretch/>
          </p:blipFill>
          <p:spPr>
            <a:xfrm>
              <a:off x="5380074" y="519324"/>
              <a:ext cx="2234223" cy="1486409"/>
            </a:xfrm>
            <a:prstGeom prst="rect">
              <a:avLst/>
            </a:prstGeom>
          </p:spPr>
        </p:pic>
        <p:pic>
          <p:nvPicPr>
            <p:cNvPr id="14" name="图片 13">
              <a:extLst>
                <a:ext uri="{FF2B5EF4-FFF2-40B4-BE49-F238E27FC236}">
                  <a16:creationId xmlns:a16="http://schemas.microsoft.com/office/drawing/2014/main" xmlns="" id="{91F277DC-0D62-4996-AF01-75EBEF407C8F}"/>
                </a:ext>
              </a:extLst>
            </p:cNvPr>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l="58624" t="52248" r="16969" b="36434"/>
            <a:stretch/>
          </p:blipFill>
          <p:spPr>
            <a:xfrm>
              <a:off x="7614297" y="546741"/>
              <a:ext cx="2869844" cy="1486409"/>
            </a:xfrm>
            <a:prstGeom prst="rect">
              <a:avLst/>
            </a:prstGeom>
          </p:spPr>
        </p:pic>
      </p:grpSp>
      <p:sp>
        <p:nvSpPr>
          <p:cNvPr id="7" name="Rectangle 6"/>
          <p:cNvSpPr/>
          <p:nvPr/>
        </p:nvSpPr>
        <p:spPr>
          <a:xfrm>
            <a:off x="2934506" y="42752"/>
            <a:ext cx="3462615" cy="1107996"/>
          </a:xfrm>
          <a:prstGeom prst="rect">
            <a:avLst/>
          </a:prstGeom>
        </p:spPr>
        <p:txBody>
          <a:bodyPr wrap="none">
            <a:spAutoFit/>
          </a:bodyPr>
          <a:lstStyle/>
          <a:p>
            <a:r>
              <a:rPr lang="en-US" sz="6600" b="1" smtClean="0">
                <a:ln w="9525">
                  <a:solidFill>
                    <a:schemeClr val="tx1">
                      <a:lumMod val="95000"/>
                      <a:lumOff val="5000"/>
                    </a:schemeClr>
                  </a:solidFill>
                  <a:prstDash val="solid"/>
                </a:ln>
                <a:solidFill>
                  <a:schemeClr val="tx1">
                    <a:lumMod val="75000"/>
                    <a:lumOff val="25000"/>
                  </a:schemeClr>
                </a:solidFill>
              </a:rPr>
              <a:t>Vận dụng</a:t>
            </a:r>
            <a:endParaRPr lang="en-US" sz="6600">
              <a:ln w="9525">
                <a:solidFill>
                  <a:schemeClr val="tx1">
                    <a:lumMod val="95000"/>
                    <a:lumOff val="5000"/>
                  </a:schemeClr>
                </a:solidFill>
                <a:prstDash val="solid"/>
              </a:ln>
              <a:solidFill>
                <a:schemeClr val="tx1">
                  <a:lumMod val="75000"/>
                  <a:lumOff val="25000"/>
                </a:schemeClr>
              </a:solidFill>
            </a:endParaRPr>
          </a:p>
        </p:txBody>
      </p:sp>
      <p:sp>
        <p:nvSpPr>
          <p:cNvPr id="11" name="矩形 1">
            <a:extLst>
              <a:ext uri="{FF2B5EF4-FFF2-40B4-BE49-F238E27FC236}">
                <a16:creationId xmlns:a16="http://schemas.microsoft.com/office/drawing/2014/main" xmlns="" id="{C8B529B1-5140-4E14-9C5D-270FB402C65C}"/>
              </a:ext>
            </a:extLst>
          </p:cNvPr>
          <p:cNvSpPr/>
          <p:nvPr/>
        </p:nvSpPr>
        <p:spPr>
          <a:xfrm>
            <a:off x="422031" y="1522498"/>
            <a:ext cx="10242852" cy="5661230"/>
          </a:xfrm>
          <a:prstGeom prst="rect">
            <a:avLst/>
          </a:prstGeom>
          <a:blipFill dpi="0" rotWithShape="1">
            <a:blip r:embed="rId6">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ED7D31">
                  <a:lumMod val="50000"/>
                </a:srgbClr>
              </a:solidFill>
              <a:effectLst/>
              <a:uLnTx/>
              <a:uFillTx/>
              <a:latin typeface="Arial" pitchFamily="34" charset="0"/>
              <a:cs typeface="Arial" pitchFamily="34" charset="0"/>
            </a:endParaRPr>
          </a:p>
        </p:txBody>
      </p:sp>
      <p:sp>
        <p:nvSpPr>
          <p:cNvPr id="8" name="TextBox 7"/>
          <p:cNvSpPr txBox="1"/>
          <p:nvPr/>
        </p:nvSpPr>
        <p:spPr>
          <a:xfrm>
            <a:off x="1050053" y="2378260"/>
            <a:ext cx="8510954" cy="4247317"/>
          </a:xfrm>
          <a:prstGeom prst="rect">
            <a:avLst/>
          </a:prstGeom>
          <a:noFill/>
        </p:spPr>
        <p:txBody>
          <a:bodyPr wrap="square" rtlCol="0">
            <a:spAutoFit/>
          </a:bodyPr>
          <a:lstStyle/>
          <a:p>
            <a:pPr algn="just"/>
            <a:r>
              <a:rPr lang="en-US" sz="5400" smtClean="0"/>
              <a:t>- Khi tham gia các hoạt động học tập và ngoại khóa, em cần có thái độ nghiêm túc, tham gia tích cực các hoạt động</a:t>
            </a:r>
            <a:endParaRPr lang="en-US" sz="5400"/>
          </a:p>
        </p:txBody>
      </p:sp>
    </p:spTree>
    <p:extLst>
      <p:ext uri="{BB962C8B-B14F-4D97-AF65-F5344CB8AC3E}">
        <p14:creationId xmlns:p14="http://schemas.microsoft.com/office/powerpoint/2010/main" val="2589843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641771" y="-575740"/>
            <a:ext cx="3492287" cy="1997580"/>
            <a:chOff x="9559925" y="2573338"/>
            <a:chExt cx="3059113" cy="1616075"/>
          </a:xfrm>
        </p:grpSpPr>
        <p:sp>
          <p:nvSpPr>
            <p:cNvPr id="5"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3" name="组合 12"/>
          <p:cNvGrpSpPr/>
          <p:nvPr/>
        </p:nvGrpSpPr>
        <p:grpSpPr>
          <a:xfrm>
            <a:off x="-555039" y="-569308"/>
            <a:ext cx="3092451" cy="1617663"/>
            <a:chOff x="-920750" y="2238375"/>
            <a:chExt cx="3092451" cy="1617663"/>
          </a:xfrm>
        </p:grpSpPr>
        <p:sp>
          <p:nvSpPr>
            <p:cNvPr id="14" name="Freeform 13"/>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14"/>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5"/>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Freeform 16"/>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7"/>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8"/>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9"/>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20"/>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2"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04"/>
          <p:cNvSpPr>
            <a:spLocks/>
          </p:cNvSpPr>
          <p:nvPr/>
        </p:nvSpPr>
        <p:spPr bwMode="auto">
          <a:xfrm>
            <a:off x="10482263" y="140902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30" name="组合 29"/>
          <p:cNvGrpSpPr/>
          <p:nvPr/>
        </p:nvGrpSpPr>
        <p:grpSpPr>
          <a:xfrm>
            <a:off x="57897" y="3829411"/>
            <a:ext cx="12091335" cy="3026546"/>
            <a:chOff x="44450" y="4062455"/>
            <a:chExt cx="11814175" cy="2887672"/>
          </a:xfrm>
        </p:grpSpPr>
        <p:sp>
          <p:nvSpPr>
            <p:cNvPr id="31" name="Freeform 21"/>
            <p:cNvSpPr>
              <a:spLocks/>
            </p:cNvSpPr>
            <p:nvPr/>
          </p:nvSpPr>
          <p:spPr bwMode="auto">
            <a:xfrm>
              <a:off x="8169275" y="5348288"/>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2"/>
            <p:cNvSpPr>
              <a:spLocks/>
            </p:cNvSpPr>
            <p:nvPr/>
          </p:nvSpPr>
          <p:spPr bwMode="auto">
            <a:xfrm>
              <a:off x="8431213" y="5799138"/>
              <a:ext cx="385763" cy="882650"/>
            </a:xfrm>
            <a:custGeom>
              <a:avLst/>
              <a:gdLst>
                <a:gd name="T0" fmla="*/ 243 w 243"/>
                <a:gd name="T1" fmla="*/ 97 h 556"/>
                <a:gd name="T2" fmla="*/ 138 w 243"/>
                <a:gd name="T3" fmla="*/ 159 h 556"/>
                <a:gd name="T4" fmla="*/ 122 w 243"/>
                <a:gd name="T5" fmla="*/ 0 h 556"/>
                <a:gd name="T6" fmla="*/ 106 w 243"/>
                <a:gd name="T7" fmla="*/ 159 h 556"/>
                <a:gd name="T8" fmla="*/ 0 w 243"/>
                <a:gd name="T9" fmla="*/ 97 h 556"/>
                <a:gd name="T10" fmla="*/ 97 w 243"/>
                <a:gd name="T11" fmla="*/ 210 h 556"/>
                <a:gd name="T12" fmla="*/ 100 w 243"/>
                <a:gd name="T13" fmla="*/ 556 h 556"/>
                <a:gd name="T14" fmla="*/ 151 w 243"/>
                <a:gd name="T15" fmla="*/ 556 h 556"/>
                <a:gd name="T16" fmla="*/ 146 w 243"/>
                <a:gd name="T17" fmla="*/ 210 h 556"/>
                <a:gd name="T18" fmla="*/ 243 w 243"/>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556">
                  <a:moveTo>
                    <a:pt x="243" y="97"/>
                  </a:moveTo>
                  <a:lnTo>
                    <a:pt x="138" y="159"/>
                  </a:lnTo>
                  <a:lnTo>
                    <a:pt x="122" y="0"/>
                  </a:lnTo>
                  <a:lnTo>
                    <a:pt x="106" y="159"/>
                  </a:lnTo>
                  <a:lnTo>
                    <a:pt x="0" y="97"/>
                  </a:lnTo>
                  <a:lnTo>
                    <a:pt x="97" y="210"/>
                  </a:lnTo>
                  <a:lnTo>
                    <a:pt x="100" y="556"/>
                  </a:lnTo>
                  <a:lnTo>
                    <a:pt x="151" y="556"/>
                  </a:lnTo>
                  <a:lnTo>
                    <a:pt x="146" y="210"/>
                  </a:lnTo>
                  <a:lnTo>
                    <a:pt x="243"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23"/>
            <p:cNvSpPr>
              <a:spLocks/>
            </p:cNvSpPr>
            <p:nvPr/>
          </p:nvSpPr>
          <p:spPr bwMode="auto">
            <a:xfrm>
              <a:off x="1760538" y="4062455"/>
              <a:ext cx="1882775" cy="1295400"/>
            </a:xfrm>
            <a:custGeom>
              <a:avLst/>
              <a:gdLst>
                <a:gd name="T0" fmla="*/ 406 w 439"/>
                <a:gd name="T1" fmla="*/ 302 h 302"/>
                <a:gd name="T2" fmla="*/ 412 w 439"/>
                <a:gd name="T3" fmla="*/ 280 h 302"/>
                <a:gd name="T4" fmla="*/ 257 w 439"/>
                <a:gd name="T5" fmla="*/ 27 h 302"/>
                <a:gd name="T6" fmla="*/ 4 w 439"/>
                <a:gd name="T7" fmla="*/ 182 h 302"/>
                <a:gd name="T8" fmla="*/ 0 w 439"/>
                <a:gd name="T9" fmla="*/ 204 h 302"/>
                <a:gd name="T10" fmla="*/ 406 w 439"/>
                <a:gd name="T11" fmla="*/ 302 h 302"/>
              </a:gdLst>
              <a:ahLst/>
              <a:cxnLst>
                <a:cxn ang="0">
                  <a:pos x="T0" y="T1"/>
                </a:cxn>
                <a:cxn ang="0">
                  <a:pos x="T2" y="T3"/>
                </a:cxn>
                <a:cxn ang="0">
                  <a:pos x="T4" y="T5"/>
                </a:cxn>
                <a:cxn ang="0">
                  <a:pos x="T6" y="T7"/>
                </a:cxn>
                <a:cxn ang="0">
                  <a:pos x="T8" y="T9"/>
                </a:cxn>
                <a:cxn ang="0">
                  <a:pos x="T10" y="T11"/>
                </a:cxn>
              </a:cxnLst>
              <a:rect l="0" t="0" r="r" b="b"/>
              <a:pathLst>
                <a:path w="439" h="302">
                  <a:moveTo>
                    <a:pt x="406" y="302"/>
                  </a:moveTo>
                  <a:cubicBezTo>
                    <a:pt x="409" y="295"/>
                    <a:pt x="411" y="288"/>
                    <a:pt x="412" y="280"/>
                  </a:cubicBezTo>
                  <a:cubicBezTo>
                    <a:pt x="439" y="168"/>
                    <a:pt x="370" y="54"/>
                    <a:pt x="257" y="27"/>
                  </a:cubicBezTo>
                  <a:cubicBezTo>
                    <a:pt x="144" y="0"/>
                    <a:pt x="31" y="69"/>
                    <a:pt x="4" y="182"/>
                  </a:cubicBezTo>
                  <a:cubicBezTo>
                    <a:pt x="2" y="190"/>
                    <a:pt x="1" y="197"/>
                    <a:pt x="0" y="204"/>
                  </a:cubicBezTo>
                  <a:cubicBezTo>
                    <a:pt x="406" y="302"/>
                    <a:pt x="406" y="302"/>
                    <a:pt x="406" y="302"/>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24"/>
            <p:cNvSpPr>
              <a:spLocks/>
            </p:cNvSpPr>
            <p:nvPr/>
          </p:nvSpPr>
          <p:spPr bwMode="auto">
            <a:xfrm>
              <a:off x="1893888" y="4230733"/>
              <a:ext cx="1595438" cy="1093788"/>
            </a:xfrm>
            <a:custGeom>
              <a:avLst/>
              <a:gdLst>
                <a:gd name="T0" fmla="*/ 344 w 372"/>
                <a:gd name="T1" fmla="*/ 255 h 255"/>
                <a:gd name="T2" fmla="*/ 349 w 372"/>
                <a:gd name="T3" fmla="*/ 237 h 255"/>
                <a:gd name="T4" fmla="*/ 218 w 372"/>
                <a:gd name="T5" fmla="*/ 23 h 255"/>
                <a:gd name="T6" fmla="*/ 3 w 372"/>
                <a:gd name="T7" fmla="*/ 154 h 255"/>
                <a:gd name="T8" fmla="*/ 0 w 372"/>
                <a:gd name="T9" fmla="*/ 172 h 255"/>
                <a:gd name="T10" fmla="*/ 344 w 372"/>
                <a:gd name="T11" fmla="*/ 255 h 255"/>
              </a:gdLst>
              <a:ahLst/>
              <a:cxnLst>
                <a:cxn ang="0">
                  <a:pos x="T0" y="T1"/>
                </a:cxn>
                <a:cxn ang="0">
                  <a:pos x="T2" y="T3"/>
                </a:cxn>
                <a:cxn ang="0">
                  <a:pos x="T4" y="T5"/>
                </a:cxn>
                <a:cxn ang="0">
                  <a:pos x="T6" y="T7"/>
                </a:cxn>
                <a:cxn ang="0">
                  <a:pos x="T8" y="T9"/>
                </a:cxn>
                <a:cxn ang="0">
                  <a:pos x="T10" y="T11"/>
                </a:cxn>
              </a:cxnLst>
              <a:rect l="0" t="0" r="r" b="b"/>
              <a:pathLst>
                <a:path w="372" h="255">
                  <a:moveTo>
                    <a:pt x="344" y="255"/>
                  </a:moveTo>
                  <a:cubicBezTo>
                    <a:pt x="346" y="249"/>
                    <a:pt x="348" y="243"/>
                    <a:pt x="349" y="237"/>
                  </a:cubicBezTo>
                  <a:cubicBezTo>
                    <a:pt x="372" y="142"/>
                    <a:pt x="313" y="46"/>
                    <a:pt x="218" y="23"/>
                  </a:cubicBezTo>
                  <a:cubicBezTo>
                    <a:pt x="122" y="0"/>
                    <a:pt x="26" y="59"/>
                    <a:pt x="3" y="154"/>
                  </a:cubicBezTo>
                  <a:cubicBezTo>
                    <a:pt x="2" y="160"/>
                    <a:pt x="1" y="166"/>
                    <a:pt x="0" y="172"/>
                  </a:cubicBezTo>
                  <a:cubicBezTo>
                    <a:pt x="344" y="255"/>
                    <a:pt x="344" y="255"/>
                    <a:pt x="344" y="255"/>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25"/>
            <p:cNvSpPr>
              <a:spLocks/>
            </p:cNvSpPr>
            <p:nvPr/>
          </p:nvSpPr>
          <p:spPr bwMode="auto">
            <a:xfrm>
              <a:off x="2073275" y="4432345"/>
              <a:ext cx="1209675" cy="849313"/>
            </a:xfrm>
            <a:custGeom>
              <a:avLst/>
              <a:gdLst>
                <a:gd name="T0" fmla="*/ 259 w 282"/>
                <a:gd name="T1" fmla="*/ 198 h 198"/>
                <a:gd name="T2" fmla="*/ 265 w 282"/>
                <a:gd name="T3" fmla="*/ 180 h 198"/>
                <a:gd name="T4" fmla="*/ 166 w 282"/>
                <a:gd name="T5" fmla="*/ 18 h 198"/>
                <a:gd name="T6" fmla="*/ 3 w 282"/>
                <a:gd name="T7" fmla="*/ 117 h 198"/>
                <a:gd name="T8" fmla="*/ 0 w 282"/>
                <a:gd name="T9" fmla="*/ 136 h 198"/>
                <a:gd name="T10" fmla="*/ 259 w 282"/>
                <a:gd name="T11" fmla="*/ 198 h 198"/>
              </a:gdLst>
              <a:ahLst/>
              <a:cxnLst>
                <a:cxn ang="0">
                  <a:pos x="T0" y="T1"/>
                </a:cxn>
                <a:cxn ang="0">
                  <a:pos x="T2" y="T3"/>
                </a:cxn>
                <a:cxn ang="0">
                  <a:pos x="T4" y="T5"/>
                </a:cxn>
                <a:cxn ang="0">
                  <a:pos x="T6" y="T7"/>
                </a:cxn>
                <a:cxn ang="0">
                  <a:pos x="T8" y="T9"/>
                </a:cxn>
                <a:cxn ang="0">
                  <a:pos x="T10" y="T11"/>
                </a:cxn>
              </a:cxnLst>
              <a:rect l="0" t="0" r="r" b="b"/>
              <a:pathLst>
                <a:path w="282" h="198">
                  <a:moveTo>
                    <a:pt x="259" y="198"/>
                  </a:moveTo>
                  <a:cubicBezTo>
                    <a:pt x="262" y="192"/>
                    <a:pt x="264" y="186"/>
                    <a:pt x="265" y="180"/>
                  </a:cubicBezTo>
                  <a:cubicBezTo>
                    <a:pt x="282" y="108"/>
                    <a:pt x="238" y="35"/>
                    <a:pt x="166" y="18"/>
                  </a:cubicBezTo>
                  <a:cubicBezTo>
                    <a:pt x="93" y="0"/>
                    <a:pt x="21" y="45"/>
                    <a:pt x="3" y="117"/>
                  </a:cubicBezTo>
                  <a:cubicBezTo>
                    <a:pt x="2" y="123"/>
                    <a:pt x="1" y="130"/>
                    <a:pt x="0" y="136"/>
                  </a:cubicBezTo>
                  <a:cubicBezTo>
                    <a:pt x="259" y="198"/>
                    <a:pt x="259" y="198"/>
                    <a:pt x="259" y="198"/>
                  </a:cubicBezTo>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26"/>
            <p:cNvSpPr>
              <a:spLocks/>
            </p:cNvSpPr>
            <p:nvPr/>
          </p:nvSpPr>
          <p:spPr bwMode="auto">
            <a:xfrm>
              <a:off x="2274888" y="4654601"/>
              <a:ext cx="788988" cy="579438"/>
            </a:xfrm>
            <a:custGeom>
              <a:avLst/>
              <a:gdLst>
                <a:gd name="T0" fmla="*/ 166 w 184"/>
                <a:gd name="T1" fmla="*/ 135 h 135"/>
                <a:gd name="T2" fmla="*/ 172 w 184"/>
                <a:gd name="T3" fmla="*/ 117 h 135"/>
                <a:gd name="T4" fmla="*/ 108 w 184"/>
                <a:gd name="T5" fmla="*/ 11 h 135"/>
                <a:gd name="T6" fmla="*/ 2 w 184"/>
                <a:gd name="T7" fmla="*/ 76 h 135"/>
                <a:gd name="T8" fmla="*/ 0 w 184"/>
                <a:gd name="T9" fmla="*/ 95 h 135"/>
                <a:gd name="T10" fmla="*/ 166 w 184"/>
                <a:gd name="T11" fmla="*/ 135 h 135"/>
              </a:gdLst>
              <a:ahLst/>
              <a:cxnLst>
                <a:cxn ang="0">
                  <a:pos x="T0" y="T1"/>
                </a:cxn>
                <a:cxn ang="0">
                  <a:pos x="T2" y="T3"/>
                </a:cxn>
                <a:cxn ang="0">
                  <a:pos x="T4" y="T5"/>
                </a:cxn>
                <a:cxn ang="0">
                  <a:pos x="T6" y="T7"/>
                </a:cxn>
                <a:cxn ang="0">
                  <a:pos x="T8" y="T9"/>
                </a:cxn>
                <a:cxn ang="0">
                  <a:pos x="T10" y="T11"/>
                </a:cxn>
              </a:cxnLst>
              <a:rect l="0" t="0" r="r" b="b"/>
              <a:pathLst>
                <a:path w="184" h="135">
                  <a:moveTo>
                    <a:pt x="166" y="135"/>
                  </a:moveTo>
                  <a:cubicBezTo>
                    <a:pt x="169" y="129"/>
                    <a:pt x="171" y="123"/>
                    <a:pt x="172" y="117"/>
                  </a:cubicBezTo>
                  <a:cubicBezTo>
                    <a:pt x="184" y="70"/>
                    <a:pt x="155" y="23"/>
                    <a:pt x="108" y="11"/>
                  </a:cubicBezTo>
                  <a:cubicBezTo>
                    <a:pt x="61" y="0"/>
                    <a:pt x="13" y="29"/>
                    <a:pt x="2" y="76"/>
                  </a:cubicBezTo>
                  <a:cubicBezTo>
                    <a:pt x="0" y="82"/>
                    <a:pt x="0" y="89"/>
                    <a:pt x="0" y="95"/>
                  </a:cubicBezTo>
                  <a:cubicBezTo>
                    <a:pt x="166" y="135"/>
                    <a:pt x="166" y="135"/>
                    <a:pt x="166" y="135"/>
                  </a:cubicBezTo>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27"/>
            <p:cNvSpPr>
              <a:spLocks/>
            </p:cNvSpPr>
            <p:nvPr/>
          </p:nvSpPr>
          <p:spPr bwMode="auto">
            <a:xfrm>
              <a:off x="2459038" y="4860970"/>
              <a:ext cx="400050" cy="325438"/>
            </a:xfrm>
            <a:custGeom>
              <a:avLst/>
              <a:gdLst>
                <a:gd name="T0" fmla="*/ 79 w 93"/>
                <a:gd name="T1" fmla="*/ 76 h 76"/>
                <a:gd name="T2" fmla="*/ 87 w 93"/>
                <a:gd name="T3" fmla="*/ 59 h 76"/>
                <a:gd name="T4" fmla="*/ 55 w 93"/>
                <a:gd name="T5" fmla="*/ 6 h 76"/>
                <a:gd name="T6" fmla="*/ 1 w 93"/>
                <a:gd name="T7" fmla="*/ 38 h 76"/>
                <a:gd name="T8" fmla="*/ 1 w 93"/>
                <a:gd name="T9" fmla="*/ 57 h 76"/>
                <a:gd name="T10" fmla="*/ 79 w 93"/>
                <a:gd name="T11" fmla="*/ 76 h 76"/>
              </a:gdLst>
              <a:ahLst/>
              <a:cxnLst>
                <a:cxn ang="0">
                  <a:pos x="T0" y="T1"/>
                </a:cxn>
                <a:cxn ang="0">
                  <a:pos x="T2" y="T3"/>
                </a:cxn>
                <a:cxn ang="0">
                  <a:pos x="T4" y="T5"/>
                </a:cxn>
                <a:cxn ang="0">
                  <a:pos x="T6" y="T7"/>
                </a:cxn>
                <a:cxn ang="0">
                  <a:pos x="T8" y="T9"/>
                </a:cxn>
                <a:cxn ang="0">
                  <a:pos x="T10" y="T11"/>
                </a:cxn>
              </a:cxnLst>
              <a:rect l="0" t="0" r="r" b="b"/>
              <a:pathLst>
                <a:path w="93" h="76">
                  <a:moveTo>
                    <a:pt x="79" y="76"/>
                  </a:moveTo>
                  <a:cubicBezTo>
                    <a:pt x="83" y="71"/>
                    <a:pt x="86" y="65"/>
                    <a:pt x="87" y="59"/>
                  </a:cubicBezTo>
                  <a:cubicBezTo>
                    <a:pt x="93" y="35"/>
                    <a:pt x="78" y="11"/>
                    <a:pt x="55" y="6"/>
                  </a:cubicBezTo>
                  <a:cubicBezTo>
                    <a:pt x="31" y="0"/>
                    <a:pt x="7" y="15"/>
                    <a:pt x="1" y="38"/>
                  </a:cubicBezTo>
                  <a:cubicBezTo>
                    <a:pt x="0" y="45"/>
                    <a:pt x="0" y="51"/>
                    <a:pt x="1" y="57"/>
                  </a:cubicBezTo>
                  <a:cubicBezTo>
                    <a:pt x="79" y="76"/>
                    <a:pt x="79" y="76"/>
                    <a:pt x="79" y="76"/>
                  </a:cubicBezTo>
                </a:path>
              </a:pathLst>
            </a:custGeom>
            <a:solidFill>
              <a:srgbClr val="7051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Freeform 29"/>
            <p:cNvSpPr>
              <a:spLocks/>
            </p:cNvSpPr>
            <p:nvPr/>
          </p:nvSpPr>
          <p:spPr bwMode="auto">
            <a:xfrm>
              <a:off x="44450" y="4432345"/>
              <a:ext cx="3011488" cy="2517775"/>
            </a:xfrm>
            <a:custGeom>
              <a:avLst/>
              <a:gdLst>
                <a:gd name="T0" fmla="*/ 702 w 702"/>
                <a:gd name="T1" fmla="*/ 587 h 587"/>
                <a:gd name="T2" fmla="*/ 702 w 702"/>
                <a:gd name="T3" fmla="*/ 573 h 587"/>
                <a:gd name="T4" fmla="*/ 351 w 702"/>
                <a:gd name="T5" fmla="*/ 0 h 587"/>
                <a:gd name="T6" fmla="*/ 0 w 702"/>
                <a:gd name="T7" fmla="*/ 573 h 587"/>
                <a:gd name="T8" fmla="*/ 0 w 702"/>
                <a:gd name="T9" fmla="*/ 587 h 587"/>
                <a:gd name="T10" fmla="*/ 702 w 702"/>
                <a:gd name="T11" fmla="*/ 587 h 587"/>
              </a:gdLst>
              <a:ahLst/>
              <a:cxnLst>
                <a:cxn ang="0">
                  <a:pos x="T0" y="T1"/>
                </a:cxn>
                <a:cxn ang="0">
                  <a:pos x="T2" y="T3"/>
                </a:cxn>
                <a:cxn ang="0">
                  <a:pos x="T4" y="T5"/>
                </a:cxn>
                <a:cxn ang="0">
                  <a:pos x="T6" y="T7"/>
                </a:cxn>
                <a:cxn ang="0">
                  <a:pos x="T8" y="T9"/>
                </a:cxn>
                <a:cxn ang="0">
                  <a:pos x="T10" y="T11"/>
                </a:cxn>
              </a:cxnLst>
              <a:rect l="0" t="0" r="r" b="b"/>
              <a:pathLst>
                <a:path w="702" h="587">
                  <a:moveTo>
                    <a:pt x="702" y="587"/>
                  </a:moveTo>
                  <a:cubicBezTo>
                    <a:pt x="702" y="582"/>
                    <a:pt x="702" y="578"/>
                    <a:pt x="702" y="573"/>
                  </a:cubicBezTo>
                  <a:cubicBezTo>
                    <a:pt x="702" y="257"/>
                    <a:pt x="545" y="0"/>
                    <a:pt x="351" y="0"/>
                  </a:cubicBezTo>
                  <a:cubicBezTo>
                    <a:pt x="157" y="0"/>
                    <a:pt x="0" y="257"/>
                    <a:pt x="0" y="573"/>
                  </a:cubicBezTo>
                  <a:cubicBezTo>
                    <a:pt x="0" y="578"/>
                    <a:pt x="0" y="582"/>
                    <a:pt x="0" y="587"/>
                  </a:cubicBezTo>
                  <a:cubicBezTo>
                    <a:pt x="702" y="587"/>
                    <a:pt x="702" y="587"/>
                    <a:pt x="702" y="587"/>
                  </a:cubicBezTo>
                </a:path>
              </a:pathLst>
            </a:custGeom>
            <a:solidFill>
              <a:srgbClr val="BBC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30"/>
            <p:cNvSpPr>
              <a:spLocks noEditPoints="1"/>
            </p:cNvSpPr>
            <p:nvPr/>
          </p:nvSpPr>
          <p:spPr bwMode="auto">
            <a:xfrm>
              <a:off x="44450" y="6527800"/>
              <a:ext cx="0" cy="85725"/>
            </a:xfrm>
            <a:custGeom>
              <a:avLst/>
              <a:gdLst>
                <a:gd name="T0" fmla="*/ 20 h 20"/>
                <a:gd name="T1" fmla="*/ 19 h 20"/>
                <a:gd name="T2" fmla="*/ 19 h 20"/>
                <a:gd name="T3" fmla="*/ 18 h 20"/>
                <a:gd name="T4" fmla="*/ 18 h 20"/>
                <a:gd name="T5" fmla="*/ 18 h 20"/>
                <a:gd name="T6" fmla="*/ 17 h 20"/>
                <a:gd name="T7" fmla="*/ 17 h 20"/>
                <a:gd name="T8" fmla="*/ 16 h 20"/>
                <a:gd name="T9" fmla="*/ 16 h 20"/>
                <a:gd name="T10" fmla="*/ 15 h 20"/>
                <a:gd name="T11" fmla="*/ 15 h 20"/>
                <a:gd name="T12" fmla="*/ 14 h 20"/>
                <a:gd name="T13" fmla="*/ 14 h 20"/>
                <a:gd name="T14" fmla="*/ 13 h 20"/>
                <a:gd name="T15" fmla="*/ 13 h 20"/>
                <a:gd name="T16" fmla="*/ 12 h 20"/>
                <a:gd name="T17" fmla="*/ 12 h 20"/>
                <a:gd name="T18" fmla="*/ 11 h 20"/>
                <a:gd name="T19" fmla="*/ 11 h 20"/>
                <a:gd name="T20" fmla="*/ 11 h 20"/>
                <a:gd name="T21" fmla="*/ 10 h 20"/>
                <a:gd name="T22" fmla="*/ 10 h 20"/>
                <a:gd name="T23" fmla="*/ 9 h 20"/>
                <a:gd name="T24" fmla="*/ 9 h 20"/>
                <a:gd name="T25" fmla="*/ 8 h 20"/>
                <a:gd name="T26" fmla="*/ 8 h 20"/>
                <a:gd name="T27" fmla="*/ 7 h 20"/>
                <a:gd name="T28" fmla="*/ 7 h 20"/>
                <a:gd name="T29" fmla="*/ 6 h 20"/>
                <a:gd name="T30" fmla="*/ 6 h 20"/>
                <a:gd name="T31" fmla="*/ 5 h 20"/>
                <a:gd name="T32" fmla="*/ 5 h 20"/>
                <a:gd name="T33" fmla="*/ 5 h 20"/>
                <a:gd name="T34" fmla="*/ 4 h 20"/>
                <a:gd name="T35" fmla="*/ 4 h 20"/>
                <a:gd name="T36" fmla="*/ 3 h 20"/>
                <a:gd name="T37" fmla="*/ 3 h 20"/>
                <a:gd name="T38" fmla="*/ 2 h 20"/>
                <a:gd name="T39" fmla="*/ 2 h 20"/>
                <a:gd name="T40" fmla="*/ 1 h 20"/>
                <a:gd name="T41" fmla="*/ 1 h 20"/>
                <a:gd name="T42" fmla="*/ 0 h 20"/>
                <a:gd name="T43" fmla="*/ 0 h 20"/>
                <a:gd name="T44" fmla="*/ 0 h 2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Lst>
              <a:rect l="0" t="0" r="r" b="b"/>
              <a:pathLst>
                <a:path h="20">
                  <a:moveTo>
                    <a:pt x="0" y="19"/>
                  </a:moveTo>
                  <a:cubicBezTo>
                    <a:pt x="0" y="20"/>
                    <a:pt x="0" y="20"/>
                    <a:pt x="0" y="20"/>
                  </a:cubicBezTo>
                  <a:cubicBezTo>
                    <a:pt x="0" y="20"/>
                    <a:pt x="0" y="20"/>
                    <a:pt x="0" y="20"/>
                  </a:cubicBezTo>
                  <a:cubicBezTo>
                    <a:pt x="0" y="20"/>
                    <a:pt x="0" y="20"/>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5"/>
                  </a:moveTo>
                  <a:cubicBezTo>
                    <a:pt x="0" y="15"/>
                    <a:pt x="0" y="16"/>
                    <a:pt x="0" y="16"/>
                  </a:cubicBezTo>
                  <a:cubicBezTo>
                    <a:pt x="0" y="16"/>
                    <a:pt x="0" y="15"/>
                    <a:pt x="0" y="15"/>
                  </a:cubicBezTo>
                  <a:moveTo>
                    <a:pt x="0" y="15"/>
                  </a:moveTo>
                  <a:cubicBezTo>
                    <a:pt x="0" y="15"/>
                    <a:pt x="0" y="15"/>
                    <a:pt x="0" y="15"/>
                  </a:cubicBezTo>
                  <a:cubicBezTo>
                    <a:pt x="0" y="15"/>
                    <a:pt x="0" y="15"/>
                    <a:pt x="0" y="15"/>
                  </a:cubicBezTo>
                  <a:moveTo>
                    <a:pt x="0" y="14"/>
                  </a:moveTo>
                  <a:cubicBezTo>
                    <a:pt x="0" y="14"/>
                    <a:pt x="0" y="15"/>
                    <a:pt x="0" y="15"/>
                  </a:cubicBezTo>
                  <a:cubicBezTo>
                    <a:pt x="0" y="15"/>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31"/>
            <p:cNvSpPr>
              <a:spLocks/>
            </p:cNvSpPr>
            <p:nvPr/>
          </p:nvSpPr>
          <p:spPr bwMode="auto">
            <a:xfrm>
              <a:off x="44450" y="4435525"/>
              <a:ext cx="1458913" cy="2514600"/>
            </a:xfrm>
            <a:custGeom>
              <a:avLst/>
              <a:gdLst>
                <a:gd name="T0" fmla="*/ 0 w 340"/>
                <a:gd name="T1" fmla="*/ 552 h 586"/>
                <a:gd name="T2" fmla="*/ 0 w 340"/>
                <a:gd name="T3" fmla="*/ 552 h 586"/>
                <a:gd name="T4" fmla="*/ 0 w 340"/>
                <a:gd name="T5" fmla="*/ 552 h 586"/>
                <a:gd name="T6" fmla="*/ 0 w 340"/>
                <a:gd name="T7" fmla="*/ 553 h 586"/>
                <a:gd name="T8" fmla="*/ 0 w 340"/>
                <a:gd name="T9" fmla="*/ 553 h 586"/>
                <a:gd name="T10" fmla="*/ 0 w 340"/>
                <a:gd name="T11" fmla="*/ 554 h 586"/>
                <a:gd name="T12" fmla="*/ 0 w 340"/>
                <a:gd name="T13" fmla="*/ 554 h 586"/>
                <a:gd name="T14" fmla="*/ 0 w 340"/>
                <a:gd name="T15" fmla="*/ 555 h 586"/>
                <a:gd name="T16" fmla="*/ 0 w 340"/>
                <a:gd name="T17" fmla="*/ 555 h 586"/>
                <a:gd name="T18" fmla="*/ 0 w 340"/>
                <a:gd name="T19" fmla="*/ 556 h 586"/>
                <a:gd name="T20" fmla="*/ 0 w 340"/>
                <a:gd name="T21" fmla="*/ 556 h 586"/>
                <a:gd name="T22" fmla="*/ 0 w 340"/>
                <a:gd name="T23" fmla="*/ 556 h 586"/>
                <a:gd name="T24" fmla="*/ 0 w 340"/>
                <a:gd name="T25" fmla="*/ 557 h 586"/>
                <a:gd name="T26" fmla="*/ 0 w 340"/>
                <a:gd name="T27" fmla="*/ 557 h 586"/>
                <a:gd name="T28" fmla="*/ 0 w 340"/>
                <a:gd name="T29" fmla="*/ 558 h 586"/>
                <a:gd name="T30" fmla="*/ 0 w 340"/>
                <a:gd name="T31" fmla="*/ 558 h 586"/>
                <a:gd name="T32" fmla="*/ 0 w 340"/>
                <a:gd name="T33" fmla="*/ 559 h 586"/>
                <a:gd name="T34" fmla="*/ 0 w 340"/>
                <a:gd name="T35" fmla="*/ 559 h 586"/>
                <a:gd name="T36" fmla="*/ 0 w 340"/>
                <a:gd name="T37" fmla="*/ 560 h 586"/>
                <a:gd name="T38" fmla="*/ 0 w 340"/>
                <a:gd name="T39" fmla="*/ 560 h 586"/>
                <a:gd name="T40" fmla="*/ 0 w 340"/>
                <a:gd name="T41" fmla="*/ 560 h 586"/>
                <a:gd name="T42" fmla="*/ 0 w 340"/>
                <a:gd name="T43" fmla="*/ 561 h 586"/>
                <a:gd name="T44" fmla="*/ 0 w 340"/>
                <a:gd name="T45" fmla="*/ 561 h 586"/>
                <a:gd name="T46" fmla="*/ 0 w 340"/>
                <a:gd name="T47" fmla="*/ 562 h 586"/>
                <a:gd name="T48" fmla="*/ 0 w 340"/>
                <a:gd name="T49" fmla="*/ 562 h 586"/>
                <a:gd name="T50" fmla="*/ 0 w 340"/>
                <a:gd name="T51" fmla="*/ 563 h 586"/>
                <a:gd name="T52" fmla="*/ 0 w 340"/>
                <a:gd name="T53" fmla="*/ 563 h 586"/>
                <a:gd name="T54" fmla="*/ 0 w 340"/>
                <a:gd name="T55" fmla="*/ 564 h 586"/>
                <a:gd name="T56" fmla="*/ 0 w 340"/>
                <a:gd name="T57" fmla="*/ 564 h 586"/>
                <a:gd name="T58" fmla="*/ 0 w 340"/>
                <a:gd name="T59" fmla="*/ 565 h 586"/>
                <a:gd name="T60" fmla="*/ 0 w 340"/>
                <a:gd name="T61" fmla="*/ 565 h 586"/>
                <a:gd name="T62" fmla="*/ 0 w 340"/>
                <a:gd name="T63" fmla="*/ 565 h 586"/>
                <a:gd name="T64" fmla="*/ 0 w 340"/>
                <a:gd name="T65" fmla="*/ 566 h 586"/>
                <a:gd name="T66" fmla="*/ 0 w 340"/>
                <a:gd name="T67" fmla="*/ 566 h 586"/>
                <a:gd name="T68" fmla="*/ 0 w 340"/>
                <a:gd name="T69" fmla="*/ 567 h 586"/>
                <a:gd name="T70" fmla="*/ 0 w 340"/>
                <a:gd name="T71" fmla="*/ 567 h 586"/>
                <a:gd name="T72" fmla="*/ 0 w 340"/>
                <a:gd name="T73" fmla="*/ 568 h 586"/>
                <a:gd name="T74" fmla="*/ 0 w 340"/>
                <a:gd name="T75" fmla="*/ 568 h 586"/>
                <a:gd name="T76" fmla="*/ 0 w 340"/>
                <a:gd name="T77" fmla="*/ 569 h 586"/>
                <a:gd name="T78" fmla="*/ 0 w 340"/>
                <a:gd name="T79" fmla="*/ 569 h 586"/>
                <a:gd name="T80" fmla="*/ 0 w 340"/>
                <a:gd name="T81" fmla="*/ 570 h 586"/>
                <a:gd name="T82" fmla="*/ 0 w 340"/>
                <a:gd name="T83" fmla="*/ 570 h 586"/>
                <a:gd name="T84" fmla="*/ 0 w 340"/>
                <a:gd name="T85" fmla="*/ 571 h 586"/>
                <a:gd name="T86" fmla="*/ 0 w 340"/>
                <a:gd name="T87" fmla="*/ 571 h 586"/>
                <a:gd name="T88" fmla="*/ 0 w 340"/>
                <a:gd name="T89" fmla="*/ 571 h 586"/>
                <a:gd name="T90" fmla="*/ 0 w 340"/>
                <a:gd name="T91" fmla="*/ 586 h 586"/>
                <a:gd name="T92" fmla="*/ 340 w 340"/>
                <a:gd name="T93"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586">
                  <a:moveTo>
                    <a:pt x="340" y="0"/>
                  </a:moveTo>
                  <a:cubicBezTo>
                    <a:pt x="156" y="9"/>
                    <a:pt x="7" y="251"/>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3"/>
                    <a:pt x="0" y="553"/>
                    <a:pt x="0" y="553"/>
                  </a:cubicBezTo>
                  <a:cubicBezTo>
                    <a:pt x="0" y="553"/>
                    <a:pt x="0" y="553"/>
                    <a:pt x="0" y="553"/>
                  </a:cubicBezTo>
                  <a:cubicBezTo>
                    <a:pt x="0" y="553"/>
                    <a:pt x="0" y="553"/>
                    <a:pt x="0" y="553"/>
                  </a:cubicBezTo>
                  <a:cubicBezTo>
                    <a:pt x="0" y="553"/>
                    <a:pt x="0" y="553"/>
                    <a:pt x="0" y="553"/>
                  </a:cubicBezTo>
                  <a:cubicBezTo>
                    <a:pt x="0" y="553"/>
                    <a:pt x="0" y="554"/>
                    <a:pt x="0" y="554"/>
                  </a:cubicBezTo>
                  <a:cubicBezTo>
                    <a:pt x="0" y="554"/>
                    <a:pt x="0" y="554"/>
                    <a:pt x="0" y="554"/>
                  </a:cubicBezTo>
                  <a:cubicBezTo>
                    <a:pt x="0" y="554"/>
                    <a:pt x="0" y="554"/>
                    <a:pt x="0" y="554"/>
                  </a:cubicBezTo>
                  <a:cubicBezTo>
                    <a:pt x="0" y="554"/>
                    <a:pt x="0" y="554"/>
                    <a:pt x="0" y="554"/>
                  </a:cubicBezTo>
                  <a:cubicBezTo>
                    <a:pt x="0" y="554"/>
                    <a:pt x="0" y="555"/>
                    <a:pt x="0" y="555"/>
                  </a:cubicBezTo>
                  <a:cubicBezTo>
                    <a:pt x="0" y="555"/>
                    <a:pt x="0" y="555"/>
                    <a:pt x="0" y="555"/>
                  </a:cubicBezTo>
                  <a:cubicBezTo>
                    <a:pt x="0" y="555"/>
                    <a:pt x="0" y="555"/>
                    <a:pt x="0" y="555"/>
                  </a:cubicBezTo>
                  <a:cubicBezTo>
                    <a:pt x="0" y="555"/>
                    <a:pt x="0" y="555"/>
                    <a:pt x="0" y="555"/>
                  </a:cubicBezTo>
                  <a:cubicBezTo>
                    <a:pt x="0" y="555"/>
                    <a:pt x="0" y="555"/>
                    <a:pt x="0" y="556"/>
                  </a:cubicBezTo>
                  <a:cubicBezTo>
                    <a:pt x="0" y="556"/>
                    <a:pt x="0" y="556"/>
                    <a:pt x="0" y="556"/>
                  </a:cubicBezTo>
                  <a:cubicBezTo>
                    <a:pt x="0" y="556"/>
                    <a:pt x="0" y="556"/>
                    <a:pt x="0" y="556"/>
                  </a:cubicBezTo>
                  <a:cubicBezTo>
                    <a:pt x="0" y="556"/>
                    <a:pt x="0" y="556"/>
                    <a:pt x="0" y="556"/>
                  </a:cubicBezTo>
                  <a:cubicBezTo>
                    <a:pt x="0" y="556"/>
                    <a:pt x="0" y="556"/>
                    <a:pt x="0" y="556"/>
                  </a:cubicBezTo>
                  <a:cubicBezTo>
                    <a:pt x="0" y="556"/>
                    <a:pt x="0" y="557"/>
                    <a:pt x="0" y="557"/>
                  </a:cubicBezTo>
                  <a:cubicBezTo>
                    <a:pt x="0" y="557"/>
                    <a:pt x="0" y="557"/>
                    <a:pt x="0" y="557"/>
                  </a:cubicBezTo>
                  <a:cubicBezTo>
                    <a:pt x="0" y="557"/>
                    <a:pt x="0" y="557"/>
                    <a:pt x="0" y="557"/>
                  </a:cubicBezTo>
                  <a:cubicBezTo>
                    <a:pt x="0" y="557"/>
                    <a:pt x="0" y="557"/>
                    <a:pt x="0" y="557"/>
                  </a:cubicBezTo>
                  <a:cubicBezTo>
                    <a:pt x="0" y="557"/>
                    <a:pt x="0" y="557"/>
                    <a:pt x="0" y="557"/>
                  </a:cubicBezTo>
                  <a:cubicBezTo>
                    <a:pt x="0" y="558"/>
                    <a:pt x="0" y="558"/>
                    <a:pt x="0" y="558"/>
                  </a:cubicBezTo>
                  <a:cubicBezTo>
                    <a:pt x="0" y="558"/>
                    <a:pt x="0" y="558"/>
                    <a:pt x="0" y="558"/>
                  </a:cubicBezTo>
                  <a:cubicBezTo>
                    <a:pt x="0" y="558"/>
                    <a:pt x="0" y="558"/>
                    <a:pt x="0" y="558"/>
                  </a:cubicBezTo>
                  <a:cubicBezTo>
                    <a:pt x="0" y="558"/>
                    <a:pt x="0" y="558"/>
                    <a:pt x="0" y="558"/>
                  </a:cubicBezTo>
                  <a:cubicBezTo>
                    <a:pt x="0" y="558"/>
                    <a:pt x="0" y="559"/>
                    <a:pt x="0" y="559"/>
                  </a:cubicBezTo>
                  <a:cubicBezTo>
                    <a:pt x="0" y="559"/>
                    <a:pt x="0" y="559"/>
                    <a:pt x="0" y="559"/>
                  </a:cubicBezTo>
                  <a:cubicBezTo>
                    <a:pt x="0" y="559"/>
                    <a:pt x="0" y="559"/>
                    <a:pt x="0" y="559"/>
                  </a:cubicBezTo>
                  <a:cubicBezTo>
                    <a:pt x="0" y="559"/>
                    <a:pt x="0" y="559"/>
                    <a:pt x="0" y="559"/>
                  </a:cubicBezTo>
                  <a:cubicBezTo>
                    <a:pt x="0" y="559"/>
                    <a:pt x="0" y="559"/>
                    <a:pt x="0" y="560"/>
                  </a:cubicBezTo>
                  <a:cubicBezTo>
                    <a:pt x="0" y="560"/>
                    <a:pt x="0" y="560"/>
                    <a:pt x="0" y="560"/>
                  </a:cubicBezTo>
                  <a:cubicBezTo>
                    <a:pt x="0" y="560"/>
                    <a:pt x="0" y="560"/>
                    <a:pt x="0" y="560"/>
                  </a:cubicBezTo>
                  <a:cubicBezTo>
                    <a:pt x="0" y="560"/>
                    <a:pt x="0" y="560"/>
                    <a:pt x="0" y="560"/>
                  </a:cubicBezTo>
                  <a:cubicBezTo>
                    <a:pt x="0" y="560"/>
                    <a:pt x="0" y="560"/>
                    <a:pt x="0" y="560"/>
                  </a:cubicBezTo>
                  <a:cubicBezTo>
                    <a:pt x="0" y="561"/>
                    <a:pt x="0" y="561"/>
                    <a:pt x="0" y="561"/>
                  </a:cubicBezTo>
                  <a:cubicBezTo>
                    <a:pt x="0" y="561"/>
                    <a:pt x="0" y="561"/>
                    <a:pt x="0" y="561"/>
                  </a:cubicBezTo>
                  <a:cubicBezTo>
                    <a:pt x="0" y="561"/>
                    <a:pt x="0" y="561"/>
                    <a:pt x="0" y="561"/>
                  </a:cubicBezTo>
                  <a:cubicBezTo>
                    <a:pt x="0" y="561"/>
                    <a:pt x="0" y="561"/>
                    <a:pt x="0" y="561"/>
                  </a:cubicBezTo>
                  <a:cubicBezTo>
                    <a:pt x="0" y="561"/>
                    <a:pt x="0" y="562"/>
                    <a:pt x="0" y="562"/>
                  </a:cubicBezTo>
                  <a:cubicBezTo>
                    <a:pt x="0" y="562"/>
                    <a:pt x="0" y="562"/>
                    <a:pt x="0" y="562"/>
                  </a:cubicBezTo>
                  <a:cubicBezTo>
                    <a:pt x="0" y="562"/>
                    <a:pt x="0" y="562"/>
                    <a:pt x="0" y="562"/>
                  </a:cubicBezTo>
                  <a:cubicBezTo>
                    <a:pt x="0" y="562"/>
                    <a:pt x="0" y="562"/>
                    <a:pt x="0" y="562"/>
                  </a:cubicBezTo>
                  <a:cubicBezTo>
                    <a:pt x="0" y="562"/>
                    <a:pt x="0" y="562"/>
                    <a:pt x="0" y="563"/>
                  </a:cubicBezTo>
                  <a:cubicBezTo>
                    <a:pt x="0" y="563"/>
                    <a:pt x="0" y="563"/>
                    <a:pt x="0" y="563"/>
                  </a:cubicBezTo>
                  <a:cubicBezTo>
                    <a:pt x="0" y="563"/>
                    <a:pt x="0" y="563"/>
                    <a:pt x="0" y="563"/>
                  </a:cubicBezTo>
                  <a:cubicBezTo>
                    <a:pt x="0" y="563"/>
                    <a:pt x="0" y="563"/>
                    <a:pt x="0" y="563"/>
                  </a:cubicBezTo>
                  <a:cubicBezTo>
                    <a:pt x="0" y="563"/>
                    <a:pt x="0" y="563"/>
                    <a:pt x="0" y="563"/>
                  </a:cubicBezTo>
                  <a:cubicBezTo>
                    <a:pt x="0" y="564"/>
                    <a:pt x="0" y="564"/>
                    <a:pt x="0" y="564"/>
                  </a:cubicBezTo>
                  <a:cubicBezTo>
                    <a:pt x="0" y="564"/>
                    <a:pt x="0" y="564"/>
                    <a:pt x="0" y="564"/>
                  </a:cubicBezTo>
                  <a:cubicBezTo>
                    <a:pt x="0" y="564"/>
                    <a:pt x="0" y="564"/>
                    <a:pt x="0" y="564"/>
                  </a:cubicBezTo>
                  <a:cubicBezTo>
                    <a:pt x="0" y="564"/>
                    <a:pt x="0" y="564"/>
                    <a:pt x="0" y="564"/>
                  </a:cubicBezTo>
                  <a:cubicBezTo>
                    <a:pt x="0" y="564"/>
                    <a:pt x="0" y="565"/>
                    <a:pt x="0" y="565"/>
                  </a:cubicBezTo>
                  <a:cubicBezTo>
                    <a:pt x="0" y="565"/>
                    <a:pt x="0" y="565"/>
                    <a:pt x="0" y="565"/>
                  </a:cubicBezTo>
                  <a:cubicBezTo>
                    <a:pt x="0" y="565"/>
                    <a:pt x="0" y="565"/>
                    <a:pt x="0" y="565"/>
                  </a:cubicBezTo>
                  <a:cubicBezTo>
                    <a:pt x="0" y="565"/>
                    <a:pt x="0" y="565"/>
                    <a:pt x="0" y="565"/>
                  </a:cubicBezTo>
                  <a:cubicBezTo>
                    <a:pt x="0" y="565"/>
                    <a:pt x="0" y="565"/>
                    <a:pt x="0" y="565"/>
                  </a:cubicBezTo>
                  <a:cubicBezTo>
                    <a:pt x="0" y="566"/>
                    <a:pt x="0" y="566"/>
                    <a:pt x="0" y="566"/>
                  </a:cubicBezTo>
                  <a:cubicBezTo>
                    <a:pt x="0" y="566"/>
                    <a:pt x="0" y="566"/>
                    <a:pt x="0" y="566"/>
                  </a:cubicBezTo>
                  <a:cubicBezTo>
                    <a:pt x="0" y="566"/>
                    <a:pt x="0" y="566"/>
                    <a:pt x="0" y="566"/>
                  </a:cubicBezTo>
                  <a:cubicBezTo>
                    <a:pt x="0" y="566"/>
                    <a:pt x="0" y="566"/>
                    <a:pt x="0" y="566"/>
                  </a:cubicBezTo>
                  <a:cubicBezTo>
                    <a:pt x="0" y="566"/>
                    <a:pt x="0" y="567"/>
                    <a:pt x="0" y="567"/>
                  </a:cubicBezTo>
                  <a:cubicBezTo>
                    <a:pt x="0" y="567"/>
                    <a:pt x="0" y="567"/>
                    <a:pt x="0" y="567"/>
                  </a:cubicBezTo>
                  <a:cubicBezTo>
                    <a:pt x="0" y="567"/>
                    <a:pt x="0" y="567"/>
                    <a:pt x="0" y="567"/>
                  </a:cubicBezTo>
                  <a:cubicBezTo>
                    <a:pt x="0" y="567"/>
                    <a:pt x="0" y="567"/>
                    <a:pt x="0" y="567"/>
                  </a:cubicBezTo>
                  <a:cubicBezTo>
                    <a:pt x="0" y="567"/>
                    <a:pt x="0" y="568"/>
                    <a:pt x="0" y="568"/>
                  </a:cubicBezTo>
                  <a:cubicBezTo>
                    <a:pt x="0" y="568"/>
                    <a:pt x="0" y="568"/>
                    <a:pt x="0" y="568"/>
                  </a:cubicBezTo>
                  <a:cubicBezTo>
                    <a:pt x="0" y="568"/>
                    <a:pt x="0" y="568"/>
                    <a:pt x="0" y="568"/>
                  </a:cubicBezTo>
                  <a:cubicBezTo>
                    <a:pt x="0" y="568"/>
                    <a:pt x="0" y="568"/>
                    <a:pt x="0" y="568"/>
                  </a:cubicBezTo>
                  <a:cubicBezTo>
                    <a:pt x="0" y="568"/>
                    <a:pt x="0" y="568"/>
                    <a:pt x="0" y="569"/>
                  </a:cubicBezTo>
                  <a:cubicBezTo>
                    <a:pt x="0" y="569"/>
                    <a:pt x="0" y="569"/>
                    <a:pt x="0" y="569"/>
                  </a:cubicBezTo>
                  <a:cubicBezTo>
                    <a:pt x="0" y="569"/>
                    <a:pt x="0" y="569"/>
                    <a:pt x="0" y="569"/>
                  </a:cubicBezTo>
                  <a:cubicBezTo>
                    <a:pt x="0" y="569"/>
                    <a:pt x="0" y="569"/>
                    <a:pt x="0" y="569"/>
                  </a:cubicBezTo>
                  <a:cubicBezTo>
                    <a:pt x="0" y="569"/>
                    <a:pt x="0" y="569"/>
                    <a:pt x="0" y="570"/>
                  </a:cubicBezTo>
                  <a:cubicBezTo>
                    <a:pt x="0" y="570"/>
                    <a:pt x="0" y="570"/>
                    <a:pt x="0" y="570"/>
                  </a:cubicBezTo>
                  <a:cubicBezTo>
                    <a:pt x="0" y="570"/>
                    <a:pt x="0" y="570"/>
                    <a:pt x="0" y="570"/>
                  </a:cubicBezTo>
                  <a:cubicBezTo>
                    <a:pt x="0" y="570"/>
                    <a:pt x="0" y="570"/>
                    <a:pt x="0" y="570"/>
                  </a:cubicBezTo>
                  <a:cubicBezTo>
                    <a:pt x="0" y="570"/>
                    <a:pt x="0" y="570"/>
                    <a:pt x="0" y="570"/>
                  </a:cubicBezTo>
                  <a:cubicBezTo>
                    <a:pt x="0" y="570"/>
                    <a:pt x="0" y="570"/>
                    <a:pt x="0" y="571"/>
                  </a:cubicBezTo>
                  <a:cubicBezTo>
                    <a:pt x="0" y="571"/>
                    <a:pt x="0" y="571"/>
                    <a:pt x="0" y="571"/>
                  </a:cubicBezTo>
                  <a:cubicBezTo>
                    <a:pt x="0" y="571"/>
                    <a:pt x="0" y="571"/>
                    <a:pt x="0" y="571"/>
                  </a:cubicBezTo>
                  <a:cubicBezTo>
                    <a:pt x="0" y="571"/>
                    <a:pt x="0" y="571"/>
                    <a:pt x="0" y="571"/>
                  </a:cubicBezTo>
                  <a:cubicBezTo>
                    <a:pt x="0" y="571"/>
                    <a:pt x="0" y="571"/>
                    <a:pt x="0" y="571"/>
                  </a:cubicBezTo>
                  <a:cubicBezTo>
                    <a:pt x="0" y="572"/>
                    <a:pt x="0" y="572"/>
                    <a:pt x="0" y="572"/>
                  </a:cubicBezTo>
                  <a:cubicBezTo>
                    <a:pt x="0" y="577"/>
                    <a:pt x="0" y="581"/>
                    <a:pt x="0" y="586"/>
                  </a:cubicBezTo>
                  <a:cubicBezTo>
                    <a:pt x="340" y="586"/>
                    <a:pt x="340" y="586"/>
                    <a:pt x="340" y="586"/>
                  </a:cubicBezTo>
                  <a:cubicBezTo>
                    <a:pt x="340" y="0"/>
                    <a:pt x="340" y="0"/>
                    <a:pt x="340"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 name="Freeform 32"/>
            <p:cNvSpPr>
              <a:spLocks/>
            </p:cNvSpPr>
            <p:nvPr/>
          </p:nvSpPr>
          <p:spPr bwMode="auto">
            <a:xfrm>
              <a:off x="1952625" y="4981627"/>
              <a:ext cx="2355850" cy="196850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33"/>
            <p:cNvSpPr>
              <a:spLocks noEditPoints="1"/>
            </p:cNvSpPr>
            <p:nvPr/>
          </p:nvSpPr>
          <p:spPr bwMode="auto">
            <a:xfrm>
              <a:off x="1952625" y="6527800"/>
              <a:ext cx="4763" cy="93663"/>
            </a:xfrm>
            <a:custGeom>
              <a:avLst/>
              <a:gdLst>
                <a:gd name="T0" fmla="*/ 0 w 1"/>
                <a:gd name="T1" fmla="*/ 22 h 22"/>
                <a:gd name="T2" fmla="*/ 0 w 1"/>
                <a:gd name="T3" fmla="*/ 22 h 22"/>
                <a:gd name="T4" fmla="*/ 0 w 1"/>
                <a:gd name="T5" fmla="*/ 21 h 22"/>
                <a:gd name="T6" fmla="*/ 0 w 1"/>
                <a:gd name="T7" fmla="*/ 21 h 22"/>
                <a:gd name="T8" fmla="*/ 0 w 1"/>
                <a:gd name="T9" fmla="*/ 21 h 22"/>
                <a:gd name="T10" fmla="*/ 1 w 1"/>
                <a:gd name="T11" fmla="*/ 20 h 22"/>
                <a:gd name="T12" fmla="*/ 1 w 1"/>
                <a:gd name="T13" fmla="*/ 20 h 22"/>
                <a:gd name="T14" fmla="*/ 1 w 1"/>
                <a:gd name="T15" fmla="*/ 20 h 22"/>
                <a:gd name="T16" fmla="*/ 1 w 1"/>
                <a:gd name="T17" fmla="*/ 19 h 22"/>
                <a:gd name="T18" fmla="*/ 1 w 1"/>
                <a:gd name="T19" fmla="*/ 19 h 22"/>
                <a:gd name="T20" fmla="*/ 1 w 1"/>
                <a:gd name="T21" fmla="*/ 19 h 22"/>
                <a:gd name="T22" fmla="*/ 1 w 1"/>
                <a:gd name="T23" fmla="*/ 18 h 22"/>
                <a:gd name="T24" fmla="*/ 1 w 1"/>
                <a:gd name="T25" fmla="*/ 18 h 22"/>
                <a:gd name="T26" fmla="*/ 1 w 1"/>
                <a:gd name="T27" fmla="*/ 18 h 22"/>
                <a:gd name="T28" fmla="*/ 1 w 1"/>
                <a:gd name="T29" fmla="*/ 17 h 22"/>
                <a:gd name="T30" fmla="*/ 1 w 1"/>
                <a:gd name="T31" fmla="*/ 17 h 22"/>
                <a:gd name="T32" fmla="*/ 1 w 1"/>
                <a:gd name="T33" fmla="*/ 16 h 22"/>
                <a:gd name="T34" fmla="*/ 1 w 1"/>
                <a:gd name="T35" fmla="*/ 16 h 22"/>
                <a:gd name="T36" fmla="*/ 1 w 1"/>
                <a:gd name="T37" fmla="*/ 16 h 22"/>
                <a:gd name="T38" fmla="*/ 1 w 1"/>
                <a:gd name="T39" fmla="*/ 15 h 22"/>
                <a:gd name="T40" fmla="*/ 1 w 1"/>
                <a:gd name="T41" fmla="*/ 15 h 22"/>
                <a:gd name="T42" fmla="*/ 1 w 1"/>
                <a:gd name="T43" fmla="*/ 15 h 22"/>
                <a:gd name="T44" fmla="*/ 1 w 1"/>
                <a:gd name="T45" fmla="*/ 14 h 22"/>
                <a:gd name="T46" fmla="*/ 1 w 1"/>
                <a:gd name="T47" fmla="*/ 14 h 22"/>
                <a:gd name="T48" fmla="*/ 1 w 1"/>
                <a:gd name="T49" fmla="*/ 14 h 22"/>
                <a:gd name="T50" fmla="*/ 1 w 1"/>
                <a:gd name="T51" fmla="*/ 13 h 22"/>
                <a:gd name="T52" fmla="*/ 1 w 1"/>
                <a:gd name="T53" fmla="*/ 13 h 22"/>
                <a:gd name="T54" fmla="*/ 1 w 1"/>
                <a:gd name="T55" fmla="*/ 13 h 22"/>
                <a:gd name="T56" fmla="*/ 1 w 1"/>
                <a:gd name="T57" fmla="*/ 12 h 22"/>
                <a:gd name="T58" fmla="*/ 1 w 1"/>
                <a:gd name="T59" fmla="*/ 12 h 22"/>
                <a:gd name="T60" fmla="*/ 1 w 1"/>
                <a:gd name="T61" fmla="*/ 12 h 22"/>
                <a:gd name="T62" fmla="*/ 1 w 1"/>
                <a:gd name="T63" fmla="*/ 11 h 22"/>
                <a:gd name="T64" fmla="*/ 1 w 1"/>
                <a:gd name="T65" fmla="*/ 11 h 22"/>
                <a:gd name="T66" fmla="*/ 1 w 1"/>
                <a:gd name="T67" fmla="*/ 10 h 22"/>
                <a:gd name="T68" fmla="*/ 1 w 1"/>
                <a:gd name="T69" fmla="*/ 10 h 22"/>
                <a:gd name="T70" fmla="*/ 1 w 1"/>
                <a:gd name="T71" fmla="*/ 10 h 22"/>
                <a:gd name="T72" fmla="*/ 1 w 1"/>
                <a:gd name="T73" fmla="*/ 9 h 22"/>
                <a:gd name="T74" fmla="*/ 1 w 1"/>
                <a:gd name="T75" fmla="*/ 9 h 22"/>
                <a:gd name="T76" fmla="*/ 1 w 1"/>
                <a:gd name="T77" fmla="*/ 9 h 22"/>
                <a:gd name="T78" fmla="*/ 1 w 1"/>
                <a:gd name="T79" fmla="*/ 8 h 22"/>
                <a:gd name="T80" fmla="*/ 1 w 1"/>
                <a:gd name="T81" fmla="*/ 8 h 22"/>
                <a:gd name="T82" fmla="*/ 1 w 1"/>
                <a:gd name="T83" fmla="*/ 8 h 22"/>
                <a:gd name="T84" fmla="*/ 1 w 1"/>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2"/>
                    <a:pt x="0" y="22"/>
                    <a:pt x="0" y="22"/>
                  </a:cubicBezTo>
                  <a:cubicBezTo>
                    <a:pt x="0" y="22"/>
                    <a:pt x="0" y="22"/>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1" y="20"/>
                  </a:moveTo>
                  <a:cubicBezTo>
                    <a:pt x="1" y="20"/>
                    <a:pt x="1" y="21"/>
                    <a:pt x="1" y="21"/>
                  </a:cubicBezTo>
                  <a:cubicBezTo>
                    <a:pt x="1" y="21"/>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20"/>
                  </a:cubicBezTo>
                  <a:cubicBezTo>
                    <a:pt x="1" y="19"/>
                    <a:pt x="1" y="19"/>
                    <a:pt x="1" y="19"/>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7"/>
                    <a:pt x="1" y="17"/>
                    <a:pt x="1" y="17"/>
                  </a:cubicBezTo>
                  <a:cubicBezTo>
                    <a:pt x="1" y="17"/>
                    <a:pt x="1" y="17"/>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10"/>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0"/>
                  </a:moveTo>
                  <a:cubicBezTo>
                    <a:pt x="1" y="0"/>
                    <a:pt x="1" y="0"/>
                    <a:pt x="1" y="0"/>
                  </a:cubicBezTo>
                  <a:cubicBezTo>
                    <a:pt x="1" y="0"/>
                    <a:pt x="1" y="0"/>
                    <a:pt x="1"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Freeform 34"/>
            <p:cNvSpPr>
              <a:spLocks/>
            </p:cNvSpPr>
            <p:nvPr/>
          </p:nvSpPr>
          <p:spPr bwMode="auto">
            <a:xfrm>
              <a:off x="1952625" y="4984800"/>
              <a:ext cx="1141413" cy="1965325"/>
            </a:xfrm>
            <a:custGeom>
              <a:avLst/>
              <a:gdLst>
                <a:gd name="T0" fmla="*/ 1 w 266"/>
                <a:gd name="T1" fmla="*/ 424 h 458"/>
                <a:gd name="T2" fmla="*/ 1 w 266"/>
                <a:gd name="T3" fmla="*/ 432 h 458"/>
                <a:gd name="T4" fmla="*/ 1 w 266"/>
                <a:gd name="T5" fmla="*/ 432 h 458"/>
                <a:gd name="T6" fmla="*/ 1 w 266"/>
                <a:gd name="T7" fmla="*/ 432 h 458"/>
                <a:gd name="T8" fmla="*/ 1 w 266"/>
                <a:gd name="T9" fmla="*/ 433 h 458"/>
                <a:gd name="T10" fmla="*/ 1 w 266"/>
                <a:gd name="T11" fmla="*/ 433 h 458"/>
                <a:gd name="T12" fmla="*/ 1 w 266"/>
                <a:gd name="T13" fmla="*/ 433 h 458"/>
                <a:gd name="T14" fmla="*/ 1 w 266"/>
                <a:gd name="T15" fmla="*/ 434 h 458"/>
                <a:gd name="T16" fmla="*/ 1 w 266"/>
                <a:gd name="T17" fmla="*/ 434 h 458"/>
                <a:gd name="T18" fmla="*/ 1 w 266"/>
                <a:gd name="T19" fmla="*/ 434 h 458"/>
                <a:gd name="T20" fmla="*/ 1 w 266"/>
                <a:gd name="T21" fmla="*/ 435 h 458"/>
                <a:gd name="T22" fmla="*/ 1 w 266"/>
                <a:gd name="T23" fmla="*/ 435 h 458"/>
                <a:gd name="T24" fmla="*/ 1 w 266"/>
                <a:gd name="T25" fmla="*/ 436 h 458"/>
                <a:gd name="T26" fmla="*/ 1 w 266"/>
                <a:gd name="T27" fmla="*/ 436 h 458"/>
                <a:gd name="T28" fmla="*/ 1 w 266"/>
                <a:gd name="T29" fmla="*/ 436 h 458"/>
                <a:gd name="T30" fmla="*/ 1 w 266"/>
                <a:gd name="T31" fmla="*/ 437 h 458"/>
                <a:gd name="T32" fmla="*/ 1 w 266"/>
                <a:gd name="T33" fmla="*/ 437 h 458"/>
                <a:gd name="T34" fmla="*/ 1 w 266"/>
                <a:gd name="T35" fmla="*/ 437 h 458"/>
                <a:gd name="T36" fmla="*/ 1 w 266"/>
                <a:gd name="T37" fmla="*/ 438 h 458"/>
                <a:gd name="T38" fmla="*/ 1 w 266"/>
                <a:gd name="T39" fmla="*/ 438 h 458"/>
                <a:gd name="T40" fmla="*/ 1 w 266"/>
                <a:gd name="T41" fmla="*/ 438 h 458"/>
                <a:gd name="T42" fmla="*/ 1 w 266"/>
                <a:gd name="T43" fmla="*/ 439 h 458"/>
                <a:gd name="T44" fmla="*/ 1 w 266"/>
                <a:gd name="T45" fmla="*/ 439 h 458"/>
                <a:gd name="T46" fmla="*/ 1 w 266"/>
                <a:gd name="T47" fmla="*/ 439 h 458"/>
                <a:gd name="T48" fmla="*/ 1 w 266"/>
                <a:gd name="T49" fmla="*/ 440 h 458"/>
                <a:gd name="T50" fmla="*/ 1 w 266"/>
                <a:gd name="T51" fmla="*/ 440 h 458"/>
                <a:gd name="T52" fmla="*/ 1 w 266"/>
                <a:gd name="T53" fmla="*/ 440 h 458"/>
                <a:gd name="T54" fmla="*/ 1 w 266"/>
                <a:gd name="T55" fmla="*/ 441 h 458"/>
                <a:gd name="T56" fmla="*/ 1 w 266"/>
                <a:gd name="T57" fmla="*/ 441 h 458"/>
                <a:gd name="T58" fmla="*/ 1 w 266"/>
                <a:gd name="T59" fmla="*/ 442 h 458"/>
                <a:gd name="T60" fmla="*/ 1 w 266"/>
                <a:gd name="T61" fmla="*/ 442 h 458"/>
                <a:gd name="T62" fmla="*/ 1 w 266"/>
                <a:gd name="T63" fmla="*/ 442 h 458"/>
                <a:gd name="T64" fmla="*/ 1 w 266"/>
                <a:gd name="T65" fmla="*/ 443 h 458"/>
                <a:gd name="T66" fmla="*/ 1 w 266"/>
                <a:gd name="T67" fmla="*/ 443 h 458"/>
                <a:gd name="T68" fmla="*/ 1 w 266"/>
                <a:gd name="T69" fmla="*/ 443 h 458"/>
                <a:gd name="T70" fmla="*/ 1 w 266"/>
                <a:gd name="T71" fmla="*/ 444 h 458"/>
                <a:gd name="T72" fmla="*/ 1 w 266"/>
                <a:gd name="T73" fmla="*/ 444 h 458"/>
                <a:gd name="T74" fmla="*/ 1 w 266"/>
                <a:gd name="T75" fmla="*/ 444 h 458"/>
                <a:gd name="T76" fmla="*/ 0 w 266"/>
                <a:gd name="T77" fmla="*/ 445 h 458"/>
                <a:gd name="T78" fmla="*/ 0 w 266"/>
                <a:gd name="T79" fmla="*/ 445 h 458"/>
                <a:gd name="T80" fmla="*/ 0 w 266"/>
                <a:gd name="T81" fmla="*/ 445 h 458"/>
                <a:gd name="T82" fmla="*/ 0 w 266"/>
                <a:gd name="T83" fmla="*/ 446 h 458"/>
                <a:gd name="T84" fmla="*/ 0 w 266"/>
                <a:gd name="T85" fmla="*/ 446 h 458"/>
                <a:gd name="T86" fmla="*/ 0 w 266"/>
                <a:gd name="T87" fmla="*/ 447 h 458"/>
                <a:gd name="T88" fmla="*/ 1 w 266"/>
                <a:gd name="T89" fmla="*/ 458 h 458"/>
                <a:gd name="T90" fmla="*/ 266 w 266"/>
                <a:gd name="T91"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458">
                  <a:moveTo>
                    <a:pt x="266" y="0"/>
                  </a:moveTo>
                  <a:cubicBezTo>
                    <a:pt x="123" y="7"/>
                    <a:pt x="8" y="192"/>
                    <a:pt x="1" y="424"/>
                  </a:cubicBezTo>
                  <a:cubicBezTo>
                    <a:pt x="1" y="424"/>
                    <a:pt x="1" y="424"/>
                    <a:pt x="1" y="424"/>
                  </a:cubicBezTo>
                  <a:cubicBezTo>
                    <a:pt x="1" y="427"/>
                    <a:pt x="1" y="429"/>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5"/>
                    <a:pt x="1"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35"/>
            <p:cNvSpPr>
              <a:spLocks/>
            </p:cNvSpPr>
            <p:nvPr/>
          </p:nvSpPr>
          <p:spPr bwMode="auto">
            <a:xfrm>
              <a:off x="10499725" y="5537200"/>
              <a:ext cx="1358900" cy="1136650"/>
            </a:xfrm>
            <a:custGeom>
              <a:avLst/>
              <a:gdLst>
                <a:gd name="T0" fmla="*/ 317 w 317"/>
                <a:gd name="T1" fmla="*/ 265 h 265"/>
                <a:gd name="T2" fmla="*/ 317 w 317"/>
                <a:gd name="T3" fmla="*/ 259 h 265"/>
                <a:gd name="T4" fmla="*/ 159 w 317"/>
                <a:gd name="T5" fmla="*/ 0 h 265"/>
                <a:gd name="T6" fmla="*/ 0 w 317"/>
                <a:gd name="T7" fmla="*/ 259 h 265"/>
                <a:gd name="T8" fmla="*/ 1 w 317"/>
                <a:gd name="T9" fmla="*/ 265 h 265"/>
                <a:gd name="T10" fmla="*/ 317 w 317"/>
                <a:gd name="T11" fmla="*/ 265 h 265"/>
              </a:gdLst>
              <a:ahLst/>
              <a:cxnLst>
                <a:cxn ang="0">
                  <a:pos x="T0" y="T1"/>
                </a:cxn>
                <a:cxn ang="0">
                  <a:pos x="T2" y="T3"/>
                </a:cxn>
                <a:cxn ang="0">
                  <a:pos x="T4" y="T5"/>
                </a:cxn>
                <a:cxn ang="0">
                  <a:pos x="T6" y="T7"/>
                </a:cxn>
                <a:cxn ang="0">
                  <a:pos x="T8" y="T9"/>
                </a:cxn>
                <a:cxn ang="0">
                  <a:pos x="T10" y="T11"/>
                </a:cxn>
              </a:cxnLst>
              <a:rect l="0" t="0" r="r" b="b"/>
              <a:pathLst>
                <a:path w="317" h="265">
                  <a:moveTo>
                    <a:pt x="317" y="265"/>
                  </a:moveTo>
                  <a:cubicBezTo>
                    <a:pt x="317" y="263"/>
                    <a:pt x="317" y="261"/>
                    <a:pt x="317" y="259"/>
                  </a:cubicBezTo>
                  <a:cubicBezTo>
                    <a:pt x="317" y="116"/>
                    <a:pt x="247" y="0"/>
                    <a:pt x="159" y="0"/>
                  </a:cubicBezTo>
                  <a:cubicBezTo>
                    <a:pt x="71" y="0"/>
                    <a:pt x="0" y="116"/>
                    <a:pt x="0" y="259"/>
                  </a:cubicBezTo>
                  <a:cubicBezTo>
                    <a:pt x="0" y="261"/>
                    <a:pt x="1" y="263"/>
                    <a:pt x="1" y="265"/>
                  </a:cubicBezTo>
                  <a:cubicBezTo>
                    <a:pt x="317" y="265"/>
                    <a:pt x="317" y="265"/>
                    <a:pt x="317" y="265"/>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36"/>
            <p:cNvSpPr>
              <a:spLocks noEditPoints="1"/>
            </p:cNvSpPr>
            <p:nvPr/>
          </p:nvSpPr>
          <p:spPr bwMode="auto">
            <a:xfrm>
              <a:off x="10499725" y="6570663"/>
              <a:ext cx="3175" cy="73025"/>
            </a:xfrm>
            <a:custGeom>
              <a:avLst/>
              <a:gdLst>
                <a:gd name="T0" fmla="*/ 0 w 1"/>
                <a:gd name="T1" fmla="*/ 17 h 17"/>
                <a:gd name="T2" fmla="*/ 0 w 1"/>
                <a:gd name="T3" fmla="*/ 16 h 17"/>
                <a:gd name="T4" fmla="*/ 0 w 1"/>
                <a:gd name="T5" fmla="*/ 16 h 17"/>
                <a:gd name="T6" fmla="*/ 0 w 1"/>
                <a:gd name="T7" fmla="*/ 16 h 17"/>
                <a:gd name="T8" fmla="*/ 1 w 1"/>
                <a:gd name="T9" fmla="*/ 15 h 17"/>
                <a:gd name="T10" fmla="*/ 1 w 1"/>
                <a:gd name="T11" fmla="*/ 15 h 17"/>
                <a:gd name="T12" fmla="*/ 1 w 1"/>
                <a:gd name="T13" fmla="*/ 15 h 17"/>
                <a:gd name="T14" fmla="*/ 1 w 1"/>
                <a:gd name="T15" fmla="*/ 15 h 17"/>
                <a:gd name="T16" fmla="*/ 1 w 1"/>
                <a:gd name="T17" fmla="*/ 15 h 17"/>
                <a:gd name="T18" fmla="*/ 1 w 1"/>
                <a:gd name="T19" fmla="*/ 14 h 17"/>
                <a:gd name="T20" fmla="*/ 1 w 1"/>
                <a:gd name="T21" fmla="*/ 14 h 17"/>
                <a:gd name="T22" fmla="*/ 1 w 1"/>
                <a:gd name="T23" fmla="*/ 14 h 17"/>
                <a:gd name="T24" fmla="*/ 1 w 1"/>
                <a:gd name="T25" fmla="*/ 14 h 17"/>
                <a:gd name="T26" fmla="*/ 1 w 1"/>
                <a:gd name="T27" fmla="*/ 13 h 17"/>
                <a:gd name="T28" fmla="*/ 1 w 1"/>
                <a:gd name="T29" fmla="*/ 13 h 17"/>
                <a:gd name="T30" fmla="*/ 1 w 1"/>
                <a:gd name="T31" fmla="*/ 13 h 17"/>
                <a:gd name="T32" fmla="*/ 1 w 1"/>
                <a:gd name="T33" fmla="*/ 12 h 17"/>
                <a:gd name="T34" fmla="*/ 1 w 1"/>
                <a:gd name="T35" fmla="*/ 12 h 17"/>
                <a:gd name="T36" fmla="*/ 1 w 1"/>
                <a:gd name="T37" fmla="*/ 12 h 17"/>
                <a:gd name="T38" fmla="*/ 1 w 1"/>
                <a:gd name="T39" fmla="*/ 11 h 17"/>
                <a:gd name="T40" fmla="*/ 1 w 1"/>
                <a:gd name="T41" fmla="*/ 11 h 17"/>
                <a:gd name="T42" fmla="*/ 1 w 1"/>
                <a:gd name="T43" fmla="*/ 11 h 17"/>
                <a:gd name="T44" fmla="*/ 1 w 1"/>
                <a:gd name="T45" fmla="*/ 10 h 17"/>
                <a:gd name="T46" fmla="*/ 1 w 1"/>
                <a:gd name="T47" fmla="*/ 10 h 17"/>
                <a:gd name="T48" fmla="*/ 1 w 1"/>
                <a:gd name="T49" fmla="*/ 10 h 17"/>
                <a:gd name="T50" fmla="*/ 1 w 1"/>
                <a:gd name="T51" fmla="*/ 10 h 17"/>
                <a:gd name="T52" fmla="*/ 1 w 1"/>
                <a:gd name="T53" fmla="*/ 10 h 17"/>
                <a:gd name="T54" fmla="*/ 1 w 1"/>
                <a:gd name="T55" fmla="*/ 9 h 17"/>
                <a:gd name="T56" fmla="*/ 1 w 1"/>
                <a:gd name="T57" fmla="*/ 9 h 17"/>
                <a:gd name="T58" fmla="*/ 1 w 1"/>
                <a:gd name="T59" fmla="*/ 9 h 17"/>
                <a:gd name="T60" fmla="*/ 1 w 1"/>
                <a:gd name="T61" fmla="*/ 9 h 17"/>
                <a:gd name="T62" fmla="*/ 1 w 1"/>
                <a:gd name="T63" fmla="*/ 8 h 17"/>
                <a:gd name="T64" fmla="*/ 1 w 1"/>
                <a:gd name="T65" fmla="*/ 8 h 17"/>
                <a:gd name="T66" fmla="*/ 1 w 1"/>
                <a:gd name="T67" fmla="*/ 8 h 17"/>
                <a:gd name="T68" fmla="*/ 1 w 1"/>
                <a:gd name="T69" fmla="*/ 7 h 17"/>
                <a:gd name="T70" fmla="*/ 1 w 1"/>
                <a:gd name="T71" fmla="*/ 7 h 17"/>
                <a:gd name="T72" fmla="*/ 1 w 1"/>
                <a:gd name="T73" fmla="*/ 7 h 17"/>
                <a:gd name="T74" fmla="*/ 1 w 1"/>
                <a:gd name="T75" fmla="*/ 6 h 17"/>
                <a:gd name="T76" fmla="*/ 1 w 1"/>
                <a:gd name="T77" fmla="*/ 6 h 17"/>
                <a:gd name="T78" fmla="*/ 1 w 1"/>
                <a:gd name="T79" fmla="*/ 6 h 17"/>
                <a:gd name="T80" fmla="*/ 1 w 1"/>
                <a:gd name="T81" fmla="*/ 6 h 17"/>
                <a:gd name="T82" fmla="*/ 1 w 1"/>
                <a:gd name="T83" fmla="*/ 6 h 17"/>
                <a:gd name="T84" fmla="*/ 1 w 1"/>
                <a:gd name="T85" fmla="*/ 5 h 17"/>
                <a:gd name="T86" fmla="*/ 1 w 1"/>
                <a:gd name="T87" fmla="*/ 5 h 17"/>
                <a:gd name="T88" fmla="*/ 1 w 1"/>
                <a:gd name="T89" fmla="*/ 5 h 17"/>
                <a:gd name="T90" fmla="*/ 1 w 1"/>
                <a:gd name="T91" fmla="*/ 5 h 17"/>
                <a:gd name="T92" fmla="*/ 1 w 1"/>
                <a:gd name="T93" fmla="*/ 4 h 17"/>
                <a:gd name="T94" fmla="*/ 1 w 1"/>
                <a:gd name="T95" fmla="*/ 4 h 17"/>
                <a:gd name="T96" fmla="*/ 1 w 1"/>
                <a:gd name="T97" fmla="*/ 4 h 17"/>
                <a:gd name="T98" fmla="*/ 1 w 1"/>
                <a:gd name="T99" fmla="*/ 3 h 17"/>
                <a:gd name="T100" fmla="*/ 1 w 1"/>
                <a:gd name="T101" fmla="*/ 3 h 17"/>
                <a:gd name="T102" fmla="*/ 1 w 1"/>
                <a:gd name="T103" fmla="*/ 3 h 17"/>
                <a:gd name="T104" fmla="*/ 1 w 1"/>
                <a:gd name="T105" fmla="*/ 2 h 17"/>
                <a:gd name="T106" fmla="*/ 1 w 1"/>
                <a:gd name="T107" fmla="*/ 2 h 17"/>
                <a:gd name="T108" fmla="*/ 1 w 1"/>
                <a:gd name="T109" fmla="*/ 2 h 17"/>
                <a:gd name="T110" fmla="*/ 1 w 1"/>
                <a:gd name="T111" fmla="*/ 2 h 17"/>
                <a:gd name="T112" fmla="*/ 1 w 1"/>
                <a:gd name="T113" fmla="*/ 2 h 17"/>
                <a:gd name="T114" fmla="*/ 1 w 1"/>
                <a:gd name="T115" fmla="*/ 1 h 17"/>
                <a:gd name="T116" fmla="*/ 1 w 1"/>
                <a:gd name="T117" fmla="*/ 1 h 17"/>
                <a:gd name="T118" fmla="*/ 1 w 1"/>
                <a:gd name="T119" fmla="*/ 1 h 17"/>
                <a:gd name="T120" fmla="*/ 1 w 1"/>
                <a:gd name="T1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4"/>
                    <a:pt x="1" y="14"/>
                  </a:cubicBezTo>
                  <a:cubicBezTo>
                    <a:pt x="1" y="14"/>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2"/>
                  </a:cubicBezTo>
                  <a:cubicBezTo>
                    <a:pt x="1" y="11"/>
                    <a:pt x="1" y="11"/>
                    <a:pt x="1" y="11"/>
                  </a:cubicBezTo>
                  <a:moveTo>
                    <a:pt x="1" y="11"/>
                  </a:moveTo>
                  <a:cubicBezTo>
                    <a:pt x="1" y="11"/>
                    <a:pt x="1" y="11"/>
                    <a:pt x="1" y="11"/>
                  </a:cubicBezTo>
                  <a:cubicBezTo>
                    <a:pt x="1" y="11"/>
                    <a:pt x="1" y="11"/>
                    <a:pt x="1" y="11"/>
                  </a:cubicBezTo>
                  <a:moveTo>
                    <a:pt x="1" y="10"/>
                  </a:moveTo>
                  <a:cubicBezTo>
                    <a:pt x="1" y="11"/>
                    <a:pt x="1" y="11"/>
                    <a:pt x="1" y="11"/>
                  </a:cubicBezTo>
                  <a:cubicBezTo>
                    <a:pt x="1" y="11"/>
                    <a:pt x="1" y="11"/>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9"/>
                    <a:pt x="1" y="9"/>
                  </a:cubicBezTo>
                  <a:cubicBezTo>
                    <a:pt x="1" y="9"/>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7"/>
                    <a:pt x="1" y="7"/>
                  </a:cubicBezTo>
                  <a:cubicBezTo>
                    <a:pt x="1" y="7"/>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37"/>
            <p:cNvSpPr>
              <a:spLocks/>
            </p:cNvSpPr>
            <p:nvPr/>
          </p:nvSpPr>
          <p:spPr bwMode="auto">
            <a:xfrm>
              <a:off x="10499725" y="5537200"/>
              <a:ext cx="660400" cy="1136650"/>
            </a:xfrm>
            <a:custGeom>
              <a:avLst/>
              <a:gdLst>
                <a:gd name="T0" fmla="*/ 1 w 154"/>
                <a:gd name="T1" fmla="*/ 241 h 265"/>
                <a:gd name="T2" fmla="*/ 1 w 154"/>
                <a:gd name="T3" fmla="*/ 242 h 265"/>
                <a:gd name="T4" fmla="*/ 1 w 154"/>
                <a:gd name="T5" fmla="*/ 242 h 265"/>
                <a:gd name="T6" fmla="*/ 1 w 154"/>
                <a:gd name="T7" fmla="*/ 243 h 265"/>
                <a:gd name="T8" fmla="*/ 1 w 154"/>
                <a:gd name="T9" fmla="*/ 243 h 265"/>
                <a:gd name="T10" fmla="*/ 1 w 154"/>
                <a:gd name="T11" fmla="*/ 243 h 265"/>
                <a:gd name="T12" fmla="*/ 1 w 154"/>
                <a:gd name="T13" fmla="*/ 244 h 265"/>
                <a:gd name="T14" fmla="*/ 1 w 154"/>
                <a:gd name="T15" fmla="*/ 244 h 265"/>
                <a:gd name="T16" fmla="*/ 1 w 154"/>
                <a:gd name="T17" fmla="*/ 245 h 265"/>
                <a:gd name="T18" fmla="*/ 1 w 154"/>
                <a:gd name="T19" fmla="*/ 245 h 265"/>
                <a:gd name="T20" fmla="*/ 1 w 154"/>
                <a:gd name="T21" fmla="*/ 245 h 265"/>
                <a:gd name="T22" fmla="*/ 1 w 154"/>
                <a:gd name="T23" fmla="*/ 246 h 265"/>
                <a:gd name="T24" fmla="*/ 1 w 154"/>
                <a:gd name="T25" fmla="*/ 246 h 265"/>
                <a:gd name="T26" fmla="*/ 1 w 154"/>
                <a:gd name="T27" fmla="*/ 247 h 265"/>
                <a:gd name="T28" fmla="*/ 1 w 154"/>
                <a:gd name="T29" fmla="*/ 247 h 265"/>
                <a:gd name="T30" fmla="*/ 1 w 154"/>
                <a:gd name="T31" fmla="*/ 247 h 265"/>
                <a:gd name="T32" fmla="*/ 1 w 154"/>
                <a:gd name="T33" fmla="*/ 248 h 265"/>
                <a:gd name="T34" fmla="*/ 1 w 154"/>
                <a:gd name="T35" fmla="*/ 248 h 265"/>
                <a:gd name="T36" fmla="*/ 1 w 154"/>
                <a:gd name="T37" fmla="*/ 249 h 265"/>
                <a:gd name="T38" fmla="*/ 1 w 154"/>
                <a:gd name="T39" fmla="*/ 249 h 265"/>
                <a:gd name="T40" fmla="*/ 1 w 154"/>
                <a:gd name="T41" fmla="*/ 249 h 265"/>
                <a:gd name="T42" fmla="*/ 1 w 154"/>
                <a:gd name="T43" fmla="*/ 250 h 265"/>
                <a:gd name="T44" fmla="*/ 1 w 154"/>
                <a:gd name="T45" fmla="*/ 250 h 265"/>
                <a:gd name="T46" fmla="*/ 1 w 154"/>
                <a:gd name="T47" fmla="*/ 251 h 265"/>
                <a:gd name="T48" fmla="*/ 1 w 154"/>
                <a:gd name="T49" fmla="*/ 251 h 265"/>
                <a:gd name="T50" fmla="*/ 1 w 154"/>
                <a:gd name="T51" fmla="*/ 251 h 265"/>
                <a:gd name="T52" fmla="*/ 1 w 154"/>
                <a:gd name="T53" fmla="*/ 252 h 265"/>
                <a:gd name="T54" fmla="*/ 1 w 154"/>
                <a:gd name="T55" fmla="*/ 252 h 265"/>
                <a:gd name="T56" fmla="*/ 1 w 154"/>
                <a:gd name="T57" fmla="*/ 253 h 265"/>
                <a:gd name="T58" fmla="*/ 1 w 154"/>
                <a:gd name="T59" fmla="*/ 253 h 265"/>
                <a:gd name="T60" fmla="*/ 1 w 154"/>
                <a:gd name="T61" fmla="*/ 254 h 265"/>
                <a:gd name="T62" fmla="*/ 1 w 154"/>
                <a:gd name="T63" fmla="*/ 254 h 265"/>
                <a:gd name="T64" fmla="*/ 1 w 154"/>
                <a:gd name="T65" fmla="*/ 254 h 265"/>
                <a:gd name="T66" fmla="*/ 1 w 154"/>
                <a:gd name="T67" fmla="*/ 255 h 265"/>
                <a:gd name="T68" fmla="*/ 1 w 154"/>
                <a:gd name="T69" fmla="*/ 255 h 265"/>
                <a:gd name="T70" fmla="*/ 1 w 154"/>
                <a:gd name="T71" fmla="*/ 256 h 265"/>
                <a:gd name="T72" fmla="*/ 1 w 154"/>
                <a:gd name="T73" fmla="*/ 256 h 265"/>
                <a:gd name="T74" fmla="*/ 1 w 154"/>
                <a:gd name="T75" fmla="*/ 256 h 265"/>
                <a:gd name="T76" fmla="*/ 0 w 154"/>
                <a:gd name="T77" fmla="*/ 257 h 265"/>
                <a:gd name="T78" fmla="*/ 0 w 154"/>
                <a:gd name="T79" fmla="*/ 257 h 265"/>
                <a:gd name="T80" fmla="*/ 0 w 154"/>
                <a:gd name="T81" fmla="*/ 258 h 265"/>
                <a:gd name="T82" fmla="*/ 0 w 154"/>
                <a:gd name="T83" fmla="*/ 259 h 265"/>
                <a:gd name="T84" fmla="*/ 1 w 154"/>
                <a:gd name="T85" fmla="*/ 265 h 265"/>
                <a:gd name="T86" fmla="*/ 154 w 154"/>
                <a:gd name="T8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265">
                  <a:moveTo>
                    <a:pt x="154" y="0"/>
                  </a:moveTo>
                  <a:cubicBezTo>
                    <a:pt x="72" y="4"/>
                    <a:pt x="6" y="109"/>
                    <a:pt x="1" y="241"/>
                  </a:cubicBezTo>
                  <a:cubicBezTo>
                    <a:pt x="1" y="241"/>
                    <a:pt x="1" y="241"/>
                    <a:pt x="1" y="241"/>
                  </a:cubicBezTo>
                  <a:cubicBezTo>
                    <a:pt x="1" y="242"/>
                    <a:pt x="1" y="242"/>
                    <a:pt x="1" y="242"/>
                  </a:cubicBezTo>
                  <a:cubicBezTo>
                    <a:pt x="1" y="242"/>
                    <a:pt x="1" y="242"/>
                    <a:pt x="1" y="242"/>
                  </a:cubicBezTo>
                  <a:cubicBezTo>
                    <a:pt x="1" y="242"/>
                    <a:pt x="1" y="242"/>
                    <a:pt x="1" y="242"/>
                  </a:cubicBezTo>
                  <a:cubicBezTo>
                    <a:pt x="1" y="242"/>
                    <a:pt x="1" y="242"/>
                    <a:pt x="1" y="242"/>
                  </a:cubicBezTo>
                  <a:cubicBezTo>
                    <a:pt x="1" y="242"/>
                    <a:pt x="1" y="242"/>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4"/>
                    <a:pt x="1" y="244"/>
                    <a:pt x="1" y="244"/>
                  </a:cubicBezTo>
                  <a:cubicBezTo>
                    <a:pt x="1" y="244"/>
                    <a:pt x="1" y="244"/>
                    <a:pt x="1" y="244"/>
                  </a:cubicBezTo>
                  <a:cubicBezTo>
                    <a:pt x="1" y="244"/>
                    <a:pt x="1" y="244"/>
                    <a:pt x="1" y="244"/>
                  </a:cubicBezTo>
                  <a:cubicBezTo>
                    <a:pt x="1" y="244"/>
                    <a:pt x="1" y="244"/>
                    <a:pt x="1" y="244"/>
                  </a:cubicBezTo>
                  <a:cubicBezTo>
                    <a:pt x="1" y="244"/>
                    <a:pt x="1" y="244"/>
                    <a:pt x="1" y="245"/>
                  </a:cubicBezTo>
                  <a:cubicBezTo>
                    <a:pt x="1" y="245"/>
                    <a:pt x="1" y="245"/>
                    <a:pt x="1" y="245"/>
                  </a:cubicBezTo>
                  <a:cubicBezTo>
                    <a:pt x="1" y="245"/>
                    <a:pt x="1" y="245"/>
                    <a:pt x="1" y="245"/>
                  </a:cubicBezTo>
                  <a:cubicBezTo>
                    <a:pt x="1" y="245"/>
                    <a:pt x="1" y="245"/>
                    <a:pt x="1" y="245"/>
                  </a:cubicBezTo>
                  <a:cubicBezTo>
                    <a:pt x="1" y="245"/>
                    <a:pt x="1" y="245"/>
                    <a:pt x="1" y="245"/>
                  </a:cubicBezTo>
                  <a:cubicBezTo>
                    <a:pt x="1" y="245"/>
                    <a:pt x="1" y="245"/>
                    <a:pt x="1" y="246"/>
                  </a:cubicBezTo>
                  <a:cubicBezTo>
                    <a:pt x="1" y="246"/>
                    <a:pt x="1" y="246"/>
                    <a:pt x="1" y="246"/>
                  </a:cubicBezTo>
                  <a:cubicBezTo>
                    <a:pt x="1" y="246"/>
                    <a:pt x="1" y="246"/>
                    <a:pt x="1" y="246"/>
                  </a:cubicBezTo>
                  <a:cubicBezTo>
                    <a:pt x="1" y="246"/>
                    <a:pt x="1" y="246"/>
                    <a:pt x="1" y="246"/>
                  </a:cubicBezTo>
                  <a:cubicBezTo>
                    <a:pt x="1" y="246"/>
                    <a:pt x="1" y="246"/>
                    <a:pt x="1" y="246"/>
                  </a:cubicBezTo>
                  <a:cubicBezTo>
                    <a:pt x="1" y="246"/>
                    <a:pt x="1" y="247"/>
                    <a:pt x="1" y="247"/>
                  </a:cubicBezTo>
                  <a:cubicBezTo>
                    <a:pt x="1" y="247"/>
                    <a:pt x="1" y="247"/>
                    <a:pt x="1" y="247"/>
                  </a:cubicBezTo>
                  <a:cubicBezTo>
                    <a:pt x="1" y="247"/>
                    <a:pt x="1" y="247"/>
                    <a:pt x="1" y="247"/>
                  </a:cubicBezTo>
                  <a:cubicBezTo>
                    <a:pt x="1" y="247"/>
                    <a:pt x="1" y="247"/>
                    <a:pt x="1" y="247"/>
                  </a:cubicBezTo>
                  <a:cubicBezTo>
                    <a:pt x="1" y="247"/>
                    <a:pt x="1" y="247"/>
                    <a:pt x="1" y="247"/>
                  </a:cubicBezTo>
                  <a:cubicBezTo>
                    <a:pt x="1" y="247"/>
                    <a:pt x="1" y="248"/>
                    <a:pt x="1" y="248"/>
                  </a:cubicBezTo>
                  <a:cubicBezTo>
                    <a:pt x="1" y="248"/>
                    <a:pt x="1" y="248"/>
                    <a:pt x="1" y="248"/>
                  </a:cubicBezTo>
                  <a:cubicBezTo>
                    <a:pt x="1" y="248"/>
                    <a:pt x="1" y="248"/>
                    <a:pt x="1" y="248"/>
                  </a:cubicBezTo>
                  <a:cubicBezTo>
                    <a:pt x="1" y="248"/>
                    <a:pt x="1" y="248"/>
                    <a:pt x="1" y="248"/>
                  </a:cubicBezTo>
                  <a:cubicBezTo>
                    <a:pt x="1" y="248"/>
                    <a:pt x="1" y="248"/>
                    <a:pt x="1" y="248"/>
                  </a:cubicBezTo>
                  <a:cubicBezTo>
                    <a:pt x="1" y="248"/>
                    <a:pt x="1" y="249"/>
                    <a:pt x="1" y="249"/>
                  </a:cubicBezTo>
                  <a:cubicBezTo>
                    <a:pt x="1" y="249"/>
                    <a:pt x="1" y="249"/>
                    <a:pt x="1" y="249"/>
                  </a:cubicBezTo>
                  <a:cubicBezTo>
                    <a:pt x="1" y="249"/>
                    <a:pt x="1" y="249"/>
                    <a:pt x="1" y="249"/>
                  </a:cubicBezTo>
                  <a:cubicBezTo>
                    <a:pt x="1" y="249"/>
                    <a:pt x="1" y="249"/>
                    <a:pt x="1" y="249"/>
                  </a:cubicBezTo>
                  <a:cubicBezTo>
                    <a:pt x="1" y="249"/>
                    <a:pt x="1" y="249"/>
                    <a:pt x="1" y="249"/>
                  </a:cubicBezTo>
                  <a:cubicBezTo>
                    <a:pt x="1" y="249"/>
                    <a:pt x="1" y="250"/>
                    <a:pt x="1" y="250"/>
                  </a:cubicBezTo>
                  <a:cubicBezTo>
                    <a:pt x="1" y="250"/>
                    <a:pt x="1" y="250"/>
                    <a:pt x="1" y="250"/>
                  </a:cubicBezTo>
                  <a:cubicBezTo>
                    <a:pt x="1" y="250"/>
                    <a:pt x="1" y="250"/>
                    <a:pt x="1" y="250"/>
                  </a:cubicBezTo>
                  <a:cubicBezTo>
                    <a:pt x="1" y="250"/>
                    <a:pt x="1" y="250"/>
                    <a:pt x="1" y="250"/>
                  </a:cubicBezTo>
                  <a:cubicBezTo>
                    <a:pt x="1" y="250"/>
                    <a:pt x="1" y="250"/>
                    <a:pt x="1" y="250"/>
                  </a:cubicBezTo>
                  <a:cubicBezTo>
                    <a:pt x="1" y="251"/>
                    <a:pt x="1" y="251"/>
                    <a:pt x="1" y="251"/>
                  </a:cubicBezTo>
                  <a:cubicBezTo>
                    <a:pt x="1" y="251"/>
                    <a:pt x="1" y="251"/>
                    <a:pt x="1" y="251"/>
                  </a:cubicBezTo>
                  <a:cubicBezTo>
                    <a:pt x="1" y="251"/>
                    <a:pt x="1" y="251"/>
                    <a:pt x="1" y="251"/>
                  </a:cubicBezTo>
                  <a:cubicBezTo>
                    <a:pt x="1" y="251"/>
                    <a:pt x="1" y="251"/>
                    <a:pt x="1" y="251"/>
                  </a:cubicBezTo>
                  <a:cubicBezTo>
                    <a:pt x="1" y="251"/>
                    <a:pt x="1" y="251"/>
                    <a:pt x="1" y="251"/>
                  </a:cubicBezTo>
                  <a:cubicBezTo>
                    <a:pt x="1" y="252"/>
                    <a:pt x="1" y="252"/>
                    <a:pt x="1" y="252"/>
                  </a:cubicBezTo>
                  <a:cubicBezTo>
                    <a:pt x="1" y="252"/>
                    <a:pt x="1" y="252"/>
                    <a:pt x="1" y="252"/>
                  </a:cubicBezTo>
                  <a:cubicBezTo>
                    <a:pt x="1" y="252"/>
                    <a:pt x="1" y="252"/>
                    <a:pt x="1" y="252"/>
                  </a:cubicBezTo>
                  <a:cubicBezTo>
                    <a:pt x="1" y="252"/>
                    <a:pt x="1" y="252"/>
                    <a:pt x="1" y="252"/>
                  </a:cubicBezTo>
                  <a:cubicBezTo>
                    <a:pt x="1" y="252"/>
                    <a:pt x="1" y="252"/>
                    <a:pt x="1" y="253"/>
                  </a:cubicBezTo>
                  <a:cubicBezTo>
                    <a:pt x="1" y="253"/>
                    <a:pt x="1" y="253"/>
                    <a:pt x="1" y="253"/>
                  </a:cubicBezTo>
                  <a:cubicBezTo>
                    <a:pt x="1" y="253"/>
                    <a:pt x="1" y="253"/>
                    <a:pt x="1" y="253"/>
                  </a:cubicBezTo>
                  <a:cubicBezTo>
                    <a:pt x="1" y="253"/>
                    <a:pt x="1" y="253"/>
                    <a:pt x="1" y="253"/>
                  </a:cubicBezTo>
                  <a:cubicBezTo>
                    <a:pt x="1" y="253"/>
                    <a:pt x="1" y="253"/>
                    <a:pt x="1" y="253"/>
                  </a:cubicBezTo>
                  <a:cubicBezTo>
                    <a:pt x="1" y="253"/>
                    <a:pt x="1" y="253"/>
                    <a:pt x="1" y="254"/>
                  </a:cubicBezTo>
                  <a:cubicBezTo>
                    <a:pt x="1" y="254"/>
                    <a:pt x="1" y="254"/>
                    <a:pt x="1" y="254"/>
                  </a:cubicBezTo>
                  <a:cubicBezTo>
                    <a:pt x="1" y="254"/>
                    <a:pt x="1" y="254"/>
                    <a:pt x="1" y="254"/>
                  </a:cubicBezTo>
                  <a:cubicBezTo>
                    <a:pt x="1" y="254"/>
                    <a:pt x="1" y="254"/>
                    <a:pt x="1" y="254"/>
                  </a:cubicBezTo>
                  <a:cubicBezTo>
                    <a:pt x="1" y="254"/>
                    <a:pt x="1" y="254"/>
                    <a:pt x="1" y="254"/>
                  </a:cubicBezTo>
                  <a:cubicBezTo>
                    <a:pt x="1" y="254"/>
                    <a:pt x="1" y="255"/>
                    <a:pt x="1" y="255"/>
                  </a:cubicBezTo>
                  <a:cubicBezTo>
                    <a:pt x="1" y="255"/>
                    <a:pt x="1" y="255"/>
                    <a:pt x="1" y="255"/>
                  </a:cubicBezTo>
                  <a:cubicBezTo>
                    <a:pt x="1" y="255"/>
                    <a:pt x="1" y="255"/>
                    <a:pt x="1" y="255"/>
                  </a:cubicBezTo>
                  <a:cubicBezTo>
                    <a:pt x="1" y="255"/>
                    <a:pt x="1" y="255"/>
                    <a:pt x="1" y="255"/>
                  </a:cubicBezTo>
                  <a:cubicBezTo>
                    <a:pt x="1" y="255"/>
                    <a:pt x="1" y="255"/>
                    <a:pt x="1" y="255"/>
                  </a:cubicBezTo>
                  <a:cubicBezTo>
                    <a:pt x="1" y="255"/>
                    <a:pt x="1" y="256"/>
                    <a:pt x="1" y="256"/>
                  </a:cubicBezTo>
                  <a:cubicBezTo>
                    <a:pt x="1" y="256"/>
                    <a:pt x="1" y="256"/>
                    <a:pt x="1" y="256"/>
                  </a:cubicBezTo>
                  <a:cubicBezTo>
                    <a:pt x="1" y="256"/>
                    <a:pt x="1" y="256"/>
                    <a:pt x="1" y="256"/>
                  </a:cubicBezTo>
                  <a:cubicBezTo>
                    <a:pt x="1" y="256"/>
                    <a:pt x="1" y="256"/>
                    <a:pt x="1" y="256"/>
                  </a:cubicBezTo>
                  <a:cubicBezTo>
                    <a:pt x="1" y="256"/>
                    <a:pt x="1" y="256"/>
                    <a:pt x="1" y="256"/>
                  </a:cubicBezTo>
                  <a:cubicBezTo>
                    <a:pt x="1" y="257"/>
                    <a:pt x="1" y="257"/>
                    <a:pt x="1" y="257"/>
                  </a:cubicBezTo>
                  <a:cubicBezTo>
                    <a:pt x="1" y="257"/>
                    <a:pt x="0" y="257"/>
                    <a:pt x="0" y="257"/>
                  </a:cubicBezTo>
                  <a:cubicBezTo>
                    <a:pt x="0" y="257"/>
                    <a:pt x="0" y="257"/>
                    <a:pt x="0" y="257"/>
                  </a:cubicBezTo>
                  <a:cubicBezTo>
                    <a:pt x="0" y="257"/>
                    <a:pt x="0" y="257"/>
                    <a:pt x="0" y="257"/>
                  </a:cubicBezTo>
                  <a:cubicBezTo>
                    <a:pt x="0" y="257"/>
                    <a:pt x="0" y="257"/>
                    <a:pt x="0" y="257"/>
                  </a:cubicBezTo>
                  <a:cubicBezTo>
                    <a:pt x="0" y="258"/>
                    <a:pt x="0" y="258"/>
                    <a:pt x="0" y="258"/>
                  </a:cubicBezTo>
                  <a:cubicBezTo>
                    <a:pt x="0" y="258"/>
                    <a:pt x="0" y="258"/>
                    <a:pt x="0" y="258"/>
                  </a:cubicBezTo>
                  <a:cubicBezTo>
                    <a:pt x="0" y="258"/>
                    <a:pt x="0" y="258"/>
                    <a:pt x="0" y="259"/>
                  </a:cubicBezTo>
                  <a:cubicBezTo>
                    <a:pt x="0" y="259"/>
                    <a:pt x="0" y="259"/>
                    <a:pt x="0" y="259"/>
                  </a:cubicBezTo>
                  <a:cubicBezTo>
                    <a:pt x="0" y="261"/>
                    <a:pt x="1" y="263"/>
                    <a:pt x="1" y="265"/>
                  </a:cubicBezTo>
                  <a:cubicBezTo>
                    <a:pt x="154" y="265"/>
                    <a:pt x="154" y="265"/>
                    <a:pt x="154" y="265"/>
                  </a:cubicBezTo>
                  <a:cubicBezTo>
                    <a:pt x="154" y="0"/>
                    <a:pt x="154" y="0"/>
                    <a:pt x="15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38"/>
            <p:cNvSpPr>
              <a:spLocks/>
            </p:cNvSpPr>
            <p:nvPr/>
          </p:nvSpPr>
          <p:spPr bwMode="auto">
            <a:xfrm>
              <a:off x="8877300" y="6132513"/>
              <a:ext cx="1093788" cy="41592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39"/>
            <p:cNvSpPr>
              <a:spLocks/>
            </p:cNvSpPr>
            <p:nvPr/>
          </p:nvSpPr>
          <p:spPr bwMode="auto">
            <a:xfrm>
              <a:off x="9426575" y="6167438"/>
              <a:ext cx="544513" cy="38100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1 w 127"/>
                <a:gd name="T25" fmla="*/ 1 h 89"/>
                <a:gd name="T26" fmla="*/ 7 w 127"/>
                <a:gd name="T27" fmla="*/ 8 h 89"/>
                <a:gd name="T28" fmla="*/ 7 w 127"/>
                <a:gd name="T29" fmla="*/ 8 h 89"/>
                <a:gd name="T30" fmla="*/ 7 w 127"/>
                <a:gd name="T31" fmla="*/ 8 h 89"/>
                <a:gd name="T32" fmla="*/ 7 w 127"/>
                <a:gd name="T33" fmla="*/ 8 h 89"/>
                <a:gd name="T34" fmla="*/ 0 w 127"/>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1"/>
                    <a:pt x="5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40"/>
            <p:cNvSpPr>
              <a:spLocks/>
            </p:cNvSpPr>
            <p:nvPr/>
          </p:nvSpPr>
          <p:spPr bwMode="auto">
            <a:xfrm>
              <a:off x="9061450" y="6369050"/>
              <a:ext cx="120650"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41"/>
            <p:cNvSpPr>
              <a:spLocks/>
            </p:cNvSpPr>
            <p:nvPr/>
          </p:nvSpPr>
          <p:spPr bwMode="auto">
            <a:xfrm>
              <a:off x="9250363" y="6223000"/>
              <a:ext cx="138113"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42"/>
            <p:cNvSpPr>
              <a:spLocks/>
            </p:cNvSpPr>
            <p:nvPr/>
          </p:nvSpPr>
          <p:spPr bwMode="auto">
            <a:xfrm>
              <a:off x="9302750" y="6381750"/>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43"/>
            <p:cNvSpPr>
              <a:spLocks/>
            </p:cNvSpPr>
            <p:nvPr/>
          </p:nvSpPr>
          <p:spPr bwMode="auto">
            <a:xfrm>
              <a:off x="9491663" y="6270625"/>
              <a:ext cx="119063"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44"/>
            <p:cNvSpPr>
              <a:spLocks/>
            </p:cNvSpPr>
            <p:nvPr/>
          </p:nvSpPr>
          <p:spPr bwMode="auto">
            <a:xfrm>
              <a:off x="9628188" y="6389688"/>
              <a:ext cx="120650" cy="952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45"/>
            <p:cNvSpPr>
              <a:spLocks/>
            </p:cNvSpPr>
            <p:nvPr/>
          </p:nvSpPr>
          <p:spPr bwMode="auto">
            <a:xfrm>
              <a:off x="3789363" y="6081713"/>
              <a:ext cx="974725" cy="471488"/>
            </a:xfrm>
            <a:custGeom>
              <a:avLst/>
              <a:gdLst>
                <a:gd name="T0" fmla="*/ 226 w 227"/>
                <a:gd name="T1" fmla="*/ 110 h 110"/>
                <a:gd name="T2" fmla="*/ 227 w 227"/>
                <a:gd name="T3" fmla="*/ 97 h 110"/>
                <a:gd name="T4" fmla="*/ 170 w 227"/>
                <a:gd name="T5" fmla="*/ 40 h 110"/>
                <a:gd name="T6" fmla="*/ 165 w 227"/>
                <a:gd name="T7" fmla="*/ 40 h 110"/>
                <a:gd name="T8" fmla="*/ 115 w 227"/>
                <a:gd name="T9" fmla="*/ 0 h 110"/>
                <a:gd name="T10" fmla="*/ 63 w 227"/>
                <a:gd name="T11" fmla="*/ 51 h 110"/>
                <a:gd name="T12" fmla="*/ 49 w 227"/>
                <a:gd name="T13" fmla="*/ 49 h 110"/>
                <a:gd name="T14" fmla="*/ 0 w 227"/>
                <a:gd name="T15" fmla="*/ 99 h 110"/>
                <a:gd name="T16" fmla="*/ 1 w 227"/>
                <a:gd name="T17" fmla="*/ 110 h 110"/>
                <a:gd name="T18" fmla="*/ 226 w 227"/>
                <a:gd name="T1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10">
                  <a:moveTo>
                    <a:pt x="226" y="110"/>
                  </a:moveTo>
                  <a:cubicBezTo>
                    <a:pt x="227" y="106"/>
                    <a:pt x="227" y="102"/>
                    <a:pt x="227" y="97"/>
                  </a:cubicBezTo>
                  <a:cubicBezTo>
                    <a:pt x="227" y="66"/>
                    <a:pt x="201" y="39"/>
                    <a:pt x="170" y="40"/>
                  </a:cubicBezTo>
                  <a:cubicBezTo>
                    <a:pt x="168" y="40"/>
                    <a:pt x="166" y="40"/>
                    <a:pt x="165" y="40"/>
                  </a:cubicBezTo>
                  <a:cubicBezTo>
                    <a:pt x="159" y="17"/>
                    <a:pt x="139" y="0"/>
                    <a:pt x="115" y="0"/>
                  </a:cubicBezTo>
                  <a:cubicBezTo>
                    <a:pt x="87" y="0"/>
                    <a:pt x="64" y="24"/>
                    <a:pt x="63" y="51"/>
                  </a:cubicBezTo>
                  <a:cubicBezTo>
                    <a:pt x="59" y="50"/>
                    <a:pt x="54" y="49"/>
                    <a:pt x="49" y="49"/>
                  </a:cubicBezTo>
                  <a:cubicBezTo>
                    <a:pt x="23" y="49"/>
                    <a:pt x="0" y="72"/>
                    <a:pt x="0" y="99"/>
                  </a:cubicBezTo>
                  <a:cubicBezTo>
                    <a:pt x="0" y="102"/>
                    <a:pt x="1" y="106"/>
                    <a:pt x="1" y="110"/>
                  </a:cubicBezTo>
                  <a:cubicBezTo>
                    <a:pt x="226" y="110"/>
                    <a:pt x="226" y="110"/>
                    <a:pt x="226" y="110"/>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46"/>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47"/>
            <p:cNvSpPr>
              <a:spLocks/>
            </p:cNvSpPr>
            <p:nvPr/>
          </p:nvSpPr>
          <p:spPr bwMode="auto">
            <a:xfrm>
              <a:off x="4114800" y="6369050"/>
              <a:ext cx="120650" cy="133350"/>
            </a:xfrm>
            <a:custGeom>
              <a:avLst/>
              <a:gdLst>
                <a:gd name="T0" fmla="*/ 25 w 28"/>
                <a:gd name="T1" fmla="*/ 7 h 31"/>
                <a:gd name="T2" fmla="*/ 11 w 28"/>
                <a:gd name="T3" fmla="*/ 2 h 31"/>
                <a:gd name="T4" fmla="*/ 5 w 28"/>
                <a:gd name="T5" fmla="*/ 5 h 31"/>
                <a:gd name="T6" fmla="*/ 1 w 28"/>
                <a:gd name="T7" fmla="*/ 18 h 31"/>
                <a:gd name="T8" fmla="*/ 23 w 28"/>
                <a:gd name="T9" fmla="*/ 24 h 31"/>
                <a:gd name="T10" fmla="*/ 25 w 28"/>
                <a:gd name="T11" fmla="*/ 7 h 31"/>
              </a:gdLst>
              <a:ahLst/>
              <a:cxnLst>
                <a:cxn ang="0">
                  <a:pos x="T0" y="T1"/>
                </a:cxn>
                <a:cxn ang="0">
                  <a:pos x="T2" y="T3"/>
                </a:cxn>
                <a:cxn ang="0">
                  <a:pos x="T4" y="T5"/>
                </a:cxn>
                <a:cxn ang="0">
                  <a:pos x="T6" y="T7"/>
                </a:cxn>
                <a:cxn ang="0">
                  <a:pos x="T8" y="T9"/>
                </a:cxn>
                <a:cxn ang="0">
                  <a:pos x="T10" y="T11"/>
                </a:cxn>
              </a:cxnLst>
              <a:rect l="0" t="0" r="r" b="b"/>
              <a:pathLst>
                <a:path w="28" h="31">
                  <a:moveTo>
                    <a:pt x="25" y="7"/>
                  </a:moveTo>
                  <a:cubicBezTo>
                    <a:pt x="23" y="1"/>
                    <a:pt x="16" y="0"/>
                    <a:pt x="11" y="2"/>
                  </a:cubicBezTo>
                  <a:cubicBezTo>
                    <a:pt x="8" y="2"/>
                    <a:pt x="6" y="3"/>
                    <a:pt x="5" y="5"/>
                  </a:cubicBezTo>
                  <a:cubicBezTo>
                    <a:pt x="1" y="9"/>
                    <a:pt x="0" y="13"/>
                    <a:pt x="1" y="18"/>
                  </a:cubicBezTo>
                  <a:cubicBezTo>
                    <a:pt x="4" y="27"/>
                    <a:pt x="16" y="31"/>
                    <a:pt x="23" y="24"/>
                  </a:cubicBezTo>
                  <a:cubicBezTo>
                    <a:pt x="28" y="19"/>
                    <a:pt x="28" y="13"/>
                    <a:pt x="25" y="7"/>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48"/>
            <p:cNvSpPr>
              <a:spLocks/>
            </p:cNvSpPr>
            <p:nvPr/>
          </p:nvSpPr>
          <p:spPr bwMode="auto">
            <a:xfrm>
              <a:off x="4137025" y="6215063"/>
              <a:ext cx="153988" cy="119063"/>
            </a:xfrm>
            <a:custGeom>
              <a:avLst/>
              <a:gdLst>
                <a:gd name="T0" fmla="*/ 20 w 36"/>
                <a:gd name="T1" fmla="*/ 0 h 28"/>
                <a:gd name="T2" fmla="*/ 20 w 36"/>
                <a:gd name="T3" fmla="*/ 28 h 28"/>
                <a:gd name="T4" fmla="*/ 20 w 36"/>
                <a:gd name="T5" fmla="*/ 0 h 28"/>
              </a:gdLst>
              <a:ahLst/>
              <a:cxnLst>
                <a:cxn ang="0">
                  <a:pos x="T0" y="T1"/>
                </a:cxn>
                <a:cxn ang="0">
                  <a:pos x="T2" y="T3"/>
                </a:cxn>
                <a:cxn ang="0">
                  <a:pos x="T4" y="T5"/>
                </a:cxn>
              </a:cxnLst>
              <a:rect l="0" t="0" r="r" b="b"/>
              <a:pathLst>
                <a:path w="36" h="28">
                  <a:moveTo>
                    <a:pt x="20" y="0"/>
                  </a:moveTo>
                  <a:cubicBezTo>
                    <a:pt x="0" y="0"/>
                    <a:pt x="0" y="28"/>
                    <a:pt x="20" y="28"/>
                  </a:cubicBezTo>
                  <a:cubicBezTo>
                    <a:pt x="36" y="28"/>
                    <a:pt x="36" y="0"/>
                    <a:pt x="20"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49"/>
            <p:cNvSpPr>
              <a:spLocks/>
            </p:cNvSpPr>
            <p:nvPr/>
          </p:nvSpPr>
          <p:spPr bwMode="auto">
            <a:xfrm>
              <a:off x="4346575" y="6343650"/>
              <a:ext cx="115888" cy="128588"/>
            </a:xfrm>
            <a:custGeom>
              <a:avLst/>
              <a:gdLst>
                <a:gd name="T0" fmla="*/ 24 w 27"/>
                <a:gd name="T1" fmla="*/ 6 h 30"/>
                <a:gd name="T2" fmla="*/ 20 w 27"/>
                <a:gd name="T3" fmla="*/ 3 h 30"/>
                <a:gd name="T4" fmla="*/ 7 w 27"/>
                <a:gd name="T5" fmla="*/ 3 h 30"/>
                <a:gd name="T6" fmla="*/ 2 w 27"/>
                <a:gd name="T7" fmla="*/ 8 h 30"/>
                <a:gd name="T8" fmla="*/ 0 w 27"/>
                <a:gd name="T9" fmla="*/ 15 h 30"/>
                <a:gd name="T10" fmla="*/ 10 w 27"/>
                <a:gd name="T11" fmla="*/ 28 h 30"/>
                <a:gd name="T12" fmla="*/ 26 w 27"/>
                <a:gd name="T13" fmla="*/ 22 h 30"/>
                <a:gd name="T14" fmla="*/ 27 w 27"/>
                <a:gd name="T15" fmla="*/ 15 h 30"/>
                <a:gd name="T16" fmla="*/ 24 w 27"/>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0">
                  <a:moveTo>
                    <a:pt x="24" y="6"/>
                  </a:moveTo>
                  <a:cubicBezTo>
                    <a:pt x="23" y="5"/>
                    <a:pt x="22" y="3"/>
                    <a:pt x="20" y="3"/>
                  </a:cubicBezTo>
                  <a:cubicBezTo>
                    <a:pt x="16" y="0"/>
                    <a:pt x="11" y="0"/>
                    <a:pt x="7" y="3"/>
                  </a:cubicBezTo>
                  <a:cubicBezTo>
                    <a:pt x="4" y="4"/>
                    <a:pt x="3" y="6"/>
                    <a:pt x="2" y="8"/>
                  </a:cubicBezTo>
                  <a:cubicBezTo>
                    <a:pt x="0" y="10"/>
                    <a:pt x="0" y="12"/>
                    <a:pt x="0" y="15"/>
                  </a:cubicBezTo>
                  <a:cubicBezTo>
                    <a:pt x="0" y="21"/>
                    <a:pt x="4" y="27"/>
                    <a:pt x="10" y="28"/>
                  </a:cubicBezTo>
                  <a:cubicBezTo>
                    <a:pt x="16" y="30"/>
                    <a:pt x="22" y="27"/>
                    <a:pt x="26" y="22"/>
                  </a:cubicBezTo>
                  <a:cubicBezTo>
                    <a:pt x="27" y="20"/>
                    <a:pt x="27" y="17"/>
                    <a:pt x="27" y="15"/>
                  </a:cubicBezTo>
                  <a:cubicBezTo>
                    <a:pt x="27" y="12"/>
                    <a:pt x="26" y="9"/>
                    <a:pt x="24" y="6"/>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50"/>
            <p:cNvSpPr>
              <a:spLocks/>
            </p:cNvSpPr>
            <p:nvPr/>
          </p:nvSpPr>
          <p:spPr bwMode="auto">
            <a:xfrm>
              <a:off x="4514850" y="6373813"/>
              <a:ext cx="153988" cy="115888"/>
            </a:xfrm>
            <a:custGeom>
              <a:avLst/>
              <a:gdLst>
                <a:gd name="T0" fmla="*/ 16 w 36"/>
                <a:gd name="T1" fmla="*/ 0 h 27"/>
                <a:gd name="T2" fmla="*/ 16 w 36"/>
                <a:gd name="T3" fmla="*/ 27 h 27"/>
                <a:gd name="T4" fmla="*/ 16 w 36"/>
                <a:gd name="T5" fmla="*/ 0 h 27"/>
              </a:gdLst>
              <a:ahLst/>
              <a:cxnLst>
                <a:cxn ang="0">
                  <a:pos x="T0" y="T1"/>
                </a:cxn>
                <a:cxn ang="0">
                  <a:pos x="T2" y="T3"/>
                </a:cxn>
                <a:cxn ang="0">
                  <a:pos x="T4" y="T5"/>
                </a:cxn>
              </a:cxnLst>
              <a:rect l="0" t="0" r="r" b="b"/>
              <a:pathLst>
                <a:path w="36" h="27">
                  <a:moveTo>
                    <a:pt x="16" y="0"/>
                  </a:moveTo>
                  <a:cubicBezTo>
                    <a:pt x="0" y="0"/>
                    <a:pt x="0" y="27"/>
                    <a:pt x="16" y="27"/>
                  </a:cubicBezTo>
                  <a:cubicBezTo>
                    <a:pt x="36" y="27"/>
                    <a:pt x="36" y="0"/>
                    <a:pt x="16"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51"/>
            <p:cNvSpPr>
              <a:spLocks noEditPoints="1"/>
            </p:cNvSpPr>
            <p:nvPr/>
          </p:nvSpPr>
          <p:spPr bwMode="auto">
            <a:xfrm>
              <a:off x="3789363" y="6291263"/>
              <a:ext cx="269875" cy="214313"/>
            </a:xfrm>
            <a:custGeom>
              <a:avLst/>
              <a:gdLst>
                <a:gd name="T0" fmla="*/ 63 w 63"/>
                <a:gd name="T1" fmla="*/ 2 h 50"/>
                <a:gd name="T2" fmla="*/ 63 w 63"/>
                <a:gd name="T3" fmla="*/ 2 h 50"/>
                <a:gd name="T4" fmla="*/ 63 w 63"/>
                <a:gd name="T5" fmla="*/ 2 h 50"/>
                <a:gd name="T6" fmla="*/ 63 w 63"/>
                <a:gd name="T7" fmla="*/ 2 h 50"/>
                <a:gd name="T8" fmla="*/ 63 w 63"/>
                <a:gd name="T9" fmla="*/ 2 h 50"/>
                <a:gd name="T10" fmla="*/ 63 w 63"/>
                <a:gd name="T11" fmla="*/ 2 h 50"/>
                <a:gd name="T12" fmla="*/ 63 w 63"/>
                <a:gd name="T13" fmla="*/ 2 h 50"/>
                <a:gd name="T14" fmla="*/ 63 w 63"/>
                <a:gd name="T15" fmla="*/ 2 h 50"/>
                <a:gd name="T16" fmla="*/ 63 w 63"/>
                <a:gd name="T17" fmla="*/ 2 h 50"/>
                <a:gd name="T18" fmla="*/ 63 w 63"/>
                <a:gd name="T19" fmla="*/ 2 h 50"/>
                <a:gd name="T20" fmla="*/ 63 w 63"/>
                <a:gd name="T21" fmla="*/ 2 h 50"/>
                <a:gd name="T22" fmla="*/ 63 w 63"/>
                <a:gd name="T23" fmla="*/ 2 h 50"/>
                <a:gd name="T24" fmla="*/ 63 w 63"/>
                <a:gd name="T25" fmla="*/ 1 h 50"/>
                <a:gd name="T26" fmla="*/ 63 w 63"/>
                <a:gd name="T27" fmla="*/ 2 h 50"/>
                <a:gd name="T28" fmla="*/ 63 w 63"/>
                <a:gd name="T29" fmla="*/ 1 h 50"/>
                <a:gd name="T30" fmla="*/ 63 w 63"/>
                <a:gd name="T31" fmla="*/ 1 h 50"/>
                <a:gd name="T32" fmla="*/ 63 w 63"/>
                <a:gd name="T33" fmla="*/ 1 h 50"/>
                <a:gd name="T34" fmla="*/ 63 w 63"/>
                <a:gd name="T35" fmla="*/ 1 h 50"/>
                <a:gd name="T36" fmla="*/ 63 w 63"/>
                <a:gd name="T37" fmla="*/ 1 h 50"/>
                <a:gd name="T38" fmla="*/ 63 w 63"/>
                <a:gd name="T39" fmla="*/ 1 h 50"/>
                <a:gd name="T40" fmla="*/ 63 w 63"/>
                <a:gd name="T41" fmla="*/ 1 h 50"/>
                <a:gd name="T42" fmla="*/ 63 w 63"/>
                <a:gd name="T43" fmla="*/ 1 h 50"/>
                <a:gd name="T44" fmla="*/ 63 w 63"/>
                <a:gd name="T45" fmla="*/ 1 h 50"/>
                <a:gd name="T46" fmla="*/ 63 w 63"/>
                <a:gd name="T47" fmla="*/ 1 h 50"/>
                <a:gd name="T48" fmla="*/ 63 w 63"/>
                <a:gd name="T49" fmla="*/ 1 h 50"/>
                <a:gd name="T50" fmla="*/ 63 w 63"/>
                <a:gd name="T51" fmla="*/ 1 h 50"/>
                <a:gd name="T52" fmla="*/ 63 w 63"/>
                <a:gd name="T53" fmla="*/ 1 h 50"/>
                <a:gd name="T54" fmla="*/ 63 w 63"/>
                <a:gd name="T55" fmla="*/ 1 h 50"/>
                <a:gd name="T56" fmla="*/ 63 w 63"/>
                <a:gd name="T57" fmla="*/ 1 h 50"/>
                <a:gd name="T58" fmla="*/ 63 w 63"/>
                <a:gd name="T59" fmla="*/ 1 h 50"/>
                <a:gd name="T60" fmla="*/ 63 w 63"/>
                <a:gd name="T61" fmla="*/ 0 h 50"/>
                <a:gd name="T62" fmla="*/ 63 w 63"/>
                <a:gd name="T63" fmla="*/ 1 h 50"/>
                <a:gd name="T64" fmla="*/ 63 w 63"/>
                <a:gd name="T65" fmla="*/ 0 h 50"/>
                <a:gd name="T66" fmla="*/ 63 w 63"/>
                <a:gd name="T67" fmla="*/ 0 h 50"/>
                <a:gd name="T68" fmla="*/ 63 w 63"/>
                <a:gd name="T69" fmla="*/ 0 h 50"/>
                <a:gd name="T70" fmla="*/ 63 w 63"/>
                <a:gd name="T71" fmla="*/ 0 h 50"/>
                <a:gd name="T72" fmla="*/ 49 w 63"/>
                <a:gd name="T73" fmla="*/ 0 h 50"/>
                <a:gd name="T74" fmla="*/ 0 w 63"/>
                <a:gd name="T75" fmla="*/ 50 h 50"/>
                <a:gd name="T76" fmla="*/ 0 w 63"/>
                <a:gd name="T77" fmla="*/ 50 h 50"/>
                <a:gd name="T78" fmla="*/ 49 w 63"/>
                <a:gd name="T79" fmla="*/ 0 h 50"/>
                <a:gd name="T80" fmla="*/ 63 w 63"/>
                <a:gd name="T81" fmla="*/ 2 h 50"/>
                <a:gd name="T82" fmla="*/ 63 w 63"/>
                <a:gd name="T83" fmla="*/ 2 h 50"/>
                <a:gd name="T84" fmla="*/ 63 w 63"/>
                <a:gd name="T85" fmla="*/ 2 h 50"/>
                <a:gd name="T86" fmla="*/ 49 w 63"/>
                <a:gd name="T87" fmla="*/ 0 h 50"/>
                <a:gd name="T88" fmla="*/ 63 w 63"/>
                <a:gd name="T89" fmla="*/ 0 h 50"/>
                <a:gd name="T90" fmla="*/ 63 w 63"/>
                <a:gd name="T91" fmla="*/ 0 h 50"/>
                <a:gd name="T92" fmla="*/ 63 w 63"/>
                <a:gd name="T93" fmla="*/ 0 h 50"/>
                <a:gd name="T94" fmla="*/ 63 w 63"/>
                <a:gd name="T95" fmla="*/ 0 h 50"/>
                <a:gd name="T96" fmla="*/ 63 w 63"/>
                <a:gd name="T97" fmla="*/ 0 h 50"/>
                <a:gd name="T98" fmla="*/ 63 w 63"/>
                <a:gd name="T99" fmla="*/ 0 h 50"/>
                <a:gd name="T100" fmla="*/ 63 w 63"/>
                <a:gd name="T101" fmla="*/ 0 h 50"/>
                <a:gd name="T102" fmla="*/ 63 w 63"/>
                <a:gd name="T103" fmla="*/ 0 h 50"/>
                <a:gd name="T104" fmla="*/ 63 w 63"/>
                <a:gd name="T105" fmla="*/ 0 h 50"/>
                <a:gd name="T106" fmla="*/ 63 w 63"/>
                <a:gd name="T107" fmla="*/ 0 h 50"/>
                <a:gd name="T108" fmla="*/ 63 w 63"/>
                <a:gd name="T109" fmla="*/ 0 h 50"/>
                <a:gd name="T110" fmla="*/ 63 w 63"/>
                <a:gd name="T111" fmla="*/ 0 h 50"/>
                <a:gd name="T112" fmla="*/ 63 w 63"/>
                <a:gd name="T113" fmla="*/ 0 h 50"/>
                <a:gd name="T114" fmla="*/ 63 w 63"/>
                <a:gd name="T115" fmla="*/ 0 h 50"/>
                <a:gd name="T116" fmla="*/ 63 w 63"/>
                <a:gd name="T1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50">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1"/>
                  </a:moveTo>
                  <a:cubicBezTo>
                    <a:pt x="63" y="1"/>
                    <a:pt x="63" y="2"/>
                    <a:pt x="63" y="2"/>
                  </a:cubicBezTo>
                  <a:cubicBezTo>
                    <a:pt x="63" y="2"/>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0"/>
                  </a:moveTo>
                  <a:cubicBezTo>
                    <a:pt x="63" y="1"/>
                    <a:pt x="63" y="1"/>
                    <a:pt x="63" y="1"/>
                  </a:cubicBezTo>
                  <a:cubicBezTo>
                    <a:pt x="63" y="1"/>
                    <a:pt x="63" y="1"/>
                    <a:pt x="63" y="0"/>
                  </a:cubicBezTo>
                  <a:moveTo>
                    <a:pt x="63" y="0"/>
                  </a:moveTo>
                  <a:cubicBezTo>
                    <a:pt x="63" y="0"/>
                    <a:pt x="63" y="0"/>
                    <a:pt x="63" y="0"/>
                  </a:cubicBezTo>
                  <a:cubicBezTo>
                    <a:pt x="63" y="0"/>
                    <a:pt x="63" y="0"/>
                    <a:pt x="63" y="0"/>
                  </a:cubicBezTo>
                  <a:moveTo>
                    <a:pt x="49" y="0"/>
                  </a:moveTo>
                  <a:cubicBezTo>
                    <a:pt x="23" y="0"/>
                    <a:pt x="0" y="23"/>
                    <a:pt x="0" y="50"/>
                  </a:cubicBezTo>
                  <a:cubicBezTo>
                    <a:pt x="0" y="50"/>
                    <a:pt x="0" y="50"/>
                    <a:pt x="0" y="50"/>
                  </a:cubicBezTo>
                  <a:cubicBezTo>
                    <a:pt x="0" y="23"/>
                    <a:pt x="23" y="0"/>
                    <a:pt x="49" y="0"/>
                  </a:cubicBezTo>
                  <a:cubicBezTo>
                    <a:pt x="54" y="0"/>
                    <a:pt x="59" y="1"/>
                    <a:pt x="63" y="2"/>
                  </a:cubicBezTo>
                  <a:cubicBezTo>
                    <a:pt x="63" y="2"/>
                    <a:pt x="63" y="2"/>
                    <a:pt x="63" y="2"/>
                  </a:cubicBezTo>
                  <a:cubicBezTo>
                    <a:pt x="63" y="2"/>
                    <a:pt x="63" y="2"/>
                    <a:pt x="63" y="2"/>
                  </a:cubicBezTo>
                  <a:cubicBezTo>
                    <a:pt x="59" y="1"/>
                    <a:pt x="54" y="0"/>
                    <a:pt x="49"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path>
              </a:pathLst>
            </a:custGeom>
            <a:solidFill>
              <a:srgbClr val="F2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52"/>
            <p:cNvSpPr>
              <a:spLocks noEditPoints="1"/>
            </p:cNvSpPr>
            <p:nvPr/>
          </p:nvSpPr>
          <p:spPr bwMode="auto">
            <a:xfrm>
              <a:off x="3789363" y="6086475"/>
              <a:ext cx="458788" cy="466725"/>
            </a:xfrm>
            <a:custGeom>
              <a:avLst/>
              <a:gdLst>
                <a:gd name="T0" fmla="*/ 37 w 107"/>
                <a:gd name="T1" fmla="*/ 93 h 109"/>
                <a:gd name="T2" fmla="*/ 37 w 107"/>
                <a:gd name="T3" fmla="*/ 68 h 109"/>
                <a:gd name="T4" fmla="*/ 37 w 107"/>
                <a:gd name="T5" fmla="*/ 93 h 109"/>
                <a:gd name="T6" fmla="*/ 90 w 107"/>
                <a:gd name="T7" fmla="*/ 94 h 109"/>
                <a:gd name="T8" fmla="*/ 77 w 107"/>
                <a:gd name="T9" fmla="*/ 84 h 109"/>
                <a:gd name="T10" fmla="*/ 81 w 107"/>
                <a:gd name="T11" fmla="*/ 71 h 109"/>
                <a:gd name="T12" fmla="*/ 87 w 107"/>
                <a:gd name="T13" fmla="*/ 68 h 109"/>
                <a:gd name="T14" fmla="*/ 92 w 107"/>
                <a:gd name="T15" fmla="*/ 67 h 109"/>
                <a:gd name="T16" fmla="*/ 101 w 107"/>
                <a:gd name="T17" fmla="*/ 73 h 109"/>
                <a:gd name="T18" fmla="*/ 99 w 107"/>
                <a:gd name="T19" fmla="*/ 90 h 109"/>
                <a:gd name="T20" fmla="*/ 90 w 107"/>
                <a:gd name="T21" fmla="*/ 94 h 109"/>
                <a:gd name="T22" fmla="*/ 107 w 107"/>
                <a:gd name="T23" fmla="*/ 0 h 109"/>
                <a:gd name="T24" fmla="*/ 63 w 107"/>
                <a:gd name="T25" fmla="*/ 48 h 109"/>
                <a:gd name="T26" fmla="*/ 63 w 107"/>
                <a:gd name="T27" fmla="*/ 48 h 109"/>
                <a:gd name="T28" fmla="*/ 63 w 107"/>
                <a:gd name="T29" fmla="*/ 48 h 109"/>
                <a:gd name="T30" fmla="*/ 63 w 107"/>
                <a:gd name="T31" fmla="*/ 48 h 109"/>
                <a:gd name="T32" fmla="*/ 63 w 107"/>
                <a:gd name="T33" fmla="*/ 48 h 109"/>
                <a:gd name="T34" fmla="*/ 63 w 107"/>
                <a:gd name="T35" fmla="*/ 48 h 109"/>
                <a:gd name="T36" fmla="*/ 63 w 107"/>
                <a:gd name="T37" fmla="*/ 48 h 109"/>
                <a:gd name="T38" fmla="*/ 63 w 107"/>
                <a:gd name="T39" fmla="*/ 48 h 109"/>
                <a:gd name="T40" fmla="*/ 63 w 107"/>
                <a:gd name="T41" fmla="*/ 48 h 109"/>
                <a:gd name="T42" fmla="*/ 63 w 107"/>
                <a:gd name="T43" fmla="*/ 48 h 109"/>
                <a:gd name="T44" fmla="*/ 63 w 107"/>
                <a:gd name="T45" fmla="*/ 48 h 109"/>
                <a:gd name="T46" fmla="*/ 63 w 107"/>
                <a:gd name="T47" fmla="*/ 48 h 109"/>
                <a:gd name="T48" fmla="*/ 63 w 107"/>
                <a:gd name="T49" fmla="*/ 48 h 109"/>
                <a:gd name="T50" fmla="*/ 63 w 107"/>
                <a:gd name="T51" fmla="*/ 49 h 109"/>
                <a:gd name="T52" fmla="*/ 63 w 107"/>
                <a:gd name="T53" fmla="*/ 49 h 109"/>
                <a:gd name="T54" fmla="*/ 63 w 107"/>
                <a:gd name="T55" fmla="*/ 49 h 109"/>
                <a:gd name="T56" fmla="*/ 63 w 107"/>
                <a:gd name="T57" fmla="*/ 49 h 109"/>
                <a:gd name="T58" fmla="*/ 63 w 107"/>
                <a:gd name="T59" fmla="*/ 49 h 109"/>
                <a:gd name="T60" fmla="*/ 63 w 107"/>
                <a:gd name="T61" fmla="*/ 49 h 109"/>
                <a:gd name="T62" fmla="*/ 63 w 107"/>
                <a:gd name="T63" fmla="*/ 49 h 109"/>
                <a:gd name="T64" fmla="*/ 63 w 107"/>
                <a:gd name="T65" fmla="*/ 49 h 109"/>
                <a:gd name="T66" fmla="*/ 63 w 107"/>
                <a:gd name="T67" fmla="*/ 49 h 109"/>
                <a:gd name="T68" fmla="*/ 63 w 107"/>
                <a:gd name="T69" fmla="*/ 49 h 109"/>
                <a:gd name="T70" fmla="*/ 63 w 107"/>
                <a:gd name="T71" fmla="*/ 49 h 109"/>
                <a:gd name="T72" fmla="*/ 63 w 107"/>
                <a:gd name="T73" fmla="*/ 49 h 109"/>
                <a:gd name="T74" fmla="*/ 63 w 107"/>
                <a:gd name="T75" fmla="*/ 50 h 109"/>
                <a:gd name="T76" fmla="*/ 63 w 107"/>
                <a:gd name="T77" fmla="*/ 50 h 109"/>
                <a:gd name="T78" fmla="*/ 63 w 107"/>
                <a:gd name="T79" fmla="*/ 50 h 109"/>
                <a:gd name="T80" fmla="*/ 63 w 107"/>
                <a:gd name="T81" fmla="*/ 50 h 109"/>
                <a:gd name="T82" fmla="*/ 63 w 107"/>
                <a:gd name="T83" fmla="*/ 50 h 109"/>
                <a:gd name="T84" fmla="*/ 63 w 107"/>
                <a:gd name="T85" fmla="*/ 50 h 109"/>
                <a:gd name="T86" fmla="*/ 63 w 107"/>
                <a:gd name="T87" fmla="*/ 50 h 109"/>
                <a:gd name="T88" fmla="*/ 63 w 107"/>
                <a:gd name="T89" fmla="*/ 50 h 109"/>
                <a:gd name="T90" fmla="*/ 63 w 107"/>
                <a:gd name="T91" fmla="*/ 50 h 109"/>
                <a:gd name="T92" fmla="*/ 63 w 107"/>
                <a:gd name="T93" fmla="*/ 50 h 109"/>
                <a:gd name="T94" fmla="*/ 63 w 107"/>
                <a:gd name="T95" fmla="*/ 50 h 109"/>
                <a:gd name="T96" fmla="*/ 49 w 107"/>
                <a:gd name="T97" fmla="*/ 48 h 109"/>
                <a:gd name="T98" fmla="*/ 0 w 107"/>
                <a:gd name="T99" fmla="*/ 98 h 109"/>
                <a:gd name="T100" fmla="*/ 1 w 107"/>
                <a:gd name="T101" fmla="*/ 109 h 109"/>
                <a:gd name="T102" fmla="*/ 107 w 107"/>
                <a:gd name="T103" fmla="*/ 109 h 109"/>
                <a:gd name="T104" fmla="*/ 107 w 107"/>
                <a:gd name="T105" fmla="*/ 56 h 109"/>
                <a:gd name="T106" fmla="*/ 101 w 107"/>
                <a:gd name="T107" fmla="*/ 58 h 109"/>
                <a:gd name="T108" fmla="*/ 101 w 107"/>
                <a:gd name="T109" fmla="*/ 30 h 109"/>
                <a:gd name="T110" fmla="*/ 107 w 107"/>
                <a:gd name="T111" fmla="*/ 31 h 109"/>
                <a:gd name="T112" fmla="*/ 107 w 107"/>
                <a:gd name="T11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09">
                  <a:moveTo>
                    <a:pt x="37" y="93"/>
                  </a:moveTo>
                  <a:cubicBezTo>
                    <a:pt x="21" y="93"/>
                    <a:pt x="21" y="68"/>
                    <a:pt x="37" y="68"/>
                  </a:cubicBezTo>
                  <a:cubicBezTo>
                    <a:pt x="53" y="68"/>
                    <a:pt x="53" y="93"/>
                    <a:pt x="37" y="93"/>
                  </a:cubicBezTo>
                  <a:moveTo>
                    <a:pt x="90" y="94"/>
                  </a:moveTo>
                  <a:cubicBezTo>
                    <a:pt x="85" y="94"/>
                    <a:pt x="79" y="90"/>
                    <a:pt x="77" y="84"/>
                  </a:cubicBezTo>
                  <a:cubicBezTo>
                    <a:pt x="76" y="79"/>
                    <a:pt x="77" y="75"/>
                    <a:pt x="81" y="71"/>
                  </a:cubicBezTo>
                  <a:cubicBezTo>
                    <a:pt x="82" y="69"/>
                    <a:pt x="84" y="68"/>
                    <a:pt x="87" y="68"/>
                  </a:cubicBezTo>
                  <a:cubicBezTo>
                    <a:pt x="88" y="67"/>
                    <a:pt x="90" y="67"/>
                    <a:pt x="92" y="67"/>
                  </a:cubicBezTo>
                  <a:cubicBezTo>
                    <a:pt x="96" y="67"/>
                    <a:pt x="99" y="69"/>
                    <a:pt x="101" y="73"/>
                  </a:cubicBezTo>
                  <a:cubicBezTo>
                    <a:pt x="104" y="79"/>
                    <a:pt x="104" y="85"/>
                    <a:pt x="99" y="90"/>
                  </a:cubicBezTo>
                  <a:cubicBezTo>
                    <a:pt x="97" y="92"/>
                    <a:pt x="93" y="94"/>
                    <a:pt x="90" y="94"/>
                  </a:cubicBezTo>
                  <a:moveTo>
                    <a:pt x="107" y="0"/>
                  </a:moveTo>
                  <a:cubicBezTo>
                    <a:pt x="83" y="4"/>
                    <a:pt x="65" y="24"/>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59" y="49"/>
                    <a:pt x="54" y="48"/>
                    <a:pt x="49" y="48"/>
                  </a:cubicBezTo>
                  <a:cubicBezTo>
                    <a:pt x="23" y="48"/>
                    <a:pt x="0" y="71"/>
                    <a:pt x="0" y="98"/>
                  </a:cubicBezTo>
                  <a:cubicBezTo>
                    <a:pt x="0" y="101"/>
                    <a:pt x="1" y="105"/>
                    <a:pt x="1" y="109"/>
                  </a:cubicBezTo>
                  <a:cubicBezTo>
                    <a:pt x="107" y="109"/>
                    <a:pt x="107" y="109"/>
                    <a:pt x="107" y="109"/>
                  </a:cubicBezTo>
                  <a:cubicBezTo>
                    <a:pt x="107" y="56"/>
                    <a:pt x="107" y="56"/>
                    <a:pt x="107" y="56"/>
                  </a:cubicBezTo>
                  <a:cubicBezTo>
                    <a:pt x="105" y="57"/>
                    <a:pt x="103" y="58"/>
                    <a:pt x="101" y="58"/>
                  </a:cubicBezTo>
                  <a:cubicBezTo>
                    <a:pt x="81" y="58"/>
                    <a:pt x="81" y="30"/>
                    <a:pt x="101" y="30"/>
                  </a:cubicBezTo>
                  <a:cubicBezTo>
                    <a:pt x="103" y="30"/>
                    <a:pt x="105" y="30"/>
                    <a:pt x="107" y="31"/>
                  </a:cubicBezTo>
                  <a:cubicBezTo>
                    <a:pt x="107" y="0"/>
                    <a:pt x="107" y="0"/>
                    <a:pt x="107"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53"/>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54"/>
            <p:cNvSpPr>
              <a:spLocks/>
            </p:cNvSpPr>
            <p:nvPr/>
          </p:nvSpPr>
          <p:spPr bwMode="auto">
            <a:xfrm>
              <a:off x="4114800" y="6373813"/>
              <a:ext cx="120650" cy="115888"/>
            </a:xfrm>
            <a:custGeom>
              <a:avLst/>
              <a:gdLst>
                <a:gd name="T0" fmla="*/ 16 w 28"/>
                <a:gd name="T1" fmla="*/ 0 h 27"/>
                <a:gd name="T2" fmla="*/ 11 w 28"/>
                <a:gd name="T3" fmla="*/ 1 h 27"/>
                <a:gd name="T4" fmla="*/ 5 w 28"/>
                <a:gd name="T5" fmla="*/ 4 h 27"/>
                <a:gd name="T6" fmla="*/ 1 w 28"/>
                <a:gd name="T7" fmla="*/ 17 h 27"/>
                <a:gd name="T8" fmla="*/ 14 w 28"/>
                <a:gd name="T9" fmla="*/ 27 h 27"/>
                <a:gd name="T10" fmla="*/ 23 w 28"/>
                <a:gd name="T11" fmla="*/ 23 h 27"/>
                <a:gd name="T12" fmla="*/ 25 w 28"/>
                <a:gd name="T13" fmla="*/ 6 h 27"/>
                <a:gd name="T14" fmla="*/ 16 w 2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16" y="0"/>
                  </a:moveTo>
                  <a:cubicBezTo>
                    <a:pt x="14" y="0"/>
                    <a:pt x="12" y="0"/>
                    <a:pt x="11" y="1"/>
                  </a:cubicBezTo>
                  <a:cubicBezTo>
                    <a:pt x="8" y="1"/>
                    <a:pt x="6" y="2"/>
                    <a:pt x="5" y="4"/>
                  </a:cubicBezTo>
                  <a:cubicBezTo>
                    <a:pt x="1" y="8"/>
                    <a:pt x="0" y="12"/>
                    <a:pt x="1" y="17"/>
                  </a:cubicBezTo>
                  <a:cubicBezTo>
                    <a:pt x="3" y="23"/>
                    <a:pt x="9" y="27"/>
                    <a:pt x="14" y="27"/>
                  </a:cubicBezTo>
                  <a:cubicBezTo>
                    <a:pt x="17" y="27"/>
                    <a:pt x="21" y="25"/>
                    <a:pt x="23" y="23"/>
                  </a:cubicBezTo>
                  <a:cubicBezTo>
                    <a:pt x="28" y="18"/>
                    <a:pt x="28" y="12"/>
                    <a:pt x="25" y="6"/>
                  </a:cubicBezTo>
                  <a:cubicBezTo>
                    <a:pt x="23" y="2"/>
                    <a:pt x="20"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55"/>
            <p:cNvSpPr>
              <a:spLocks/>
            </p:cNvSpPr>
            <p:nvPr/>
          </p:nvSpPr>
          <p:spPr bwMode="auto">
            <a:xfrm>
              <a:off x="4137025" y="6215063"/>
              <a:ext cx="111125" cy="119063"/>
            </a:xfrm>
            <a:custGeom>
              <a:avLst/>
              <a:gdLst>
                <a:gd name="T0" fmla="*/ 20 w 26"/>
                <a:gd name="T1" fmla="*/ 0 h 28"/>
                <a:gd name="T2" fmla="*/ 20 w 26"/>
                <a:gd name="T3" fmla="*/ 28 h 28"/>
                <a:gd name="T4" fmla="*/ 26 w 26"/>
                <a:gd name="T5" fmla="*/ 26 h 28"/>
                <a:gd name="T6" fmla="*/ 26 w 26"/>
                <a:gd name="T7" fmla="*/ 1 h 28"/>
                <a:gd name="T8" fmla="*/ 20 w 26"/>
                <a:gd name="T9" fmla="*/ 0 h 28"/>
              </a:gdLst>
              <a:ahLst/>
              <a:cxnLst>
                <a:cxn ang="0">
                  <a:pos x="T0" y="T1"/>
                </a:cxn>
                <a:cxn ang="0">
                  <a:pos x="T2" y="T3"/>
                </a:cxn>
                <a:cxn ang="0">
                  <a:pos x="T4" y="T5"/>
                </a:cxn>
                <a:cxn ang="0">
                  <a:pos x="T6" y="T7"/>
                </a:cxn>
                <a:cxn ang="0">
                  <a:pos x="T8" y="T9"/>
                </a:cxn>
              </a:cxnLst>
              <a:rect l="0" t="0" r="r" b="b"/>
              <a:pathLst>
                <a:path w="26" h="28">
                  <a:moveTo>
                    <a:pt x="20" y="0"/>
                  </a:moveTo>
                  <a:cubicBezTo>
                    <a:pt x="0" y="0"/>
                    <a:pt x="0" y="28"/>
                    <a:pt x="20" y="28"/>
                  </a:cubicBezTo>
                  <a:cubicBezTo>
                    <a:pt x="22" y="28"/>
                    <a:pt x="24" y="27"/>
                    <a:pt x="26" y="26"/>
                  </a:cubicBezTo>
                  <a:cubicBezTo>
                    <a:pt x="26" y="1"/>
                    <a:pt x="26" y="1"/>
                    <a:pt x="26" y="1"/>
                  </a:cubicBezTo>
                  <a:cubicBezTo>
                    <a:pt x="24" y="0"/>
                    <a:pt x="22" y="0"/>
                    <a:pt x="20"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62"/>
            <p:cNvSpPr>
              <a:spLocks/>
            </p:cNvSpPr>
            <p:nvPr/>
          </p:nvSpPr>
          <p:spPr bwMode="auto">
            <a:xfrm>
              <a:off x="2773363" y="6069013"/>
              <a:ext cx="158750" cy="698500"/>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63"/>
            <p:cNvSpPr>
              <a:spLocks/>
            </p:cNvSpPr>
            <p:nvPr/>
          </p:nvSpPr>
          <p:spPr bwMode="auto">
            <a:xfrm>
              <a:off x="2506663" y="5772150"/>
              <a:ext cx="531813" cy="561975"/>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7" name="Freeform 64"/>
            <p:cNvSpPr>
              <a:spLocks/>
            </p:cNvSpPr>
            <p:nvPr/>
          </p:nvSpPr>
          <p:spPr bwMode="auto">
            <a:xfrm>
              <a:off x="2597150" y="5915025"/>
              <a:ext cx="320675" cy="295275"/>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8" name="Freeform 65"/>
            <p:cNvSpPr>
              <a:spLocks/>
            </p:cNvSpPr>
            <p:nvPr/>
          </p:nvSpPr>
          <p:spPr bwMode="auto">
            <a:xfrm>
              <a:off x="2862263" y="6283325"/>
              <a:ext cx="236538" cy="188913"/>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9" name="Freeform 66"/>
            <p:cNvSpPr>
              <a:spLocks/>
            </p:cNvSpPr>
            <p:nvPr/>
          </p:nvSpPr>
          <p:spPr bwMode="auto">
            <a:xfrm>
              <a:off x="2047875" y="6154738"/>
              <a:ext cx="158750" cy="69850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0" name="Freeform 67"/>
            <p:cNvSpPr>
              <a:spLocks/>
            </p:cNvSpPr>
            <p:nvPr/>
          </p:nvSpPr>
          <p:spPr bwMode="auto">
            <a:xfrm>
              <a:off x="1939925" y="5857875"/>
              <a:ext cx="531813" cy="5619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Freeform 68"/>
            <p:cNvSpPr>
              <a:spLocks/>
            </p:cNvSpPr>
            <p:nvPr/>
          </p:nvSpPr>
          <p:spPr bwMode="auto">
            <a:xfrm>
              <a:off x="2060575" y="6000750"/>
              <a:ext cx="322263" cy="29527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2" name="Freeform 69"/>
            <p:cNvSpPr>
              <a:spLocks/>
            </p:cNvSpPr>
            <p:nvPr/>
          </p:nvSpPr>
          <p:spPr bwMode="auto">
            <a:xfrm>
              <a:off x="1879600" y="6369050"/>
              <a:ext cx="236538" cy="1889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Rectangle 70"/>
            <p:cNvSpPr>
              <a:spLocks noChangeArrowheads="1"/>
            </p:cNvSpPr>
            <p:nvPr/>
          </p:nvSpPr>
          <p:spPr bwMode="auto">
            <a:xfrm>
              <a:off x="5646738" y="5154613"/>
              <a:ext cx="257175" cy="806450"/>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4" name="Rectangle 71"/>
            <p:cNvSpPr>
              <a:spLocks noChangeArrowheads="1"/>
            </p:cNvSpPr>
            <p:nvPr/>
          </p:nvSpPr>
          <p:spPr bwMode="auto">
            <a:xfrm>
              <a:off x="5646738" y="5035550"/>
              <a:ext cx="257175" cy="1365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5" name="Freeform 72"/>
            <p:cNvSpPr>
              <a:spLocks/>
            </p:cNvSpPr>
            <p:nvPr/>
          </p:nvSpPr>
          <p:spPr bwMode="auto">
            <a:xfrm>
              <a:off x="4729163" y="5194300"/>
              <a:ext cx="1257300" cy="1350963"/>
            </a:xfrm>
            <a:custGeom>
              <a:avLst/>
              <a:gdLst>
                <a:gd name="T0" fmla="*/ 792 w 792"/>
                <a:gd name="T1" fmla="*/ 851 h 851"/>
                <a:gd name="T2" fmla="*/ 792 w 792"/>
                <a:gd name="T3" fmla="*/ 405 h 851"/>
                <a:gd name="T4" fmla="*/ 397 w 792"/>
                <a:gd name="T5" fmla="*/ 0 h 851"/>
                <a:gd name="T6" fmla="*/ 0 w 792"/>
                <a:gd name="T7" fmla="*/ 405 h 851"/>
                <a:gd name="T8" fmla="*/ 0 w 792"/>
                <a:gd name="T9" fmla="*/ 851 h 851"/>
                <a:gd name="T10" fmla="*/ 792 w 792"/>
                <a:gd name="T11" fmla="*/ 851 h 851"/>
              </a:gdLst>
              <a:ahLst/>
              <a:cxnLst>
                <a:cxn ang="0">
                  <a:pos x="T0" y="T1"/>
                </a:cxn>
                <a:cxn ang="0">
                  <a:pos x="T2" y="T3"/>
                </a:cxn>
                <a:cxn ang="0">
                  <a:pos x="T4" y="T5"/>
                </a:cxn>
                <a:cxn ang="0">
                  <a:pos x="T6" y="T7"/>
                </a:cxn>
                <a:cxn ang="0">
                  <a:pos x="T8" y="T9"/>
                </a:cxn>
                <a:cxn ang="0">
                  <a:pos x="T10" y="T11"/>
                </a:cxn>
              </a:cxnLst>
              <a:rect l="0" t="0" r="r" b="b"/>
              <a:pathLst>
                <a:path w="792" h="851">
                  <a:moveTo>
                    <a:pt x="792" y="851"/>
                  </a:moveTo>
                  <a:lnTo>
                    <a:pt x="792" y="405"/>
                  </a:lnTo>
                  <a:lnTo>
                    <a:pt x="397" y="0"/>
                  </a:lnTo>
                  <a:lnTo>
                    <a:pt x="0" y="405"/>
                  </a:lnTo>
                  <a:lnTo>
                    <a:pt x="0" y="851"/>
                  </a:lnTo>
                  <a:lnTo>
                    <a:pt x="792" y="851"/>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6" name="Freeform 73"/>
            <p:cNvSpPr>
              <a:spLocks/>
            </p:cNvSpPr>
            <p:nvPr/>
          </p:nvSpPr>
          <p:spPr bwMode="auto">
            <a:xfrm>
              <a:off x="4651375" y="5103813"/>
              <a:ext cx="1408113" cy="814388"/>
            </a:xfrm>
            <a:custGeom>
              <a:avLst/>
              <a:gdLst>
                <a:gd name="T0" fmla="*/ 22 w 328"/>
                <a:gd name="T1" fmla="*/ 185 h 190"/>
                <a:gd name="T2" fmla="*/ 163 w 328"/>
                <a:gd name="T3" fmla="*/ 37 h 190"/>
                <a:gd name="T4" fmla="*/ 307 w 328"/>
                <a:gd name="T5" fmla="*/ 190 h 190"/>
                <a:gd name="T6" fmla="*/ 328 w 328"/>
                <a:gd name="T7" fmla="*/ 170 h 190"/>
                <a:gd name="T8" fmla="*/ 174 w 328"/>
                <a:gd name="T9" fmla="*/ 5 h 190"/>
                <a:gd name="T10" fmla="*/ 163 w 328"/>
                <a:gd name="T11" fmla="*/ 0 h 190"/>
                <a:gd name="T12" fmla="*/ 153 w 328"/>
                <a:gd name="T13" fmla="*/ 5 h 190"/>
                <a:gd name="T14" fmla="*/ 0 w 328"/>
                <a:gd name="T15" fmla="*/ 164 h 190"/>
                <a:gd name="T16" fmla="*/ 22 w 328"/>
                <a:gd name="T17"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190">
                  <a:moveTo>
                    <a:pt x="22" y="185"/>
                  </a:moveTo>
                  <a:cubicBezTo>
                    <a:pt x="163" y="37"/>
                    <a:pt x="163" y="37"/>
                    <a:pt x="163" y="37"/>
                  </a:cubicBezTo>
                  <a:cubicBezTo>
                    <a:pt x="307" y="190"/>
                    <a:pt x="307" y="190"/>
                    <a:pt x="307" y="190"/>
                  </a:cubicBezTo>
                  <a:cubicBezTo>
                    <a:pt x="328" y="170"/>
                    <a:pt x="328" y="170"/>
                    <a:pt x="328" y="170"/>
                  </a:cubicBezTo>
                  <a:cubicBezTo>
                    <a:pt x="174" y="5"/>
                    <a:pt x="174" y="5"/>
                    <a:pt x="174" y="5"/>
                  </a:cubicBezTo>
                  <a:cubicBezTo>
                    <a:pt x="171" y="2"/>
                    <a:pt x="167" y="0"/>
                    <a:pt x="163" y="0"/>
                  </a:cubicBezTo>
                  <a:cubicBezTo>
                    <a:pt x="159" y="0"/>
                    <a:pt x="155" y="2"/>
                    <a:pt x="153" y="5"/>
                  </a:cubicBezTo>
                  <a:cubicBezTo>
                    <a:pt x="0" y="164"/>
                    <a:pt x="0" y="164"/>
                    <a:pt x="0" y="164"/>
                  </a:cubicBezTo>
                  <a:cubicBezTo>
                    <a:pt x="22" y="185"/>
                    <a:pt x="22" y="185"/>
                    <a:pt x="22" y="185"/>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74"/>
            <p:cNvSpPr>
              <a:spLocks/>
            </p:cNvSpPr>
            <p:nvPr/>
          </p:nvSpPr>
          <p:spPr bwMode="auto">
            <a:xfrm>
              <a:off x="4883150" y="5927725"/>
              <a:ext cx="153988" cy="350838"/>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75"/>
            <p:cNvSpPr>
              <a:spLocks/>
            </p:cNvSpPr>
            <p:nvPr/>
          </p:nvSpPr>
          <p:spPr bwMode="auto">
            <a:xfrm>
              <a:off x="4840288" y="5884863"/>
              <a:ext cx="239713" cy="436563"/>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76"/>
            <p:cNvSpPr>
              <a:spLocks/>
            </p:cNvSpPr>
            <p:nvPr/>
          </p:nvSpPr>
          <p:spPr bwMode="auto">
            <a:xfrm>
              <a:off x="5694363" y="5927725"/>
              <a:ext cx="158750" cy="350838"/>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77"/>
            <p:cNvSpPr>
              <a:spLocks/>
            </p:cNvSpPr>
            <p:nvPr/>
          </p:nvSpPr>
          <p:spPr bwMode="auto">
            <a:xfrm>
              <a:off x="5651500" y="5884863"/>
              <a:ext cx="239713" cy="436563"/>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Oval 78"/>
            <p:cNvSpPr>
              <a:spLocks noChangeArrowheads="1"/>
            </p:cNvSpPr>
            <p:nvPr/>
          </p:nvSpPr>
          <p:spPr bwMode="auto">
            <a:xfrm>
              <a:off x="5192713" y="5549900"/>
              <a:ext cx="330200" cy="330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79"/>
            <p:cNvSpPr>
              <a:spLocks/>
            </p:cNvSpPr>
            <p:nvPr/>
          </p:nvSpPr>
          <p:spPr bwMode="auto">
            <a:xfrm>
              <a:off x="5149850" y="5511800"/>
              <a:ext cx="415925" cy="411163"/>
            </a:xfrm>
            <a:custGeom>
              <a:avLst/>
              <a:gdLst>
                <a:gd name="T0" fmla="*/ 10 w 97"/>
                <a:gd name="T1" fmla="*/ 48 h 96"/>
                <a:gd name="T2" fmla="*/ 20 w 97"/>
                <a:gd name="T3" fmla="*/ 48 h 96"/>
                <a:gd name="T4" fmla="*/ 28 w 97"/>
                <a:gd name="T5" fmla="*/ 28 h 96"/>
                <a:gd name="T6" fmla="*/ 48 w 97"/>
                <a:gd name="T7" fmla="*/ 19 h 96"/>
                <a:gd name="T8" fmla="*/ 69 w 97"/>
                <a:gd name="T9" fmla="*/ 28 h 96"/>
                <a:gd name="T10" fmla="*/ 77 w 97"/>
                <a:gd name="T11" fmla="*/ 48 h 96"/>
                <a:gd name="T12" fmla="*/ 69 w 97"/>
                <a:gd name="T13" fmla="*/ 68 h 96"/>
                <a:gd name="T14" fmla="*/ 48 w 97"/>
                <a:gd name="T15" fmla="*/ 76 h 96"/>
                <a:gd name="T16" fmla="*/ 28 w 97"/>
                <a:gd name="T17" fmla="*/ 68 h 96"/>
                <a:gd name="T18" fmla="*/ 20 w 97"/>
                <a:gd name="T19" fmla="*/ 48 h 96"/>
                <a:gd name="T20" fmla="*/ 10 w 97"/>
                <a:gd name="T21" fmla="*/ 48 h 96"/>
                <a:gd name="T22" fmla="*/ 0 w 97"/>
                <a:gd name="T23" fmla="*/ 48 h 96"/>
                <a:gd name="T24" fmla="*/ 48 w 97"/>
                <a:gd name="T25" fmla="*/ 96 h 96"/>
                <a:gd name="T26" fmla="*/ 97 w 97"/>
                <a:gd name="T27" fmla="*/ 48 h 96"/>
                <a:gd name="T28" fmla="*/ 48 w 97"/>
                <a:gd name="T29" fmla="*/ 0 h 96"/>
                <a:gd name="T30" fmla="*/ 0 w 97"/>
                <a:gd name="T31" fmla="*/ 48 h 96"/>
                <a:gd name="T32" fmla="*/ 10 w 97"/>
                <a:gd name="T3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6">
                  <a:moveTo>
                    <a:pt x="10" y="48"/>
                  </a:moveTo>
                  <a:cubicBezTo>
                    <a:pt x="20" y="48"/>
                    <a:pt x="20" y="48"/>
                    <a:pt x="20" y="48"/>
                  </a:cubicBezTo>
                  <a:cubicBezTo>
                    <a:pt x="20" y="40"/>
                    <a:pt x="23" y="33"/>
                    <a:pt x="28" y="28"/>
                  </a:cubicBezTo>
                  <a:cubicBezTo>
                    <a:pt x="34" y="22"/>
                    <a:pt x="41" y="19"/>
                    <a:pt x="48" y="19"/>
                  </a:cubicBezTo>
                  <a:cubicBezTo>
                    <a:pt x="56" y="19"/>
                    <a:pt x="63" y="22"/>
                    <a:pt x="69" y="28"/>
                  </a:cubicBezTo>
                  <a:cubicBezTo>
                    <a:pt x="74" y="33"/>
                    <a:pt x="77" y="40"/>
                    <a:pt x="77" y="48"/>
                  </a:cubicBezTo>
                  <a:cubicBezTo>
                    <a:pt x="77" y="56"/>
                    <a:pt x="74" y="63"/>
                    <a:pt x="69" y="68"/>
                  </a:cubicBezTo>
                  <a:cubicBezTo>
                    <a:pt x="63" y="73"/>
                    <a:pt x="56" y="76"/>
                    <a:pt x="48" y="76"/>
                  </a:cubicBezTo>
                  <a:cubicBezTo>
                    <a:pt x="41" y="76"/>
                    <a:pt x="34" y="73"/>
                    <a:pt x="28" y="68"/>
                  </a:cubicBezTo>
                  <a:cubicBezTo>
                    <a:pt x="23" y="63"/>
                    <a:pt x="20" y="56"/>
                    <a:pt x="20" y="48"/>
                  </a:cubicBezTo>
                  <a:cubicBezTo>
                    <a:pt x="10" y="48"/>
                    <a:pt x="10" y="48"/>
                    <a:pt x="10" y="48"/>
                  </a:cubicBezTo>
                  <a:cubicBezTo>
                    <a:pt x="0" y="48"/>
                    <a:pt x="0" y="48"/>
                    <a:pt x="0" y="48"/>
                  </a:cubicBezTo>
                  <a:cubicBezTo>
                    <a:pt x="0" y="74"/>
                    <a:pt x="22" y="96"/>
                    <a:pt x="48" y="96"/>
                  </a:cubicBezTo>
                  <a:cubicBezTo>
                    <a:pt x="75" y="96"/>
                    <a:pt x="97" y="74"/>
                    <a:pt x="97" y="48"/>
                  </a:cubicBezTo>
                  <a:cubicBezTo>
                    <a:pt x="97" y="21"/>
                    <a:pt x="75" y="0"/>
                    <a:pt x="48" y="0"/>
                  </a:cubicBezTo>
                  <a:cubicBezTo>
                    <a:pt x="22" y="0"/>
                    <a:pt x="0" y="21"/>
                    <a:pt x="0" y="48"/>
                  </a:cubicBezTo>
                  <a:lnTo>
                    <a:pt x="10" y="48"/>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3" name="Rectangle 80"/>
            <p:cNvSpPr>
              <a:spLocks noChangeArrowheads="1"/>
            </p:cNvSpPr>
            <p:nvPr/>
          </p:nvSpPr>
          <p:spPr bwMode="auto">
            <a:xfrm>
              <a:off x="5195888" y="6119813"/>
              <a:ext cx="322263" cy="425450"/>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4" name="Freeform 81"/>
            <p:cNvSpPr>
              <a:spLocks/>
            </p:cNvSpPr>
            <p:nvPr/>
          </p:nvSpPr>
          <p:spPr bwMode="auto">
            <a:xfrm>
              <a:off x="6145213" y="5519738"/>
              <a:ext cx="496888" cy="827088"/>
            </a:xfrm>
            <a:custGeom>
              <a:avLst/>
              <a:gdLst>
                <a:gd name="T0" fmla="*/ 313 w 313"/>
                <a:gd name="T1" fmla="*/ 521 h 521"/>
                <a:gd name="T2" fmla="*/ 156 w 313"/>
                <a:gd name="T3" fmla="*/ 0 h 521"/>
                <a:gd name="T4" fmla="*/ 0 w 313"/>
                <a:gd name="T5" fmla="*/ 521 h 521"/>
                <a:gd name="T6" fmla="*/ 313 w 313"/>
                <a:gd name="T7" fmla="*/ 521 h 521"/>
              </a:gdLst>
              <a:ahLst/>
              <a:cxnLst>
                <a:cxn ang="0">
                  <a:pos x="T0" y="T1"/>
                </a:cxn>
                <a:cxn ang="0">
                  <a:pos x="T2" y="T3"/>
                </a:cxn>
                <a:cxn ang="0">
                  <a:pos x="T4" y="T5"/>
                </a:cxn>
                <a:cxn ang="0">
                  <a:pos x="T6" y="T7"/>
                </a:cxn>
              </a:cxnLst>
              <a:rect l="0" t="0" r="r" b="b"/>
              <a:pathLst>
                <a:path w="313" h="521">
                  <a:moveTo>
                    <a:pt x="313" y="521"/>
                  </a:moveTo>
                  <a:lnTo>
                    <a:pt x="156" y="0"/>
                  </a:lnTo>
                  <a:lnTo>
                    <a:pt x="0" y="521"/>
                  </a:lnTo>
                  <a:lnTo>
                    <a:pt x="313" y="521"/>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5" name="Freeform 82"/>
            <p:cNvSpPr>
              <a:spLocks/>
            </p:cNvSpPr>
            <p:nvPr/>
          </p:nvSpPr>
          <p:spPr bwMode="auto">
            <a:xfrm>
              <a:off x="6342063" y="5875338"/>
              <a:ext cx="107950" cy="673100"/>
            </a:xfrm>
            <a:custGeom>
              <a:avLst/>
              <a:gdLst>
                <a:gd name="T0" fmla="*/ 68 w 68"/>
                <a:gd name="T1" fmla="*/ 424 h 424"/>
                <a:gd name="T2" fmla="*/ 32 w 68"/>
                <a:gd name="T3" fmla="*/ 0 h 424"/>
                <a:gd name="T4" fmla="*/ 0 w 68"/>
                <a:gd name="T5" fmla="*/ 424 h 424"/>
                <a:gd name="T6" fmla="*/ 68 w 68"/>
                <a:gd name="T7" fmla="*/ 424 h 424"/>
              </a:gdLst>
              <a:ahLst/>
              <a:cxnLst>
                <a:cxn ang="0">
                  <a:pos x="T0" y="T1"/>
                </a:cxn>
                <a:cxn ang="0">
                  <a:pos x="T2" y="T3"/>
                </a:cxn>
                <a:cxn ang="0">
                  <a:pos x="T4" y="T5"/>
                </a:cxn>
                <a:cxn ang="0">
                  <a:pos x="T6" y="T7"/>
                </a:cxn>
              </a:cxnLst>
              <a:rect l="0" t="0" r="r" b="b"/>
              <a:pathLst>
                <a:path w="68" h="424">
                  <a:moveTo>
                    <a:pt x="68" y="424"/>
                  </a:moveTo>
                  <a:lnTo>
                    <a:pt x="32" y="0"/>
                  </a:lnTo>
                  <a:lnTo>
                    <a:pt x="0" y="424"/>
                  </a:lnTo>
                  <a:lnTo>
                    <a:pt x="68" y="424"/>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86" name="组合 85"/>
            <p:cNvGrpSpPr/>
            <p:nvPr/>
          </p:nvGrpSpPr>
          <p:grpSpPr>
            <a:xfrm>
              <a:off x="395288" y="5437503"/>
              <a:ext cx="498475" cy="1310960"/>
              <a:chOff x="395288" y="5237478"/>
              <a:chExt cx="498475" cy="1310960"/>
            </a:xfrm>
          </p:grpSpPr>
          <p:sp>
            <p:nvSpPr>
              <p:cNvPr id="120" name="Freeform 83"/>
              <p:cNvSpPr>
                <a:spLocks/>
              </p:cNvSpPr>
              <p:nvPr/>
            </p:nvSpPr>
            <p:spPr bwMode="auto">
              <a:xfrm>
                <a:off x="395288" y="5237478"/>
                <a:ext cx="498475" cy="827088"/>
              </a:xfrm>
              <a:custGeom>
                <a:avLst/>
                <a:gdLst>
                  <a:gd name="T0" fmla="*/ 314 w 314"/>
                  <a:gd name="T1" fmla="*/ 521 h 521"/>
                  <a:gd name="T2" fmla="*/ 157 w 314"/>
                  <a:gd name="T3" fmla="*/ 0 h 521"/>
                  <a:gd name="T4" fmla="*/ 0 w 314"/>
                  <a:gd name="T5" fmla="*/ 521 h 521"/>
                  <a:gd name="T6" fmla="*/ 314 w 314"/>
                  <a:gd name="T7" fmla="*/ 521 h 521"/>
                </a:gdLst>
                <a:ahLst/>
                <a:cxnLst>
                  <a:cxn ang="0">
                    <a:pos x="T0" y="T1"/>
                  </a:cxn>
                  <a:cxn ang="0">
                    <a:pos x="T2" y="T3"/>
                  </a:cxn>
                  <a:cxn ang="0">
                    <a:pos x="T4" y="T5"/>
                  </a:cxn>
                  <a:cxn ang="0">
                    <a:pos x="T6" y="T7"/>
                  </a:cxn>
                </a:cxnLst>
                <a:rect l="0" t="0" r="r" b="b"/>
                <a:pathLst>
                  <a:path w="314" h="521">
                    <a:moveTo>
                      <a:pt x="314" y="521"/>
                    </a:moveTo>
                    <a:lnTo>
                      <a:pt x="157" y="0"/>
                    </a:lnTo>
                    <a:lnTo>
                      <a:pt x="0" y="521"/>
                    </a:lnTo>
                    <a:lnTo>
                      <a:pt x="314" y="521"/>
                    </a:lnTo>
                    <a:close/>
                  </a:path>
                </a:pathLst>
              </a:custGeom>
              <a:solidFill>
                <a:srgbClr val="F590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1" name="Freeform 84"/>
              <p:cNvSpPr>
                <a:spLocks/>
              </p:cNvSpPr>
              <p:nvPr/>
            </p:nvSpPr>
            <p:spPr bwMode="auto">
              <a:xfrm>
                <a:off x="593725" y="5875338"/>
                <a:ext cx="106363" cy="673100"/>
              </a:xfrm>
              <a:custGeom>
                <a:avLst/>
                <a:gdLst>
                  <a:gd name="T0" fmla="*/ 67 w 67"/>
                  <a:gd name="T1" fmla="*/ 424 h 424"/>
                  <a:gd name="T2" fmla="*/ 32 w 67"/>
                  <a:gd name="T3" fmla="*/ 0 h 424"/>
                  <a:gd name="T4" fmla="*/ 0 w 67"/>
                  <a:gd name="T5" fmla="*/ 424 h 424"/>
                  <a:gd name="T6" fmla="*/ 67 w 67"/>
                  <a:gd name="T7" fmla="*/ 424 h 424"/>
                </a:gdLst>
                <a:ahLst/>
                <a:cxnLst>
                  <a:cxn ang="0">
                    <a:pos x="T0" y="T1"/>
                  </a:cxn>
                  <a:cxn ang="0">
                    <a:pos x="T2" y="T3"/>
                  </a:cxn>
                  <a:cxn ang="0">
                    <a:pos x="T4" y="T5"/>
                  </a:cxn>
                  <a:cxn ang="0">
                    <a:pos x="T6" y="T7"/>
                  </a:cxn>
                </a:cxnLst>
                <a:rect l="0" t="0" r="r" b="b"/>
                <a:pathLst>
                  <a:path w="67" h="424">
                    <a:moveTo>
                      <a:pt x="67" y="424"/>
                    </a:moveTo>
                    <a:lnTo>
                      <a:pt x="32" y="0"/>
                    </a:lnTo>
                    <a:lnTo>
                      <a:pt x="0" y="424"/>
                    </a:lnTo>
                    <a:lnTo>
                      <a:pt x="67" y="424"/>
                    </a:lnTo>
                    <a:close/>
                  </a:path>
                </a:pathLst>
              </a:custGeom>
              <a:solidFill>
                <a:srgbClr val="8E5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87" name="Freeform 85"/>
            <p:cNvSpPr>
              <a:spLocks/>
            </p:cNvSpPr>
            <p:nvPr/>
          </p:nvSpPr>
          <p:spPr bwMode="auto">
            <a:xfrm>
              <a:off x="654050" y="5434013"/>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FFE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8" name="Freeform 86"/>
            <p:cNvSpPr>
              <a:spLocks/>
            </p:cNvSpPr>
            <p:nvPr/>
          </p:nvSpPr>
          <p:spPr bwMode="auto">
            <a:xfrm>
              <a:off x="914400" y="5884863"/>
              <a:ext cx="387350" cy="882650"/>
            </a:xfrm>
            <a:custGeom>
              <a:avLst/>
              <a:gdLst>
                <a:gd name="T0" fmla="*/ 244 w 244"/>
                <a:gd name="T1" fmla="*/ 97 h 556"/>
                <a:gd name="T2" fmla="*/ 138 w 244"/>
                <a:gd name="T3" fmla="*/ 159 h 556"/>
                <a:gd name="T4" fmla="*/ 122 w 244"/>
                <a:gd name="T5" fmla="*/ 0 h 556"/>
                <a:gd name="T6" fmla="*/ 106 w 244"/>
                <a:gd name="T7" fmla="*/ 159 h 556"/>
                <a:gd name="T8" fmla="*/ 0 w 244"/>
                <a:gd name="T9" fmla="*/ 97 h 556"/>
                <a:gd name="T10" fmla="*/ 98 w 244"/>
                <a:gd name="T11" fmla="*/ 210 h 556"/>
                <a:gd name="T12" fmla="*/ 100 w 244"/>
                <a:gd name="T13" fmla="*/ 556 h 556"/>
                <a:gd name="T14" fmla="*/ 152 w 244"/>
                <a:gd name="T15" fmla="*/ 556 h 556"/>
                <a:gd name="T16" fmla="*/ 146 w 244"/>
                <a:gd name="T17" fmla="*/ 210 h 556"/>
                <a:gd name="T18" fmla="*/ 244 w 244"/>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556">
                  <a:moveTo>
                    <a:pt x="244" y="97"/>
                  </a:moveTo>
                  <a:lnTo>
                    <a:pt x="138" y="159"/>
                  </a:lnTo>
                  <a:lnTo>
                    <a:pt x="122" y="0"/>
                  </a:lnTo>
                  <a:lnTo>
                    <a:pt x="106" y="159"/>
                  </a:lnTo>
                  <a:lnTo>
                    <a:pt x="0" y="97"/>
                  </a:lnTo>
                  <a:lnTo>
                    <a:pt x="98" y="210"/>
                  </a:lnTo>
                  <a:lnTo>
                    <a:pt x="100" y="556"/>
                  </a:lnTo>
                  <a:lnTo>
                    <a:pt x="152" y="556"/>
                  </a:lnTo>
                  <a:lnTo>
                    <a:pt x="146" y="210"/>
                  </a:lnTo>
                  <a:lnTo>
                    <a:pt x="244"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9" name="Rectangle 87"/>
            <p:cNvSpPr>
              <a:spLocks noChangeArrowheads="1"/>
            </p:cNvSpPr>
            <p:nvPr/>
          </p:nvSpPr>
          <p:spPr bwMode="auto">
            <a:xfrm>
              <a:off x="10709275" y="6030913"/>
              <a:ext cx="120650"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0" name="Freeform 88"/>
            <p:cNvSpPr>
              <a:spLocks/>
            </p:cNvSpPr>
            <p:nvPr/>
          </p:nvSpPr>
          <p:spPr bwMode="auto">
            <a:xfrm>
              <a:off x="10709275" y="6030913"/>
              <a:ext cx="120650" cy="514350"/>
            </a:xfrm>
            <a:custGeom>
              <a:avLst/>
              <a:gdLst>
                <a:gd name="T0" fmla="*/ 0 w 76"/>
                <a:gd name="T1" fmla="*/ 0 h 324"/>
                <a:gd name="T2" fmla="*/ 0 w 76"/>
                <a:gd name="T3" fmla="*/ 324 h 324"/>
                <a:gd name="T4" fmla="*/ 76 w 76"/>
                <a:gd name="T5" fmla="*/ 324 h 324"/>
                <a:gd name="T6" fmla="*/ 76 w 76"/>
                <a:gd name="T7" fmla="*/ 0 h 324"/>
              </a:gdLst>
              <a:ahLst/>
              <a:cxnLst>
                <a:cxn ang="0">
                  <a:pos x="T0" y="T1"/>
                </a:cxn>
                <a:cxn ang="0">
                  <a:pos x="T2" y="T3"/>
                </a:cxn>
                <a:cxn ang="0">
                  <a:pos x="T4" y="T5"/>
                </a:cxn>
                <a:cxn ang="0">
                  <a:pos x="T6" y="T7"/>
                </a:cxn>
              </a:cxnLst>
              <a:rect l="0" t="0" r="r" b="b"/>
              <a:pathLst>
                <a:path w="76" h="324">
                  <a:moveTo>
                    <a:pt x="0" y="0"/>
                  </a:moveTo>
                  <a:lnTo>
                    <a:pt x="0" y="324"/>
                  </a:lnTo>
                  <a:lnTo>
                    <a:pt x="76" y="32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1" name="Rectangle 89"/>
            <p:cNvSpPr>
              <a:spLocks noChangeArrowheads="1"/>
            </p:cNvSpPr>
            <p:nvPr/>
          </p:nvSpPr>
          <p:spPr bwMode="auto">
            <a:xfrm>
              <a:off x="10401300"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2" name="Freeform 90"/>
            <p:cNvSpPr>
              <a:spLocks/>
            </p:cNvSpPr>
            <p:nvPr/>
          </p:nvSpPr>
          <p:spPr bwMode="auto">
            <a:xfrm>
              <a:off x="10401300"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3" name="Rectangle 91"/>
            <p:cNvSpPr>
              <a:spLocks noChangeArrowheads="1"/>
            </p:cNvSpPr>
            <p:nvPr/>
          </p:nvSpPr>
          <p:spPr bwMode="auto">
            <a:xfrm>
              <a:off x="101266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4" name="Freeform 92"/>
            <p:cNvSpPr>
              <a:spLocks/>
            </p:cNvSpPr>
            <p:nvPr/>
          </p:nvSpPr>
          <p:spPr bwMode="auto">
            <a:xfrm>
              <a:off x="101266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5" name="Rectangle 93"/>
            <p:cNvSpPr>
              <a:spLocks noChangeArrowheads="1"/>
            </p:cNvSpPr>
            <p:nvPr/>
          </p:nvSpPr>
          <p:spPr bwMode="auto">
            <a:xfrm>
              <a:off x="98345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6" name="Freeform 94"/>
            <p:cNvSpPr>
              <a:spLocks/>
            </p:cNvSpPr>
            <p:nvPr/>
          </p:nvSpPr>
          <p:spPr bwMode="auto">
            <a:xfrm>
              <a:off x="98345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7" name="Rectangle 95"/>
            <p:cNvSpPr>
              <a:spLocks noChangeArrowheads="1"/>
            </p:cNvSpPr>
            <p:nvPr/>
          </p:nvSpPr>
          <p:spPr bwMode="auto">
            <a:xfrm>
              <a:off x="9885363" y="6218238"/>
              <a:ext cx="858838" cy="155575"/>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8" name="Freeform 96"/>
            <p:cNvSpPr>
              <a:spLocks/>
            </p:cNvSpPr>
            <p:nvPr/>
          </p:nvSpPr>
          <p:spPr bwMode="auto">
            <a:xfrm>
              <a:off x="9885363" y="6218238"/>
              <a:ext cx="858838" cy="155575"/>
            </a:xfrm>
            <a:custGeom>
              <a:avLst/>
              <a:gdLst>
                <a:gd name="T0" fmla="*/ 0 w 541"/>
                <a:gd name="T1" fmla="*/ 98 h 98"/>
                <a:gd name="T2" fmla="*/ 541 w 541"/>
                <a:gd name="T3" fmla="*/ 98 h 98"/>
                <a:gd name="T4" fmla="*/ 541 w 541"/>
                <a:gd name="T5" fmla="*/ 0 h 98"/>
                <a:gd name="T6" fmla="*/ 0 w 541"/>
                <a:gd name="T7" fmla="*/ 0 h 98"/>
              </a:gdLst>
              <a:ahLst/>
              <a:cxnLst>
                <a:cxn ang="0">
                  <a:pos x="T0" y="T1"/>
                </a:cxn>
                <a:cxn ang="0">
                  <a:pos x="T2" y="T3"/>
                </a:cxn>
                <a:cxn ang="0">
                  <a:pos x="T4" y="T5"/>
                </a:cxn>
                <a:cxn ang="0">
                  <a:pos x="T6" y="T7"/>
                </a:cxn>
              </a:cxnLst>
              <a:rect l="0" t="0" r="r" b="b"/>
              <a:pathLst>
                <a:path w="541" h="98">
                  <a:moveTo>
                    <a:pt x="0" y="98"/>
                  </a:moveTo>
                  <a:lnTo>
                    <a:pt x="541" y="98"/>
                  </a:lnTo>
                  <a:lnTo>
                    <a:pt x="54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9" name="Freeform 97"/>
            <p:cNvSpPr>
              <a:spLocks/>
            </p:cNvSpPr>
            <p:nvPr/>
          </p:nvSpPr>
          <p:spPr bwMode="auto">
            <a:xfrm>
              <a:off x="6762750" y="5824538"/>
              <a:ext cx="1355725" cy="617538"/>
            </a:xfrm>
            <a:custGeom>
              <a:avLst/>
              <a:gdLst>
                <a:gd name="T0" fmla="*/ 48 w 316"/>
                <a:gd name="T1" fmla="*/ 56 h 144"/>
                <a:gd name="T2" fmla="*/ 80 w 316"/>
                <a:gd name="T3" fmla="*/ 56 h 144"/>
                <a:gd name="T4" fmla="*/ 80 w 316"/>
                <a:gd name="T5" fmla="*/ 45 h 144"/>
                <a:gd name="T6" fmla="*/ 122 w 316"/>
                <a:gd name="T7" fmla="*/ 0 h 144"/>
                <a:gd name="T8" fmla="*/ 213 w 316"/>
                <a:gd name="T9" fmla="*/ 0 h 144"/>
                <a:gd name="T10" fmla="*/ 256 w 316"/>
                <a:gd name="T11" fmla="*/ 45 h 144"/>
                <a:gd name="T12" fmla="*/ 256 w 316"/>
                <a:gd name="T13" fmla="*/ 56 h 144"/>
                <a:gd name="T14" fmla="*/ 272 w 316"/>
                <a:gd name="T15" fmla="*/ 56 h 144"/>
                <a:gd name="T16" fmla="*/ 316 w 316"/>
                <a:gd name="T17" fmla="*/ 101 h 144"/>
                <a:gd name="T18" fmla="*/ 316 w 316"/>
                <a:gd name="T19" fmla="*/ 99 h 144"/>
                <a:gd name="T20" fmla="*/ 272 w 316"/>
                <a:gd name="T21" fmla="*/ 144 h 144"/>
                <a:gd name="T22" fmla="*/ 201 w 316"/>
                <a:gd name="T23" fmla="*/ 144 h 144"/>
                <a:gd name="T24" fmla="*/ 181 w 316"/>
                <a:gd name="T25" fmla="*/ 144 h 144"/>
                <a:gd name="T26" fmla="*/ 48 w 316"/>
                <a:gd name="T27" fmla="*/ 144 h 144"/>
                <a:gd name="T28" fmla="*/ 0 w 316"/>
                <a:gd name="T29" fmla="*/ 99 h 144"/>
                <a:gd name="T30" fmla="*/ 0 w 316"/>
                <a:gd name="T31" fmla="*/ 101 h 144"/>
                <a:gd name="T32" fmla="*/ 48 w 316"/>
                <a:gd name="T33"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144">
                  <a:moveTo>
                    <a:pt x="48" y="56"/>
                  </a:moveTo>
                  <a:cubicBezTo>
                    <a:pt x="80" y="56"/>
                    <a:pt x="80" y="56"/>
                    <a:pt x="80" y="56"/>
                  </a:cubicBezTo>
                  <a:cubicBezTo>
                    <a:pt x="80" y="45"/>
                    <a:pt x="80" y="45"/>
                    <a:pt x="80" y="45"/>
                  </a:cubicBezTo>
                  <a:cubicBezTo>
                    <a:pt x="80" y="20"/>
                    <a:pt x="98" y="0"/>
                    <a:pt x="122" y="0"/>
                  </a:cubicBezTo>
                  <a:cubicBezTo>
                    <a:pt x="213" y="0"/>
                    <a:pt x="213" y="0"/>
                    <a:pt x="213" y="0"/>
                  </a:cubicBezTo>
                  <a:cubicBezTo>
                    <a:pt x="237" y="0"/>
                    <a:pt x="256" y="20"/>
                    <a:pt x="256" y="45"/>
                  </a:cubicBezTo>
                  <a:cubicBezTo>
                    <a:pt x="256" y="56"/>
                    <a:pt x="256" y="56"/>
                    <a:pt x="256" y="56"/>
                  </a:cubicBezTo>
                  <a:cubicBezTo>
                    <a:pt x="272" y="56"/>
                    <a:pt x="272" y="56"/>
                    <a:pt x="272" y="56"/>
                  </a:cubicBezTo>
                  <a:cubicBezTo>
                    <a:pt x="296" y="56"/>
                    <a:pt x="316" y="76"/>
                    <a:pt x="316" y="101"/>
                  </a:cubicBezTo>
                  <a:cubicBezTo>
                    <a:pt x="316" y="99"/>
                    <a:pt x="316" y="99"/>
                    <a:pt x="316" y="99"/>
                  </a:cubicBezTo>
                  <a:cubicBezTo>
                    <a:pt x="316" y="123"/>
                    <a:pt x="296" y="144"/>
                    <a:pt x="272" y="144"/>
                  </a:cubicBezTo>
                  <a:cubicBezTo>
                    <a:pt x="201" y="144"/>
                    <a:pt x="201" y="144"/>
                    <a:pt x="201" y="144"/>
                  </a:cubicBezTo>
                  <a:cubicBezTo>
                    <a:pt x="181" y="144"/>
                    <a:pt x="181" y="144"/>
                    <a:pt x="181" y="144"/>
                  </a:cubicBezTo>
                  <a:cubicBezTo>
                    <a:pt x="48" y="144"/>
                    <a:pt x="48" y="144"/>
                    <a:pt x="48" y="144"/>
                  </a:cubicBezTo>
                  <a:cubicBezTo>
                    <a:pt x="24" y="144"/>
                    <a:pt x="0" y="123"/>
                    <a:pt x="0" y="99"/>
                  </a:cubicBezTo>
                  <a:cubicBezTo>
                    <a:pt x="0" y="101"/>
                    <a:pt x="0" y="101"/>
                    <a:pt x="0" y="101"/>
                  </a:cubicBezTo>
                  <a:cubicBezTo>
                    <a:pt x="0" y="76"/>
                    <a:pt x="24" y="56"/>
                    <a:pt x="48" y="5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0" name="Freeform 98"/>
            <p:cNvSpPr>
              <a:spLocks/>
            </p:cNvSpPr>
            <p:nvPr/>
          </p:nvSpPr>
          <p:spPr bwMode="auto">
            <a:xfrm>
              <a:off x="6757988" y="6172200"/>
              <a:ext cx="77788" cy="179388"/>
            </a:xfrm>
            <a:custGeom>
              <a:avLst/>
              <a:gdLst>
                <a:gd name="T0" fmla="*/ 8 w 18"/>
                <a:gd name="T1" fmla="*/ 42 h 42"/>
                <a:gd name="T2" fmla="*/ 0 w 18"/>
                <a:gd name="T3" fmla="*/ 19 h 42"/>
                <a:gd name="T4" fmla="*/ 5 w 18"/>
                <a:gd name="T5" fmla="*/ 0 h 42"/>
                <a:gd name="T6" fmla="*/ 12 w 18"/>
                <a:gd name="T7" fmla="*/ 33 h 42"/>
                <a:gd name="T8" fmla="*/ 8 w 18"/>
                <a:gd name="T9" fmla="*/ 42 h 42"/>
              </a:gdLst>
              <a:ahLst/>
              <a:cxnLst>
                <a:cxn ang="0">
                  <a:pos x="T0" y="T1"/>
                </a:cxn>
                <a:cxn ang="0">
                  <a:pos x="T2" y="T3"/>
                </a:cxn>
                <a:cxn ang="0">
                  <a:pos x="T4" y="T5"/>
                </a:cxn>
                <a:cxn ang="0">
                  <a:pos x="T6" y="T7"/>
                </a:cxn>
                <a:cxn ang="0">
                  <a:pos x="T8" y="T9"/>
                </a:cxn>
              </a:cxnLst>
              <a:rect l="0" t="0" r="r" b="b"/>
              <a:pathLst>
                <a:path w="18" h="42">
                  <a:moveTo>
                    <a:pt x="8" y="42"/>
                  </a:moveTo>
                  <a:cubicBezTo>
                    <a:pt x="3" y="36"/>
                    <a:pt x="0" y="27"/>
                    <a:pt x="0" y="19"/>
                  </a:cubicBezTo>
                  <a:cubicBezTo>
                    <a:pt x="0" y="12"/>
                    <a:pt x="2" y="6"/>
                    <a:pt x="5" y="0"/>
                  </a:cubicBezTo>
                  <a:cubicBezTo>
                    <a:pt x="15" y="6"/>
                    <a:pt x="18" y="16"/>
                    <a:pt x="12" y="33"/>
                  </a:cubicBezTo>
                  <a:cubicBezTo>
                    <a:pt x="11" y="36"/>
                    <a:pt x="9" y="39"/>
                    <a:pt x="8" y="42"/>
                  </a:cubicBez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1" name="Freeform 99"/>
            <p:cNvSpPr>
              <a:spLocks/>
            </p:cNvSpPr>
            <p:nvPr/>
          </p:nvSpPr>
          <p:spPr bwMode="auto">
            <a:xfrm>
              <a:off x="7213600" y="5918200"/>
              <a:ext cx="531813" cy="155575"/>
            </a:xfrm>
            <a:custGeom>
              <a:avLst/>
              <a:gdLst>
                <a:gd name="T0" fmla="*/ 0 w 124"/>
                <a:gd name="T1" fmla="*/ 36 h 36"/>
                <a:gd name="T2" fmla="*/ 0 w 124"/>
                <a:gd name="T3" fmla="*/ 11 h 36"/>
                <a:gd name="T4" fmla="*/ 11 w 124"/>
                <a:gd name="T5" fmla="*/ 0 h 36"/>
                <a:gd name="T6" fmla="*/ 113 w 124"/>
                <a:gd name="T7" fmla="*/ 0 h 36"/>
                <a:gd name="T8" fmla="*/ 124 w 124"/>
                <a:gd name="T9" fmla="*/ 11 h 36"/>
                <a:gd name="T10" fmla="*/ 124 w 124"/>
                <a:gd name="T11" fmla="*/ 36 h 36"/>
                <a:gd name="T12" fmla="*/ 0 w 1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4" h="36">
                  <a:moveTo>
                    <a:pt x="0" y="36"/>
                  </a:moveTo>
                  <a:cubicBezTo>
                    <a:pt x="0" y="11"/>
                    <a:pt x="0" y="11"/>
                    <a:pt x="0" y="11"/>
                  </a:cubicBezTo>
                  <a:cubicBezTo>
                    <a:pt x="0" y="5"/>
                    <a:pt x="5" y="0"/>
                    <a:pt x="11" y="0"/>
                  </a:cubicBezTo>
                  <a:cubicBezTo>
                    <a:pt x="113" y="0"/>
                    <a:pt x="113" y="0"/>
                    <a:pt x="113" y="0"/>
                  </a:cubicBezTo>
                  <a:cubicBezTo>
                    <a:pt x="119" y="0"/>
                    <a:pt x="124" y="5"/>
                    <a:pt x="124" y="11"/>
                  </a:cubicBezTo>
                  <a:cubicBezTo>
                    <a:pt x="124" y="36"/>
                    <a:pt x="124" y="36"/>
                    <a:pt x="124" y="36"/>
                  </a:cubicBezTo>
                  <a:lnTo>
                    <a:pt x="0" y="36"/>
                  </a:ln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2" name="Oval 100"/>
            <p:cNvSpPr>
              <a:spLocks noChangeArrowheads="1"/>
            </p:cNvSpPr>
            <p:nvPr/>
          </p:nvSpPr>
          <p:spPr bwMode="auto">
            <a:xfrm>
              <a:off x="7586663"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3" name="Oval 101"/>
            <p:cNvSpPr>
              <a:spLocks noChangeArrowheads="1"/>
            </p:cNvSpPr>
            <p:nvPr/>
          </p:nvSpPr>
          <p:spPr bwMode="auto">
            <a:xfrm>
              <a:off x="7659688"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4" name="Oval 102"/>
            <p:cNvSpPr>
              <a:spLocks noChangeArrowheads="1"/>
            </p:cNvSpPr>
            <p:nvPr/>
          </p:nvSpPr>
          <p:spPr bwMode="auto">
            <a:xfrm>
              <a:off x="7024688"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5" name="Oval 103"/>
            <p:cNvSpPr>
              <a:spLocks noChangeArrowheads="1"/>
            </p:cNvSpPr>
            <p:nvPr/>
          </p:nvSpPr>
          <p:spPr bwMode="auto">
            <a:xfrm>
              <a:off x="7097713"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6" name="Freeform 105"/>
            <p:cNvSpPr>
              <a:spLocks/>
            </p:cNvSpPr>
            <p:nvPr/>
          </p:nvSpPr>
          <p:spPr bwMode="auto">
            <a:xfrm>
              <a:off x="6551613" y="5026025"/>
              <a:ext cx="352425" cy="184150"/>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7" name="Freeform 106"/>
            <p:cNvSpPr>
              <a:spLocks/>
            </p:cNvSpPr>
            <p:nvPr/>
          </p:nvSpPr>
          <p:spPr bwMode="auto">
            <a:xfrm>
              <a:off x="6518275" y="5164138"/>
              <a:ext cx="381000" cy="201613"/>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8" name="Freeform 107"/>
            <p:cNvSpPr>
              <a:spLocks/>
            </p:cNvSpPr>
            <p:nvPr/>
          </p:nvSpPr>
          <p:spPr bwMode="auto">
            <a:xfrm>
              <a:off x="6621463" y="5051425"/>
              <a:ext cx="385763" cy="211138"/>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108"/>
            <p:cNvSpPr>
              <a:spLocks/>
            </p:cNvSpPr>
            <p:nvPr/>
          </p:nvSpPr>
          <p:spPr bwMode="auto">
            <a:xfrm>
              <a:off x="6616700" y="5194300"/>
              <a:ext cx="338138" cy="192088"/>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0" name="Freeform 109"/>
            <p:cNvSpPr>
              <a:spLocks/>
            </p:cNvSpPr>
            <p:nvPr/>
          </p:nvSpPr>
          <p:spPr bwMode="auto">
            <a:xfrm>
              <a:off x="6694488" y="5091113"/>
              <a:ext cx="141288" cy="234950"/>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110"/>
            <p:cNvSpPr>
              <a:spLocks/>
            </p:cNvSpPr>
            <p:nvPr/>
          </p:nvSpPr>
          <p:spPr bwMode="auto">
            <a:xfrm>
              <a:off x="6710363" y="5133975"/>
              <a:ext cx="115888" cy="63500"/>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1"/>
            <p:cNvSpPr>
              <a:spLocks/>
            </p:cNvSpPr>
            <p:nvPr/>
          </p:nvSpPr>
          <p:spPr bwMode="auto">
            <a:xfrm>
              <a:off x="6702425" y="5240338"/>
              <a:ext cx="111125" cy="60325"/>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2"/>
            <p:cNvSpPr>
              <a:spLocks/>
            </p:cNvSpPr>
            <p:nvPr/>
          </p:nvSpPr>
          <p:spPr bwMode="auto">
            <a:xfrm>
              <a:off x="4330700" y="4730750"/>
              <a:ext cx="222250" cy="363538"/>
            </a:xfrm>
            <a:custGeom>
              <a:avLst/>
              <a:gdLst>
                <a:gd name="T0" fmla="*/ 37 w 52"/>
                <a:gd name="T1" fmla="*/ 46 h 85"/>
                <a:gd name="T2" fmla="*/ 37 w 52"/>
                <a:gd name="T3" fmla="*/ 12 h 85"/>
                <a:gd name="T4" fmla="*/ 24 w 52"/>
                <a:gd name="T5" fmla="*/ 55 h 85"/>
                <a:gd name="T6" fmla="*/ 37 w 52"/>
                <a:gd name="T7" fmla="*/ 46 h 85"/>
              </a:gdLst>
              <a:ahLst/>
              <a:cxnLst>
                <a:cxn ang="0">
                  <a:pos x="T0" y="T1"/>
                </a:cxn>
                <a:cxn ang="0">
                  <a:pos x="T2" y="T3"/>
                </a:cxn>
                <a:cxn ang="0">
                  <a:pos x="T4" y="T5"/>
                </a:cxn>
                <a:cxn ang="0">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13"/>
            <p:cNvSpPr>
              <a:spLocks/>
            </p:cNvSpPr>
            <p:nvPr/>
          </p:nvSpPr>
          <p:spPr bwMode="auto">
            <a:xfrm>
              <a:off x="4217988" y="4821238"/>
              <a:ext cx="292100" cy="290513"/>
            </a:xfrm>
            <a:custGeom>
              <a:avLst/>
              <a:gdLst>
                <a:gd name="T0" fmla="*/ 37 w 68"/>
                <a:gd name="T1" fmla="*/ 42 h 68"/>
                <a:gd name="T2" fmla="*/ 6 w 68"/>
                <a:gd name="T3" fmla="*/ 28 h 68"/>
                <a:gd name="T4" fmla="*/ 50 w 68"/>
                <a:gd name="T5" fmla="*/ 34 h 68"/>
                <a:gd name="T6" fmla="*/ 37 w 68"/>
                <a:gd name="T7" fmla="*/ 42 h 68"/>
              </a:gdLst>
              <a:ahLst/>
              <a:cxnLst>
                <a:cxn ang="0">
                  <a:pos x="T0" y="T1"/>
                </a:cxn>
                <a:cxn ang="0">
                  <a:pos x="T2" y="T3"/>
                </a:cxn>
                <a:cxn ang="0">
                  <a:pos x="T4" y="T5"/>
                </a:cxn>
                <a:cxn ang="0">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14"/>
            <p:cNvSpPr>
              <a:spLocks/>
            </p:cNvSpPr>
            <p:nvPr/>
          </p:nvSpPr>
          <p:spPr bwMode="auto">
            <a:xfrm>
              <a:off x="4389438" y="4849813"/>
              <a:ext cx="274638" cy="304800"/>
            </a:xfrm>
            <a:custGeom>
              <a:avLst/>
              <a:gdLst>
                <a:gd name="T0" fmla="*/ 29 w 64"/>
                <a:gd name="T1" fmla="*/ 29 h 71"/>
                <a:gd name="T2" fmla="*/ 60 w 64"/>
                <a:gd name="T3" fmla="*/ 45 h 71"/>
                <a:gd name="T4" fmla="*/ 15 w 64"/>
                <a:gd name="T5" fmla="*/ 36 h 71"/>
                <a:gd name="T6" fmla="*/ 29 w 64"/>
                <a:gd name="T7" fmla="*/ 29 h 71"/>
              </a:gdLst>
              <a:ahLst/>
              <a:cxnLst>
                <a:cxn ang="0">
                  <a:pos x="T0" y="T1"/>
                </a:cxn>
                <a:cxn ang="0">
                  <a:pos x="T2" y="T3"/>
                </a:cxn>
                <a:cxn ang="0">
                  <a:pos x="T4" y="T5"/>
                </a:cxn>
                <a:cxn ang="0">
                  <a:pos x="T6" y="T7"/>
                </a:cxn>
              </a:cxnLst>
              <a:rect l="0" t="0" r="r" b="b"/>
              <a:pathLst>
                <a:path w="64" h="71">
                  <a:moveTo>
                    <a:pt x="29" y="29"/>
                  </a:moveTo>
                  <a:cubicBezTo>
                    <a:pt x="29" y="29"/>
                    <a:pt x="56" y="26"/>
                    <a:pt x="60" y="45"/>
                  </a:cubicBezTo>
                  <a:cubicBezTo>
                    <a:pt x="64" y="64"/>
                    <a:pt x="31" y="71"/>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115"/>
            <p:cNvSpPr>
              <a:spLocks/>
            </p:cNvSpPr>
            <p:nvPr/>
          </p:nvSpPr>
          <p:spPr bwMode="auto">
            <a:xfrm>
              <a:off x="4330700" y="4867275"/>
              <a:ext cx="222250" cy="373063"/>
            </a:xfrm>
            <a:custGeom>
              <a:avLst/>
              <a:gdLst>
                <a:gd name="T0" fmla="*/ 17 w 52"/>
                <a:gd name="T1" fmla="*/ 40 h 87"/>
                <a:gd name="T2" fmla="*/ 14 w 52"/>
                <a:gd name="T3" fmla="*/ 74 h 87"/>
                <a:gd name="T4" fmla="*/ 30 w 52"/>
                <a:gd name="T5" fmla="*/ 32 h 87"/>
                <a:gd name="T6" fmla="*/ 17 w 52"/>
                <a:gd name="T7" fmla="*/ 40 h 87"/>
              </a:gdLst>
              <a:ahLst/>
              <a:cxnLst>
                <a:cxn ang="0">
                  <a:pos x="T0" y="T1"/>
                </a:cxn>
                <a:cxn ang="0">
                  <a:pos x="T2" y="T3"/>
                </a:cxn>
                <a:cxn ang="0">
                  <a:pos x="T4" y="T5"/>
                </a:cxn>
                <a:cxn ang="0">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116"/>
            <p:cNvSpPr>
              <a:spLocks/>
            </p:cNvSpPr>
            <p:nvPr/>
          </p:nvSpPr>
          <p:spPr bwMode="auto">
            <a:xfrm>
              <a:off x="4330700" y="4902200"/>
              <a:ext cx="234950" cy="176213"/>
            </a:xfrm>
            <a:custGeom>
              <a:avLst/>
              <a:gdLst>
                <a:gd name="T0" fmla="*/ 35 w 55"/>
                <a:gd name="T1" fmla="*/ 33 h 41"/>
                <a:gd name="T2" fmla="*/ 4 w 55"/>
                <a:gd name="T3" fmla="*/ 35 h 41"/>
                <a:gd name="T4" fmla="*/ 20 w 55"/>
                <a:gd name="T5" fmla="*/ 9 h 41"/>
                <a:gd name="T6" fmla="*/ 51 w 55"/>
                <a:gd name="T7" fmla="*/ 7 h 41"/>
                <a:gd name="T8" fmla="*/ 35 w 55"/>
                <a:gd name="T9" fmla="*/ 33 h 41"/>
              </a:gdLst>
              <a:ahLst/>
              <a:cxnLst>
                <a:cxn ang="0">
                  <a:pos x="T0" y="T1"/>
                </a:cxn>
                <a:cxn ang="0">
                  <a:pos x="T2" y="T3"/>
                </a:cxn>
                <a:cxn ang="0">
                  <a:pos x="T4" y="T5"/>
                </a:cxn>
                <a:cxn ang="0">
                  <a:pos x="T6" y="T7"/>
                </a:cxn>
                <a:cxn ang="0">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117"/>
            <p:cNvSpPr>
              <a:spLocks/>
            </p:cNvSpPr>
            <p:nvPr/>
          </p:nvSpPr>
          <p:spPr bwMode="auto">
            <a:xfrm>
              <a:off x="4437063" y="4914900"/>
              <a:ext cx="95250" cy="115888"/>
            </a:xfrm>
            <a:custGeom>
              <a:avLst/>
              <a:gdLst>
                <a:gd name="T0" fmla="*/ 14 w 22"/>
                <a:gd name="T1" fmla="*/ 27 h 27"/>
                <a:gd name="T2" fmla="*/ 22 w 22"/>
                <a:gd name="T3" fmla="*/ 20 h 27"/>
                <a:gd name="T4" fmla="*/ 10 w 22"/>
                <a:gd name="T5" fmla="*/ 0 h 27"/>
                <a:gd name="T6" fmla="*/ 0 w 22"/>
                <a:gd name="T7" fmla="*/ 3 h 27"/>
                <a:gd name="T8" fmla="*/ 14 w 22"/>
                <a:gd name="T9" fmla="*/ 27 h 27"/>
              </a:gdLst>
              <a:ahLst/>
              <a:cxnLst>
                <a:cxn ang="0">
                  <a:pos x="T0" y="T1"/>
                </a:cxn>
                <a:cxn ang="0">
                  <a:pos x="T2" y="T3"/>
                </a:cxn>
                <a:cxn ang="0">
                  <a:pos x="T4" y="T5"/>
                </a:cxn>
                <a:cxn ang="0">
                  <a:pos x="T6" y="T7"/>
                </a:cxn>
                <a:cxn ang="0">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9" name="Freeform 118"/>
            <p:cNvSpPr>
              <a:spLocks/>
            </p:cNvSpPr>
            <p:nvPr/>
          </p:nvSpPr>
          <p:spPr bwMode="auto">
            <a:xfrm>
              <a:off x="4351338" y="4965700"/>
              <a:ext cx="85725" cy="103188"/>
            </a:xfrm>
            <a:custGeom>
              <a:avLst/>
              <a:gdLst>
                <a:gd name="T0" fmla="*/ 10 w 20"/>
                <a:gd name="T1" fmla="*/ 24 h 24"/>
                <a:gd name="T2" fmla="*/ 20 w 20"/>
                <a:gd name="T3" fmla="*/ 22 h 24"/>
                <a:gd name="T4" fmla="*/ 7 w 20"/>
                <a:gd name="T5" fmla="*/ 0 h 24"/>
                <a:gd name="T6" fmla="*/ 0 w 20"/>
                <a:gd name="T7" fmla="*/ 8 h 24"/>
                <a:gd name="T8" fmla="*/ 10 w 20"/>
                <a:gd name="T9" fmla="*/ 24 h 24"/>
              </a:gdLst>
              <a:ahLst/>
              <a:cxnLst>
                <a:cxn ang="0">
                  <a:pos x="T0" y="T1"/>
                </a:cxn>
                <a:cxn ang="0">
                  <a:pos x="T2" y="T3"/>
                </a:cxn>
                <a:cxn ang="0">
                  <a:pos x="T4" y="T5"/>
                </a:cxn>
                <a:cxn ang="0">
                  <a:pos x="T6" y="T7"/>
                </a:cxn>
                <a:cxn ang="0">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22"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4" name="文本框 123"/>
          <p:cNvSpPr txBox="1"/>
          <p:nvPr/>
        </p:nvSpPr>
        <p:spPr>
          <a:xfrm>
            <a:off x="875949" y="2413969"/>
            <a:ext cx="105998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a:ln>
                  <a:noFill/>
                </a:ln>
                <a:solidFill>
                  <a:srgbClr val="FFA100"/>
                </a:solidFill>
                <a:effectLst>
                  <a:outerShdw blurRad="38100" dist="38100" dir="2700000" algn="tl">
                    <a:srgbClr val="000000">
                      <a:alpha val="43137"/>
                    </a:srgbClr>
                  </a:outerShdw>
                </a:effectLst>
                <a:uLnTx/>
                <a:uFillTx/>
                <a:latin typeface="方正稚艺简体" panose="03000509000000000000" pitchFamily="65" charset="-122"/>
                <a:ea typeface="方正稚艺简体" panose="03000509000000000000" pitchFamily="65" charset="-122"/>
                <a:cs typeface="+mn-cs"/>
              </a:rPr>
              <a:t>TẠM</a:t>
            </a:r>
            <a:r>
              <a:rPr kumimoji="0" lang="en-US" altLang="zh-CN" sz="9600" b="1" i="0" u="none" strike="noStrike" kern="1200" cap="none" spc="300" normalizeH="0" noProof="0" dirty="0">
                <a:ln>
                  <a:noFill/>
                </a:ln>
                <a:solidFill>
                  <a:srgbClr val="FFA100"/>
                </a:solidFill>
                <a:effectLst>
                  <a:outerShdw blurRad="38100" dist="38100" dir="2700000" algn="tl">
                    <a:srgbClr val="000000">
                      <a:alpha val="43137"/>
                    </a:srgbClr>
                  </a:outerShdw>
                </a:effectLst>
                <a:uLnTx/>
                <a:uFillTx/>
                <a:latin typeface="方正稚艺简体" panose="03000509000000000000" pitchFamily="65" charset="-122"/>
                <a:ea typeface="方正稚艺简体" panose="03000509000000000000" pitchFamily="65" charset="-122"/>
                <a:cs typeface="+mn-cs"/>
              </a:rPr>
              <a:t> BIỆT CÁC EM!</a:t>
            </a:r>
            <a:endParaRPr kumimoji="0" lang="zh-CN" altLang="en-US" sz="9600" b="1" i="0" u="none" strike="noStrike" kern="1200" cap="none" spc="300" normalizeH="0" baseline="0" noProof="0" dirty="0">
              <a:ln>
                <a:noFill/>
              </a:ln>
              <a:solidFill>
                <a:srgbClr val="FFA100"/>
              </a:solidFill>
              <a:effectLst>
                <a:outerShdw blurRad="38100" dist="38100" dir="2700000" algn="tl">
                  <a:srgbClr val="000000">
                    <a:alpha val="43137"/>
                  </a:srgbClr>
                </a:outerShdw>
              </a:effectLst>
              <a:uLnTx/>
              <a:uFillTx/>
              <a:latin typeface="方正稚艺简体" panose="03000509000000000000" pitchFamily="65" charset="-122"/>
              <a:ea typeface="方正稚艺简体" panose="03000509000000000000" pitchFamily="65" charset="-122"/>
              <a:cs typeface="+mn-cs"/>
            </a:endParaRPr>
          </a:p>
        </p:txBody>
      </p:sp>
    </p:spTree>
    <p:extLst>
      <p:ext uri="{BB962C8B-B14F-4D97-AF65-F5344CB8AC3E}">
        <p14:creationId xmlns:p14="http://schemas.microsoft.com/office/powerpoint/2010/main" val="274331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down)">
                                      <p:cBhvr>
                                        <p:cTn id="7" dur="580">
                                          <p:stCondLst>
                                            <p:cond delay="0"/>
                                          </p:stCondLst>
                                        </p:cTn>
                                        <p:tgtEl>
                                          <p:spTgt spid="124"/>
                                        </p:tgtEl>
                                      </p:cBhvr>
                                    </p:animEffect>
                                    <p:anim calcmode="lin" valueType="num">
                                      <p:cBhvr>
                                        <p:cTn id="8"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13" dur="26">
                                          <p:stCondLst>
                                            <p:cond delay="650"/>
                                          </p:stCondLst>
                                        </p:cTn>
                                        <p:tgtEl>
                                          <p:spTgt spid="124"/>
                                        </p:tgtEl>
                                      </p:cBhvr>
                                      <p:to x="100000" y="60000"/>
                                    </p:animScale>
                                    <p:animScale>
                                      <p:cBhvr>
                                        <p:cTn id="14" dur="166" decel="50000">
                                          <p:stCondLst>
                                            <p:cond delay="676"/>
                                          </p:stCondLst>
                                        </p:cTn>
                                        <p:tgtEl>
                                          <p:spTgt spid="124"/>
                                        </p:tgtEl>
                                      </p:cBhvr>
                                      <p:to x="100000" y="100000"/>
                                    </p:animScale>
                                    <p:animScale>
                                      <p:cBhvr>
                                        <p:cTn id="15" dur="26">
                                          <p:stCondLst>
                                            <p:cond delay="1312"/>
                                          </p:stCondLst>
                                        </p:cTn>
                                        <p:tgtEl>
                                          <p:spTgt spid="124"/>
                                        </p:tgtEl>
                                      </p:cBhvr>
                                      <p:to x="100000" y="80000"/>
                                    </p:animScale>
                                    <p:animScale>
                                      <p:cBhvr>
                                        <p:cTn id="16" dur="166" decel="50000">
                                          <p:stCondLst>
                                            <p:cond delay="1338"/>
                                          </p:stCondLst>
                                        </p:cTn>
                                        <p:tgtEl>
                                          <p:spTgt spid="124"/>
                                        </p:tgtEl>
                                      </p:cBhvr>
                                      <p:to x="100000" y="100000"/>
                                    </p:animScale>
                                    <p:animScale>
                                      <p:cBhvr>
                                        <p:cTn id="17" dur="26">
                                          <p:stCondLst>
                                            <p:cond delay="1642"/>
                                          </p:stCondLst>
                                        </p:cTn>
                                        <p:tgtEl>
                                          <p:spTgt spid="124"/>
                                        </p:tgtEl>
                                      </p:cBhvr>
                                      <p:to x="100000" y="90000"/>
                                    </p:animScale>
                                    <p:animScale>
                                      <p:cBhvr>
                                        <p:cTn id="18" dur="166" decel="50000">
                                          <p:stCondLst>
                                            <p:cond delay="1668"/>
                                          </p:stCondLst>
                                        </p:cTn>
                                        <p:tgtEl>
                                          <p:spTgt spid="124"/>
                                        </p:tgtEl>
                                      </p:cBhvr>
                                      <p:to x="100000" y="100000"/>
                                    </p:animScale>
                                    <p:animScale>
                                      <p:cBhvr>
                                        <p:cTn id="19" dur="26">
                                          <p:stCondLst>
                                            <p:cond delay="1808"/>
                                          </p:stCondLst>
                                        </p:cTn>
                                        <p:tgtEl>
                                          <p:spTgt spid="124"/>
                                        </p:tgtEl>
                                      </p:cBhvr>
                                      <p:to x="100000" y="95000"/>
                                    </p:animScale>
                                    <p:animScale>
                                      <p:cBhvr>
                                        <p:cTn id="20" dur="166" decel="50000">
                                          <p:stCondLst>
                                            <p:cond delay="1834"/>
                                          </p:stCondLst>
                                        </p:cTn>
                                        <p:tgtEl>
                                          <p:spTgt spid="1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1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a:blip r:embed="rId3"/>
          <a:stretch>
            <a:fillRect/>
          </a:stretch>
        </p:blipFill>
        <p:spPr>
          <a:xfrm>
            <a:off x="1915893" y="2871246"/>
            <a:ext cx="8603526" cy="696609"/>
          </a:xfrm>
          <a:prstGeom prst="rect">
            <a:avLst/>
          </a:prstGeom>
        </p:spPr>
      </p:pic>
      <p:sp>
        <p:nvSpPr>
          <p:cNvPr id="62" name="Freeform 40"/>
          <p:cNvSpPr>
            <a:spLocks/>
          </p:cNvSpPr>
          <p:nvPr/>
        </p:nvSpPr>
        <p:spPr bwMode="auto">
          <a:xfrm>
            <a:off x="5229307" y="2246357"/>
            <a:ext cx="2023153" cy="1011575"/>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8" name="组合 47"/>
          <p:cNvGrpSpPr/>
          <p:nvPr/>
        </p:nvGrpSpPr>
        <p:grpSpPr>
          <a:xfrm>
            <a:off x="883375" y="1139892"/>
            <a:ext cx="554038" cy="554037"/>
            <a:chOff x="5564188" y="4319588"/>
            <a:chExt cx="554038" cy="554037"/>
          </a:xfrm>
        </p:grpSpPr>
        <p:sp>
          <p:nvSpPr>
            <p:cNvPr id="10" name="Oval 7"/>
            <p:cNvSpPr>
              <a:spLocks noChangeArrowheads="1"/>
            </p:cNvSpPr>
            <p:nvPr/>
          </p:nvSpPr>
          <p:spPr bwMode="auto">
            <a:xfrm>
              <a:off x="5673725" y="4429125"/>
              <a:ext cx="336550" cy="33496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p:cNvSpPr>
            <p:nvPr/>
          </p:nvSpPr>
          <p:spPr bwMode="auto">
            <a:xfrm>
              <a:off x="5564188" y="4319588"/>
              <a:ext cx="554038" cy="554037"/>
            </a:xfrm>
            <a:custGeom>
              <a:avLst/>
              <a:gdLst>
                <a:gd name="T0" fmla="*/ 8 w 183"/>
                <a:gd name="T1" fmla="*/ 92 h 183"/>
                <a:gd name="T2" fmla="*/ 16 w 183"/>
                <a:gd name="T3" fmla="*/ 92 h 183"/>
                <a:gd name="T4" fmla="*/ 39 w 183"/>
                <a:gd name="T5" fmla="*/ 38 h 183"/>
                <a:gd name="T6" fmla="*/ 92 w 183"/>
                <a:gd name="T7" fmla="*/ 16 h 183"/>
                <a:gd name="T8" fmla="*/ 145 w 183"/>
                <a:gd name="T9" fmla="*/ 38 h 183"/>
                <a:gd name="T10" fmla="*/ 167 w 183"/>
                <a:gd name="T11" fmla="*/ 92 h 183"/>
                <a:gd name="T12" fmla="*/ 145 w 183"/>
                <a:gd name="T13" fmla="*/ 145 h 183"/>
                <a:gd name="T14" fmla="*/ 92 w 183"/>
                <a:gd name="T15" fmla="*/ 167 h 183"/>
                <a:gd name="T16" fmla="*/ 39 w 183"/>
                <a:gd name="T17" fmla="*/ 145 h 183"/>
                <a:gd name="T18" fmla="*/ 16 w 183"/>
                <a:gd name="T19" fmla="*/ 92 h 183"/>
                <a:gd name="T20" fmla="*/ 8 w 183"/>
                <a:gd name="T21" fmla="*/ 92 h 183"/>
                <a:gd name="T22" fmla="*/ 0 w 183"/>
                <a:gd name="T23" fmla="*/ 92 h 183"/>
                <a:gd name="T24" fmla="*/ 92 w 183"/>
                <a:gd name="T25" fmla="*/ 183 h 183"/>
                <a:gd name="T26" fmla="*/ 183 w 183"/>
                <a:gd name="T27" fmla="*/ 92 h 183"/>
                <a:gd name="T28" fmla="*/ 92 w 183"/>
                <a:gd name="T29" fmla="*/ 0 h 183"/>
                <a:gd name="T30" fmla="*/ 0 w 183"/>
                <a:gd name="T31" fmla="*/ 92 h 183"/>
                <a:gd name="T32" fmla="*/ 8 w 183"/>
                <a:gd name="T33" fmla="*/ 9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183">
                  <a:moveTo>
                    <a:pt x="8" y="92"/>
                  </a:moveTo>
                  <a:cubicBezTo>
                    <a:pt x="16" y="92"/>
                    <a:pt x="16" y="92"/>
                    <a:pt x="16" y="92"/>
                  </a:cubicBezTo>
                  <a:cubicBezTo>
                    <a:pt x="16" y="71"/>
                    <a:pt x="25" y="52"/>
                    <a:pt x="39" y="38"/>
                  </a:cubicBezTo>
                  <a:cubicBezTo>
                    <a:pt x="52" y="25"/>
                    <a:pt x="71" y="16"/>
                    <a:pt x="92" y="16"/>
                  </a:cubicBezTo>
                  <a:cubicBezTo>
                    <a:pt x="113" y="16"/>
                    <a:pt x="132" y="25"/>
                    <a:pt x="145" y="38"/>
                  </a:cubicBezTo>
                  <a:cubicBezTo>
                    <a:pt x="159" y="52"/>
                    <a:pt x="167" y="71"/>
                    <a:pt x="167" y="92"/>
                  </a:cubicBezTo>
                  <a:cubicBezTo>
                    <a:pt x="167" y="113"/>
                    <a:pt x="159" y="131"/>
                    <a:pt x="145" y="145"/>
                  </a:cubicBezTo>
                  <a:cubicBezTo>
                    <a:pt x="132" y="159"/>
                    <a:pt x="113" y="167"/>
                    <a:pt x="92" y="167"/>
                  </a:cubicBezTo>
                  <a:cubicBezTo>
                    <a:pt x="71" y="167"/>
                    <a:pt x="52" y="159"/>
                    <a:pt x="39" y="145"/>
                  </a:cubicBezTo>
                  <a:cubicBezTo>
                    <a:pt x="25" y="131"/>
                    <a:pt x="16" y="113"/>
                    <a:pt x="16" y="92"/>
                  </a:cubicBezTo>
                  <a:cubicBezTo>
                    <a:pt x="8" y="92"/>
                    <a:pt x="8" y="92"/>
                    <a:pt x="8" y="92"/>
                  </a:cubicBezTo>
                  <a:cubicBezTo>
                    <a:pt x="0" y="92"/>
                    <a:pt x="0" y="92"/>
                    <a:pt x="0" y="92"/>
                  </a:cubicBezTo>
                  <a:cubicBezTo>
                    <a:pt x="0" y="142"/>
                    <a:pt x="41" y="183"/>
                    <a:pt x="92" y="183"/>
                  </a:cubicBezTo>
                  <a:cubicBezTo>
                    <a:pt x="143" y="183"/>
                    <a:pt x="183" y="142"/>
                    <a:pt x="183" y="92"/>
                  </a:cubicBezTo>
                  <a:cubicBezTo>
                    <a:pt x="183" y="41"/>
                    <a:pt x="143" y="0"/>
                    <a:pt x="92" y="0"/>
                  </a:cubicBezTo>
                  <a:cubicBezTo>
                    <a:pt x="41" y="0"/>
                    <a:pt x="0" y="41"/>
                    <a:pt x="0" y="92"/>
                  </a:cubicBezTo>
                  <a:lnTo>
                    <a:pt x="8" y="92"/>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3" name="Freeform 20"/>
          <p:cNvSpPr>
            <a:spLocks/>
          </p:cNvSpPr>
          <p:nvPr/>
        </p:nvSpPr>
        <p:spPr bwMode="auto">
          <a:xfrm>
            <a:off x="611912" y="1701867"/>
            <a:ext cx="381000" cy="188912"/>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4 w 126"/>
              <a:gd name="T11" fmla="*/ 30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5"/>
                  <a:pt x="118" y="23"/>
                  <a:pt x="95" y="23"/>
                </a:cubicBezTo>
                <a:cubicBezTo>
                  <a:pt x="94" y="23"/>
                  <a:pt x="92" y="23"/>
                  <a:pt x="90" y="23"/>
                </a:cubicBezTo>
                <a:cubicBezTo>
                  <a:pt x="90" y="11"/>
                  <a:pt x="82" y="0"/>
                  <a:pt x="66" y="0"/>
                </a:cubicBezTo>
                <a:cubicBezTo>
                  <a:pt x="48" y="0"/>
                  <a:pt x="40" y="16"/>
                  <a:pt x="44" y="30"/>
                </a:cubicBezTo>
                <a:cubicBezTo>
                  <a:pt x="40" y="29"/>
                  <a:pt x="37" y="29"/>
                  <a:pt x="33" y="29"/>
                </a:cubicBezTo>
                <a:cubicBezTo>
                  <a:pt x="17" y="29"/>
                  <a:pt x="0" y="43"/>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1683474" y="1793942"/>
            <a:ext cx="339725" cy="153987"/>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7" name="组合 46"/>
          <p:cNvGrpSpPr/>
          <p:nvPr/>
        </p:nvGrpSpPr>
        <p:grpSpPr>
          <a:xfrm>
            <a:off x="10404845" y="2514599"/>
            <a:ext cx="771503" cy="1972383"/>
            <a:chOff x="4352925" y="4806950"/>
            <a:chExt cx="533400" cy="1363662"/>
          </a:xfrm>
        </p:grpSpPr>
        <p:sp>
          <p:nvSpPr>
            <p:cNvPr id="43" name="Freeform 40"/>
            <p:cNvSpPr>
              <a:spLocks/>
            </p:cNvSpPr>
            <p:nvPr/>
          </p:nvSpPr>
          <p:spPr bwMode="auto">
            <a:xfrm>
              <a:off x="4352925" y="4806950"/>
              <a:ext cx="533400" cy="266700"/>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41"/>
            <p:cNvSpPr>
              <a:spLocks noEditPoints="1"/>
            </p:cNvSpPr>
            <p:nvPr/>
          </p:nvSpPr>
          <p:spPr bwMode="auto">
            <a:xfrm>
              <a:off x="4470400" y="5178425"/>
              <a:ext cx="49213" cy="677862"/>
            </a:xfrm>
            <a:custGeom>
              <a:avLst/>
              <a:gdLst>
                <a:gd name="T0" fmla="*/ 0 w 16"/>
                <a:gd name="T1" fmla="*/ 216 h 224"/>
                <a:gd name="T2" fmla="*/ 0 w 16"/>
                <a:gd name="T3" fmla="*/ 216 h 224"/>
                <a:gd name="T4" fmla="*/ 8 w 16"/>
                <a:gd name="T5" fmla="*/ 224 h 224"/>
                <a:gd name="T6" fmla="*/ 16 w 16"/>
                <a:gd name="T7" fmla="*/ 216 h 224"/>
                <a:gd name="T8" fmla="*/ 8 w 16"/>
                <a:gd name="T9" fmla="*/ 208 h 224"/>
                <a:gd name="T10" fmla="*/ 0 w 16"/>
                <a:gd name="T11" fmla="*/ 216 h 224"/>
                <a:gd name="T12" fmla="*/ 0 w 16"/>
                <a:gd name="T13" fmla="*/ 164 h 224"/>
                <a:gd name="T14" fmla="*/ 0 w 16"/>
                <a:gd name="T15" fmla="*/ 164 h 224"/>
                <a:gd name="T16" fmla="*/ 8 w 16"/>
                <a:gd name="T17" fmla="*/ 172 h 224"/>
                <a:gd name="T18" fmla="*/ 16 w 16"/>
                <a:gd name="T19" fmla="*/ 164 h 224"/>
                <a:gd name="T20" fmla="*/ 8 w 16"/>
                <a:gd name="T21" fmla="*/ 156 h 224"/>
                <a:gd name="T22" fmla="*/ 0 w 16"/>
                <a:gd name="T23" fmla="*/ 164 h 224"/>
                <a:gd name="T24" fmla="*/ 0 w 16"/>
                <a:gd name="T25" fmla="*/ 112 h 224"/>
                <a:gd name="T26" fmla="*/ 0 w 16"/>
                <a:gd name="T27" fmla="*/ 112 h 224"/>
                <a:gd name="T28" fmla="*/ 8 w 16"/>
                <a:gd name="T29" fmla="*/ 120 h 224"/>
                <a:gd name="T30" fmla="*/ 16 w 16"/>
                <a:gd name="T31" fmla="*/ 112 h 224"/>
                <a:gd name="T32" fmla="*/ 8 w 16"/>
                <a:gd name="T33" fmla="*/ 104 h 224"/>
                <a:gd name="T34" fmla="*/ 0 w 16"/>
                <a:gd name="T35" fmla="*/ 112 h 224"/>
                <a:gd name="T36" fmla="*/ 0 w 16"/>
                <a:gd name="T37" fmla="*/ 60 h 224"/>
                <a:gd name="T38" fmla="*/ 0 w 16"/>
                <a:gd name="T39" fmla="*/ 60 h 224"/>
                <a:gd name="T40" fmla="*/ 8 w 16"/>
                <a:gd name="T41" fmla="*/ 68 h 224"/>
                <a:gd name="T42" fmla="*/ 16 w 16"/>
                <a:gd name="T43" fmla="*/ 60 h 224"/>
                <a:gd name="T44" fmla="*/ 8 w 16"/>
                <a:gd name="T45" fmla="*/ 52 h 224"/>
                <a:gd name="T46" fmla="*/ 0 w 16"/>
                <a:gd name="T47" fmla="*/ 60 h 224"/>
                <a:gd name="T48" fmla="*/ 0 w 16"/>
                <a:gd name="T49" fmla="*/ 8 h 224"/>
                <a:gd name="T50" fmla="*/ 0 w 16"/>
                <a:gd name="T51" fmla="*/ 8 h 224"/>
                <a:gd name="T52" fmla="*/ 8 w 16"/>
                <a:gd name="T53" fmla="*/ 16 h 224"/>
                <a:gd name="T54" fmla="*/ 16 w 16"/>
                <a:gd name="T55" fmla="*/ 8 h 224"/>
                <a:gd name="T56" fmla="*/ 8 w 16"/>
                <a:gd name="T57" fmla="*/ 0 h 224"/>
                <a:gd name="T58" fmla="*/ 0 w 16"/>
                <a:gd name="T5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224">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42"/>
            <p:cNvSpPr>
              <a:spLocks noEditPoints="1"/>
            </p:cNvSpPr>
            <p:nvPr/>
          </p:nvSpPr>
          <p:spPr bwMode="auto">
            <a:xfrm>
              <a:off x="4592638" y="5178425"/>
              <a:ext cx="47625" cy="835025"/>
            </a:xfrm>
            <a:custGeom>
              <a:avLst/>
              <a:gdLst>
                <a:gd name="T0" fmla="*/ 0 w 16"/>
                <a:gd name="T1" fmla="*/ 268 h 276"/>
                <a:gd name="T2" fmla="*/ 0 w 16"/>
                <a:gd name="T3" fmla="*/ 268 h 276"/>
                <a:gd name="T4" fmla="*/ 8 w 16"/>
                <a:gd name="T5" fmla="*/ 276 h 276"/>
                <a:gd name="T6" fmla="*/ 16 w 16"/>
                <a:gd name="T7" fmla="*/ 268 h 276"/>
                <a:gd name="T8" fmla="*/ 8 w 16"/>
                <a:gd name="T9" fmla="*/ 260 h 276"/>
                <a:gd name="T10" fmla="*/ 0 w 16"/>
                <a:gd name="T11" fmla="*/ 268 h 276"/>
                <a:gd name="T12" fmla="*/ 0 w 16"/>
                <a:gd name="T13" fmla="*/ 216 h 276"/>
                <a:gd name="T14" fmla="*/ 0 w 16"/>
                <a:gd name="T15" fmla="*/ 216 h 276"/>
                <a:gd name="T16" fmla="*/ 8 w 16"/>
                <a:gd name="T17" fmla="*/ 224 h 276"/>
                <a:gd name="T18" fmla="*/ 16 w 16"/>
                <a:gd name="T19" fmla="*/ 216 h 276"/>
                <a:gd name="T20" fmla="*/ 8 w 16"/>
                <a:gd name="T21" fmla="*/ 208 h 276"/>
                <a:gd name="T22" fmla="*/ 0 w 16"/>
                <a:gd name="T23" fmla="*/ 216 h 276"/>
                <a:gd name="T24" fmla="*/ 0 w 16"/>
                <a:gd name="T25" fmla="*/ 164 h 276"/>
                <a:gd name="T26" fmla="*/ 0 w 16"/>
                <a:gd name="T27" fmla="*/ 164 h 276"/>
                <a:gd name="T28" fmla="*/ 8 w 16"/>
                <a:gd name="T29" fmla="*/ 172 h 276"/>
                <a:gd name="T30" fmla="*/ 16 w 16"/>
                <a:gd name="T31" fmla="*/ 164 h 276"/>
                <a:gd name="T32" fmla="*/ 8 w 16"/>
                <a:gd name="T33" fmla="*/ 156 h 276"/>
                <a:gd name="T34" fmla="*/ 0 w 16"/>
                <a:gd name="T35" fmla="*/ 164 h 276"/>
                <a:gd name="T36" fmla="*/ 0 w 16"/>
                <a:gd name="T37" fmla="*/ 112 h 276"/>
                <a:gd name="T38" fmla="*/ 0 w 16"/>
                <a:gd name="T39" fmla="*/ 112 h 276"/>
                <a:gd name="T40" fmla="*/ 8 w 16"/>
                <a:gd name="T41" fmla="*/ 120 h 276"/>
                <a:gd name="T42" fmla="*/ 16 w 16"/>
                <a:gd name="T43" fmla="*/ 112 h 276"/>
                <a:gd name="T44" fmla="*/ 8 w 16"/>
                <a:gd name="T45" fmla="*/ 104 h 276"/>
                <a:gd name="T46" fmla="*/ 0 w 16"/>
                <a:gd name="T47" fmla="*/ 112 h 276"/>
                <a:gd name="T48" fmla="*/ 0 w 16"/>
                <a:gd name="T49" fmla="*/ 60 h 276"/>
                <a:gd name="T50" fmla="*/ 0 w 16"/>
                <a:gd name="T51" fmla="*/ 60 h 276"/>
                <a:gd name="T52" fmla="*/ 8 w 16"/>
                <a:gd name="T53" fmla="*/ 68 h 276"/>
                <a:gd name="T54" fmla="*/ 16 w 16"/>
                <a:gd name="T55" fmla="*/ 60 h 276"/>
                <a:gd name="T56" fmla="*/ 8 w 16"/>
                <a:gd name="T57" fmla="*/ 52 h 276"/>
                <a:gd name="T58" fmla="*/ 0 w 16"/>
                <a:gd name="T59" fmla="*/ 60 h 276"/>
                <a:gd name="T60" fmla="*/ 0 w 16"/>
                <a:gd name="T61" fmla="*/ 8 h 276"/>
                <a:gd name="T62" fmla="*/ 0 w 16"/>
                <a:gd name="T63" fmla="*/ 8 h 276"/>
                <a:gd name="T64" fmla="*/ 8 w 16"/>
                <a:gd name="T65" fmla="*/ 16 h 276"/>
                <a:gd name="T66" fmla="*/ 16 w 16"/>
                <a:gd name="T67" fmla="*/ 8 h 276"/>
                <a:gd name="T68" fmla="*/ 8 w 16"/>
                <a:gd name="T69" fmla="*/ 0 h 276"/>
                <a:gd name="T70" fmla="*/ 0 w 16"/>
                <a:gd name="T71" fmla="*/ 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76">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43"/>
            <p:cNvSpPr>
              <a:spLocks noEditPoints="1"/>
            </p:cNvSpPr>
            <p:nvPr/>
          </p:nvSpPr>
          <p:spPr bwMode="auto">
            <a:xfrm>
              <a:off x="4713288" y="5178425"/>
              <a:ext cx="49213" cy="992187"/>
            </a:xfrm>
            <a:custGeom>
              <a:avLst/>
              <a:gdLst>
                <a:gd name="T0" fmla="*/ 0 w 16"/>
                <a:gd name="T1" fmla="*/ 320 h 328"/>
                <a:gd name="T2" fmla="*/ 0 w 16"/>
                <a:gd name="T3" fmla="*/ 320 h 328"/>
                <a:gd name="T4" fmla="*/ 8 w 16"/>
                <a:gd name="T5" fmla="*/ 328 h 328"/>
                <a:gd name="T6" fmla="*/ 16 w 16"/>
                <a:gd name="T7" fmla="*/ 320 h 328"/>
                <a:gd name="T8" fmla="*/ 8 w 16"/>
                <a:gd name="T9" fmla="*/ 312 h 328"/>
                <a:gd name="T10" fmla="*/ 0 w 16"/>
                <a:gd name="T11" fmla="*/ 320 h 328"/>
                <a:gd name="T12" fmla="*/ 0 w 16"/>
                <a:gd name="T13" fmla="*/ 268 h 328"/>
                <a:gd name="T14" fmla="*/ 0 w 16"/>
                <a:gd name="T15" fmla="*/ 268 h 328"/>
                <a:gd name="T16" fmla="*/ 8 w 16"/>
                <a:gd name="T17" fmla="*/ 276 h 328"/>
                <a:gd name="T18" fmla="*/ 16 w 16"/>
                <a:gd name="T19" fmla="*/ 268 h 328"/>
                <a:gd name="T20" fmla="*/ 8 w 16"/>
                <a:gd name="T21" fmla="*/ 260 h 328"/>
                <a:gd name="T22" fmla="*/ 0 w 16"/>
                <a:gd name="T23" fmla="*/ 268 h 328"/>
                <a:gd name="T24" fmla="*/ 0 w 16"/>
                <a:gd name="T25" fmla="*/ 216 h 328"/>
                <a:gd name="T26" fmla="*/ 0 w 16"/>
                <a:gd name="T27" fmla="*/ 216 h 328"/>
                <a:gd name="T28" fmla="*/ 8 w 16"/>
                <a:gd name="T29" fmla="*/ 224 h 328"/>
                <a:gd name="T30" fmla="*/ 16 w 16"/>
                <a:gd name="T31" fmla="*/ 216 h 328"/>
                <a:gd name="T32" fmla="*/ 8 w 16"/>
                <a:gd name="T33" fmla="*/ 208 h 328"/>
                <a:gd name="T34" fmla="*/ 0 w 16"/>
                <a:gd name="T35" fmla="*/ 216 h 328"/>
                <a:gd name="T36" fmla="*/ 0 w 16"/>
                <a:gd name="T37" fmla="*/ 164 h 328"/>
                <a:gd name="T38" fmla="*/ 0 w 16"/>
                <a:gd name="T39" fmla="*/ 164 h 328"/>
                <a:gd name="T40" fmla="*/ 8 w 16"/>
                <a:gd name="T41" fmla="*/ 172 h 328"/>
                <a:gd name="T42" fmla="*/ 16 w 16"/>
                <a:gd name="T43" fmla="*/ 164 h 328"/>
                <a:gd name="T44" fmla="*/ 8 w 16"/>
                <a:gd name="T45" fmla="*/ 156 h 328"/>
                <a:gd name="T46" fmla="*/ 0 w 16"/>
                <a:gd name="T47" fmla="*/ 164 h 328"/>
                <a:gd name="T48" fmla="*/ 0 w 16"/>
                <a:gd name="T49" fmla="*/ 112 h 328"/>
                <a:gd name="T50" fmla="*/ 0 w 16"/>
                <a:gd name="T51" fmla="*/ 112 h 328"/>
                <a:gd name="T52" fmla="*/ 8 w 16"/>
                <a:gd name="T53" fmla="*/ 120 h 328"/>
                <a:gd name="T54" fmla="*/ 16 w 16"/>
                <a:gd name="T55" fmla="*/ 112 h 328"/>
                <a:gd name="T56" fmla="*/ 8 w 16"/>
                <a:gd name="T57" fmla="*/ 104 h 328"/>
                <a:gd name="T58" fmla="*/ 0 w 16"/>
                <a:gd name="T59" fmla="*/ 112 h 328"/>
                <a:gd name="T60" fmla="*/ 0 w 16"/>
                <a:gd name="T61" fmla="*/ 60 h 328"/>
                <a:gd name="T62" fmla="*/ 0 w 16"/>
                <a:gd name="T63" fmla="*/ 60 h 328"/>
                <a:gd name="T64" fmla="*/ 8 w 16"/>
                <a:gd name="T65" fmla="*/ 68 h 328"/>
                <a:gd name="T66" fmla="*/ 16 w 16"/>
                <a:gd name="T67" fmla="*/ 60 h 328"/>
                <a:gd name="T68" fmla="*/ 8 w 16"/>
                <a:gd name="T69" fmla="*/ 52 h 328"/>
                <a:gd name="T70" fmla="*/ 0 w 16"/>
                <a:gd name="T71" fmla="*/ 60 h 328"/>
                <a:gd name="T72" fmla="*/ 0 w 16"/>
                <a:gd name="T73" fmla="*/ 8 h 328"/>
                <a:gd name="T74" fmla="*/ 0 w 16"/>
                <a:gd name="T75" fmla="*/ 8 h 328"/>
                <a:gd name="T76" fmla="*/ 8 w 16"/>
                <a:gd name="T77" fmla="*/ 16 h 328"/>
                <a:gd name="T78" fmla="*/ 16 w 16"/>
                <a:gd name="T79" fmla="*/ 8 h 328"/>
                <a:gd name="T80" fmla="*/ 8 w 16"/>
                <a:gd name="T81" fmla="*/ 0 h 328"/>
                <a:gd name="T82" fmla="*/ 0 w 16"/>
                <a:gd name="T83" fmla="*/ 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328">
                  <a:moveTo>
                    <a:pt x="0" y="320"/>
                  </a:moveTo>
                  <a:cubicBezTo>
                    <a:pt x="0" y="320"/>
                    <a:pt x="0" y="320"/>
                    <a:pt x="0" y="320"/>
                  </a:cubicBezTo>
                  <a:cubicBezTo>
                    <a:pt x="0" y="324"/>
                    <a:pt x="4" y="328"/>
                    <a:pt x="8" y="328"/>
                  </a:cubicBezTo>
                  <a:cubicBezTo>
                    <a:pt x="12" y="328"/>
                    <a:pt x="16" y="324"/>
                    <a:pt x="16" y="320"/>
                  </a:cubicBezTo>
                  <a:cubicBezTo>
                    <a:pt x="16" y="316"/>
                    <a:pt x="12" y="312"/>
                    <a:pt x="8" y="312"/>
                  </a:cubicBezTo>
                  <a:cubicBezTo>
                    <a:pt x="4" y="312"/>
                    <a:pt x="0" y="316"/>
                    <a:pt x="0" y="320"/>
                  </a:cubicBezTo>
                  <a:close/>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50"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51" name="组合 50"/>
          <p:cNvGrpSpPr/>
          <p:nvPr/>
        </p:nvGrpSpPr>
        <p:grpSpPr>
          <a:xfrm rot="20186770">
            <a:off x="2503351" y="-2245001"/>
            <a:ext cx="7431549" cy="3925955"/>
            <a:chOff x="9559925" y="2573338"/>
            <a:chExt cx="3059113" cy="1616075"/>
          </a:xfrm>
        </p:grpSpPr>
        <p:sp>
          <p:nvSpPr>
            <p:cNvPr id="52"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60" name="文本框 59"/>
          <p:cNvSpPr txBox="1"/>
          <p:nvPr/>
        </p:nvSpPr>
        <p:spPr>
          <a:xfrm>
            <a:off x="5094165" y="2086120"/>
            <a:ext cx="26432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7C61"/>
                </a:solidFill>
                <a:effectLst/>
                <a:uLnTx/>
                <a:uFillTx/>
                <a:latin typeface="方正稚艺简体" panose="03000509000000000000" pitchFamily="65" charset="-122"/>
                <a:ea typeface="方正稚艺简体" panose="03000509000000000000" pitchFamily="65" charset="-122"/>
                <a:cs typeface="+mn-cs"/>
              </a:rPr>
              <a:t>01</a:t>
            </a:r>
            <a:endParaRPr kumimoji="0" lang="zh-CN" altLang="en-US" sz="9600" b="1" i="0" u="none" strike="noStrike" kern="1200" cap="none" spc="0" normalizeH="0" baseline="0" noProof="0" dirty="0">
              <a:ln>
                <a:noFill/>
              </a:ln>
              <a:solidFill>
                <a:srgbClr val="FF7C61"/>
              </a:solidFill>
              <a:effectLst/>
              <a:uLnTx/>
              <a:uFillTx/>
              <a:latin typeface="方正稚艺简体" panose="03000509000000000000" pitchFamily="65" charset="-122"/>
              <a:ea typeface="方正稚艺简体" panose="03000509000000000000" pitchFamily="65" charset="-122"/>
              <a:cs typeface="+mn-cs"/>
            </a:endParaRPr>
          </a:p>
        </p:txBody>
      </p:sp>
      <p:sp>
        <p:nvSpPr>
          <p:cNvPr id="61" name="文本框 66"/>
          <p:cNvSpPr txBox="1">
            <a:spLocks noChangeArrowheads="1"/>
          </p:cNvSpPr>
          <p:nvPr/>
        </p:nvSpPr>
        <p:spPr bwMode="auto">
          <a:xfrm>
            <a:off x="1337028" y="3823667"/>
            <a:ext cx="9624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300" normalizeH="0" baseline="0" noProof="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rPr>
              <a:t>Một</a:t>
            </a:r>
            <a:r>
              <a:rPr kumimoji="0" lang="en-US" altLang="zh-CN" sz="6000" b="1" i="0" u="none" strike="noStrike" kern="1200" cap="none" spc="300" normalizeH="0" noProof="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rPr>
              <a:t> số môn học ở trường </a:t>
            </a:r>
            <a:endParaRPr kumimoji="0" lang="zh-CN" altLang="en-US" sz="6000" b="1" i="0" u="none" strike="noStrike" kern="1200" cap="none" spc="300" normalizeH="0" baseline="0" noProof="0" dirty="0">
              <a:ln>
                <a:noFill/>
              </a:ln>
              <a:solidFill>
                <a:srgbClr val="C56D27"/>
              </a:solidFill>
              <a:effectLst/>
              <a:uLnTx/>
              <a:uFillTx/>
              <a:latin typeface="方正稚艺简体" panose="03000509000000000000" pitchFamily="65" charset="-122"/>
              <a:ea typeface="方正稚艺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209417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down)">
                                      <p:cBhvr>
                                        <p:cTn id="19" dur="580">
                                          <p:stCondLst>
                                            <p:cond delay="0"/>
                                          </p:stCondLst>
                                        </p:cTn>
                                        <p:tgtEl>
                                          <p:spTgt spid="61"/>
                                        </p:tgtEl>
                                      </p:cBhvr>
                                    </p:animEffect>
                                    <p:anim calcmode="lin" valueType="num">
                                      <p:cBhvr>
                                        <p:cTn id="20"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25" dur="26">
                                          <p:stCondLst>
                                            <p:cond delay="650"/>
                                          </p:stCondLst>
                                        </p:cTn>
                                        <p:tgtEl>
                                          <p:spTgt spid="61"/>
                                        </p:tgtEl>
                                      </p:cBhvr>
                                      <p:to x="100000" y="60000"/>
                                    </p:animScale>
                                    <p:animScale>
                                      <p:cBhvr>
                                        <p:cTn id="26" dur="166" decel="50000">
                                          <p:stCondLst>
                                            <p:cond delay="676"/>
                                          </p:stCondLst>
                                        </p:cTn>
                                        <p:tgtEl>
                                          <p:spTgt spid="61"/>
                                        </p:tgtEl>
                                      </p:cBhvr>
                                      <p:to x="100000" y="100000"/>
                                    </p:animScale>
                                    <p:animScale>
                                      <p:cBhvr>
                                        <p:cTn id="27" dur="26">
                                          <p:stCondLst>
                                            <p:cond delay="1312"/>
                                          </p:stCondLst>
                                        </p:cTn>
                                        <p:tgtEl>
                                          <p:spTgt spid="61"/>
                                        </p:tgtEl>
                                      </p:cBhvr>
                                      <p:to x="100000" y="80000"/>
                                    </p:animScale>
                                    <p:animScale>
                                      <p:cBhvr>
                                        <p:cTn id="28" dur="166" decel="50000">
                                          <p:stCondLst>
                                            <p:cond delay="1338"/>
                                          </p:stCondLst>
                                        </p:cTn>
                                        <p:tgtEl>
                                          <p:spTgt spid="61"/>
                                        </p:tgtEl>
                                      </p:cBhvr>
                                      <p:to x="100000" y="100000"/>
                                    </p:animScale>
                                    <p:animScale>
                                      <p:cBhvr>
                                        <p:cTn id="29" dur="26">
                                          <p:stCondLst>
                                            <p:cond delay="1642"/>
                                          </p:stCondLst>
                                        </p:cTn>
                                        <p:tgtEl>
                                          <p:spTgt spid="61"/>
                                        </p:tgtEl>
                                      </p:cBhvr>
                                      <p:to x="100000" y="90000"/>
                                    </p:animScale>
                                    <p:animScale>
                                      <p:cBhvr>
                                        <p:cTn id="30" dur="166" decel="50000">
                                          <p:stCondLst>
                                            <p:cond delay="1668"/>
                                          </p:stCondLst>
                                        </p:cTn>
                                        <p:tgtEl>
                                          <p:spTgt spid="61"/>
                                        </p:tgtEl>
                                      </p:cBhvr>
                                      <p:to x="100000" y="100000"/>
                                    </p:animScale>
                                    <p:animScale>
                                      <p:cBhvr>
                                        <p:cTn id="31" dur="26">
                                          <p:stCondLst>
                                            <p:cond delay="1808"/>
                                          </p:stCondLst>
                                        </p:cTn>
                                        <p:tgtEl>
                                          <p:spTgt spid="61"/>
                                        </p:tgtEl>
                                      </p:cBhvr>
                                      <p:to x="100000" y="95000"/>
                                    </p:animScale>
                                    <p:animScale>
                                      <p:cBhvr>
                                        <p:cTn id="32" dur="166" decel="50000">
                                          <p:stCondLst>
                                            <p:cond delay="1834"/>
                                          </p:stCondLst>
                                        </p:cTn>
                                        <p:tgtEl>
                                          <p:spTgt spid="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a:blip r:embed="rId3"/>
          <a:stretch>
            <a:fillRect/>
          </a:stretch>
        </p:blipFill>
        <p:spPr>
          <a:xfrm>
            <a:off x="1915893" y="2871246"/>
            <a:ext cx="8603526" cy="696609"/>
          </a:xfrm>
          <a:prstGeom prst="rect">
            <a:avLst/>
          </a:prstGeom>
        </p:spPr>
      </p:pic>
      <p:sp>
        <p:nvSpPr>
          <p:cNvPr id="62" name="Freeform 40"/>
          <p:cNvSpPr>
            <a:spLocks/>
          </p:cNvSpPr>
          <p:nvPr/>
        </p:nvSpPr>
        <p:spPr bwMode="auto">
          <a:xfrm>
            <a:off x="10164771" y="-95852"/>
            <a:ext cx="2023153" cy="1011575"/>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grpSp>
        <p:nvGrpSpPr>
          <p:cNvPr id="48" name="组合 47"/>
          <p:cNvGrpSpPr/>
          <p:nvPr/>
        </p:nvGrpSpPr>
        <p:grpSpPr>
          <a:xfrm>
            <a:off x="883375" y="1139892"/>
            <a:ext cx="554038" cy="554037"/>
            <a:chOff x="5564188" y="4319588"/>
            <a:chExt cx="554038" cy="554037"/>
          </a:xfrm>
        </p:grpSpPr>
        <p:sp>
          <p:nvSpPr>
            <p:cNvPr id="10" name="Oval 7"/>
            <p:cNvSpPr>
              <a:spLocks noChangeArrowheads="1"/>
            </p:cNvSpPr>
            <p:nvPr/>
          </p:nvSpPr>
          <p:spPr bwMode="auto">
            <a:xfrm>
              <a:off x="5673725" y="4429125"/>
              <a:ext cx="336550" cy="33496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sp>
          <p:nvSpPr>
            <p:cNvPr id="11" name="Freeform 8"/>
            <p:cNvSpPr>
              <a:spLocks/>
            </p:cNvSpPr>
            <p:nvPr/>
          </p:nvSpPr>
          <p:spPr bwMode="auto">
            <a:xfrm>
              <a:off x="5564188" y="4319588"/>
              <a:ext cx="554038" cy="554037"/>
            </a:xfrm>
            <a:custGeom>
              <a:avLst/>
              <a:gdLst>
                <a:gd name="T0" fmla="*/ 8 w 183"/>
                <a:gd name="T1" fmla="*/ 92 h 183"/>
                <a:gd name="T2" fmla="*/ 16 w 183"/>
                <a:gd name="T3" fmla="*/ 92 h 183"/>
                <a:gd name="T4" fmla="*/ 39 w 183"/>
                <a:gd name="T5" fmla="*/ 38 h 183"/>
                <a:gd name="T6" fmla="*/ 92 w 183"/>
                <a:gd name="T7" fmla="*/ 16 h 183"/>
                <a:gd name="T8" fmla="*/ 145 w 183"/>
                <a:gd name="T9" fmla="*/ 38 h 183"/>
                <a:gd name="T10" fmla="*/ 167 w 183"/>
                <a:gd name="T11" fmla="*/ 92 h 183"/>
                <a:gd name="T12" fmla="*/ 145 w 183"/>
                <a:gd name="T13" fmla="*/ 145 h 183"/>
                <a:gd name="T14" fmla="*/ 92 w 183"/>
                <a:gd name="T15" fmla="*/ 167 h 183"/>
                <a:gd name="T16" fmla="*/ 39 w 183"/>
                <a:gd name="T17" fmla="*/ 145 h 183"/>
                <a:gd name="T18" fmla="*/ 16 w 183"/>
                <a:gd name="T19" fmla="*/ 92 h 183"/>
                <a:gd name="T20" fmla="*/ 8 w 183"/>
                <a:gd name="T21" fmla="*/ 92 h 183"/>
                <a:gd name="T22" fmla="*/ 0 w 183"/>
                <a:gd name="T23" fmla="*/ 92 h 183"/>
                <a:gd name="T24" fmla="*/ 92 w 183"/>
                <a:gd name="T25" fmla="*/ 183 h 183"/>
                <a:gd name="T26" fmla="*/ 183 w 183"/>
                <a:gd name="T27" fmla="*/ 92 h 183"/>
                <a:gd name="T28" fmla="*/ 92 w 183"/>
                <a:gd name="T29" fmla="*/ 0 h 183"/>
                <a:gd name="T30" fmla="*/ 0 w 183"/>
                <a:gd name="T31" fmla="*/ 92 h 183"/>
                <a:gd name="T32" fmla="*/ 8 w 183"/>
                <a:gd name="T33" fmla="*/ 9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183">
                  <a:moveTo>
                    <a:pt x="8" y="92"/>
                  </a:moveTo>
                  <a:cubicBezTo>
                    <a:pt x="16" y="92"/>
                    <a:pt x="16" y="92"/>
                    <a:pt x="16" y="92"/>
                  </a:cubicBezTo>
                  <a:cubicBezTo>
                    <a:pt x="16" y="71"/>
                    <a:pt x="25" y="52"/>
                    <a:pt x="39" y="38"/>
                  </a:cubicBezTo>
                  <a:cubicBezTo>
                    <a:pt x="52" y="25"/>
                    <a:pt x="71" y="16"/>
                    <a:pt x="92" y="16"/>
                  </a:cubicBezTo>
                  <a:cubicBezTo>
                    <a:pt x="113" y="16"/>
                    <a:pt x="132" y="25"/>
                    <a:pt x="145" y="38"/>
                  </a:cubicBezTo>
                  <a:cubicBezTo>
                    <a:pt x="159" y="52"/>
                    <a:pt x="167" y="71"/>
                    <a:pt x="167" y="92"/>
                  </a:cubicBezTo>
                  <a:cubicBezTo>
                    <a:pt x="167" y="113"/>
                    <a:pt x="159" y="131"/>
                    <a:pt x="145" y="145"/>
                  </a:cubicBezTo>
                  <a:cubicBezTo>
                    <a:pt x="132" y="159"/>
                    <a:pt x="113" y="167"/>
                    <a:pt x="92" y="167"/>
                  </a:cubicBezTo>
                  <a:cubicBezTo>
                    <a:pt x="71" y="167"/>
                    <a:pt x="52" y="159"/>
                    <a:pt x="39" y="145"/>
                  </a:cubicBezTo>
                  <a:cubicBezTo>
                    <a:pt x="25" y="131"/>
                    <a:pt x="16" y="113"/>
                    <a:pt x="16" y="92"/>
                  </a:cubicBezTo>
                  <a:cubicBezTo>
                    <a:pt x="8" y="92"/>
                    <a:pt x="8" y="92"/>
                    <a:pt x="8" y="92"/>
                  </a:cubicBezTo>
                  <a:cubicBezTo>
                    <a:pt x="0" y="92"/>
                    <a:pt x="0" y="92"/>
                    <a:pt x="0" y="92"/>
                  </a:cubicBezTo>
                  <a:cubicBezTo>
                    <a:pt x="0" y="142"/>
                    <a:pt x="41" y="183"/>
                    <a:pt x="92" y="183"/>
                  </a:cubicBezTo>
                  <a:cubicBezTo>
                    <a:pt x="143" y="183"/>
                    <a:pt x="183" y="142"/>
                    <a:pt x="183" y="92"/>
                  </a:cubicBezTo>
                  <a:cubicBezTo>
                    <a:pt x="183" y="41"/>
                    <a:pt x="143" y="0"/>
                    <a:pt x="92" y="0"/>
                  </a:cubicBezTo>
                  <a:cubicBezTo>
                    <a:pt x="41" y="0"/>
                    <a:pt x="0" y="41"/>
                    <a:pt x="0" y="92"/>
                  </a:cubicBezTo>
                  <a:lnTo>
                    <a:pt x="8" y="92"/>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grpSp>
      <p:sp>
        <p:nvSpPr>
          <p:cNvPr id="23" name="Freeform 20"/>
          <p:cNvSpPr>
            <a:spLocks/>
          </p:cNvSpPr>
          <p:nvPr/>
        </p:nvSpPr>
        <p:spPr bwMode="auto">
          <a:xfrm>
            <a:off x="611912" y="1701867"/>
            <a:ext cx="381000" cy="188912"/>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4 w 126"/>
              <a:gd name="T11" fmla="*/ 30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5"/>
                  <a:pt x="118" y="23"/>
                  <a:pt x="95" y="23"/>
                </a:cubicBezTo>
                <a:cubicBezTo>
                  <a:pt x="94" y="23"/>
                  <a:pt x="92" y="23"/>
                  <a:pt x="90" y="23"/>
                </a:cubicBezTo>
                <a:cubicBezTo>
                  <a:pt x="90" y="11"/>
                  <a:pt x="82" y="0"/>
                  <a:pt x="66" y="0"/>
                </a:cubicBezTo>
                <a:cubicBezTo>
                  <a:pt x="48" y="0"/>
                  <a:pt x="40" y="16"/>
                  <a:pt x="44" y="30"/>
                </a:cubicBezTo>
                <a:cubicBezTo>
                  <a:pt x="40" y="29"/>
                  <a:pt x="37" y="29"/>
                  <a:pt x="33" y="29"/>
                </a:cubicBezTo>
                <a:cubicBezTo>
                  <a:pt x="17" y="29"/>
                  <a:pt x="0" y="43"/>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sp>
        <p:nvSpPr>
          <p:cNvPr id="24" name="Freeform 21"/>
          <p:cNvSpPr>
            <a:spLocks/>
          </p:cNvSpPr>
          <p:nvPr/>
        </p:nvSpPr>
        <p:spPr bwMode="auto">
          <a:xfrm>
            <a:off x="1683474" y="1793942"/>
            <a:ext cx="339725" cy="153987"/>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grpSp>
        <p:nvGrpSpPr>
          <p:cNvPr id="47" name="组合 46"/>
          <p:cNvGrpSpPr/>
          <p:nvPr/>
        </p:nvGrpSpPr>
        <p:grpSpPr>
          <a:xfrm>
            <a:off x="10404845" y="2514599"/>
            <a:ext cx="771503" cy="1972383"/>
            <a:chOff x="4352925" y="4806950"/>
            <a:chExt cx="533400" cy="1363662"/>
          </a:xfrm>
        </p:grpSpPr>
        <p:sp>
          <p:nvSpPr>
            <p:cNvPr id="43" name="Freeform 40"/>
            <p:cNvSpPr>
              <a:spLocks/>
            </p:cNvSpPr>
            <p:nvPr/>
          </p:nvSpPr>
          <p:spPr bwMode="auto">
            <a:xfrm>
              <a:off x="4352925" y="4806950"/>
              <a:ext cx="533400" cy="266700"/>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sp>
          <p:nvSpPr>
            <p:cNvPr id="44" name="Freeform 41"/>
            <p:cNvSpPr>
              <a:spLocks noEditPoints="1"/>
            </p:cNvSpPr>
            <p:nvPr/>
          </p:nvSpPr>
          <p:spPr bwMode="auto">
            <a:xfrm>
              <a:off x="4470400" y="5178425"/>
              <a:ext cx="49213" cy="677862"/>
            </a:xfrm>
            <a:custGeom>
              <a:avLst/>
              <a:gdLst>
                <a:gd name="T0" fmla="*/ 0 w 16"/>
                <a:gd name="T1" fmla="*/ 216 h 224"/>
                <a:gd name="T2" fmla="*/ 0 w 16"/>
                <a:gd name="T3" fmla="*/ 216 h 224"/>
                <a:gd name="T4" fmla="*/ 8 w 16"/>
                <a:gd name="T5" fmla="*/ 224 h 224"/>
                <a:gd name="T6" fmla="*/ 16 w 16"/>
                <a:gd name="T7" fmla="*/ 216 h 224"/>
                <a:gd name="T8" fmla="*/ 8 w 16"/>
                <a:gd name="T9" fmla="*/ 208 h 224"/>
                <a:gd name="T10" fmla="*/ 0 w 16"/>
                <a:gd name="T11" fmla="*/ 216 h 224"/>
                <a:gd name="T12" fmla="*/ 0 w 16"/>
                <a:gd name="T13" fmla="*/ 164 h 224"/>
                <a:gd name="T14" fmla="*/ 0 w 16"/>
                <a:gd name="T15" fmla="*/ 164 h 224"/>
                <a:gd name="T16" fmla="*/ 8 w 16"/>
                <a:gd name="T17" fmla="*/ 172 h 224"/>
                <a:gd name="T18" fmla="*/ 16 w 16"/>
                <a:gd name="T19" fmla="*/ 164 h 224"/>
                <a:gd name="T20" fmla="*/ 8 w 16"/>
                <a:gd name="T21" fmla="*/ 156 h 224"/>
                <a:gd name="T22" fmla="*/ 0 w 16"/>
                <a:gd name="T23" fmla="*/ 164 h 224"/>
                <a:gd name="T24" fmla="*/ 0 w 16"/>
                <a:gd name="T25" fmla="*/ 112 h 224"/>
                <a:gd name="T26" fmla="*/ 0 w 16"/>
                <a:gd name="T27" fmla="*/ 112 h 224"/>
                <a:gd name="T28" fmla="*/ 8 w 16"/>
                <a:gd name="T29" fmla="*/ 120 h 224"/>
                <a:gd name="T30" fmla="*/ 16 w 16"/>
                <a:gd name="T31" fmla="*/ 112 h 224"/>
                <a:gd name="T32" fmla="*/ 8 w 16"/>
                <a:gd name="T33" fmla="*/ 104 h 224"/>
                <a:gd name="T34" fmla="*/ 0 w 16"/>
                <a:gd name="T35" fmla="*/ 112 h 224"/>
                <a:gd name="T36" fmla="*/ 0 w 16"/>
                <a:gd name="T37" fmla="*/ 60 h 224"/>
                <a:gd name="T38" fmla="*/ 0 w 16"/>
                <a:gd name="T39" fmla="*/ 60 h 224"/>
                <a:gd name="T40" fmla="*/ 8 w 16"/>
                <a:gd name="T41" fmla="*/ 68 h 224"/>
                <a:gd name="T42" fmla="*/ 16 w 16"/>
                <a:gd name="T43" fmla="*/ 60 h 224"/>
                <a:gd name="T44" fmla="*/ 8 w 16"/>
                <a:gd name="T45" fmla="*/ 52 h 224"/>
                <a:gd name="T46" fmla="*/ 0 w 16"/>
                <a:gd name="T47" fmla="*/ 60 h 224"/>
                <a:gd name="T48" fmla="*/ 0 w 16"/>
                <a:gd name="T49" fmla="*/ 8 h 224"/>
                <a:gd name="T50" fmla="*/ 0 w 16"/>
                <a:gd name="T51" fmla="*/ 8 h 224"/>
                <a:gd name="T52" fmla="*/ 8 w 16"/>
                <a:gd name="T53" fmla="*/ 16 h 224"/>
                <a:gd name="T54" fmla="*/ 16 w 16"/>
                <a:gd name="T55" fmla="*/ 8 h 224"/>
                <a:gd name="T56" fmla="*/ 8 w 16"/>
                <a:gd name="T57" fmla="*/ 0 h 224"/>
                <a:gd name="T58" fmla="*/ 0 w 16"/>
                <a:gd name="T5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224">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sp>
          <p:nvSpPr>
            <p:cNvPr id="45" name="Freeform 42"/>
            <p:cNvSpPr>
              <a:spLocks noEditPoints="1"/>
            </p:cNvSpPr>
            <p:nvPr/>
          </p:nvSpPr>
          <p:spPr bwMode="auto">
            <a:xfrm>
              <a:off x="4592638" y="5178425"/>
              <a:ext cx="47625" cy="835025"/>
            </a:xfrm>
            <a:custGeom>
              <a:avLst/>
              <a:gdLst>
                <a:gd name="T0" fmla="*/ 0 w 16"/>
                <a:gd name="T1" fmla="*/ 268 h 276"/>
                <a:gd name="T2" fmla="*/ 0 w 16"/>
                <a:gd name="T3" fmla="*/ 268 h 276"/>
                <a:gd name="T4" fmla="*/ 8 w 16"/>
                <a:gd name="T5" fmla="*/ 276 h 276"/>
                <a:gd name="T6" fmla="*/ 16 w 16"/>
                <a:gd name="T7" fmla="*/ 268 h 276"/>
                <a:gd name="T8" fmla="*/ 8 w 16"/>
                <a:gd name="T9" fmla="*/ 260 h 276"/>
                <a:gd name="T10" fmla="*/ 0 w 16"/>
                <a:gd name="T11" fmla="*/ 268 h 276"/>
                <a:gd name="T12" fmla="*/ 0 w 16"/>
                <a:gd name="T13" fmla="*/ 216 h 276"/>
                <a:gd name="T14" fmla="*/ 0 w 16"/>
                <a:gd name="T15" fmla="*/ 216 h 276"/>
                <a:gd name="T16" fmla="*/ 8 w 16"/>
                <a:gd name="T17" fmla="*/ 224 h 276"/>
                <a:gd name="T18" fmla="*/ 16 w 16"/>
                <a:gd name="T19" fmla="*/ 216 h 276"/>
                <a:gd name="T20" fmla="*/ 8 w 16"/>
                <a:gd name="T21" fmla="*/ 208 h 276"/>
                <a:gd name="T22" fmla="*/ 0 w 16"/>
                <a:gd name="T23" fmla="*/ 216 h 276"/>
                <a:gd name="T24" fmla="*/ 0 w 16"/>
                <a:gd name="T25" fmla="*/ 164 h 276"/>
                <a:gd name="T26" fmla="*/ 0 w 16"/>
                <a:gd name="T27" fmla="*/ 164 h 276"/>
                <a:gd name="T28" fmla="*/ 8 w 16"/>
                <a:gd name="T29" fmla="*/ 172 h 276"/>
                <a:gd name="T30" fmla="*/ 16 w 16"/>
                <a:gd name="T31" fmla="*/ 164 h 276"/>
                <a:gd name="T32" fmla="*/ 8 w 16"/>
                <a:gd name="T33" fmla="*/ 156 h 276"/>
                <a:gd name="T34" fmla="*/ 0 w 16"/>
                <a:gd name="T35" fmla="*/ 164 h 276"/>
                <a:gd name="T36" fmla="*/ 0 w 16"/>
                <a:gd name="T37" fmla="*/ 112 h 276"/>
                <a:gd name="T38" fmla="*/ 0 w 16"/>
                <a:gd name="T39" fmla="*/ 112 h 276"/>
                <a:gd name="T40" fmla="*/ 8 w 16"/>
                <a:gd name="T41" fmla="*/ 120 h 276"/>
                <a:gd name="T42" fmla="*/ 16 w 16"/>
                <a:gd name="T43" fmla="*/ 112 h 276"/>
                <a:gd name="T44" fmla="*/ 8 w 16"/>
                <a:gd name="T45" fmla="*/ 104 h 276"/>
                <a:gd name="T46" fmla="*/ 0 w 16"/>
                <a:gd name="T47" fmla="*/ 112 h 276"/>
                <a:gd name="T48" fmla="*/ 0 w 16"/>
                <a:gd name="T49" fmla="*/ 60 h 276"/>
                <a:gd name="T50" fmla="*/ 0 w 16"/>
                <a:gd name="T51" fmla="*/ 60 h 276"/>
                <a:gd name="T52" fmla="*/ 8 w 16"/>
                <a:gd name="T53" fmla="*/ 68 h 276"/>
                <a:gd name="T54" fmla="*/ 16 w 16"/>
                <a:gd name="T55" fmla="*/ 60 h 276"/>
                <a:gd name="T56" fmla="*/ 8 w 16"/>
                <a:gd name="T57" fmla="*/ 52 h 276"/>
                <a:gd name="T58" fmla="*/ 0 w 16"/>
                <a:gd name="T59" fmla="*/ 60 h 276"/>
                <a:gd name="T60" fmla="*/ 0 w 16"/>
                <a:gd name="T61" fmla="*/ 8 h 276"/>
                <a:gd name="T62" fmla="*/ 0 w 16"/>
                <a:gd name="T63" fmla="*/ 8 h 276"/>
                <a:gd name="T64" fmla="*/ 8 w 16"/>
                <a:gd name="T65" fmla="*/ 16 h 276"/>
                <a:gd name="T66" fmla="*/ 16 w 16"/>
                <a:gd name="T67" fmla="*/ 8 h 276"/>
                <a:gd name="T68" fmla="*/ 8 w 16"/>
                <a:gd name="T69" fmla="*/ 0 h 276"/>
                <a:gd name="T70" fmla="*/ 0 w 16"/>
                <a:gd name="T71" fmla="*/ 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76">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sp>
          <p:nvSpPr>
            <p:cNvPr id="46" name="Freeform 43"/>
            <p:cNvSpPr>
              <a:spLocks noEditPoints="1"/>
            </p:cNvSpPr>
            <p:nvPr/>
          </p:nvSpPr>
          <p:spPr bwMode="auto">
            <a:xfrm>
              <a:off x="4713288" y="5178425"/>
              <a:ext cx="49213" cy="992187"/>
            </a:xfrm>
            <a:custGeom>
              <a:avLst/>
              <a:gdLst>
                <a:gd name="T0" fmla="*/ 0 w 16"/>
                <a:gd name="T1" fmla="*/ 320 h 328"/>
                <a:gd name="T2" fmla="*/ 0 w 16"/>
                <a:gd name="T3" fmla="*/ 320 h 328"/>
                <a:gd name="T4" fmla="*/ 8 w 16"/>
                <a:gd name="T5" fmla="*/ 328 h 328"/>
                <a:gd name="T6" fmla="*/ 16 w 16"/>
                <a:gd name="T7" fmla="*/ 320 h 328"/>
                <a:gd name="T8" fmla="*/ 8 w 16"/>
                <a:gd name="T9" fmla="*/ 312 h 328"/>
                <a:gd name="T10" fmla="*/ 0 w 16"/>
                <a:gd name="T11" fmla="*/ 320 h 328"/>
                <a:gd name="T12" fmla="*/ 0 w 16"/>
                <a:gd name="T13" fmla="*/ 268 h 328"/>
                <a:gd name="T14" fmla="*/ 0 w 16"/>
                <a:gd name="T15" fmla="*/ 268 h 328"/>
                <a:gd name="T16" fmla="*/ 8 w 16"/>
                <a:gd name="T17" fmla="*/ 276 h 328"/>
                <a:gd name="T18" fmla="*/ 16 w 16"/>
                <a:gd name="T19" fmla="*/ 268 h 328"/>
                <a:gd name="T20" fmla="*/ 8 w 16"/>
                <a:gd name="T21" fmla="*/ 260 h 328"/>
                <a:gd name="T22" fmla="*/ 0 w 16"/>
                <a:gd name="T23" fmla="*/ 268 h 328"/>
                <a:gd name="T24" fmla="*/ 0 w 16"/>
                <a:gd name="T25" fmla="*/ 216 h 328"/>
                <a:gd name="T26" fmla="*/ 0 w 16"/>
                <a:gd name="T27" fmla="*/ 216 h 328"/>
                <a:gd name="T28" fmla="*/ 8 w 16"/>
                <a:gd name="T29" fmla="*/ 224 h 328"/>
                <a:gd name="T30" fmla="*/ 16 w 16"/>
                <a:gd name="T31" fmla="*/ 216 h 328"/>
                <a:gd name="T32" fmla="*/ 8 w 16"/>
                <a:gd name="T33" fmla="*/ 208 h 328"/>
                <a:gd name="T34" fmla="*/ 0 w 16"/>
                <a:gd name="T35" fmla="*/ 216 h 328"/>
                <a:gd name="T36" fmla="*/ 0 w 16"/>
                <a:gd name="T37" fmla="*/ 164 h 328"/>
                <a:gd name="T38" fmla="*/ 0 w 16"/>
                <a:gd name="T39" fmla="*/ 164 h 328"/>
                <a:gd name="T40" fmla="*/ 8 w 16"/>
                <a:gd name="T41" fmla="*/ 172 h 328"/>
                <a:gd name="T42" fmla="*/ 16 w 16"/>
                <a:gd name="T43" fmla="*/ 164 h 328"/>
                <a:gd name="T44" fmla="*/ 8 w 16"/>
                <a:gd name="T45" fmla="*/ 156 h 328"/>
                <a:gd name="T46" fmla="*/ 0 w 16"/>
                <a:gd name="T47" fmla="*/ 164 h 328"/>
                <a:gd name="T48" fmla="*/ 0 w 16"/>
                <a:gd name="T49" fmla="*/ 112 h 328"/>
                <a:gd name="T50" fmla="*/ 0 w 16"/>
                <a:gd name="T51" fmla="*/ 112 h 328"/>
                <a:gd name="T52" fmla="*/ 8 w 16"/>
                <a:gd name="T53" fmla="*/ 120 h 328"/>
                <a:gd name="T54" fmla="*/ 16 w 16"/>
                <a:gd name="T55" fmla="*/ 112 h 328"/>
                <a:gd name="T56" fmla="*/ 8 w 16"/>
                <a:gd name="T57" fmla="*/ 104 h 328"/>
                <a:gd name="T58" fmla="*/ 0 w 16"/>
                <a:gd name="T59" fmla="*/ 112 h 328"/>
                <a:gd name="T60" fmla="*/ 0 w 16"/>
                <a:gd name="T61" fmla="*/ 60 h 328"/>
                <a:gd name="T62" fmla="*/ 0 w 16"/>
                <a:gd name="T63" fmla="*/ 60 h 328"/>
                <a:gd name="T64" fmla="*/ 8 w 16"/>
                <a:gd name="T65" fmla="*/ 68 h 328"/>
                <a:gd name="T66" fmla="*/ 16 w 16"/>
                <a:gd name="T67" fmla="*/ 60 h 328"/>
                <a:gd name="T68" fmla="*/ 8 w 16"/>
                <a:gd name="T69" fmla="*/ 52 h 328"/>
                <a:gd name="T70" fmla="*/ 0 w 16"/>
                <a:gd name="T71" fmla="*/ 60 h 328"/>
                <a:gd name="T72" fmla="*/ 0 w 16"/>
                <a:gd name="T73" fmla="*/ 8 h 328"/>
                <a:gd name="T74" fmla="*/ 0 w 16"/>
                <a:gd name="T75" fmla="*/ 8 h 328"/>
                <a:gd name="T76" fmla="*/ 8 w 16"/>
                <a:gd name="T77" fmla="*/ 16 h 328"/>
                <a:gd name="T78" fmla="*/ 16 w 16"/>
                <a:gd name="T79" fmla="*/ 8 h 328"/>
                <a:gd name="T80" fmla="*/ 8 w 16"/>
                <a:gd name="T81" fmla="*/ 0 h 328"/>
                <a:gd name="T82" fmla="*/ 0 w 16"/>
                <a:gd name="T83" fmla="*/ 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328">
                  <a:moveTo>
                    <a:pt x="0" y="320"/>
                  </a:moveTo>
                  <a:cubicBezTo>
                    <a:pt x="0" y="320"/>
                    <a:pt x="0" y="320"/>
                    <a:pt x="0" y="320"/>
                  </a:cubicBezTo>
                  <a:cubicBezTo>
                    <a:pt x="0" y="324"/>
                    <a:pt x="4" y="328"/>
                    <a:pt x="8" y="328"/>
                  </a:cubicBezTo>
                  <a:cubicBezTo>
                    <a:pt x="12" y="328"/>
                    <a:pt x="16" y="324"/>
                    <a:pt x="16" y="320"/>
                  </a:cubicBezTo>
                  <a:cubicBezTo>
                    <a:pt x="16" y="316"/>
                    <a:pt x="12" y="312"/>
                    <a:pt x="8" y="312"/>
                  </a:cubicBezTo>
                  <a:cubicBezTo>
                    <a:pt x="4" y="312"/>
                    <a:pt x="0" y="316"/>
                    <a:pt x="0" y="320"/>
                  </a:cubicBezTo>
                  <a:close/>
                  <a:moveTo>
                    <a:pt x="0" y="268"/>
                  </a:moveTo>
                  <a:cubicBezTo>
                    <a:pt x="0" y="268"/>
                    <a:pt x="0" y="268"/>
                    <a:pt x="0" y="268"/>
                  </a:cubicBezTo>
                  <a:cubicBezTo>
                    <a:pt x="0" y="272"/>
                    <a:pt x="4" y="276"/>
                    <a:pt x="8" y="276"/>
                  </a:cubicBezTo>
                  <a:cubicBezTo>
                    <a:pt x="12" y="276"/>
                    <a:pt x="16" y="272"/>
                    <a:pt x="16" y="268"/>
                  </a:cubicBezTo>
                  <a:cubicBezTo>
                    <a:pt x="16" y="264"/>
                    <a:pt x="12" y="260"/>
                    <a:pt x="8" y="260"/>
                  </a:cubicBezTo>
                  <a:cubicBezTo>
                    <a:pt x="4" y="260"/>
                    <a:pt x="0" y="264"/>
                    <a:pt x="0" y="268"/>
                  </a:cubicBezTo>
                  <a:close/>
                  <a:moveTo>
                    <a:pt x="0" y="216"/>
                  </a:moveTo>
                  <a:cubicBezTo>
                    <a:pt x="0" y="216"/>
                    <a:pt x="0" y="216"/>
                    <a:pt x="0" y="216"/>
                  </a:cubicBezTo>
                  <a:cubicBezTo>
                    <a:pt x="0" y="220"/>
                    <a:pt x="4" y="224"/>
                    <a:pt x="8" y="224"/>
                  </a:cubicBezTo>
                  <a:cubicBezTo>
                    <a:pt x="12" y="224"/>
                    <a:pt x="16" y="220"/>
                    <a:pt x="16" y="216"/>
                  </a:cubicBezTo>
                  <a:cubicBezTo>
                    <a:pt x="16" y="212"/>
                    <a:pt x="12" y="208"/>
                    <a:pt x="8" y="208"/>
                  </a:cubicBezTo>
                  <a:cubicBezTo>
                    <a:pt x="4" y="208"/>
                    <a:pt x="0" y="212"/>
                    <a:pt x="0" y="216"/>
                  </a:cubicBezTo>
                  <a:close/>
                  <a:moveTo>
                    <a:pt x="0" y="164"/>
                  </a:moveTo>
                  <a:cubicBezTo>
                    <a:pt x="0" y="164"/>
                    <a:pt x="0" y="164"/>
                    <a:pt x="0" y="164"/>
                  </a:cubicBezTo>
                  <a:cubicBezTo>
                    <a:pt x="0" y="168"/>
                    <a:pt x="4" y="172"/>
                    <a:pt x="8" y="172"/>
                  </a:cubicBezTo>
                  <a:cubicBezTo>
                    <a:pt x="12" y="172"/>
                    <a:pt x="16" y="168"/>
                    <a:pt x="16" y="164"/>
                  </a:cubicBezTo>
                  <a:cubicBezTo>
                    <a:pt x="16" y="160"/>
                    <a:pt x="12" y="156"/>
                    <a:pt x="8" y="156"/>
                  </a:cubicBezTo>
                  <a:cubicBezTo>
                    <a:pt x="4" y="156"/>
                    <a:pt x="0" y="160"/>
                    <a:pt x="0" y="164"/>
                  </a:cubicBezTo>
                  <a:close/>
                  <a:moveTo>
                    <a:pt x="0" y="112"/>
                  </a:moveTo>
                  <a:cubicBezTo>
                    <a:pt x="0" y="112"/>
                    <a:pt x="0" y="112"/>
                    <a:pt x="0" y="112"/>
                  </a:cubicBezTo>
                  <a:cubicBezTo>
                    <a:pt x="0" y="116"/>
                    <a:pt x="4" y="120"/>
                    <a:pt x="8" y="120"/>
                  </a:cubicBezTo>
                  <a:cubicBezTo>
                    <a:pt x="12" y="120"/>
                    <a:pt x="16" y="116"/>
                    <a:pt x="16" y="112"/>
                  </a:cubicBezTo>
                  <a:cubicBezTo>
                    <a:pt x="16" y="108"/>
                    <a:pt x="12" y="104"/>
                    <a:pt x="8" y="104"/>
                  </a:cubicBezTo>
                  <a:cubicBezTo>
                    <a:pt x="4" y="104"/>
                    <a:pt x="0" y="108"/>
                    <a:pt x="0" y="112"/>
                  </a:cubicBezTo>
                  <a:close/>
                  <a:moveTo>
                    <a:pt x="0" y="60"/>
                  </a:moveTo>
                  <a:cubicBezTo>
                    <a:pt x="0" y="60"/>
                    <a:pt x="0" y="60"/>
                    <a:pt x="0" y="60"/>
                  </a:cubicBezTo>
                  <a:cubicBezTo>
                    <a:pt x="0" y="64"/>
                    <a:pt x="4" y="68"/>
                    <a:pt x="8" y="68"/>
                  </a:cubicBezTo>
                  <a:cubicBezTo>
                    <a:pt x="12" y="68"/>
                    <a:pt x="16" y="64"/>
                    <a:pt x="16" y="60"/>
                  </a:cubicBezTo>
                  <a:cubicBezTo>
                    <a:pt x="16" y="56"/>
                    <a:pt x="12" y="52"/>
                    <a:pt x="8" y="52"/>
                  </a:cubicBezTo>
                  <a:cubicBezTo>
                    <a:pt x="4" y="52"/>
                    <a:pt x="0" y="56"/>
                    <a:pt x="0" y="60"/>
                  </a:cubicBezTo>
                  <a:close/>
                  <a:moveTo>
                    <a:pt x="0" y="8"/>
                  </a:moveTo>
                  <a:cubicBezTo>
                    <a:pt x="0" y="8"/>
                    <a:pt x="0" y="8"/>
                    <a:pt x="0" y="8"/>
                  </a:cubicBezTo>
                  <a:cubicBezTo>
                    <a:pt x="0" y="12"/>
                    <a:pt x="4" y="16"/>
                    <a:pt x="8" y="16"/>
                  </a:cubicBezTo>
                  <a:cubicBezTo>
                    <a:pt x="12" y="16"/>
                    <a:pt x="16" y="12"/>
                    <a:pt x="16" y="8"/>
                  </a:cubicBezTo>
                  <a:cubicBezTo>
                    <a:pt x="16" y="4"/>
                    <a:pt x="12" y="0"/>
                    <a:pt x="8" y="0"/>
                  </a:cubicBezTo>
                  <a:cubicBezTo>
                    <a:pt x="4" y="0"/>
                    <a:pt x="0" y="4"/>
                    <a:pt x="0" y="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grpSp>
      <p:sp>
        <p:nvSpPr>
          <p:cNvPr id="50"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Arial" pitchFamily="34" charset="0"/>
            </a:endParaRPr>
          </a:p>
        </p:txBody>
      </p:sp>
      <p:pic>
        <p:nvPicPr>
          <p:cNvPr id="26" name="Picture 2" descr="Anh 6">
            <a:extLst>
              <a:ext uri="{FF2B5EF4-FFF2-40B4-BE49-F238E27FC236}">
                <a16:creationId xmlns:a16="http://schemas.microsoft.com/office/drawing/2014/main" xmlns="" id="{588509DC-138C-46E9-9154-8B861A68F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800" y="4694767"/>
            <a:ext cx="4521200" cy="2156884"/>
          </a:xfrm>
          <a:prstGeom prst="rect">
            <a:avLst/>
          </a:prstGeom>
          <a:noFill/>
          <a:ln w="63500">
            <a:solidFill>
              <a:srgbClr val="66FFFF"/>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3" descr="Anh 5">
            <a:extLst>
              <a:ext uri="{FF2B5EF4-FFF2-40B4-BE49-F238E27FC236}">
                <a16:creationId xmlns:a16="http://schemas.microsoft.com/office/drawing/2014/main" xmlns="" id="{8EE7E6CC-4429-4E90-83FD-38602B21A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1" y="4699000"/>
            <a:ext cx="4195233" cy="2133600"/>
          </a:xfrm>
          <a:prstGeom prst="rect">
            <a:avLst/>
          </a:prstGeom>
          <a:noFill/>
          <a:ln w="63500">
            <a:solidFill>
              <a:srgbClr val="66FFFF"/>
            </a:solidFill>
            <a:miter lim="800000"/>
            <a:headEnd/>
            <a:tailEnd/>
          </a:ln>
          <a:extLst>
            <a:ext uri="{909E8E84-426E-40DD-AFC4-6F175D3DCCD1}">
              <a14:hiddenFill xmlns:a14="http://schemas.microsoft.com/office/drawing/2010/main">
                <a:solidFill>
                  <a:srgbClr val="FFFFFF"/>
                </a:solidFill>
              </a14:hiddenFill>
            </a:ext>
          </a:extLst>
        </p:spPr>
      </p:pic>
      <p:sp>
        <p:nvSpPr>
          <p:cNvPr id="28" name="Text Box 4">
            <a:extLst>
              <a:ext uri="{FF2B5EF4-FFF2-40B4-BE49-F238E27FC236}">
                <a16:creationId xmlns:a16="http://schemas.microsoft.com/office/drawing/2014/main" xmlns="" id="{9FAFC738-CBF4-4EC2-A855-11260AB8CA5E}"/>
              </a:ext>
            </a:extLst>
          </p:cNvPr>
          <p:cNvSpPr txBox="1">
            <a:spLocks noChangeArrowheads="1"/>
          </p:cNvSpPr>
          <p:nvPr/>
        </p:nvSpPr>
        <p:spPr bwMode="auto">
          <a:xfrm>
            <a:off x="3657601" y="6508751"/>
            <a:ext cx="1443567" cy="379656"/>
          </a:xfrm>
          <a:prstGeom prst="rect">
            <a:avLst/>
          </a:prstGeom>
          <a:solidFill>
            <a:srgbClr val="0000FF"/>
          </a:solidFill>
          <a:ln w="25400">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50000"/>
              </a:spcBef>
              <a:spcAft>
                <a:spcPct val="0"/>
              </a:spcAft>
              <a:buFontTx/>
              <a:buNone/>
            </a:pPr>
            <a:r>
              <a:rPr lang="en-US" altLang="en-US" sz="1867" b="1">
                <a:solidFill>
                  <a:srgbClr val="FFFFFF"/>
                </a:solidFill>
                <a:cs typeface="Arial" pitchFamily="34" charset="0"/>
              </a:rPr>
              <a:t>Hình 5</a:t>
            </a:r>
          </a:p>
        </p:txBody>
      </p:sp>
      <p:pic>
        <p:nvPicPr>
          <p:cNvPr id="29" name="Picture 5" descr="Anh 4">
            <a:extLst>
              <a:ext uri="{FF2B5EF4-FFF2-40B4-BE49-F238E27FC236}">
                <a16:creationId xmlns:a16="http://schemas.microsoft.com/office/drawing/2014/main" xmlns="" id="{8512D6C9-69FA-4BFB-9198-7F38A1BB9D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673"/>
          <a:stretch>
            <a:fillRect/>
          </a:stretch>
        </p:blipFill>
        <p:spPr bwMode="auto">
          <a:xfrm>
            <a:off x="11644" y="4699000"/>
            <a:ext cx="3759200" cy="2133600"/>
          </a:xfrm>
          <a:prstGeom prst="rect">
            <a:avLst/>
          </a:prstGeom>
          <a:noFill/>
          <a:ln w="63500">
            <a:solidFill>
              <a:srgbClr val="66FFFF"/>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6">
            <a:extLst>
              <a:ext uri="{FF2B5EF4-FFF2-40B4-BE49-F238E27FC236}">
                <a16:creationId xmlns:a16="http://schemas.microsoft.com/office/drawing/2014/main" xmlns="" id="{DB533A79-4ABB-4CE9-8CDE-9D27B191DDFD}"/>
              </a:ext>
            </a:extLst>
          </p:cNvPr>
          <p:cNvSpPr txBox="1">
            <a:spLocks noChangeArrowheads="1"/>
          </p:cNvSpPr>
          <p:nvPr/>
        </p:nvSpPr>
        <p:spPr bwMode="auto">
          <a:xfrm>
            <a:off x="0" y="6504517"/>
            <a:ext cx="1466851" cy="379656"/>
          </a:xfrm>
          <a:prstGeom prst="rect">
            <a:avLst/>
          </a:prstGeom>
          <a:solidFill>
            <a:srgbClr val="0000FF"/>
          </a:solidFill>
          <a:ln w="25400">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50000"/>
              </a:spcBef>
              <a:spcAft>
                <a:spcPct val="0"/>
              </a:spcAft>
              <a:buFontTx/>
              <a:buNone/>
            </a:pPr>
            <a:r>
              <a:rPr lang="en-US" altLang="en-US" sz="1867" b="1">
                <a:solidFill>
                  <a:srgbClr val="FFFFFF"/>
                </a:solidFill>
                <a:cs typeface="Arial" pitchFamily="34" charset="0"/>
              </a:rPr>
              <a:t>Hình  4</a:t>
            </a:r>
          </a:p>
        </p:txBody>
      </p:sp>
      <p:sp>
        <p:nvSpPr>
          <p:cNvPr id="31" name="Text Box 7">
            <a:extLst>
              <a:ext uri="{FF2B5EF4-FFF2-40B4-BE49-F238E27FC236}">
                <a16:creationId xmlns:a16="http://schemas.microsoft.com/office/drawing/2014/main" xmlns="" id="{1CE7FD15-1E07-4DC9-A995-DF87216A9877}"/>
              </a:ext>
            </a:extLst>
          </p:cNvPr>
          <p:cNvSpPr txBox="1">
            <a:spLocks noChangeArrowheads="1"/>
          </p:cNvSpPr>
          <p:nvPr/>
        </p:nvSpPr>
        <p:spPr bwMode="auto">
          <a:xfrm>
            <a:off x="7691968" y="6527801"/>
            <a:ext cx="1284817" cy="379656"/>
          </a:xfrm>
          <a:prstGeom prst="rect">
            <a:avLst/>
          </a:prstGeom>
          <a:solidFill>
            <a:srgbClr val="0000FF"/>
          </a:solidFill>
          <a:ln w="25400">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50000"/>
              </a:spcBef>
              <a:spcAft>
                <a:spcPct val="0"/>
              </a:spcAft>
              <a:buFontTx/>
              <a:buNone/>
            </a:pPr>
            <a:r>
              <a:rPr lang="en-US" altLang="en-US" sz="1867" b="1">
                <a:solidFill>
                  <a:srgbClr val="FFFFFF"/>
                </a:solidFill>
                <a:cs typeface="Arial" pitchFamily="34" charset="0"/>
              </a:rPr>
              <a:t>Hình  6</a:t>
            </a:r>
          </a:p>
        </p:txBody>
      </p:sp>
      <p:pic>
        <p:nvPicPr>
          <p:cNvPr id="32" name="Picture 8" descr="Anh 1">
            <a:extLst>
              <a:ext uri="{FF2B5EF4-FFF2-40B4-BE49-F238E27FC236}">
                <a16:creationId xmlns:a16="http://schemas.microsoft.com/office/drawing/2014/main" xmlns="" id="{B0EE8827-F993-48BC-B17D-AF5559D54E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673" b="2028"/>
          <a:stretch>
            <a:fillRect/>
          </a:stretch>
        </p:blipFill>
        <p:spPr bwMode="auto">
          <a:xfrm>
            <a:off x="7520517" y="2438400"/>
            <a:ext cx="4671483" cy="2127251"/>
          </a:xfrm>
          <a:prstGeom prst="rect">
            <a:avLst/>
          </a:prstGeom>
          <a:noFill/>
          <a:ln w="63500">
            <a:solidFill>
              <a:srgbClr val="66FFFF"/>
            </a:solidFill>
            <a:miter lim="800000"/>
            <a:headEnd/>
            <a:tailEnd/>
          </a:ln>
          <a:extLst>
            <a:ext uri="{909E8E84-426E-40DD-AFC4-6F175D3DCCD1}">
              <a14:hiddenFill xmlns:a14="http://schemas.microsoft.com/office/drawing/2010/main">
                <a:solidFill>
                  <a:srgbClr val="FFFFFF"/>
                </a:solidFill>
              </a14:hiddenFill>
            </a:ext>
          </a:extLst>
        </p:spPr>
      </p:pic>
      <p:sp>
        <p:nvSpPr>
          <p:cNvPr id="33" name="Text Box 9">
            <a:extLst>
              <a:ext uri="{FF2B5EF4-FFF2-40B4-BE49-F238E27FC236}">
                <a16:creationId xmlns:a16="http://schemas.microsoft.com/office/drawing/2014/main" xmlns="" id="{04594357-F693-407F-A2A3-239AC0B12695}"/>
              </a:ext>
            </a:extLst>
          </p:cNvPr>
          <p:cNvSpPr txBox="1">
            <a:spLocks noChangeArrowheads="1"/>
          </p:cNvSpPr>
          <p:nvPr/>
        </p:nvSpPr>
        <p:spPr bwMode="auto">
          <a:xfrm>
            <a:off x="9042401" y="4267200"/>
            <a:ext cx="1223433" cy="379656"/>
          </a:xfrm>
          <a:prstGeom prst="rect">
            <a:avLst/>
          </a:prstGeom>
          <a:solidFill>
            <a:srgbClr val="0000FF"/>
          </a:solidFill>
          <a:ln w="25400">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fontAlgn="base">
              <a:spcBef>
                <a:spcPct val="50000"/>
              </a:spcBef>
              <a:spcAft>
                <a:spcPct val="0"/>
              </a:spcAft>
              <a:buFontTx/>
              <a:buNone/>
            </a:pPr>
            <a:r>
              <a:rPr lang="en-US" altLang="en-US" sz="1867" b="1">
                <a:solidFill>
                  <a:srgbClr val="FFFFFF"/>
                </a:solidFill>
                <a:cs typeface="Arial" pitchFamily="34" charset="0"/>
              </a:rPr>
              <a:t>Hình 3</a:t>
            </a:r>
          </a:p>
        </p:txBody>
      </p:sp>
      <p:pic>
        <p:nvPicPr>
          <p:cNvPr id="34" name="Picture 10" descr="Anh 3">
            <a:extLst>
              <a:ext uri="{FF2B5EF4-FFF2-40B4-BE49-F238E27FC236}">
                <a16:creationId xmlns:a16="http://schemas.microsoft.com/office/drawing/2014/main" xmlns="" id="{1A7E4B94-288E-4D9F-AC39-2E8996A76A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065"/>
          <a:stretch>
            <a:fillRect/>
          </a:stretch>
        </p:blipFill>
        <p:spPr bwMode="auto">
          <a:xfrm>
            <a:off x="4186767" y="2457451"/>
            <a:ext cx="4715933" cy="2129367"/>
          </a:xfrm>
          <a:prstGeom prst="rect">
            <a:avLst/>
          </a:prstGeom>
          <a:noFill/>
          <a:ln w="63500">
            <a:solidFill>
              <a:srgbClr val="66FFFF"/>
            </a:solidFill>
            <a:miter lim="800000"/>
            <a:headEnd/>
            <a:tailEnd/>
          </a:ln>
          <a:extLst>
            <a:ext uri="{909E8E84-426E-40DD-AFC4-6F175D3DCCD1}">
              <a14:hiddenFill xmlns:a14="http://schemas.microsoft.com/office/drawing/2010/main">
                <a:solidFill>
                  <a:srgbClr val="FFFFFF"/>
                </a:solidFill>
              </a14:hiddenFill>
            </a:ext>
          </a:extLst>
        </p:spPr>
      </p:pic>
      <p:sp>
        <p:nvSpPr>
          <p:cNvPr id="35" name="Text Box 11">
            <a:extLst>
              <a:ext uri="{FF2B5EF4-FFF2-40B4-BE49-F238E27FC236}">
                <a16:creationId xmlns:a16="http://schemas.microsoft.com/office/drawing/2014/main" xmlns="" id="{D6CF4A5E-BE9C-4BCA-A072-F8E265259121}"/>
              </a:ext>
            </a:extLst>
          </p:cNvPr>
          <p:cNvSpPr txBox="1">
            <a:spLocks noChangeArrowheads="1"/>
          </p:cNvSpPr>
          <p:nvPr/>
        </p:nvSpPr>
        <p:spPr bwMode="auto">
          <a:xfrm>
            <a:off x="4722285" y="4286251"/>
            <a:ext cx="1399116" cy="379656"/>
          </a:xfrm>
          <a:prstGeom prst="rect">
            <a:avLst/>
          </a:prstGeom>
          <a:solidFill>
            <a:srgbClr val="0000FF"/>
          </a:solidFill>
          <a:ln w="25400">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50000"/>
              </a:spcBef>
              <a:spcAft>
                <a:spcPct val="0"/>
              </a:spcAft>
              <a:buFontTx/>
              <a:buNone/>
            </a:pPr>
            <a:r>
              <a:rPr lang="en-US" altLang="en-US" sz="1867" b="1">
                <a:solidFill>
                  <a:srgbClr val="FFFFFF"/>
                </a:solidFill>
                <a:cs typeface="Arial" pitchFamily="34" charset="0"/>
              </a:rPr>
              <a:t>Hình 2</a:t>
            </a:r>
          </a:p>
        </p:txBody>
      </p:sp>
      <p:pic>
        <p:nvPicPr>
          <p:cNvPr id="36" name="Picture 12" descr="Anh 2">
            <a:extLst>
              <a:ext uri="{FF2B5EF4-FFF2-40B4-BE49-F238E27FC236}">
                <a16:creationId xmlns:a16="http://schemas.microsoft.com/office/drawing/2014/main" xmlns="" id="{A4B5E0E7-1869-42FB-B6E2-6A32995B1E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2438401"/>
            <a:ext cx="4686300" cy="2129367"/>
          </a:xfrm>
          <a:prstGeom prst="rect">
            <a:avLst/>
          </a:prstGeom>
          <a:noFill/>
          <a:ln w="63500">
            <a:solidFill>
              <a:srgbClr val="66FFFF"/>
            </a:solidFill>
            <a:miter lim="800000"/>
            <a:headEnd/>
            <a:tailEnd/>
          </a:ln>
          <a:extLst>
            <a:ext uri="{909E8E84-426E-40DD-AFC4-6F175D3DCCD1}">
              <a14:hiddenFill xmlns:a14="http://schemas.microsoft.com/office/drawing/2010/main">
                <a:solidFill>
                  <a:srgbClr val="FFFFFF"/>
                </a:solidFill>
              </a14:hiddenFill>
            </a:ext>
          </a:extLst>
        </p:spPr>
      </p:pic>
      <p:sp>
        <p:nvSpPr>
          <p:cNvPr id="37" name="Text Box 13">
            <a:extLst>
              <a:ext uri="{FF2B5EF4-FFF2-40B4-BE49-F238E27FC236}">
                <a16:creationId xmlns:a16="http://schemas.microsoft.com/office/drawing/2014/main" xmlns="" id="{6378E52A-B001-40E5-9126-1EB694AEA0A5}"/>
              </a:ext>
            </a:extLst>
          </p:cNvPr>
          <p:cNvSpPr txBox="1">
            <a:spLocks noChangeArrowheads="1"/>
          </p:cNvSpPr>
          <p:nvPr/>
        </p:nvSpPr>
        <p:spPr bwMode="auto">
          <a:xfrm>
            <a:off x="1" y="4191000"/>
            <a:ext cx="1223433" cy="379656"/>
          </a:xfrm>
          <a:prstGeom prst="rect">
            <a:avLst/>
          </a:prstGeom>
          <a:solidFill>
            <a:srgbClr val="0000FF"/>
          </a:solidFill>
          <a:ln w="25400">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50000"/>
              </a:spcBef>
              <a:spcAft>
                <a:spcPct val="0"/>
              </a:spcAft>
              <a:buFontTx/>
              <a:buNone/>
            </a:pPr>
            <a:r>
              <a:rPr lang="en-US" altLang="en-US" sz="1867" b="1">
                <a:solidFill>
                  <a:srgbClr val="FFFFFF"/>
                </a:solidFill>
                <a:cs typeface="Arial" pitchFamily="34" charset="0"/>
              </a:rPr>
              <a:t>Hình 1</a:t>
            </a:r>
          </a:p>
        </p:txBody>
      </p:sp>
      <p:sp>
        <p:nvSpPr>
          <p:cNvPr id="38" name="Text Box 159">
            <a:extLst>
              <a:ext uri="{FF2B5EF4-FFF2-40B4-BE49-F238E27FC236}">
                <a16:creationId xmlns:a16="http://schemas.microsoft.com/office/drawing/2014/main" xmlns="" id="{F6CF641C-9823-4069-9DB9-7496A49E9BFE}"/>
              </a:ext>
            </a:extLst>
          </p:cNvPr>
          <p:cNvSpPr txBox="1">
            <a:spLocks noChangeArrowheads="1"/>
          </p:cNvSpPr>
          <p:nvPr/>
        </p:nvSpPr>
        <p:spPr bwMode="auto">
          <a:xfrm>
            <a:off x="1160394" y="259115"/>
            <a:ext cx="9004377"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defTabSz="1219170" fontAlgn="base">
              <a:spcBef>
                <a:spcPct val="50000"/>
              </a:spcBef>
              <a:spcAft>
                <a:spcPct val="0"/>
              </a:spcAft>
              <a:buFont typeface="Wingdings" panose="05000000000000000000" pitchFamily="2" charset="2"/>
              <a:buChar char="v"/>
            </a:pPr>
            <a:r>
              <a:rPr lang="en-US" altLang="en-US" sz="3333" b="1" dirty="0">
                <a:solidFill>
                  <a:srgbClr val="0000FF"/>
                </a:solidFill>
                <a:cs typeface="Arial" pitchFamily="34" charset="0"/>
              </a:rPr>
              <a:t>  </a:t>
            </a:r>
            <a:r>
              <a:rPr lang="en-US" altLang="en-US" sz="3333" b="1" dirty="0" err="1">
                <a:solidFill>
                  <a:srgbClr val="0000FF"/>
                </a:solidFill>
                <a:cs typeface="Arial" pitchFamily="34" charset="0"/>
              </a:rPr>
              <a:t>Quan</a:t>
            </a:r>
            <a:r>
              <a:rPr lang="en-US" altLang="en-US" sz="3333" b="1" dirty="0">
                <a:solidFill>
                  <a:srgbClr val="0000FF"/>
                </a:solidFill>
                <a:cs typeface="Arial" pitchFamily="34" charset="0"/>
              </a:rPr>
              <a:t> </a:t>
            </a:r>
            <a:r>
              <a:rPr lang="en-US" altLang="en-US" sz="3333" b="1" dirty="0" err="1">
                <a:solidFill>
                  <a:srgbClr val="0000FF"/>
                </a:solidFill>
                <a:cs typeface="Arial" pitchFamily="34" charset="0"/>
              </a:rPr>
              <a:t>sát</a:t>
            </a:r>
            <a:r>
              <a:rPr lang="en-US" altLang="en-US" sz="3333" b="1" dirty="0">
                <a:solidFill>
                  <a:srgbClr val="0000FF"/>
                </a:solidFill>
                <a:cs typeface="Arial" pitchFamily="34" charset="0"/>
              </a:rPr>
              <a:t> </a:t>
            </a:r>
            <a:r>
              <a:rPr lang="en-US" altLang="en-US" sz="3333" b="1" dirty="0" err="1">
                <a:solidFill>
                  <a:srgbClr val="0000FF"/>
                </a:solidFill>
                <a:cs typeface="Arial" pitchFamily="34" charset="0"/>
              </a:rPr>
              <a:t>tranh</a:t>
            </a:r>
            <a:r>
              <a:rPr lang="en-US" altLang="en-US" sz="3333" b="1" dirty="0">
                <a:solidFill>
                  <a:srgbClr val="0000FF"/>
                </a:solidFill>
                <a:cs typeface="Arial" pitchFamily="34" charset="0"/>
              </a:rPr>
              <a:t> </a:t>
            </a:r>
            <a:r>
              <a:rPr lang="en-US" altLang="en-US" sz="3333" b="1" dirty="0" err="1">
                <a:solidFill>
                  <a:srgbClr val="0000FF"/>
                </a:solidFill>
                <a:cs typeface="Arial" pitchFamily="34" charset="0"/>
              </a:rPr>
              <a:t>và</a:t>
            </a:r>
            <a:r>
              <a:rPr lang="en-US" altLang="en-US" sz="3333" b="1" dirty="0">
                <a:solidFill>
                  <a:srgbClr val="0000FF"/>
                </a:solidFill>
                <a:cs typeface="Arial" pitchFamily="34" charset="0"/>
              </a:rPr>
              <a:t> </a:t>
            </a:r>
            <a:r>
              <a:rPr lang="en-US" altLang="en-US" sz="3333" b="1" dirty="0" err="1">
                <a:solidFill>
                  <a:srgbClr val="0000FF"/>
                </a:solidFill>
                <a:cs typeface="Arial" pitchFamily="34" charset="0"/>
              </a:rPr>
              <a:t>trả</a:t>
            </a:r>
            <a:r>
              <a:rPr lang="en-US" altLang="en-US" sz="3333" b="1" dirty="0">
                <a:solidFill>
                  <a:srgbClr val="0000FF"/>
                </a:solidFill>
                <a:cs typeface="Arial" pitchFamily="34" charset="0"/>
              </a:rPr>
              <a:t> </a:t>
            </a:r>
            <a:r>
              <a:rPr lang="en-US" altLang="en-US" sz="3333" b="1" dirty="0" err="1">
                <a:solidFill>
                  <a:srgbClr val="0000FF"/>
                </a:solidFill>
                <a:cs typeface="Arial" pitchFamily="34" charset="0"/>
              </a:rPr>
              <a:t>lời</a:t>
            </a:r>
            <a:r>
              <a:rPr lang="en-US" altLang="en-US" sz="3333" b="1" dirty="0">
                <a:solidFill>
                  <a:srgbClr val="0000FF"/>
                </a:solidFill>
                <a:cs typeface="Arial" pitchFamily="34" charset="0"/>
              </a:rPr>
              <a:t> </a:t>
            </a:r>
            <a:r>
              <a:rPr lang="en-US" altLang="en-US" sz="3333" b="1" dirty="0" err="1">
                <a:solidFill>
                  <a:srgbClr val="0000FF"/>
                </a:solidFill>
                <a:cs typeface="Arial" pitchFamily="34" charset="0"/>
              </a:rPr>
              <a:t>các</a:t>
            </a:r>
            <a:r>
              <a:rPr lang="en-US" altLang="en-US" sz="3333" b="1" dirty="0">
                <a:solidFill>
                  <a:srgbClr val="0000FF"/>
                </a:solidFill>
                <a:cs typeface="Arial" pitchFamily="34" charset="0"/>
              </a:rPr>
              <a:t> </a:t>
            </a:r>
            <a:r>
              <a:rPr lang="en-US" altLang="en-US" sz="3333" b="1" dirty="0" err="1">
                <a:solidFill>
                  <a:srgbClr val="0000FF"/>
                </a:solidFill>
                <a:cs typeface="Arial" pitchFamily="34" charset="0"/>
              </a:rPr>
              <a:t>câu</a:t>
            </a:r>
            <a:r>
              <a:rPr lang="en-US" altLang="en-US" sz="3333" b="1" dirty="0">
                <a:solidFill>
                  <a:srgbClr val="0000FF"/>
                </a:solidFill>
                <a:cs typeface="Arial" pitchFamily="34" charset="0"/>
              </a:rPr>
              <a:t> </a:t>
            </a:r>
            <a:r>
              <a:rPr lang="en-US" altLang="en-US" sz="3333" b="1" dirty="0" err="1">
                <a:solidFill>
                  <a:srgbClr val="0000FF"/>
                </a:solidFill>
                <a:cs typeface="Arial" pitchFamily="34" charset="0"/>
              </a:rPr>
              <a:t>hỏi</a:t>
            </a:r>
            <a:r>
              <a:rPr lang="en-US" altLang="en-US" sz="3333" b="1" dirty="0">
                <a:solidFill>
                  <a:srgbClr val="0000FF"/>
                </a:solidFill>
                <a:cs typeface="Arial" pitchFamily="34" charset="0"/>
              </a:rPr>
              <a:t>:</a:t>
            </a:r>
          </a:p>
        </p:txBody>
      </p:sp>
      <p:sp>
        <p:nvSpPr>
          <p:cNvPr id="39" name="Text Box 162">
            <a:extLst>
              <a:ext uri="{FF2B5EF4-FFF2-40B4-BE49-F238E27FC236}">
                <a16:creationId xmlns:a16="http://schemas.microsoft.com/office/drawing/2014/main" xmlns="" id="{42618443-490D-4C15-8F26-3153AEABC14C}"/>
              </a:ext>
            </a:extLst>
          </p:cNvPr>
          <p:cNvSpPr txBox="1">
            <a:spLocks noChangeArrowheads="1"/>
          </p:cNvSpPr>
          <p:nvPr/>
        </p:nvSpPr>
        <p:spPr bwMode="auto">
          <a:xfrm>
            <a:off x="1853336" y="1402113"/>
            <a:ext cx="1219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fontAlgn="base">
              <a:spcBef>
                <a:spcPct val="50000"/>
              </a:spcBef>
              <a:spcAft>
                <a:spcPct val="0"/>
              </a:spcAft>
              <a:buFontTx/>
              <a:buNone/>
            </a:pPr>
            <a:r>
              <a:rPr lang="en-US" altLang="en-US" b="1">
                <a:solidFill>
                  <a:srgbClr val="FF00FF"/>
                </a:solidFill>
                <a:cs typeface="Arial" pitchFamily="34" charset="0"/>
              </a:rPr>
              <a:t>* </a:t>
            </a:r>
            <a:r>
              <a:rPr lang="en-US" altLang="en-US" b="1" smtClean="0">
                <a:solidFill>
                  <a:srgbClr val="FF00FF"/>
                </a:solidFill>
                <a:cs typeface="Arial" pitchFamily="34" charset="0"/>
              </a:rPr>
              <a:t>Các hình dưới đây thể </a:t>
            </a:r>
            <a:r>
              <a:rPr lang="en-US" altLang="en-US" b="1" dirty="0" err="1">
                <a:solidFill>
                  <a:srgbClr val="FF00FF"/>
                </a:solidFill>
                <a:cs typeface="Arial" pitchFamily="34" charset="0"/>
              </a:rPr>
              <a:t>hiện</a:t>
            </a:r>
            <a:r>
              <a:rPr lang="en-US" altLang="en-US" b="1" dirty="0">
                <a:solidFill>
                  <a:srgbClr val="FF00FF"/>
                </a:solidFill>
                <a:cs typeface="Arial" pitchFamily="34" charset="0"/>
              </a:rPr>
              <a:t> </a:t>
            </a:r>
            <a:r>
              <a:rPr lang="en-US" altLang="en-US" b="1" dirty="0" err="1">
                <a:solidFill>
                  <a:srgbClr val="FF00FF"/>
                </a:solidFill>
                <a:cs typeface="Arial" pitchFamily="34" charset="0"/>
              </a:rPr>
              <a:t>hoạt</a:t>
            </a:r>
            <a:r>
              <a:rPr lang="en-US" altLang="en-US" b="1" dirty="0">
                <a:solidFill>
                  <a:srgbClr val="FF00FF"/>
                </a:solidFill>
                <a:cs typeface="Arial" pitchFamily="34" charset="0"/>
              </a:rPr>
              <a:t> </a:t>
            </a:r>
            <a:r>
              <a:rPr lang="en-US" altLang="en-US" b="1" dirty="0" err="1">
                <a:solidFill>
                  <a:srgbClr val="FF00FF"/>
                </a:solidFill>
                <a:cs typeface="Arial" pitchFamily="34" charset="0"/>
              </a:rPr>
              <a:t>động</a:t>
            </a:r>
            <a:r>
              <a:rPr lang="en-US" altLang="en-US" b="1" dirty="0">
                <a:solidFill>
                  <a:srgbClr val="FF00FF"/>
                </a:solidFill>
                <a:cs typeface="Arial" pitchFamily="34" charset="0"/>
              </a:rPr>
              <a:t> </a:t>
            </a:r>
            <a:r>
              <a:rPr lang="en-US" altLang="en-US" b="1" dirty="0" err="1">
                <a:solidFill>
                  <a:srgbClr val="FF00FF"/>
                </a:solidFill>
                <a:cs typeface="Arial" pitchFamily="34" charset="0"/>
              </a:rPr>
              <a:t>gì</a:t>
            </a:r>
            <a:r>
              <a:rPr lang="en-US" altLang="en-US" b="1" dirty="0">
                <a:solidFill>
                  <a:srgbClr val="FF00FF"/>
                </a:solidFill>
                <a:cs typeface="Arial" pitchFamily="34" charset="0"/>
              </a:rPr>
              <a:t>?</a:t>
            </a:r>
            <a:endParaRPr lang="en-US" altLang="en-US" dirty="0">
              <a:solidFill>
                <a:srgbClr val="FF00FF"/>
              </a:solidFill>
              <a:cs typeface="Arial" pitchFamily="34" charset="0"/>
            </a:endParaRPr>
          </a:p>
        </p:txBody>
      </p:sp>
    </p:spTree>
    <p:extLst>
      <p:ext uri="{BB962C8B-B14F-4D97-AF65-F5344CB8AC3E}">
        <p14:creationId xmlns:p14="http://schemas.microsoft.com/office/powerpoint/2010/main" val="30355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9"/>
                                        </p:tgtEl>
                                        <p:attrNameLst>
                                          <p:attrName>style.visibility</p:attrName>
                                        </p:attrNameLst>
                                      </p:cBhvr>
                                      <p:to>
                                        <p:strVal val="visible"/>
                                      </p:to>
                                    </p:set>
                                    <p:anim calcmode="discrete" valueType="clr">
                                      <p:cBhvr override="childStyle">
                                        <p:cTn id="14"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9"/>
                                        </p:tgtEl>
                                        <p:attrNameLst>
                                          <p:attrName>fillcolor</p:attrName>
                                        </p:attrNameLst>
                                      </p:cBhvr>
                                      <p:tavLst>
                                        <p:tav tm="0">
                                          <p:val>
                                            <p:clrVal>
                                              <a:schemeClr val="accent2"/>
                                            </p:clrVal>
                                          </p:val>
                                        </p:tav>
                                        <p:tav tm="50000">
                                          <p:val>
                                            <p:clrVal>
                                              <a:schemeClr val="hlink"/>
                                            </p:clrVal>
                                          </p:val>
                                        </p:tav>
                                      </p:tavLst>
                                    </p:anim>
                                    <p:set>
                                      <p:cBhvr>
                                        <p:cTn id="16" dur="80"/>
                                        <p:tgtEl>
                                          <p:spTgt spid="39"/>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3" grpId="0" animBg="1"/>
      <p:bldP spid="35" grpId="0" animBg="1"/>
      <p:bldP spid="37" grpId="0" animBg="1"/>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972" name="Picture 4" descr="Anh 3">
            <a:extLst>
              <a:ext uri="{FF2B5EF4-FFF2-40B4-BE49-F238E27FC236}">
                <a16:creationId xmlns:a16="http://schemas.microsoft.com/office/drawing/2014/main" xmlns="" id="{19EF74F0-4D84-4C16-B814-83C59C1C0333}"/>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t="2065"/>
          <a:stretch>
            <a:fillRect/>
          </a:stretch>
        </p:blipFill>
        <p:spPr bwMode="auto">
          <a:xfrm>
            <a:off x="6400800" y="-1"/>
            <a:ext cx="5791200" cy="4514885"/>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3974" name="Text Box 6">
            <a:extLst>
              <a:ext uri="{FF2B5EF4-FFF2-40B4-BE49-F238E27FC236}">
                <a16:creationId xmlns:a16="http://schemas.microsoft.com/office/drawing/2014/main" xmlns="" id="{95B77D19-B1C2-4C6E-AD7D-E59ED29E95E0}"/>
              </a:ext>
            </a:extLst>
          </p:cNvPr>
          <p:cNvSpPr txBox="1">
            <a:spLocks noChangeArrowheads="1"/>
          </p:cNvSpPr>
          <p:nvPr/>
        </p:nvSpPr>
        <p:spPr bwMode="auto">
          <a:xfrm>
            <a:off x="6400800" y="4909459"/>
            <a:ext cx="5791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0"/>
              </a:spcBef>
              <a:spcAft>
                <a:spcPct val="0"/>
              </a:spcAft>
              <a:buNone/>
            </a:pPr>
            <a:r>
              <a:rPr lang="en-US" altLang="en-US" b="1">
                <a:solidFill>
                  <a:srgbClr val="0000FF"/>
                </a:solidFill>
                <a:latin typeface="+mj-lt"/>
                <a:cs typeface="Times New Roman" panose="02020603050405020304" pitchFamily="18" charset="0"/>
              </a:rPr>
              <a:t>Hình 2: Kể chuyện theo tranh trong giờ Tập đọc-Kể chuyện</a:t>
            </a:r>
          </a:p>
          <a:p>
            <a:pPr algn="ctr" defTabSz="1219170" fontAlgn="base">
              <a:spcBef>
                <a:spcPct val="0"/>
              </a:spcBef>
              <a:spcAft>
                <a:spcPct val="0"/>
              </a:spcAft>
              <a:buNone/>
            </a:pPr>
            <a:r>
              <a:rPr lang="en-US" altLang="en-US" b="1">
                <a:solidFill>
                  <a:srgbClr val="0000FF"/>
                </a:solidFill>
                <a:latin typeface="+mj-lt"/>
                <a:cs typeface="Times New Roman" panose="02020603050405020304" pitchFamily="18" charset="0"/>
              </a:rPr>
              <a:t> </a:t>
            </a:r>
            <a:endParaRPr lang="en-US" altLang="en-US">
              <a:solidFill>
                <a:srgbClr val="0000FF"/>
              </a:solidFill>
              <a:latin typeface="+mj-lt"/>
              <a:cs typeface="Times New Roman" panose="02020603050405020304" pitchFamily="18" charset="0"/>
            </a:endParaRPr>
          </a:p>
        </p:txBody>
      </p:sp>
      <p:pic>
        <p:nvPicPr>
          <p:cNvPr id="83975" name="Picture 7" descr="Anh 2">
            <a:extLst>
              <a:ext uri="{FF2B5EF4-FFF2-40B4-BE49-F238E27FC236}">
                <a16:creationId xmlns:a16="http://schemas.microsoft.com/office/drawing/2014/main" xmlns="" id="{CDB0E3BE-F90E-4914-B36F-33B648DD4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5994400" cy="4514886"/>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3976" name="Text Box 8">
            <a:extLst>
              <a:ext uri="{FF2B5EF4-FFF2-40B4-BE49-F238E27FC236}">
                <a16:creationId xmlns:a16="http://schemas.microsoft.com/office/drawing/2014/main" xmlns="" id="{69E64B59-31CB-4B8B-BD89-03B20559D546}"/>
              </a:ext>
            </a:extLst>
          </p:cNvPr>
          <p:cNvSpPr txBox="1">
            <a:spLocks noChangeArrowheads="1"/>
          </p:cNvSpPr>
          <p:nvPr/>
        </p:nvSpPr>
        <p:spPr bwMode="auto">
          <a:xfrm>
            <a:off x="-203200" y="4909459"/>
            <a:ext cx="6299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0"/>
              </a:spcBef>
              <a:spcAft>
                <a:spcPct val="0"/>
              </a:spcAft>
              <a:buNone/>
            </a:pPr>
            <a:r>
              <a:rPr lang="en-US" altLang="en-US" b="1" dirty="0" err="1">
                <a:solidFill>
                  <a:srgbClr val="0000FF"/>
                </a:solidFill>
                <a:latin typeface="+mj-lt"/>
                <a:cs typeface="Times New Roman" panose="02020603050405020304" pitchFamily="18" charset="0"/>
              </a:rPr>
              <a:t>Hình</a:t>
            </a:r>
            <a:r>
              <a:rPr lang="en-US" altLang="en-US" b="1" dirty="0">
                <a:solidFill>
                  <a:srgbClr val="0000FF"/>
                </a:solidFill>
                <a:latin typeface="+mj-lt"/>
                <a:cs typeface="Times New Roman" panose="02020603050405020304" pitchFamily="18" charset="0"/>
              </a:rPr>
              <a:t> 1: </a:t>
            </a:r>
            <a:r>
              <a:rPr lang="en-US" altLang="en-US" b="1" dirty="0" err="1">
                <a:solidFill>
                  <a:srgbClr val="0000FF"/>
                </a:solidFill>
                <a:latin typeface="+mj-lt"/>
                <a:cs typeface="Times New Roman" panose="02020603050405020304" pitchFamily="18" charset="0"/>
              </a:rPr>
              <a:t>Quan</a:t>
            </a:r>
            <a:r>
              <a:rPr lang="en-US" altLang="en-US" b="1" dirty="0">
                <a:solidFill>
                  <a:srgbClr val="0000FF"/>
                </a:solidFill>
                <a:latin typeface="+mj-lt"/>
                <a:cs typeface="Times New Roman" panose="02020603050405020304" pitchFamily="18" charset="0"/>
              </a:rPr>
              <a:t> </a:t>
            </a:r>
            <a:r>
              <a:rPr lang="en-US" altLang="en-US" b="1" dirty="0" err="1">
                <a:solidFill>
                  <a:srgbClr val="0000FF"/>
                </a:solidFill>
                <a:latin typeface="+mj-lt"/>
                <a:cs typeface="Times New Roman" panose="02020603050405020304" pitchFamily="18" charset="0"/>
              </a:rPr>
              <a:t>sát</a:t>
            </a:r>
            <a:r>
              <a:rPr lang="en-US" altLang="en-US" b="1" dirty="0">
                <a:solidFill>
                  <a:srgbClr val="0000FF"/>
                </a:solidFill>
                <a:latin typeface="+mj-lt"/>
                <a:cs typeface="Times New Roman" panose="02020603050405020304" pitchFamily="18" charset="0"/>
              </a:rPr>
              <a:t> </a:t>
            </a:r>
            <a:r>
              <a:rPr lang="en-US" altLang="en-US" b="1" dirty="0" err="1">
                <a:solidFill>
                  <a:srgbClr val="0000FF"/>
                </a:solidFill>
                <a:latin typeface="+mj-lt"/>
                <a:cs typeface="Times New Roman" panose="02020603050405020304" pitchFamily="18" charset="0"/>
              </a:rPr>
              <a:t>cây</a:t>
            </a:r>
            <a:r>
              <a:rPr lang="en-US" altLang="en-US" b="1" dirty="0">
                <a:solidFill>
                  <a:srgbClr val="0000FF"/>
                </a:solidFill>
                <a:latin typeface="+mj-lt"/>
                <a:cs typeface="Times New Roman" panose="02020603050405020304" pitchFamily="18" charset="0"/>
              </a:rPr>
              <a:t> </a:t>
            </a:r>
            <a:r>
              <a:rPr lang="en-US" altLang="en-US" b="1" dirty="0" err="1">
                <a:solidFill>
                  <a:srgbClr val="0000FF"/>
                </a:solidFill>
                <a:latin typeface="+mj-lt"/>
                <a:cs typeface="Times New Roman" panose="02020603050405020304" pitchFamily="18" charset="0"/>
              </a:rPr>
              <a:t>hoa</a:t>
            </a:r>
            <a:r>
              <a:rPr lang="en-US" altLang="en-US" b="1" dirty="0">
                <a:solidFill>
                  <a:srgbClr val="0000FF"/>
                </a:solidFill>
                <a:latin typeface="+mj-lt"/>
                <a:cs typeface="Times New Roman" panose="02020603050405020304" pitchFamily="18" charset="0"/>
              </a:rPr>
              <a:t> </a:t>
            </a:r>
          </a:p>
          <a:p>
            <a:pPr algn="ctr" defTabSz="1219170" fontAlgn="base">
              <a:spcBef>
                <a:spcPct val="0"/>
              </a:spcBef>
              <a:spcAft>
                <a:spcPct val="0"/>
              </a:spcAft>
              <a:buNone/>
            </a:pPr>
            <a:r>
              <a:rPr lang="en-US" altLang="en-US" b="1" dirty="0" err="1">
                <a:solidFill>
                  <a:srgbClr val="0000FF"/>
                </a:solidFill>
                <a:latin typeface="+mj-lt"/>
                <a:cs typeface="Times New Roman" panose="02020603050405020304" pitchFamily="18" charset="0"/>
              </a:rPr>
              <a:t>trong</a:t>
            </a:r>
            <a:r>
              <a:rPr lang="en-US" altLang="en-US" b="1" dirty="0">
                <a:solidFill>
                  <a:srgbClr val="0000FF"/>
                </a:solidFill>
                <a:latin typeface="+mj-lt"/>
                <a:cs typeface="Times New Roman" panose="02020603050405020304" pitchFamily="18" charset="0"/>
              </a:rPr>
              <a:t> </a:t>
            </a:r>
            <a:r>
              <a:rPr lang="en-US" altLang="en-US" b="1" dirty="0" err="1">
                <a:solidFill>
                  <a:srgbClr val="0000FF"/>
                </a:solidFill>
                <a:latin typeface="+mj-lt"/>
                <a:cs typeface="Times New Roman" panose="02020603050405020304" pitchFamily="18" charset="0"/>
              </a:rPr>
              <a:t>giờ</a:t>
            </a:r>
            <a:r>
              <a:rPr lang="en-US" altLang="en-US" b="1" dirty="0">
                <a:solidFill>
                  <a:srgbClr val="0000FF"/>
                </a:solidFill>
                <a:latin typeface="+mj-lt"/>
                <a:cs typeface="Times New Roman" panose="02020603050405020304" pitchFamily="18" charset="0"/>
              </a:rPr>
              <a:t> </a:t>
            </a:r>
            <a:r>
              <a:rPr lang="en-US" altLang="en-US" b="1" dirty="0" err="1">
                <a:solidFill>
                  <a:srgbClr val="0000FF"/>
                </a:solidFill>
                <a:latin typeface="+mj-lt"/>
                <a:cs typeface="Times New Roman" panose="02020603050405020304" pitchFamily="18" charset="0"/>
              </a:rPr>
              <a:t>Tự</a:t>
            </a:r>
            <a:r>
              <a:rPr lang="en-US" altLang="en-US" b="1" dirty="0">
                <a:solidFill>
                  <a:srgbClr val="0000FF"/>
                </a:solidFill>
                <a:latin typeface="+mj-lt"/>
                <a:cs typeface="Times New Roman" panose="02020603050405020304" pitchFamily="18" charset="0"/>
              </a:rPr>
              <a:t> </a:t>
            </a:r>
            <a:r>
              <a:rPr lang="en-US" altLang="en-US" b="1" dirty="0" err="1">
                <a:solidFill>
                  <a:srgbClr val="0000FF"/>
                </a:solidFill>
                <a:latin typeface="+mj-lt"/>
                <a:cs typeface="Times New Roman" panose="02020603050405020304" pitchFamily="18" charset="0"/>
              </a:rPr>
              <a:t>nhiên</a:t>
            </a:r>
            <a:r>
              <a:rPr lang="en-US" altLang="en-US" b="1" dirty="0">
                <a:solidFill>
                  <a:srgbClr val="0000FF"/>
                </a:solidFill>
                <a:latin typeface="+mj-lt"/>
                <a:cs typeface="Times New Roman" panose="02020603050405020304" pitchFamily="18" charset="0"/>
              </a:rPr>
              <a:t> </a:t>
            </a:r>
            <a:r>
              <a:rPr lang="en-US" altLang="en-US" b="1" dirty="0" err="1">
                <a:solidFill>
                  <a:srgbClr val="0000FF"/>
                </a:solidFill>
                <a:latin typeface="+mj-lt"/>
                <a:cs typeface="Times New Roman" panose="02020603050405020304" pitchFamily="18" charset="0"/>
              </a:rPr>
              <a:t>và</a:t>
            </a:r>
            <a:r>
              <a:rPr lang="en-US" altLang="en-US" b="1" dirty="0">
                <a:solidFill>
                  <a:srgbClr val="0000FF"/>
                </a:solidFill>
                <a:latin typeface="+mj-lt"/>
                <a:cs typeface="Times New Roman" panose="02020603050405020304" pitchFamily="18" charset="0"/>
              </a:rPr>
              <a:t> </a:t>
            </a:r>
            <a:r>
              <a:rPr lang="en-US" altLang="en-US" b="1" dirty="0" err="1">
                <a:solidFill>
                  <a:srgbClr val="0000FF"/>
                </a:solidFill>
                <a:latin typeface="+mj-lt"/>
                <a:cs typeface="Times New Roman" panose="02020603050405020304" pitchFamily="18" charset="0"/>
              </a:rPr>
              <a:t>xã</a:t>
            </a:r>
            <a:r>
              <a:rPr lang="en-US" altLang="en-US" b="1" dirty="0">
                <a:solidFill>
                  <a:srgbClr val="0000FF"/>
                </a:solidFill>
                <a:latin typeface="+mj-lt"/>
                <a:cs typeface="Times New Roman" panose="02020603050405020304" pitchFamily="18" charset="0"/>
              </a:rPr>
              <a:t> </a:t>
            </a:r>
            <a:r>
              <a:rPr lang="en-US" altLang="en-US" b="1" dirty="0" err="1">
                <a:solidFill>
                  <a:srgbClr val="0000FF"/>
                </a:solidFill>
                <a:latin typeface="+mj-lt"/>
                <a:cs typeface="Times New Roman" panose="02020603050405020304" pitchFamily="18" charset="0"/>
              </a:rPr>
              <a:t>hội</a:t>
            </a:r>
            <a:r>
              <a:rPr lang="en-US" altLang="en-US" b="1" dirty="0">
                <a:solidFill>
                  <a:srgbClr val="0000FF"/>
                </a:solidFill>
                <a:latin typeface="+mj-lt"/>
                <a:cs typeface="Times New Roman" panose="02020603050405020304" pitchFamily="18" charset="0"/>
              </a:rPr>
              <a:t>.</a:t>
            </a:r>
            <a:endParaRPr lang="en-US" altLang="en-US" dirty="0">
              <a:solidFill>
                <a:srgbClr val="0000FF"/>
              </a:solidFill>
              <a:latin typeface="+mj-lt"/>
              <a:cs typeface="Times New Roman" panose="02020603050405020304" pitchFamily="18" charset="0"/>
            </a:endParaRPr>
          </a:p>
        </p:txBody>
      </p:sp>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additive="base">
                                        <p:cTn id="7" dur="500" fill="hold"/>
                                        <p:tgtEl>
                                          <p:spTgt spid="83975"/>
                                        </p:tgtEl>
                                        <p:attrNameLst>
                                          <p:attrName>ppt_x</p:attrName>
                                        </p:attrNameLst>
                                      </p:cBhvr>
                                      <p:tavLst>
                                        <p:tav tm="0">
                                          <p:val>
                                            <p:strVal val="#ppt_x"/>
                                          </p:val>
                                        </p:tav>
                                        <p:tav tm="100000">
                                          <p:val>
                                            <p:strVal val="#ppt_x"/>
                                          </p:val>
                                        </p:tav>
                                      </p:tavLst>
                                    </p:anim>
                                    <p:anim calcmode="lin" valueType="num">
                                      <p:cBhvr additive="base">
                                        <p:cTn id="8" dur="500" fill="hold"/>
                                        <p:tgtEl>
                                          <p:spTgt spid="839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972"/>
                                        </p:tgtEl>
                                        <p:attrNameLst>
                                          <p:attrName>style.visibility</p:attrName>
                                        </p:attrNameLst>
                                      </p:cBhvr>
                                      <p:to>
                                        <p:strVal val="visible"/>
                                      </p:to>
                                    </p:set>
                                    <p:anim calcmode="lin" valueType="num">
                                      <p:cBhvr additive="base">
                                        <p:cTn id="11" dur="500" fill="hold"/>
                                        <p:tgtEl>
                                          <p:spTgt spid="83972"/>
                                        </p:tgtEl>
                                        <p:attrNameLst>
                                          <p:attrName>ppt_x</p:attrName>
                                        </p:attrNameLst>
                                      </p:cBhvr>
                                      <p:tavLst>
                                        <p:tav tm="0">
                                          <p:val>
                                            <p:strVal val="#ppt_x"/>
                                          </p:val>
                                        </p:tav>
                                        <p:tav tm="100000">
                                          <p:val>
                                            <p:strVal val="#ppt_x"/>
                                          </p:val>
                                        </p:tav>
                                      </p:tavLst>
                                    </p:anim>
                                    <p:anim calcmode="lin" valueType="num">
                                      <p:cBhvr additive="base">
                                        <p:cTn id="12" dur="500" fill="hold"/>
                                        <p:tgtEl>
                                          <p:spTgt spid="8397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83976"/>
                                        </p:tgtEl>
                                        <p:attrNameLst>
                                          <p:attrName>style.visibility</p:attrName>
                                        </p:attrNameLst>
                                      </p:cBhvr>
                                      <p:to>
                                        <p:strVal val="visible"/>
                                      </p:to>
                                    </p:set>
                                    <p:anim calcmode="discrete" valueType="clr">
                                      <p:cBhvr override="childStyle">
                                        <p:cTn id="17" dur="80"/>
                                        <p:tgtEl>
                                          <p:spTgt spid="8397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83976"/>
                                        </p:tgtEl>
                                        <p:attrNameLst>
                                          <p:attrName>fillcolor</p:attrName>
                                        </p:attrNameLst>
                                      </p:cBhvr>
                                      <p:tavLst>
                                        <p:tav tm="0">
                                          <p:val>
                                            <p:clrVal>
                                              <a:schemeClr val="accent2"/>
                                            </p:clrVal>
                                          </p:val>
                                        </p:tav>
                                        <p:tav tm="50000">
                                          <p:val>
                                            <p:clrVal>
                                              <a:schemeClr val="hlink"/>
                                            </p:clrVal>
                                          </p:val>
                                        </p:tav>
                                      </p:tavLst>
                                    </p:anim>
                                    <p:set>
                                      <p:cBhvr>
                                        <p:cTn id="19" dur="80"/>
                                        <p:tgtEl>
                                          <p:spTgt spid="83976"/>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83974">
                                            <p:txEl>
                                              <p:pRg st="0" end="0"/>
                                            </p:txEl>
                                          </p:spTgt>
                                        </p:tgtEl>
                                        <p:attrNameLst>
                                          <p:attrName>style.visibility</p:attrName>
                                        </p:attrNameLst>
                                      </p:cBhvr>
                                      <p:to>
                                        <p:strVal val="visible"/>
                                      </p:to>
                                    </p:set>
                                    <p:anim calcmode="lin" valueType="num">
                                      <p:cBhvr additive="base">
                                        <p:cTn id="24" dur="500" fill="hold"/>
                                        <p:tgtEl>
                                          <p:spTgt spid="8397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397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nh 1">
            <a:extLst>
              <a:ext uri="{FF2B5EF4-FFF2-40B4-BE49-F238E27FC236}">
                <a16:creationId xmlns:a16="http://schemas.microsoft.com/office/drawing/2014/main" xmlns="" id="{F37E7BD0-DC26-4327-AA52-5335B971E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73" b="2028"/>
          <a:stretch>
            <a:fillRect/>
          </a:stretch>
        </p:blipFill>
        <p:spPr bwMode="auto">
          <a:xfrm>
            <a:off x="0" y="65782"/>
            <a:ext cx="5994400" cy="4215932"/>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Box 7">
            <a:extLst>
              <a:ext uri="{FF2B5EF4-FFF2-40B4-BE49-F238E27FC236}">
                <a16:creationId xmlns:a16="http://schemas.microsoft.com/office/drawing/2014/main" xmlns="" id="{5229263E-2D1A-43FD-872D-8C1D42AD5258}"/>
              </a:ext>
            </a:extLst>
          </p:cNvPr>
          <p:cNvSpPr txBox="1">
            <a:spLocks noChangeArrowheads="1"/>
          </p:cNvSpPr>
          <p:nvPr/>
        </p:nvSpPr>
        <p:spPr bwMode="auto">
          <a:xfrm>
            <a:off x="-101600" y="4872266"/>
            <a:ext cx="5588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0"/>
              </a:spcBef>
              <a:spcAft>
                <a:spcPct val="0"/>
              </a:spcAft>
              <a:buFontTx/>
              <a:buNone/>
            </a:pPr>
            <a:r>
              <a:rPr lang="en-US" altLang="en-US" b="1">
                <a:solidFill>
                  <a:srgbClr val="0000FF"/>
                </a:solidFill>
                <a:cs typeface="Arial" pitchFamily="34" charset="0"/>
              </a:rPr>
              <a:t>Hình 3: Thảo luận nhóm </a:t>
            </a:r>
          </a:p>
          <a:p>
            <a:pPr algn="ctr" defTabSz="1219170" fontAlgn="base">
              <a:spcBef>
                <a:spcPct val="0"/>
              </a:spcBef>
              <a:spcAft>
                <a:spcPct val="0"/>
              </a:spcAft>
              <a:buFontTx/>
              <a:buNone/>
            </a:pPr>
            <a:r>
              <a:rPr lang="en-US" altLang="en-US" b="1">
                <a:solidFill>
                  <a:srgbClr val="0000FF"/>
                </a:solidFill>
                <a:cs typeface="Arial" pitchFamily="34" charset="0"/>
              </a:rPr>
              <a:t>trong giờ học Đạo đức</a:t>
            </a:r>
            <a:endParaRPr lang="en-US" altLang="en-US">
              <a:solidFill>
                <a:srgbClr val="0000FF"/>
              </a:solidFill>
              <a:cs typeface="Arial" pitchFamily="34" charset="0"/>
            </a:endParaRPr>
          </a:p>
        </p:txBody>
      </p:sp>
      <p:pic>
        <p:nvPicPr>
          <p:cNvPr id="6" name="Picture 8" descr="Anh 4">
            <a:extLst>
              <a:ext uri="{FF2B5EF4-FFF2-40B4-BE49-F238E27FC236}">
                <a16:creationId xmlns:a16="http://schemas.microsoft.com/office/drawing/2014/main" xmlns="" id="{74E1AFA4-DFFF-4C48-A3B6-A2DA5804F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3"/>
          <a:stretch>
            <a:fillRect/>
          </a:stretch>
        </p:blipFill>
        <p:spPr bwMode="auto">
          <a:xfrm>
            <a:off x="6197600" y="65782"/>
            <a:ext cx="5994400" cy="4215932"/>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9">
            <a:extLst>
              <a:ext uri="{FF2B5EF4-FFF2-40B4-BE49-F238E27FC236}">
                <a16:creationId xmlns:a16="http://schemas.microsoft.com/office/drawing/2014/main" xmlns="" id="{03E7215C-6875-4DC3-9F21-84E44E455006}"/>
              </a:ext>
            </a:extLst>
          </p:cNvPr>
          <p:cNvSpPr txBox="1">
            <a:spLocks noChangeArrowheads="1"/>
          </p:cNvSpPr>
          <p:nvPr/>
        </p:nvSpPr>
        <p:spPr bwMode="auto">
          <a:xfrm>
            <a:off x="5994400" y="4872266"/>
            <a:ext cx="6197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0"/>
              </a:spcBef>
              <a:spcAft>
                <a:spcPct val="0"/>
              </a:spcAft>
              <a:buFontTx/>
              <a:buNone/>
            </a:pPr>
            <a:r>
              <a:rPr lang="en-US" altLang="en-US" b="1">
                <a:solidFill>
                  <a:srgbClr val="0000FF"/>
                </a:solidFill>
                <a:cs typeface="Arial" pitchFamily="34" charset="0"/>
              </a:rPr>
              <a:t>Hình 4: Trình bày sản phẩm </a:t>
            </a:r>
          </a:p>
          <a:p>
            <a:pPr algn="ctr" defTabSz="1219170" fontAlgn="base">
              <a:spcBef>
                <a:spcPct val="0"/>
              </a:spcBef>
              <a:spcAft>
                <a:spcPct val="0"/>
              </a:spcAft>
              <a:buFontTx/>
              <a:buNone/>
            </a:pPr>
            <a:r>
              <a:rPr lang="en-US" altLang="en-US" b="1">
                <a:solidFill>
                  <a:srgbClr val="0000FF"/>
                </a:solidFill>
                <a:cs typeface="Arial" pitchFamily="34" charset="0"/>
              </a:rPr>
              <a:t>trong giờ học Thủ công</a:t>
            </a:r>
            <a:endParaRPr lang="en-US" altLang="en-US">
              <a:solidFill>
                <a:srgbClr val="0000FF"/>
              </a:solidFill>
              <a:cs typeface="Arial" pitchFamily="34" charset="0"/>
            </a:endParaRPr>
          </a:p>
        </p:txBody>
      </p:sp>
    </p:spTree>
    <p:extLst>
      <p:ext uri="{BB962C8B-B14F-4D97-AF65-F5344CB8AC3E}">
        <p14:creationId xmlns:p14="http://schemas.microsoft.com/office/powerpoint/2010/main" val="313855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7"/>
                                        </p:tgtEl>
                                        <p:attrNameLst>
                                          <p:attrName>style.visibility</p:attrName>
                                        </p:attrNameLst>
                                      </p:cBhvr>
                                      <p:to>
                                        <p:strVal val="visible"/>
                                      </p:to>
                                    </p:set>
                                    <p:anim calcmode="discrete" valueType="clr">
                                      <p:cBhvr override="childStyle">
                                        <p:cTn id="2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7"/>
                                        </p:tgtEl>
                                        <p:attrNameLst>
                                          <p:attrName>fillcolor</p:attrName>
                                        </p:attrNameLst>
                                      </p:cBhvr>
                                      <p:tavLst>
                                        <p:tav tm="0">
                                          <p:val>
                                            <p:clrVal>
                                              <a:schemeClr val="accent2"/>
                                            </p:clrVal>
                                          </p:val>
                                        </p:tav>
                                        <p:tav tm="50000">
                                          <p:val>
                                            <p:clrVal>
                                              <a:schemeClr val="hlink"/>
                                            </p:clrVal>
                                          </p:val>
                                        </p:tav>
                                      </p:tavLst>
                                    </p:anim>
                                    <p:set>
                                      <p:cBhvr>
                                        <p:cTn id="26"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nh 5">
            <a:extLst>
              <a:ext uri="{FF2B5EF4-FFF2-40B4-BE49-F238E27FC236}">
                <a16:creationId xmlns:a16="http://schemas.microsoft.com/office/drawing/2014/main" xmlns="" id="{B2F30D1A-4554-4226-83D6-F136F34DA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92800" cy="432525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7">
            <a:extLst>
              <a:ext uri="{FF2B5EF4-FFF2-40B4-BE49-F238E27FC236}">
                <a16:creationId xmlns:a16="http://schemas.microsoft.com/office/drawing/2014/main" xmlns="" id="{220BB580-F996-45C7-ADD6-E02A14A3CD69}"/>
              </a:ext>
            </a:extLst>
          </p:cNvPr>
          <p:cNvSpPr txBox="1">
            <a:spLocks noChangeArrowheads="1"/>
          </p:cNvSpPr>
          <p:nvPr/>
        </p:nvSpPr>
        <p:spPr bwMode="auto">
          <a:xfrm>
            <a:off x="-304800" y="4656667"/>
            <a:ext cx="5892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0"/>
              </a:spcBef>
              <a:spcAft>
                <a:spcPct val="0"/>
              </a:spcAft>
              <a:buFontTx/>
              <a:buNone/>
            </a:pPr>
            <a:r>
              <a:rPr lang="en-US" altLang="en-US" b="1">
                <a:solidFill>
                  <a:srgbClr val="0000FF"/>
                </a:solidFill>
                <a:cs typeface="Arial" pitchFamily="34" charset="0"/>
              </a:rPr>
              <a:t>Hình 5: làm việc cá nhân</a:t>
            </a:r>
          </a:p>
          <a:p>
            <a:pPr algn="ctr" defTabSz="1219170" fontAlgn="base">
              <a:spcBef>
                <a:spcPct val="0"/>
              </a:spcBef>
              <a:spcAft>
                <a:spcPct val="0"/>
              </a:spcAft>
              <a:buFontTx/>
              <a:buNone/>
            </a:pPr>
            <a:r>
              <a:rPr lang="en-US" altLang="en-US" b="1" smtClean="0">
                <a:solidFill>
                  <a:srgbClr val="0000FF"/>
                </a:solidFill>
                <a:cs typeface="Arial" pitchFamily="34" charset="0"/>
              </a:rPr>
              <a:t>Thực hành trong </a:t>
            </a:r>
            <a:r>
              <a:rPr lang="en-US" altLang="en-US" b="1">
                <a:solidFill>
                  <a:srgbClr val="0000FF"/>
                </a:solidFill>
                <a:cs typeface="Arial" pitchFamily="34" charset="0"/>
              </a:rPr>
              <a:t>giờ học Toán </a:t>
            </a:r>
          </a:p>
        </p:txBody>
      </p:sp>
      <p:pic>
        <p:nvPicPr>
          <p:cNvPr id="4" name="Picture 8" descr="Anh 6">
            <a:extLst>
              <a:ext uri="{FF2B5EF4-FFF2-40B4-BE49-F238E27FC236}">
                <a16:creationId xmlns:a16="http://schemas.microsoft.com/office/drawing/2014/main" xmlns="" id="{D1AB91B1-A692-4813-BCF7-D392063BF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4325256"/>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Box 9">
            <a:extLst>
              <a:ext uri="{FF2B5EF4-FFF2-40B4-BE49-F238E27FC236}">
                <a16:creationId xmlns:a16="http://schemas.microsoft.com/office/drawing/2014/main" xmlns="" id="{9E6DDDF9-25A1-4267-B3BA-9155D59C33C2}"/>
              </a:ext>
            </a:extLst>
          </p:cNvPr>
          <p:cNvSpPr txBox="1">
            <a:spLocks noChangeArrowheads="1"/>
          </p:cNvSpPr>
          <p:nvPr/>
        </p:nvSpPr>
        <p:spPr bwMode="auto">
          <a:xfrm>
            <a:off x="5892800" y="4656667"/>
            <a:ext cx="6096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0"/>
              </a:spcBef>
              <a:spcAft>
                <a:spcPct val="0"/>
              </a:spcAft>
              <a:buFontTx/>
              <a:buNone/>
            </a:pPr>
            <a:r>
              <a:rPr lang="en-US" altLang="en-US" b="1">
                <a:solidFill>
                  <a:srgbClr val="0000FF"/>
                </a:solidFill>
                <a:cs typeface="Arial" pitchFamily="34" charset="0"/>
              </a:rPr>
              <a:t>Hình 6: </a:t>
            </a:r>
            <a:r>
              <a:rPr lang="en-US" altLang="en-US" b="1" smtClean="0">
                <a:solidFill>
                  <a:srgbClr val="0000FF"/>
                </a:solidFill>
                <a:cs typeface="Arial" pitchFamily="34" charset="0"/>
              </a:rPr>
              <a:t>Tập </a:t>
            </a:r>
            <a:r>
              <a:rPr lang="en-US" altLang="en-US" b="1">
                <a:solidFill>
                  <a:srgbClr val="0000FF"/>
                </a:solidFill>
                <a:cs typeface="Arial" pitchFamily="34" charset="0"/>
              </a:rPr>
              <a:t>các động tác</a:t>
            </a:r>
          </a:p>
          <a:p>
            <a:pPr algn="ctr" defTabSz="1219170" fontAlgn="base">
              <a:spcBef>
                <a:spcPct val="0"/>
              </a:spcBef>
              <a:spcAft>
                <a:spcPct val="0"/>
              </a:spcAft>
              <a:buFontTx/>
              <a:buNone/>
            </a:pPr>
            <a:r>
              <a:rPr lang="en-US" altLang="en-US" b="1">
                <a:solidFill>
                  <a:srgbClr val="0000FF"/>
                </a:solidFill>
                <a:cs typeface="Arial" pitchFamily="34" charset="0"/>
              </a:rPr>
              <a:t>           trong giờ Thể dục.</a:t>
            </a:r>
            <a:endParaRPr lang="en-US" altLang="en-US">
              <a:solidFill>
                <a:srgbClr val="0000FF"/>
              </a:solidFill>
              <a:cs typeface="Arial" pitchFamily="34" charset="0"/>
            </a:endParaRPr>
          </a:p>
        </p:txBody>
      </p:sp>
    </p:spTree>
    <p:extLst>
      <p:ext uri="{BB962C8B-B14F-4D97-AF65-F5344CB8AC3E}">
        <p14:creationId xmlns:p14="http://schemas.microsoft.com/office/powerpoint/2010/main" val="26608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0" end="0"/>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nodeType="clickEffect">
                                  <p:stCondLst>
                                    <p:cond delay="0"/>
                                  </p:stCondLst>
                                  <p:iterate type="lt">
                                    <p:tmPct val="50000"/>
                                  </p:iterate>
                                  <p:childTnLst>
                                    <p:set>
                                      <p:cBhvr>
                                        <p:cTn id="2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2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26" dur="80"/>
                                        <p:tgtEl>
                                          <p:spTgt spid="3">
                                            <p:txEl>
                                              <p:pRg st="1" end="1"/>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5"/>
                                        </p:tgtEl>
                                        <p:attrNameLst>
                                          <p:attrName>style.visibility</p:attrName>
                                        </p:attrNameLst>
                                      </p:cBhvr>
                                      <p:to>
                                        <p:strVal val="visible"/>
                                      </p:to>
                                    </p:set>
                                    <p:anim calcmode="discrete" valueType="clr">
                                      <p:cBhvr override="childStyle">
                                        <p:cTn id="3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5"/>
                                        </p:tgtEl>
                                        <p:attrNameLst>
                                          <p:attrName>fillcolor</p:attrName>
                                        </p:attrNameLst>
                                      </p:cBhvr>
                                      <p:tavLst>
                                        <p:tav tm="0">
                                          <p:val>
                                            <p:clrVal>
                                              <a:schemeClr val="accent2"/>
                                            </p:clrVal>
                                          </p:val>
                                        </p:tav>
                                        <p:tav tm="50000">
                                          <p:val>
                                            <p:clrVal>
                                              <a:schemeClr val="hlink"/>
                                            </p:clrVal>
                                          </p:val>
                                        </p:tav>
                                      </p:tavLst>
                                    </p:anim>
                                    <p:set>
                                      <p:cBhvr>
                                        <p:cTn id="3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3730" name="Picture 2" descr="P1010690 copy copy">
            <a:extLst>
              <a:ext uri="{FF2B5EF4-FFF2-40B4-BE49-F238E27FC236}">
                <a16:creationId xmlns:a16="http://schemas.microsoft.com/office/drawing/2014/main" xmlns="" id="{BC7B8077-2148-403C-A861-EEC129FCA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686" y="0"/>
            <a:ext cx="4151086" cy="4215458"/>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732" name="Picture 4" descr="P1010694 copy">
            <a:extLst>
              <a:ext uri="{FF2B5EF4-FFF2-40B4-BE49-F238E27FC236}">
                <a16:creationId xmlns:a16="http://schemas.microsoft.com/office/drawing/2014/main" xmlns="" id="{BCFCADDD-829F-4BEA-98CA-1F9EF1DBB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151086" cy="4215459"/>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734" name="Picture 6" descr="P1010689 copy">
            <a:extLst>
              <a:ext uri="{FF2B5EF4-FFF2-40B4-BE49-F238E27FC236}">
                <a16:creationId xmlns:a16="http://schemas.microsoft.com/office/drawing/2014/main" xmlns="" id="{3AB77041-BAD3-4D72-BA91-F41FD69F7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5372" y="0"/>
            <a:ext cx="3686627" cy="4215458"/>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3739" name="Text Box 11">
            <a:extLst>
              <a:ext uri="{FF2B5EF4-FFF2-40B4-BE49-F238E27FC236}">
                <a16:creationId xmlns:a16="http://schemas.microsoft.com/office/drawing/2014/main" xmlns="" id="{C279AB9F-226F-4642-892D-76EECDFBEFCE}"/>
              </a:ext>
            </a:extLst>
          </p:cNvPr>
          <p:cNvSpPr txBox="1">
            <a:spLocks noChangeArrowheads="1"/>
          </p:cNvSpPr>
          <p:nvPr/>
        </p:nvSpPr>
        <p:spPr bwMode="auto">
          <a:xfrm>
            <a:off x="2975429" y="4648201"/>
            <a:ext cx="6085443" cy="769441"/>
          </a:xfrm>
          <a:prstGeom prst="rect">
            <a:avLst/>
          </a:prstGeom>
          <a:ln>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70" fontAlgn="base">
              <a:spcBef>
                <a:spcPct val="50000"/>
              </a:spcBef>
              <a:spcAft>
                <a:spcPct val="0"/>
              </a:spcAft>
              <a:buNone/>
            </a:pPr>
            <a:r>
              <a:rPr lang="en-US" altLang="en-US" sz="4400" b="1" dirty="0" err="1">
                <a:solidFill>
                  <a:srgbClr val="FF0000"/>
                </a:solidFill>
                <a:latin typeface="+mj-lt"/>
                <a:cs typeface="Times New Roman" panose="02020603050405020304" pitchFamily="18" charset="0"/>
              </a:rPr>
              <a:t>Đây</a:t>
            </a:r>
            <a:r>
              <a:rPr lang="en-US" altLang="en-US" sz="4400" b="1" dirty="0">
                <a:solidFill>
                  <a:srgbClr val="FF0000"/>
                </a:solidFill>
                <a:latin typeface="+mj-lt"/>
                <a:cs typeface="Times New Roman" panose="02020603050405020304" pitchFamily="18" charset="0"/>
              </a:rPr>
              <a:t> </a:t>
            </a:r>
            <a:r>
              <a:rPr lang="en-US" altLang="en-US" sz="4400" b="1" dirty="0" err="1">
                <a:solidFill>
                  <a:srgbClr val="FF0000"/>
                </a:solidFill>
                <a:latin typeface="+mj-lt"/>
                <a:cs typeface="Times New Roman" panose="02020603050405020304" pitchFamily="18" charset="0"/>
              </a:rPr>
              <a:t>là</a:t>
            </a:r>
            <a:r>
              <a:rPr lang="en-US" altLang="en-US" sz="4400" b="1" dirty="0">
                <a:solidFill>
                  <a:srgbClr val="FF0000"/>
                </a:solidFill>
                <a:latin typeface="+mj-lt"/>
                <a:cs typeface="Times New Roman" panose="02020603050405020304" pitchFamily="18" charset="0"/>
              </a:rPr>
              <a:t> </a:t>
            </a:r>
            <a:r>
              <a:rPr lang="en-US" altLang="en-US" sz="4400" b="1" dirty="0" err="1">
                <a:solidFill>
                  <a:srgbClr val="FF0000"/>
                </a:solidFill>
                <a:latin typeface="+mj-lt"/>
                <a:cs typeface="Times New Roman" panose="02020603050405020304" pitchFamily="18" charset="0"/>
              </a:rPr>
              <a:t>hoạt</a:t>
            </a:r>
            <a:r>
              <a:rPr lang="en-US" altLang="en-US" sz="4400" b="1" dirty="0">
                <a:solidFill>
                  <a:srgbClr val="FF0000"/>
                </a:solidFill>
                <a:latin typeface="+mj-lt"/>
                <a:cs typeface="Times New Roman" panose="02020603050405020304" pitchFamily="18" charset="0"/>
              </a:rPr>
              <a:t> </a:t>
            </a:r>
            <a:r>
              <a:rPr lang="en-US" altLang="en-US" sz="4400" b="1" dirty="0" err="1">
                <a:solidFill>
                  <a:srgbClr val="FF0000"/>
                </a:solidFill>
                <a:latin typeface="+mj-lt"/>
                <a:cs typeface="Times New Roman" panose="02020603050405020304" pitchFamily="18" charset="0"/>
              </a:rPr>
              <a:t>động</a:t>
            </a:r>
            <a:r>
              <a:rPr lang="en-US" altLang="en-US" sz="4400" b="1" dirty="0">
                <a:solidFill>
                  <a:srgbClr val="FF0000"/>
                </a:solidFill>
                <a:latin typeface="+mj-lt"/>
                <a:cs typeface="Times New Roman" panose="02020603050405020304" pitchFamily="18" charset="0"/>
              </a:rPr>
              <a:t> </a:t>
            </a:r>
            <a:r>
              <a:rPr lang="en-US" altLang="en-US" sz="4400" b="1" dirty="0" err="1">
                <a:solidFill>
                  <a:srgbClr val="FF0000"/>
                </a:solidFill>
                <a:latin typeface="+mj-lt"/>
                <a:cs typeface="Times New Roman" panose="02020603050405020304" pitchFamily="18" charset="0"/>
              </a:rPr>
              <a:t>gì</a:t>
            </a:r>
            <a:r>
              <a:rPr lang="en-US" altLang="en-US" sz="4400" b="1" dirty="0">
                <a:solidFill>
                  <a:srgbClr val="FF0000"/>
                </a:solidFill>
                <a:latin typeface="+mj-lt"/>
                <a:cs typeface="Times New Roman" panose="02020603050405020304" pitchFamily="18" charset="0"/>
              </a:rPr>
              <a:t>? </a:t>
            </a:r>
          </a:p>
        </p:txBody>
      </p:sp>
      <p:sp>
        <p:nvSpPr>
          <p:cNvPr id="73740" name="Text Box 12">
            <a:extLst>
              <a:ext uri="{FF2B5EF4-FFF2-40B4-BE49-F238E27FC236}">
                <a16:creationId xmlns:a16="http://schemas.microsoft.com/office/drawing/2014/main" xmlns="" id="{5D3B7EFF-9EA2-4324-9311-3F74B1B98AC6}"/>
              </a:ext>
            </a:extLst>
          </p:cNvPr>
          <p:cNvSpPr txBox="1">
            <a:spLocks noChangeArrowheads="1"/>
          </p:cNvSpPr>
          <p:nvPr/>
        </p:nvSpPr>
        <p:spPr bwMode="auto">
          <a:xfrm>
            <a:off x="1770743" y="5580801"/>
            <a:ext cx="82731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fontAlgn="base">
              <a:spcBef>
                <a:spcPct val="50000"/>
              </a:spcBef>
              <a:spcAft>
                <a:spcPct val="0"/>
              </a:spcAft>
              <a:buNone/>
            </a:pPr>
            <a:r>
              <a:rPr lang="en-US" altLang="en-US" sz="3733"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mj-lt"/>
                <a:cs typeface="Times New Roman" panose="02020603050405020304" pitchFamily="18" charset="0"/>
              </a:rPr>
              <a:t>Hoạt</a:t>
            </a:r>
            <a:r>
              <a:rPr lang="en-US" altLang="en-US" sz="4800" b="1" dirty="0">
                <a:ln w="22225">
                  <a:solidFill>
                    <a:schemeClr val="accent2"/>
                  </a:solidFill>
                  <a:prstDash val="solid"/>
                </a:ln>
                <a:solidFill>
                  <a:schemeClr val="accent2">
                    <a:lumMod val="40000"/>
                    <a:lumOff val="60000"/>
                  </a:schemeClr>
                </a:solidFill>
                <a:latin typeface="+mj-lt"/>
                <a:cs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mj-lt"/>
                <a:cs typeface="Times New Roman" panose="02020603050405020304" pitchFamily="18" charset="0"/>
              </a:rPr>
              <a:t>động</a:t>
            </a:r>
            <a:r>
              <a:rPr lang="en-US" altLang="en-US" sz="4800" b="1" dirty="0">
                <a:ln w="22225">
                  <a:solidFill>
                    <a:schemeClr val="accent2"/>
                  </a:solidFill>
                  <a:prstDash val="solid"/>
                </a:ln>
                <a:solidFill>
                  <a:schemeClr val="accent2">
                    <a:lumMod val="40000"/>
                    <a:lumOff val="60000"/>
                  </a:schemeClr>
                </a:solidFill>
                <a:latin typeface="+mj-lt"/>
                <a:cs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mj-lt"/>
                <a:cs typeface="Times New Roman" panose="02020603050405020304" pitchFamily="18" charset="0"/>
              </a:rPr>
              <a:t>thảo</a:t>
            </a:r>
            <a:r>
              <a:rPr lang="en-US" altLang="en-US" sz="4800" b="1" dirty="0">
                <a:ln w="22225">
                  <a:solidFill>
                    <a:schemeClr val="accent2"/>
                  </a:solidFill>
                  <a:prstDash val="solid"/>
                </a:ln>
                <a:solidFill>
                  <a:schemeClr val="accent2">
                    <a:lumMod val="40000"/>
                    <a:lumOff val="60000"/>
                  </a:schemeClr>
                </a:solidFill>
                <a:latin typeface="+mj-lt"/>
                <a:cs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mj-lt"/>
                <a:cs typeface="Times New Roman" panose="02020603050405020304" pitchFamily="18" charset="0"/>
              </a:rPr>
              <a:t>luận</a:t>
            </a:r>
            <a:r>
              <a:rPr lang="en-US" altLang="en-US" sz="4800" b="1" dirty="0">
                <a:ln w="22225">
                  <a:solidFill>
                    <a:schemeClr val="accent2"/>
                  </a:solidFill>
                  <a:prstDash val="solid"/>
                </a:ln>
                <a:solidFill>
                  <a:schemeClr val="accent2">
                    <a:lumMod val="40000"/>
                    <a:lumOff val="60000"/>
                  </a:schemeClr>
                </a:solidFill>
                <a:latin typeface="+mj-lt"/>
                <a:cs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mj-lt"/>
                <a:cs typeface="Times New Roman" panose="02020603050405020304" pitchFamily="18" charset="0"/>
              </a:rPr>
              <a:t>nhóm</a:t>
            </a:r>
            <a:r>
              <a:rPr lang="en-US" altLang="en-US" sz="4800" b="1" dirty="0">
                <a:ln w="22225">
                  <a:solidFill>
                    <a:schemeClr val="accent2"/>
                  </a:solidFill>
                  <a:prstDash val="solid"/>
                </a:ln>
                <a:solidFill>
                  <a:schemeClr val="accent2">
                    <a:lumMod val="40000"/>
                    <a:lumOff val="60000"/>
                  </a:schemeClr>
                </a:solidFill>
                <a:latin typeface="+mj-lt"/>
                <a:cs typeface="Times New Roman" panose="02020603050405020304" pitchFamily="18" charset="0"/>
              </a:rPr>
              <a:t> </a:t>
            </a:r>
          </a:p>
        </p:txBody>
      </p:sp>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0"/>
                                        </p:tgtEl>
                                        <p:attrNameLst>
                                          <p:attrName>style.visibility</p:attrName>
                                        </p:attrNameLst>
                                      </p:cBhvr>
                                      <p:to>
                                        <p:strVal val="visible"/>
                                      </p:to>
                                    </p:set>
                                    <p:anim calcmode="lin" valueType="num">
                                      <p:cBhvr additive="base">
                                        <p:cTn id="11" dur="500" fill="hold"/>
                                        <p:tgtEl>
                                          <p:spTgt spid="73730"/>
                                        </p:tgtEl>
                                        <p:attrNameLst>
                                          <p:attrName>ppt_x</p:attrName>
                                        </p:attrNameLst>
                                      </p:cBhvr>
                                      <p:tavLst>
                                        <p:tav tm="0">
                                          <p:val>
                                            <p:strVal val="#ppt_x"/>
                                          </p:val>
                                        </p:tav>
                                        <p:tav tm="100000">
                                          <p:val>
                                            <p:strVal val="#ppt_x"/>
                                          </p:val>
                                        </p:tav>
                                      </p:tavLst>
                                    </p:anim>
                                    <p:anim calcmode="lin" valueType="num">
                                      <p:cBhvr additive="base">
                                        <p:cTn id="12" dur="500" fill="hold"/>
                                        <p:tgtEl>
                                          <p:spTgt spid="737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4"/>
                                        </p:tgtEl>
                                        <p:attrNameLst>
                                          <p:attrName>style.visibility</p:attrName>
                                        </p:attrNameLst>
                                      </p:cBhvr>
                                      <p:to>
                                        <p:strVal val="visible"/>
                                      </p:to>
                                    </p:set>
                                    <p:anim calcmode="lin" valueType="num">
                                      <p:cBhvr additive="base">
                                        <p:cTn id="15" dur="500" fill="hold"/>
                                        <p:tgtEl>
                                          <p:spTgt spid="73734"/>
                                        </p:tgtEl>
                                        <p:attrNameLst>
                                          <p:attrName>ppt_x</p:attrName>
                                        </p:attrNameLst>
                                      </p:cBhvr>
                                      <p:tavLst>
                                        <p:tav tm="0">
                                          <p:val>
                                            <p:strVal val="#ppt_x"/>
                                          </p:val>
                                        </p:tav>
                                        <p:tav tm="100000">
                                          <p:val>
                                            <p:strVal val="#ppt_x"/>
                                          </p:val>
                                        </p:tav>
                                      </p:tavLst>
                                    </p:anim>
                                    <p:anim calcmode="lin" valueType="num">
                                      <p:cBhvr additive="base">
                                        <p:cTn id="16" dur="500" fill="hold"/>
                                        <p:tgtEl>
                                          <p:spTgt spid="737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3739"/>
                                        </p:tgtEl>
                                        <p:attrNameLst>
                                          <p:attrName>style.visibility</p:attrName>
                                        </p:attrNameLst>
                                      </p:cBhvr>
                                      <p:to>
                                        <p:strVal val="visible"/>
                                      </p:to>
                                    </p:set>
                                    <p:animEffect transition="in" filter="circle(in)">
                                      <p:cBhvr>
                                        <p:cTn id="21" dur="2000"/>
                                        <p:tgtEl>
                                          <p:spTgt spid="7373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3740"/>
                                        </p:tgtEl>
                                        <p:attrNameLst>
                                          <p:attrName>style.visibility</p:attrName>
                                        </p:attrNameLst>
                                      </p:cBhvr>
                                      <p:to>
                                        <p:strVal val="visible"/>
                                      </p:to>
                                    </p:set>
                                    <p:animEffect transition="in" filter="circle(in)">
                                      <p:cBhvr>
                                        <p:cTn id="26" dur="2000"/>
                                        <p:tgtEl>
                                          <p:spTgt spid="73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9" grpId="0" animBg="1"/>
      <p:bldP spid="737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AutoShape 10"/>
          <p:cNvSpPr>
            <a:spLocks noChangeArrowheads="1"/>
          </p:cNvSpPr>
          <p:nvPr/>
        </p:nvSpPr>
        <p:spPr bwMode="auto">
          <a:xfrm>
            <a:off x="3454400" y="1447800"/>
            <a:ext cx="5384800" cy="3810000"/>
          </a:xfrm>
          <a:prstGeom prst="sun">
            <a:avLst>
              <a:gd name="adj" fmla="val 20625"/>
            </a:avLst>
          </a:prstGeom>
          <a:solidFill>
            <a:srgbClr val="FFFF00"/>
          </a:solidFill>
          <a:ln w="12700" cap="sq">
            <a:solidFill>
              <a:schemeClr val="tx1"/>
            </a:solidFill>
            <a:miter lim="800000"/>
            <a:headEnd type="none" w="sm" len="sm"/>
            <a:tailEnd type="none" w="sm" len="sm"/>
          </a:ln>
        </p:spPr>
        <p:txBody>
          <a:bodyPr wrap="none" anchor="ctr"/>
          <a:lstStyle/>
          <a:p>
            <a:pPr algn="ctr"/>
            <a:r>
              <a:rPr lang="en-US" altLang="en-US" sz="2400" b="1">
                <a:solidFill>
                  <a:srgbClr val="FF0000"/>
                </a:solidFill>
                <a:latin typeface="Times New Roman" pitchFamily="18" charset="0"/>
              </a:rPr>
              <a:t>HOẠT ĐỘNG</a:t>
            </a:r>
          </a:p>
          <a:p>
            <a:pPr algn="ctr"/>
            <a:r>
              <a:rPr lang="en-US" altLang="en-US" sz="2400" b="1">
                <a:solidFill>
                  <a:srgbClr val="FF0000"/>
                </a:solidFill>
                <a:latin typeface="Times New Roman" pitchFamily="18" charset="0"/>
              </a:rPr>
              <a:t>TRONG GIỜ</a:t>
            </a:r>
          </a:p>
          <a:p>
            <a:pPr algn="ctr"/>
            <a:r>
              <a:rPr lang="en-US" altLang="en-US" sz="2400" b="1">
                <a:solidFill>
                  <a:srgbClr val="FF0000"/>
                </a:solidFill>
                <a:latin typeface="Times New Roman" pitchFamily="18" charset="0"/>
              </a:rPr>
              <a:t>HỌC</a:t>
            </a:r>
            <a:endParaRPr lang="vi-VN" altLang="en-US" sz="2400" b="1">
              <a:solidFill>
                <a:srgbClr val="FF0000"/>
              </a:solidFill>
              <a:latin typeface="Times New Roman" pitchFamily="18" charset="0"/>
            </a:endParaRPr>
          </a:p>
        </p:txBody>
      </p:sp>
      <p:sp>
        <p:nvSpPr>
          <p:cNvPr id="46094" name="AutoShape 14"/>
          <p:cNvSpPr>
            <a:spLocks noChangeArrowheads="1"/>
          </p:cNvSpPr>
          <p:nvPr/>
        </p:nvSpPr>
        <p:spPr bwMode="auto">
          <a:xfrm>
            <a:off x="8940800" y="2438400"/>
            <a:ext cx="2438400" cy="1905000"/>
          </a:xfrm>
          <a:prstGeom prst="star16">
            <a:avLst>
              <a:gd name="adj" fmla="val 50000"/>
            </a:avLst>
          </a:prstGeom>
          <a:solidFill>
            <a:schemeClr val="bg1"/>
          </a:solidFill>
          <a:ln w="12700" cap="sq">
            <a:solidFill>
              <a:schemeClr val="tx1"/>
            </a:solidFill>
            <a:miter lim="800000"/>
            <a:headEnd type="none" w="sm" len="sm"/>
            <a:tailEnd type="none" w="sm" len="sm"/>
          </a:ln>
        </p:spPr>
        <p:txBody>
          <a:bodyPr wrap="none" anchor="ctr"/>
          <a:lstStyle/>
          <a:p>
            <a:pPr algn="ctr"/>
            <a:r>
              <a:rPr lang="en-US" altLang="en-US" sz="2400" b="1">
                <a:latin typeface="Times New Roman" pitchFamily="18" charset="0"/>
              </a:rPr>
              <a:t>THẢO</a:t>
            </a:r>
          </a:p>
          <a:p>
            <a:pPr algn="ctr"/>
            <a:r>
              <a:rPr lang="en-US" altLang="en-US" sz="2400" b="1">
                <a:latin typeface="Times New Roman" pitchFamily="18" charset="0"/>
              </a:rPr>
              <a:t>LUẬN</a:t>
            </a:r>
          </a:p>
          <a:p>
            <a:pPr algn="ctr"/>
            <a:r>
              <a:rPr lang="en-US" altLang="en-US" sz="2400" b="1">
                <a:latin typeface="Times New Roman" pitchFamily="18" charset="0"/>
              </a:rPr>
              <a:t>NHÓM</a:t>
            </a:r>
            <a:endParaRPr lang="vi-VN" altLang="en-US" sz="2400" b="1">
              <a:latin typeface="Times New Roman" pitchFamily="18" charset="0"/>
            </a:endParaRPr>
          </a:p>
        </p:txBody>
      </p:sp>
      <p:sp>
        <p:nvSpPr>
          <p:cNvPr id="46095" name="AutoShape 15"/>
          <p:cNvSpPr>
            <a:spLocks noChangeArrowheads="1"/>
          </p:cNvSpPr>
          <p:nvPr/>
        </p:nvSpPr>
        <p:spPr bwMode="auto">
          <a:xfrm>
            <a:off x="7924800" y="762000"/>
            <a:ext cx="2336800" cy="1600200"/>
          </a:xfrm>
          <a:prstGeom prst="star16">
            <a:avLst>
              <a:gd name="adj" fmla="val 50000"/>
            </a:avLst>
          </a:prstGeom>
          <a:solidFill>
            <a:schemeClr val="bg1"/>
          </a:solidFill>
          <a:ln w="12700" cap="sq">
            <a:solidFill>
              <a:schemeClr val="tx1"/>
            </a:solidFill>
            <a:miter lim="800000"/>
            <a:headEnd type="none" w="sm" len="sm"/>
            <a:tailEnd type="none" w="sm" len="sm"/>
          </a:ln>
        </p:spPr>
        <p:txBody>
          <a:bodyPr wrap="none" anchor="ctr"/>
          <a:lstStyle/>
          <a:p>
            <a:pPr algn="ctr"/>
            <a:r>
              <a:rPr lang="en-US" altLang="en-US" sz="2400" b="1">
                <a:latin typeface="Times New Roman" pitchFamily="18" charset="0"/>
              </a:rPr>
              <a:t>LÀM</a:t>
            </a:r>
          </a:p>
          <a:p>
            <a:pPr algn="ctr"/>
            <a:r>
              <a:rPr lang="en-US" altLang="en-US" sz="2400" b="1">
                <a:latin typeface="Times New Roman" pitchFamily="18" charset="0"/>
              </a:rPr>
              <a:t>VIỆC CÁ</a:t>
            </a:r>
          </a:p>
          <a:p>
            <a:pPr algn="ctr"/>
            <a:r>
              <a:rPr lang="en-US" altLang="en-US" sz="2400" b="1">
                <a:latin typeface="Times New Roman" pitchFamily="18" charset="0"/>
              </a:rPr>
              <a:t>NHÂN</a:t>
            </a:r>
            <a:endParaRPr lang="vi-VN" altLang="en-US" sz="2400" b="1">
              <a:latin typeface="Times New Roman" pitchFamily="18" charset="0"/>
            </a:endParaRPr>
          </a:p>
        </p:txBody>
      </p:sp>
      <p:sp>
        <p:nvSpPr>
          <p:cNvPr id="46096" name="AutoShape 16"/>
          <p:cNvSpPr>
            <a:spLocks noChangeArrowheads="1"/>
          </p:cNvSpPr>
          <p:nvPr/>
        </p:nvSpPr>
        <p:spPr bwMode="auto">
          <a:xfrm>
            <a:off x="4775200" y="0"/>
            <a:ext cx="2844800" cy="1371600"/>
          </a:xfrm>
          <a:prstGeom prst="star16">
            <a:avLst>
              <a:gd name="adj" fmla="val 50000"/>
            </a:avLst>
          </a:prstGeom>
          <a:solidFill>
            <a:schemeClr val="bg1"/>
          </a:solidFill>
          <a:ln w="12700" cap="sq">
            <a:solidFill>
              <a:schemeClr val="tx1"/>
            </a:solidFill>
            <a:miter lim="800000"/>
            <a:headEnd type="none" w="sm" len="sm"/>
            <a:tailEnd type="none" w="sm" len="sm"/>
          </a:ln>
        </p:spPr>
        <p:txBody>
          <a:bodyPr wrap="none" anchor="ctr"/>
          <a:lstStyle/>
          <a:p>
            <a:pPr algn="ctr"/>
            <a:r>
              <a:rPr lang="en-US" altLang="en-US" sz="2400" b="1">
                <a:latin typeface="Times New Roman" pitchFamily="18" charset="0"/>
              </a:rPr>
              <a:t>THỰC</a:t>
            </a:r>
          </a:p>
          <a:p>
            <a:pPr algn="ctr"/>
            <a:r>
              <a:rPr lang="en-US" altLang="en-US" sz="2400" b="1">
                <a:latin typeface="Times New Roman" pitchFamily="18" charset="0"/>
              </a:rPr>
              <a:t>HÀNH</a:t>
            </a:r>
            <a:endParaRPr lang="vi-VN" altLang="en-US" sz="2400" b="1">
              <a:latin typeface="Times New Roman" pitchFamily="18" charset="0"/>
            </a:endParaRPr>
          </a:p>
        </p:txBody>
      </p:sp>
      <p:sp>
        <p:nvSpPr>
          <p:cNvPr id="46097" name="AutoShape 17"/>
          <p:cNvSpPr>
            <a:spLocks noChangeArrowheads="1"/>
          </p:cNvSpPr>
          <p:nvPr/>
        </p:nvSpPr>
        <p:spPr bwMode="auto">
          <a:xfrm>
            <a:off x="7721600" y="4495800"/>
            <a:ext cx="2641600" cy="1905000"/>
          </a:xfrm>
          <a:prstGeom prst="star16">
            <a:avLst>
              <a:gd name="adj" fmla="val 50000"/>
            </a:avLst>
          </a:prstGeom>
          <a:solidFill>
            <a:schemeClr val="bg1"/>
          </a:solidFill>
          <a:ln w="12700" cap="sq">
            <a:solidFill>
              <a:schemeClr val="tx1"/>
            </a:solidFill>
            <a:miter lim="800000"/>
            <a:headEnd type="none" w="sm" len="sm"/>
            <a:tailEnd type="none" w="sm" len="sm"/>
          </a:ln>
        </p:spPr>
        <p:txBody>
          <a:bodyPr wrap="none" anchor="ctr"/>
          <a:lstStyle/>
          <a:p>
            <a:pPr algn="ctr"/>
            <a:r>
              <a:rPr lang="en-US" altLang="en-US" sz="2400" b="1">
                <a:latin typeface="Times New Roman" pitchFamily="18" charset="0"/>
              </a:rPr>
              <a:t>QUAN</a:t>
            </a:r>
          </a:p>
          <a:p>
            <a:pPr algn="ctr"/>
            <a:r>
              <a:rPr lang="en-US" altLang="en-US" sz="2400" b="1">
                <a:latin typeface="Times New Roman" pitchFamily="18" charset="0"/>
              </a:rPr>
              <a:t>SÁT</a:t>
            </a:r>
            <a:endParaRPr lang="vi-VN" altLang="en-US" sz="2400" b="1">
              <a:latin typeface="Times New Roman" pitchFamily="18" charset="0"/>
            </a:endParaRPr>
          </a:p>
        </p:txBody>
      </p:sp>
      <p:sp>
        <p:nvSpPr>
          <p:cNvPr id="46098" name="AutoShape 18"/>
          <p:cNvSpPr>
            <a:spLocks noChangeArrowheads="1"/>
          </p:cNvSpPr>
          <p:nvPr/>
        </p:nvSpPr>
        <p:spPr bwMode="auto">
          <a:xfrm>
            <a:off x="4673600" y="5181600"/>
            <a:ext cx="2641600" cy="1676400"/>
          </a:xfrm>
          <a:prstGeom prst="star16">
            <a:avLst>
              <a:gd name="adj" fmla="val 50000"/>
            </a:avLst>
          </a:prstGeom>
          <a:solidFill>
            <a:schemeClr val="bg1"/>
          </a:solidFill>
          <a:ln w="12700" cap="sq">
            <a:solidFill>
              <a:schemeClr val="tx1"/>
            </a:solidFill>
            <a:miter lim="800000"/>
            <a:headEnd type="none" w="sm" len="sm"/>
            <a:tailEnd type="none" w="sm" len="sm"/>
          </a:ln>
        </p:spPr>
        <p:txBody>
          <a:bodyPr wrap="none" anchor="ctr"/>
          <a:lstStyle/>
          <a:p>
            <a:pPr algn="ctr"/>
            <a:r>
              <a:rPr lang="en-US" altLang="en-US" sz="2400" b="1">
                <a:latin typeface="Times New Roman" pitchFamily="18" charset="0"/>
              </a:rPr>
              <a:t>TRÌNH BÀY </a:t>
            </a:r>
          </a:p>
          <a:p>
            <a:pPr algn="ctr"/>
            <a:r>
              <a:rPr lang="en-US" altLang="en-US" sz="2400" b="1">
                <a:latin typeface="Times New Roman" pitchFamily="18" charset="0"/>
              </a:rPr>
              <a:t>SẢN PHẨM</a:t>
            </a:r>
            <a:endParaRPr lang="vi-VN" altLang="en-US" sz="2400" b="1">
              <a:latin typeface="Times New Roman" pitchFamily="18" charset="0"/>
            </a:endParaRPr>
          </a:p>
        </p:txBody>
      </p:sp>
      <p:sp>
        <p:nvSpPr>
          <p:cNvPr id="46099" name="AutoShape 19"/>
          <p:cNvSpPr>
            <a:spLocks noChangeArrowheads="1"/>
          </p:cNvSpPr>
          <p:nvPr/>
        </p:nvSpPr>
        <p:spPr bwMode="auto">
          <a:xfrm>
            <a:off x="1727200" y="4191000"/>
            <a:ext cx="2641600" cy="1828800"/>
          </a:xfrm>
          <a:prstGeom prst="star16">
            <a:avLst>
              <a:gd name="adj" fmla="val 50000"/>
            </a:avLst>
          </a:prstGeom>
          <a:solidFill>
            <a:schemeClr val="bg1"/>
          </a:solidFill>
          <a:ln w="12700" cap="sq">
            <a:solidFill>
              <a:schemeClr val="tx1"/>
            </a:solidFill>
            <a:miter lim="800000"/>
            <a:headEnd type="none" w="sm" len="sm"/>
            <a:tailEnd type="none" w="sm" len="sm"/>
          </a:ln>
        </p:spPr>
        <p:txBody>
          <a:bodyPr wrap="none" anchor="ctr"/>
          <a:lstStyle/>
          <a:p>
            <a:pPr algn="ctr"/>
            <a:r>
              <a:rPr lang="en-US" altLang="en-US" sz="2400" b="1">
                <a:latin typeface="Times New Roman" pitchFamily="18" charset="0"/>
              </a:rPr>
              <a:t>KỂ CHUYỆN</a:t>
            </a:r>
            <a:endParaRPr lang="vi-VN" altLang="en-US" sz="2400" b="1">
              <a:latin typeface="Times New Roman" pitchFamily="18" charset="0"/>
            </a:endParaRPr>
          </a:p>
        </p:txBody>
      </p:sp>
      <p:sp>
        <p:nvSpPr>
          <p:cNvPr id="46100" name="AutoShape 20"/>
          <p:cNvSpPr>
            <a:spLocks noChangeArrowheads="1"/>
          </p:cNvSpPr>
          <p:nvPr/>
        </p:nvSpPr>
        <p:spPr bwMode="auto">
          <a:xfrm>
            <a:off x="914400" y="2286000"/>
            <a:ext cx="2438400" cy="1676400"/>
          </a:xfrm>
          <a:prstGeom prst="star16">
            <a:avLst>
              <a:gd name="adj" fmla="val 50000"/>
            </a:avLst>
          </a:prstGeom>
          <a:solidFill>
            <a:schemeClr val="bg1"/>
          </a:solidFill>
          <a:ln w="12700" cap="sq">
            <a:solidFill>
              <a:schemeClr val="tx1"/>
            </a:solidFill>
            <a:miter lim="800000"/>
            <a:headEnd type="none" w="sm" len="sm"/>
            <a:tailEnd type="none" w="sm" len="sm"/>
          </a:ln>
        </p:spPr>
        <p:txBody>
          <a:bodyPr wrap="none" anchor="ctr"/>
          <a:lstStyle/>
          <a:p>
            <a:pPr algn="ctr"/>
            <a:r>
              <a:rPr lang="en-US" altLang="en-US" sz="2400" b="1">
                <a:latin typeface="Times New Roman" pitchFamily="18" charset="0"/>
              </a:rPr>
              <a:t>NHẬN XÉT</a:t>
            </a:r>
            <a:endParaRPr lang="vi-VN" altLang="en-US" sz="2400" b="1">
              <a:latin typeface="Times New Roman" pitchFamily="18" charset="0"/>
            </a:endParaRPr>
          </a:p>
        </p:txBody>
      </p:sp>
      <p:sp>
        <p:nvSpPr>
          <p:cNvPr id="46101" name="AutoShape 21"/>
          <p:cNvSpPr>
            <a:spLocks noChangeArrowheads="1"/>
          </p:cNvSpPr>
          <p:nvPr/>
        </p:nvSpPr>
        <p:spPr bwMode="auto">
          <a:xfrm>
            <a:off x="2133600" y="533400"/>
            <a:ext cx="2438400" cy="1676400"/>
          </a:xfrm>
          <a:prstGeom prst="star16">
            <a:avLst>
              <a:gd name="adj" fmla="val 50000"/>
            </a:avLst>
          </a:prstGeom>
          <a:solidFill>
            <a:schemeClr val="bg1"/>
          </a:solidFill>
          <a:ln w="12700" cap="sq">
            <a:solidFill>
              <a:schemeClr val="tx1"/>
            </a:solidFill>
            <a:miter lim="800000"/>
            <a:headEnd type="none" w="sm" len="sm"/>
            <a:tailEnd type="none" w="sm" len="sm"/>
          </a:ln>
        </p:spPr>
        <p:txBody>
          <a:bodyPr wrap="none" anchor="ctr"/>
          <a:lstStyle/>
          <a:p>
            <a:pPr algn="ctr"/>
            <a:r>
              <a:rPr lang="en-US" altLang="en-US" sz="2400" b="1">
                <a:latin typeface="Times New Roman" pitchFamily="18" charset="0"/>
              </a:rPr>
              <a:t>THAM GIA</a:t>
            </a:r>
          </a:p>
          <a:p>
            <a:pPr algn="ctr"/>
            <a:r>
              <a:rPr lang="en-US" altLang="en-US" sz="2400" b="1">
                <a:latin typeface="Times New Roman" pitchFamily="18" charset="0"/>
              </a:rPr>
              <a:t>ĐÓNG VAI</a:t>
            </a:r>
            <a:endParaRPr lang="vi-VN" altLang="en-US" sz="2400" b="1">
              <a:latin typeface="Times New Roman" pitchFamily="18" charset="0"/>
            </a:endParaRPr>
          </a:p>
        </p:txBody>
      </p:sp>
    </p:spTree>
    <p:extLst>
      <p:ext uri="{BB962C8B-B14F-4D97-AF65-F5344CB8AC3E}">
        <p14:creationId xmlns:p14="http://schemas.microsoft.com/office/powerpoint/2010/main" val="17137367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wheel(1)">
                                      <p:cBhvr>
                                        <p:cTn id="7" dur="2000"/>
                                        <p:tgtEl>
                                          <p:spTgt spid="1146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6096"/>
                                        </p:tgtEl>
                                        <p:attrNameLst>
                                          <p:attrName>style.visibility</p:attrName>
                                        </p:attrNameLst>
                                      </p:cBhvr>
                                      <p:to>
                                        <p:strVal val="visible"/>
                                      </p:to>
                                    </p:set>
                                    <p:animEffect transition="in" filter="wheel(1)">
                                      <p:cBhvr>
                                        <p:cTn id="12" dur="2000"/>
                                        <p:tgtEl>
                                          <p:spTgt spid="4609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6095"/>
                                        </p:tgtEl>
                                        <p:attrNameLst>
                                          <p:attrName>style.visibility</p:attrName>
                                        </p:attrNameLst>
                                      </p:cBhvr>
                                      <p:to>
                                        <p:strVal val="visible"/>
                                      </p:to>
                                    </p:set>
                                    <p:animEffect transition="in" filter="wheel(1)">
                                      <p:cBhvr>
                                        <p:cTn id="17" dur="2000"/>
                                        <p:tgtEl>
                                          <p:spTgt spid="4609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6094"/>
                                        </p:tgtEl>
                                        <p:attrNameLst>
                                          <p:attrName>style.visibility</p:attrName>
                                        </p:attrNameLst>
                                      </p:cBhvr>
                                      <p:to>
                                        <p:strVal val="visible"/>
                                      </p:to>
                                    </p:set>
                                    <p:animEffect transition="in" filter="wheel(1)">
                                      <p:cBhvr>
                                        <p:cTn id="22" dur="2000"/>
                                        <p:tgtEl>
                                          <p:spTgt spid="4609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6097"/>
                                        </p:tgtEl>
                                        <p:attrNameLst>
                                          <p:attrName>style.visibility</p:attrName>
                                        </p:attrNameLst>
                                      </p:cBhvr>
                                      <p:to>
                                        <p:strVal val="visible"/>
                                      </p:to>
                                    </p:set>
                                    <p:animEffect transition="in" filter="wheel(1)">
                                      <p:cBhvr>
                                        <p:cTn id="27" dur="2000"/>
                                        <p:tgtEl>
                                          <p:spTgt spid="4609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6098"/>
                                        </p:tgtEl>
                                        <p:attrNameLst>
                                          <p:attrName>style.visibility</p:attrName>
                                        </p:attrNameLst>
                                      </p:cBhvr>
                                      <p:to>
                                        <p:strVal val="visible"/>
                                      </p:to>
                                    </p:set>
                                    <p:animEffect transition="in" filter="wheel(1)">
                                      <p:cBhvr>
                                        <p:cTn id="32" dur="2000"/>
                                        <p:tgtEl>
                                          <p:spTgt spid="4609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46099"/>
                                        </p:tgtEl>
                                        <p:attrNameLst>
                                          <p:attrName>style.visibility</p:attrName>
                                        </p:attrNameLst>
                                      </p:cBhvr>
                                      <p:to>
                                        <p:strVal val="visible"/>
                                      </p:to>
                                    </p:set>
                                    <p:animEffect transition="in" filter="wheel(1)">
                                      <p:cBhvr>
                                        <p:cTn id="37" dur="2000"/>
                                        <p:tgtEl>
                                          <p:spTgt spid="4609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6100"/>
                                        </p:tgtEl>
                                        <p:attrNameLst>
                                          <p:attrName>style.visibility</p:attrName>
                                        </p:attrNameLst>
                                      </p:cBhvr>
                                      <p:to>
                                        <p:strVal val="visible"/>
                                      </p:to>
                                    </p:set>
                                    <p:animEffect transition="in" filter="wheel(1)">
                                      <p:cBhvr>
                                        <p:cTn id="42" dur="2000"/>
                                        <p:tgtEl>
                                          <p:spTgt spid="4610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46101"/>
                                        </p:tgtEl>
                                        <p:attrNameLst>
                                          <p:attrName>style.visibility</p:attrName>
                                        </p:attrNameLst>
                                      </p:cBhvr>
                                      <p:to>
                                        <p:strVal val="visible"/>
                                      </p:to>
                                    </p:set>
                                    <p:animEffect transition="in" filter="wheel(1)">
                                      <p:cBhvr>
                                        <p:cTn id="47" dur="2000"/>
                                        <p:tgtEl>
                                          <p:spTgt spid="46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nimBg="1"/>
      <p:bldP spid="46094" grpId="0" animBg="1"/>
      <p:bldP spid="46095" grpId="0" animBg="1"/>
      <p:bldP spid="46096" grpId="0" animBg="1"/>
      <p:bldP spid="46097" grpId="0" animBg="1"/>
      <p:bldP spid="46098" grpId="0" animBg="1"/>
      <p:bldP spid="46099" grpId="0" animBg="1"/>
      <p:bldP spid="46100" grpId="0" animBg="1"/>
      <p:bldP spid="46101"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自定义 61">
      <a:dk1>
        <a:sysClr val="windowText" lastClr="000000"/>
      </a:dk1>
      <a:lt1>
        <a:sysClr val="window" lastClr="FFFFFF"/>
      </a:lt1>
      <a:dk2>
        <a:srgbClr val="464646"/>
      </a:dk2>
      <a:lt2>
        <a:srgbClr val="7F7F7F"/>
      </a:lt2>
      <a:accent1>
        <a:srgbClr val="F66085"/>
      </a:accent1>
      <a:accent2>
        <a:srgbClr val="FFC000"/>
      </a:accent2>
      <a:accent3>
        <a:srgbClr val="E580C2"/>
      </a:accent3>
      <a:accent4>
        <a:srgbClr val="A1BE7C"/>
      </a:accent4>
      <a:accent5>
        <a:srgbClr val="F66085"/>
      </a:accent5>
      <a:accent6>
        <a:srgbClr val="FFC000"/>
      </a:accent6>
      <a:hlink>
        <a:srgbClr val="FF8119"/>
      </a:hlink>
      <a:folHlink>
        <a:srgbClr val="44B9E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625</Words>
  <Application>Microsoft Office PowerPoint</Application>
  <PresentationFormat>Widescreen</PresentationFormat>
  <Paragraphs>136</Paragraphs>
  <Slides>23</Slides>
  <Notes>14</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23</vt:i4>
      </vt:variant>
    </vt:vector>
  </HeadingPairs>
  <TitlesOfParts>
    <vt:vector size="40" baseType="lpstr">
      <vt:lpstr>宋体</vt:lpstr>
      <vt:lpstr>.VnArial Narrow</vt:lpstr>
      <vt:lpstr>Arial</vt:lpstr>
      <vt:lpstr>Calibri</vt:lpstr>
      <vt:lpstr>Calibri Light</vt:lpstr>
      <vt:lpstr>Segoe Print</vt:lpstr>
      <vt:lpstr>Times New Roman</vt:lpstr>
      <vt:lpstr>Wingdings</vt:lpstr>
      <vt:lpstr>方正字迹-童体毛笔字体</vt:lpstr>
      <vt:lpstr>方正稚艺简体</vt:lpstr>
      <vt:lpstr>等线</vt:lpstr>
      <vt:lpstr>等线 Light</vt:lpstr>
      <vt:lpstr>Default Design</vt:lpstr>
      <vt:lpstr>Office 主题​​</vt:lpstr>
      <vt:lpstr>1_Default Design</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PHUONG</dc:creator>
  <cp:lastModifiedBy>DELL</cp:lastModifiedBy>
  <cp:revision>37</cp:revision>
  <dcterms:created xsi:type="dcterms:W3CDTF">2021-11-09T10:54:23Z</dcterms:created>
  <dcterms:modified xsi:type="dcterms:W3CDTF">2021-12-11T09:05:14Z</dcterms:modified>
</cp:coreProperties>
</file>