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6"/>
  </p:notesMasterIdLst>
  <p:sldIdLst>
    <p:sldId id="256" r:id="rId5"/>
    <p:sldId id="373" r:id="rId6"/>
    <p:sldId id="372" r:id="rId7"/>
    <p:sldId id="287" r:id="rId8"/>
    <p:sldId id="260" r:id="rId9"/>
    <p:sldId id="288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A9747-CF5C-49E9-90DB-B72FFF023EC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D9BB-A6E1-40CD-AB8B-69EA8315273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ângulo arredondado 5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 hasCustomPrompt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7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74B3-1ED4-47F5-9285-8188A3A5D835}" type="datetimeFigureOut">
              <a:rPr lang="pt-PT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11FD-BC6A-47A0-BF4E-A644BCA9163B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A990-1BE9-4612-B33C-4F2F50F03CB1}" type="datetimeFigureOut">
              <a:rPr lang="pt-PT"/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771C-750C-4B72-967D-9F80DE0D25FC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ângulo arredondado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9AE7-3701-47CD-A597-A4AB51ADC522}" type="datetimeFigureOut">
              <a:rPr lang="pt-PT"/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0F2F-33F3-42A7-B7DA-04201E89A4D9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CDF5-C37E-4252-81C8-CBDF41387407}" type="datetimeFigureOut">
              <a:rPr lang="pt-PT"/>
            </a:fld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33BE-952E-461E-A485-3C5E91DB8EB3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 hasCustomPrompt="1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 hasCustomPrompt="1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675B-C112-45FC-80FD-DFCFA139409A}" type="datetimeFigureOut">
              <a:rPr lang="pt-PT"/>
            </a:fld>
            <a:endParaRPr lang="pt-PT"/>
          </a:p>
        </p:txBody>
      </p:sp>
      <p:sp>
        <p:nvSpPr>
          <p:cNvPr id="8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405A-0FE8-4C67-ADD8-4D8C2C994189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B663-D22D-453D-B55C-9D2B69FD25F3}" type="datetimeFigureOut">
              <a:rPr lang="pt-PT"/>
            </a:fld>
            <a:endParaRPr lang="pt-PT"/>
          </a:p>
        </p:txBody>
      </p:sp>
      <p:sp>
        <p:nvSpPr>
          <p:cNvPr id="4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D004-3731-4BFD-8F17-4D39CF322CDD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1747-7E90-434B-8F87-FEDF364280CA}" type="datetimeFigureOut">
              <a:rPr lang="pt-PT"/>
            </a:fld>
            <a:endParaRPr lang="pt-PT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EB3D-F213-45FB-AAA2-31952127FB3A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 hasCustomPrompt="1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 hasCustomPrompt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E12B-875D-4B79-A00D-60DA8D19E133}" type="datetimeFigureOut">
              <a:rPr lang="pt-PT"/>
            </a:fld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732B-E64B-44FC-974A-9C1B20F806C3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Arredondar Rectângulo de Canto Simples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/>
          </a:p>
        </p:txBody>
      </p:sp>
      <p:sp>
        <p:nvSpPr>
          <p:cNvPr id="7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5735-0F12-4355-BB25-4695D3588A0E}" type="datetimeFigureOut">
              <a:rPr lang="pt-PT"/>
            </a:fld>
            <a:endParaRPr lang="pt-PT"/>
          </a:p>
        </p:txBody>
      </p:sp>
      <p:sp>
        <p:nvSpPr>
          <p:cNvPr id="8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9331-8D42-45ED-B907-863959330FB5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E126-ED40-433C-8CC7-A0689FC573F8}" type="datetimeFigureOut">
              <a:rPr lang="pt-PT"/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DBAE-8D77-44C9-905A-AC0E0F0A019D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93E-43C5-4A2D-86AF-0C81DF42E3CF}" type="datetimeFigureOut">
              <a:rPr lang="pt-PT"/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3B67-581C-4056-ABFC-BFD4C2C7B30B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3429-C92A-4BB9-8EB0-0D5800FDB01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77E8-0D21-47C5-9100-78CE0EDFA3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ângulo arredondado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1031" name="Marcador de Posição do Texto 3"/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2880" tIns="91440" rIns="91440" bIns="45720" numCol="1" anchor="t" anchorCtr="0" compatLnSpc="1"/>
          <a:lstStyle/>
          <a:p>
            <a:pPr lvl="0"/>
            <a:r>
              <a:rPr lang="pt-PT"/>
              <a:t>Clique para editar os estilos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E8146E6-9F7B-477F-AED9-F291EDA9ADC8}" type="datetimeFigureOut">
              <a:rPr lang="pt-PT"/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5C25759-2535-4CF9-8C26-54698DCDBC55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7172A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anose="020B0604030504040204" pitchFamily="34" charset="0"/>
        </a:defRPr>
      </a:lvl9pPr>
    </p:titleStyle>
    <p:bodyStyle>
      <a:lvl1pPr marL="265430" indent="-265430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fontAlgn="base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fontAlgn="base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880" algn="l" rtl="0" fontAlgn="base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57F3-8A8F-4999-86D3-00786ACB5F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3319-520A-4448-97B3-CA16E34FD9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microsoft.com/office/2007/relationships/media" Target="../media/audio5.wav"/><Relationship Id="rId4" Type="http://schemas.openxmlformats.org/officeDocument/2006/relationships/audio" Target="../media/audio5.wav"/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microsoft.com/office/2007/relationships/media" Target="../media/audio6.wav"/><Relationship Id="rId4" Type="http://schemas.openxmlformats.org/officeDocument/2006/relationships/audio" Target="../media/audio6.wav"/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20.png"/><Relationship Id="rId5" Type="http://schemas.microsoft.com/office/2007/relationships/media" Target="../media/audio7.wav"/><Relationship Id="rId4" Type="http://schemas.openxmlformats.org/officeDocument/2006/relationships/audio" Target="../media/audio7.wav"/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microsoft.com/office/2007/relationships/media" Target="../media/audio8.wav"/><Relationship Id="rId4" Type="http://schemas.openxmlformats.org/officeDocument/2006/relationships/audio" Target="../media/audio8.wav"/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4.png"/><Relationship Id="rId7" Type="http://schemas.openxmlformats.org/officeDocument/2006/relationships/image" Target="../media/image27.png"/><Relationship Id="rId6" Type="http://schemas.microsoft.com/office/2007/relationships/media" Target="../media/audio9.wav"/><Relationship Id="rId5" Type="http://schemas.openxmlformats.org/officeDocument/2006/relationships/audio" Target="../media/audio9.wav"/><Relationship Id="rId4" Type="http://schemas.openxmlformats.org/officeDocument/2006/relationships/image" Target="../media/image26.GIF"/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microsoft.com/office/2007/relationships/media" Target="../media/audio10.wav"/><Relationship Id="rId4" Type="http://schemas.openxmlformats.org/officeDocument/2006/relationships/audio" Target="../media/audio10.wav"/><Relationship Id="rId3" Type="http://schemas.openxmlformats.org/officeDocument/2006/relationships/image" Target="../media/image9.png"/><Relationship Id="rId2" Type="http://schemas.openxmlformats.org/officeDocument/2006/relationships/slide" Target="slide16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microsoft.com/office/2007/relationships/media" Target="../media/audio11.wav"/><Relationship Id="rId4" Type="http://schemas.openxmlformats.org/officeDocument/2006/relationships/audio" Target="../media/audio11.wav"/><Relationship Id="rId3" Type="http://schemas.openxmlformats.org/officeDocument/2006/relationships/image" Target="../media/image9.png"/><Relationship Id="rId2" Type="http://schemas.openxmlformats.org/officeDocument/2006/relationships/slide" Target="slide17.xml"/><Relationship Id="rId1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6" Type="http://schemas.microsoft.com/office/2007/relationships/media" Target="../media/audio12.wav"/><Relationship Id="rId5" Type="http://schemas.openxmlformats.org/officeDocument/2006/relationships/audio" Target="../media/audio12.wav"/><Relationship Id="rId4" Type="http://schemas.openxmlformats.org/officeDocument/2006/relationships/image" Target="../media/image31.png"/><Relationship Id="rId3" Type="http://schemas.openxmlformats.org/officeDocument/2006/relationships/image" Target="../media/image9.png"/><Relationship Id="rId2" Type="http://schemas.openxmlformats.org/officeDocument/2006/relationships/slide" Target="slide18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20.png"/><Relationship Id="rId5" Type="http://schemas.microsoft.com/office/2007/relationships/media" Target="../media/audio13.wav"/><Relationship Id="rId4" Type="http://schemas.openxmlformats.org/officeDocument/2006/relationships/audio" Target="../media/audio13.wav"/><Relationship Id="rId3" Type="http://schemas.openxmlformats.org/officeDocument/2006/relationships/image" Target="../media/image9.png"/><Relationship Id="rId2" Type="http://schemas.openxmlformats.org/officeDocument/2006/relationships/slide" Target="slide19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20.png"/><Relationship Id="rId5" Type="http://schemas.microsoft.com/office/2007/relationships/media" Target="../media/audio14.wav"/><Relationship Id="rId4" Type="http://schemas.openxmlformats.org/officeDocument/2006/relationships/audio" Target="../media/audio14.wav"/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microsoft.com/office/2007/relationships/media" Target="../media/audio15.wav"/><Relationship Id="rId4" Type="http://schemas.openxmlformats.org/officeDocument/2006/relationships/audio" Target="../media/audio15.wav"/><Relationship Id="rId3" Type="http://schemas.openxmlformats.org/officeDocument/2006/relationships/image" Target="../media/image9.png"/><Relationship Id="rId2" Type="http://schemas.openxmlformats.org/officeDocument/2006/relationships/slide" Target="slide19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microsoft.com/office/2007/relationships/media" Target="../media/audio2.wav"/><Relationship Id="rId4" Type="http://schemas.openxmlformats.org/officeDocument/2006/relationships/audio" Target="../media/audio2.wav"/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microsoft.com/office/2007/relationships/media" Target="../media/audio3.wav"/><Relationship Id="rId4" Type="http://schemas.openxmlformats.org/officeDocument/2006/relationships/audio" Target="../media/audio3.wav"/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6" Type="http://schemas.openxmlformats.org/officeDocument/2006/relationships/image" Target="../media/image20.png"/><Relationship Id="rId5" Type="http://schemas.microsoft.com/office/2007/relationships/media" Target="../media/audio4.wav"/><Relationship Id="rId4" Type="http://schemas.openxmlformats.org/officeDocument/2006/relationships/audio" Target="../media/audio4.wav"/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7 Points 8"/>
          <p:cNvSpPr/>
          <p:nvPr/>
        </p:nvSpPr>
        <p:spPr>
          <a:xfrm>
            <a:off x="2630659" y="1344924"/>
            <a:ext cx="7080689" cy="3971201"/>
          </a:xfrm>
          <a:prstGeom prst="star7">
            <a:avLst/>
          </a:prstGeom>
          <a:solidFill>
            <a:schemeClr val="bg1"/>
          </a:solidFill>
          <a:ln w="57150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61304" y="2737742"/>
            <a:ext cx="52693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REVIEW 2</a:t>
            </a:r>
            <a:endParaRPr lang="en-US" sz="8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Forte" panose="0306090204050207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941" flipH="1">
            <a:off x="122009" y="-317233"/>
            <a:ext cx="3930557" cy="3746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1" y="3330525"/>
            <a:ext cx="3851195" cy="3851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14" y="3564776"/>
            <a:ext cx="2974628" cy="2974628"/>
          </a:xfrm>
          <a:prstGeom prst="rect">
            <a:avLst/>
          </a:prstGeom>
        </p:spPr>
      </p:pic>
      <p:pic>
        <p:nvPicPr>
          <p:cNvPr id="1028" name="Picture 4" descr="Kakaotalk Bear GIF - Kakaotalk Bear Dance - Discover &amp; Share GIF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343" y="-729389"/>
            <a:ext cx="47434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2625" y="250521"/>
            <a:ext cx="283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GRADE 4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566988" y="2088433"/>
            <a:ext cx="3097212" cy="32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combs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brushes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hare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washes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comb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always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morning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hair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Mike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after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359794" y="6034088"/>
            <a:ext cx="619259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always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combs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his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hair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omb hai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1" y="1484785"/>
            <a:ext cx="1085577" cy="104316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39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77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143672" y="1844824"/>
            <a:ext cx="1976598" cy="36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clothes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gets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shoe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in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get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dress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on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dressed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after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Richard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bedroom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495600" y="6034088"/>
            <a:ext cx="727280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gets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dressed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bedroom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et dres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5"/>
            <a:ext cx="1085974" cy="1043551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9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97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rcRect b="8988"/>
          <a:stretch>
            <a:fillRect/>
          </a:stretch>
        </p:blipFill>
        <p:spPr bwMode="auto">
          <a:xfrm>
            <a:off x="2423592" y="2534222"/>
            <a:ext cx="3384376" cy="26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their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school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makes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before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make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going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after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does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063552" y="6034089"/>
            <a:ext cx="777686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They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make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bed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before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going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to </a:t>
            </a:r>
            <a:r>
              <a:rPr lang="pt-PT" sz="32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school</a:t>
            </a:r>
            <a:r>
              <a:rPr lang="pt-PT" sz="32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0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make b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79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0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school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495600" y="213285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walks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575584" y="6020644"/>
            <a:ext cx="9139310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walk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always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home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for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leave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day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car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runs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every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758463" y="6034088"/>
            <a:ext cx="863560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They always walk to school every day.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759" y="5792191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go to schoo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1" y="1484785"/>
            <a:ext cx="1080121" cy="1037927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19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90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o’clock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927648" y="1844824"/>
            <a:ext cx="1975026" cy="36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starts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half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never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lessons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nine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start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past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minutes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eight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lessons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start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quarter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063552" y="6034088"/>
            <a:ext cx="777686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His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lessons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start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at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half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past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eight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m 39" descr="clevon_830_s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806" y="1484785"/>
            <a:ext cx="1431211" cy="1610113"/>
          </a:xfrm>
          <a:prstGeom prst="rect">
            <a:avLst/>
          </a:prstGeom>
        </p:spPr>
      </p:pic>
      <p:pic>
        <p:nvPicPr>
          <p:cNvPr id="39" name="lesson star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35561" y="1484785"/>
            <a:ext cx="1051625" cy="1010543"/>
          </a:xfrm>
          <a:prstGeom prst="rect">
            <a:avLst/>
          </a:prstGeom>
        </p:spPr>
      </p:pic>
      <p:sp>
        <p:nvSpPr>
          <p:cNvPr id="42" name="Rectângulo arredondado 41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19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18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canteen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114261" y="1844824"/>
            <a:ext cx="1859023" cy="36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in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food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takes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dinner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school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Billy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for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lunch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919536" y="6034088"/>
            <a:ext cx="79928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has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lunch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school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canteen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have lunc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5"/>
            <a:ext cx="1080120" cy="1037925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39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54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end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215680" y="1860054"/>
            <a:ext cx="2202710" cy="37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for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goes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school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home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walks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leave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Michael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leaves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begins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351584" y="6034088"/>
            <a:ext cx="741682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leaves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school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and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goes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home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leave schoo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5"/>
            <a:ext cx="1080120" cy="1037925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9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3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711624" y="1916832"/>
            <a:ext cx="2880320" cy="35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a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fifteen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quarter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half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arrive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arrives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past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three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two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Ryan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home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o’clock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991544" y="6034089"/>
            <a:ext cx="777686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arrives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home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at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quarter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past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two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4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38" descr="quarter-clip-art-clock-quarter-past-h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897" y="1772816"/>
            <a:ext cx="1077719" cy="1080120"/>
          </a:xfrm>
          <a:prstGeom prst="rect">
            <a:avLst/>
          </a:prstGeom>
        </p:spPr>
      </p:pic>
      <p:pic>
        <p:nvPicPr>
          <p:cNvPr id="40" name="arrive hom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35560" y="1484784"/>
            <a:ext cx="1080120" cy="1037926"/>
          </a:xfrm>
          <a:prstGeom prst="rect">
            <a:avLst/>
          </a:prstGeom>
        </p:spPr>
      </p:pic>
      <p:sp>
        <p:nvSpPr>
          <p:cNvPr id="42" name="Rectângulo arredondado 41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9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4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does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423592" y="2276872"/>
            <a:ext cx="34032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make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study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makes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write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err="1">
                <a:solidFill>
                  <a:prstClr val="white"/>
                </a:solidFill>
                <a:latin typeface="Corbel" panose="020B0503020204020204" pitchFamily="34" charset="0"/>
              </a:rPr>
              <a:t>homework</a:t>
            </a:r>
            <a:endParaRPr lang="pt-PT" sz="20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never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err="1">
                <a:solidFill>
                  <a:prstClr val="white"/>
                </a:solidFill>
                <a:latin typeface="Corbel" panose="020B0503020204020204" pitchFamily="34" charset="0"/>
              </a:rPr>
              <a:t>afternoon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Sarah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books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plays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359696" y="6034088"/>
            <a:ext cx="597666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She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does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her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40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homework</a:t>
            </a:r>
            <a:r>
              <a:rPr lang="pt-PT" sz="40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8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do homewor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19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94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play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413694" y="2504432"/>
            <a:ext cx="3466282" cy="27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games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board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with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a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home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plays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friend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video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Seth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to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351584" y="6034089"/>
            <a:ext cx="74168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plays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board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games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with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friend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4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lay gam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39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83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825625"/>
            <a:ext cx="120358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Complete the crossword.</a:t>
            </a:r>
            <a:endParaRPr lang="en-US" sz="8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err="1">
                <a:solidFill>
                  <a:prstClr val="white"/>
                </a:solidFill>
                <a:latin typeface="Corbel" panose="020B0503020204020204" pitchFamily="34" charset="0"/>
              </a:rPr>
              <a:t>afternoon</a:t>
            </a:r>
            <a:endParaRPr lang="pt-PT" sz="20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495600" y="2199967"/>
            <a:ext cx="3384376" cy="3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clean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room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never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washes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kitchen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in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does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Paul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cleans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broom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423592" y="6034089"/>
            <a:ext cx="74168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cleans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his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room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afternoon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4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lean ro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5"/>
            <a:ext cx="1080120" cy="1037925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8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825625"/>
            <a:ext cx="120358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Write the correct words.</a:t>
            </a:r>
            <a:endParaRPr lang="en-US" sz="8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0"/>
            <a:ext cx="10515600" cy="1009403"/>
          </a:xfrm>
        </p:spPr>
        <p:txBody>
          <a:bodyPr>
            <a:normAutofit/>
          </a:bodyPr>
          <a:lstStyle/>
          <a:p>
            <a:r>
              <a:rPr lang="en-US" sz="3500" b="0" i="1" dirty="0">
                <a:solidFill>
                  <a:srgbClr val="FF0000"/>
                </a:solidFill>
                <a:effectLst/>
                <a:latin typeface="OpenSans"/>
              </a:rPr>
              <a:t>zebra / kangaroo / camel / crocodile / lizard</a:t>
            </a:r>
            <a:endParaRPr lang="en-US" sz="3500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Map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30193"/>
            <a:ext cx="6659879" cy="2856316"/>
          </a:xfrm>
        </p:spPr>
      </p:pic>
      <p:sp>
        <p:nvSpPr>
          <p:cNvPr id="6" name="TextBox 5"/>
          <p:cNvSpPr txBox="1"/>
          <p:nvPr/>
        </p:nvSpPr>
        <p:spPr>
          <a:xfrm>
            <a:off x="274320" y="4179849"/>
            <a:ext cx="11917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Look at the animals! The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1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</a:t>
            </a:r>
            <a:r>
              <a:rPr lang="en-US" sz="4000" b="0" i="0" u="sng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lizard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 is sleeping in the sun. The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_______ is swimming in the water. The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3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________ is jumping. Can you see it? The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4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_______ is running. It's very fast. The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5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_______ is hungry. It's eating.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9866" y="4891233"/>
            <a:ext cx="212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OpenSans"/>
              </a:rPr>
              <a:t>crocodile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87354" y="4841751"/>
            <a:ext cx="212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OpenSans"/>
              </a:rPr>
              <a:t>kangaroo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2650" y="5490845"/>
            <a:ext cx="147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OpenSans"/>
              </a:rPr>
              <a:t>zebra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56660" y="6012180"/>
            <a:ext cx="149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OpenSans"/>
              </a:rPr>
              <a:t>camel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825625"/>
            <a:ext cx="120358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Read and circle.</a:t>
            </a:r>
            <a:endParaRPr lang="en-US" sz="8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3" y="3063835"/>
            <a:ext cx="8336477" cy="3693225"/>
          </a:xfrm>
          <a:custGeom>
            <a:avLst/>
            <a:gdLst>
              <a:gd name="connsiteX0" fmla="*/ 0 w 8336477"/>
              <a:gd name="connsiteY0" fmla="*/ 0 h 3693225"/>
              <a:gd name="connsiteX1" fmla="*/ 345368 w 8336477"/>
              <a:gd name="connsiteY1" fmla="*/ 0 h 3693225"/>
              <a:gd name="connsiteX2" fmla="*/ 940831 w 8336477"/>
              <a:gd name="connsiteY2" fmla="*/ 0 h 3693225"/>
              <a:gd name="connsiteX3" fmla="*/ 1619658 w 8336477"/>
              <a:gd name="connsiteY3" fmla="*/ 0 h 3693225"/>
              <a:gd name="connsiteX4" fmla="*/ 1965027 w 8336477"/>
              <a:gd name="connsiteY4" fmla="*/ 0 h 3693225"/>
              <a:gd name="connsiteX5" fmla="*/ 2727219 w 8336477"/>
              <a:gd name="connsiteY5" fmla="*/ 0 h 3693225"/>
              <a:gd name="connsiteX6" fmla="*/ 3239317 w 8336477"/>
              <a:gd name="connsiteY6" fmla="*/ 0 h 3693225"/>
              <a:gd name="connsiteX7" fmla="*/ 3751415 w 8336477"/>
              <a:gd name="connsiteY7" fmla="*/ 0 h 3693225"/>
              <a:gd name="connsiteX8" fmla="*/ 4263513 w 8336477"/>
              <a:gd name="connsiteY8" fmla="*/ 0 h 3693225"/>
              <a:gd name="connsiteX9" fmla="*/ 4608881 w 8336477"/>
              <a:gd name="connsiteY9" fmla="*/ 0 h 3693225"/>
              <a:gd name="connsiteX10" fmla="*/ 5371073 w 8336477"/>
              <a:gd name="connsiteY10" fmla="*/ 0 h 3693225"/>
              <a:gd name="connsiteX11" fmla="*/ 5883171 w 8336477"/>
              <a:gd name="connsiteY11" fmla="*/ 0 h 3693225"/>
              <a:gd name="connsiteX12" fmla="*/ 6311904 w 8336477"/>
              <a:gd name="connsiteY12" fmla="*/ 0 h 3693225"/>
              <a:gd name="connsiteX13" fmla="*/ 7074096 w 8336477"/>
              <a:gd name="connsiteY13" fmla="*/ 0 h 3693225"/>
              <a:gd name="connsiteX14" fmla="*/ 7502829 w 8336477"/>
              <a:gd name="connsiteY14" fmla="*/ 0 h 3693225"/>
              <a:gd name="connsiteX15" fmla="*/ 8336477 w 8336477"/>
              <a:gd name="connsiteY15" fmla="*/ 0 h 3693225"/>
              <a:gd name="connsiteX16" fmla="*/ 8336477 w 8336477"/>
              <a:gd name="connsiteY16" fmla="*/ 564536 h 3693225"/>
              <a:gd name="connsiteX17" fmla="*/ 8336477 w 8336477"/>
              <a:gd name="connsiteY17" fmla="*/ 1018275 h 3693225"/>
              <a:gd name="connsiteX18" fmla="*/ 8336477 w 8336477"/>
              <a:gd name="connsiteY18" fmla="*/ 1472014 h 3693225"/>
              <a:gd name="connsiteX19" fmla="*/ 8336477 w 8336477"/>
              <a:gd name="connsiteY19" fmla="*/ 2036550 h 3693225"/>
              <a:gd name="connsiteX20" fmla="*/ 8336477 w 8336477"/>
              <a:gd name="connsiteY20" fmla="*/ 2490289 h 3693225"/>
              <a:gd name="connsiteX21" fmla="*/ 8336477 w 8336477"/>
              <a:gd name="connsiteY21" fmla="*/ 2907096 h 3693225"/>
              <a:gd name="connsiteX22" fmla="*/ 8336477 w 8336477"/>
              <a:gd name="connsiteY22" fmla="*/ 3693225 h 3693225"/>
              <a:gd name="connsiteX23" fmla="*/ 7741014 w 8336477"/>
              <a:gd name="connsiteY23" fmla="*/ 3693225 h 3693225"/>
              <a:gd name="connsiteX24" fmla="*/ 7062187 w 8336477"/>
              <a:gd name="connsiteY24" fmla="*/ 3693225 h 3693225"/>
              <a:gd name="connsiteX25" fmla="*/ 6633454 w 8336477"/>
              <a:gd name="connsiteY25" fmla="*/ 3693225 h 3693225"/>
              <a:gd name="connsiteX26" fmla="*/ 6288086 w 8336477"/>
              <a:gd name="connsiteY26" fmla="*/ 3693225 h 3693225"/>
              <a:gd name="connsiteX27" fmla="*/ 5609258 w 8336477"/>
              <a:gd name="connsiteY27" fmla="*/ 3693225 h 3693225"/>
              <a:gd name="connsiteX28" fmla="*/ 5180525 w 8336477"/>
              <a:gd name="connsiteY28" fmla="*/ 3693225 h 3693225"/>
              <a:gd name="connsiteX29" fmla="*/ 4751792 w 8336477"/>
              <a:gd name="connsiteY29" fmla="*/ 3693225 h 3693225"/>
              <a:gd name="connsiteX30" fmla="*/ 4072964 w 8336477"/>
              <a:gd name="connsiteY30" fmla="*/ 3693225 h 3693225"/>
              <a:gd name="connsiteX31" fmla="*/ 3310772 w 8336477"/>
              <a:gd name="connsiteY31" fmla="*/ 3693225 h 3693225"/>
              <a:gd name="connsiteX32" fmla="*/ 2965404 w 8336477"/>
              <a:gd name="connsiteY32" fmla="*/ 3693225 h 3693225"/>
              <a:gd name="connsiteX33" fmla="*/ 2453306 w 8336477"/>
              <a:gd name="connsiteY33" fmla="*/ 3693225 h 3693225"/>
              <a:gd name="connsiteX34" fmla="*/ 1857843 w 8336477"/>
              <a:gd name="connsiteY34" fmla="*/ 3693225 h 3693225"/>
              <a:gd name="connsiteX35" fmla="*/ 1345746 w 8336477"/>
              <a:gd name="connsiteY35" fmla="*/ 3693225 h 3693225"/>
              <a:gd name="connsiteX36" fmla="*/ 750283 w 8336477"/>
              <a:gd name="connsiteY36" fmla="*/ 3693225 h 3693225"/>
              <a:gd name="connsiteX37" fmla="*/ 0 w 8336477"/>
              <a:gd name="connsiteY37" fmla="*/ 3693225 h 3693225"/>
              <a:gd name="connsiteX38" fmla="*/ 0 w 8336477"/>
              <a:gd name="connsiteY38" fmla="*/ 3276418 h 3693225"/>
              <a:gd name="connsiteX39" fmla="*/ 0 w 8336477"/>
              <a:gd name="connsiteY39" fmla="*/ 2859611 h 3693225"/>
              <a:gd name="connsiteX40" fmla="*/ 0 w 8336477"/>
              <a:gd name="connsiteY40" fmla="*/ 2332008 h 3693225"/>
              <a:gd name="connsiteX41" fmla="*/ 0 w 8336477"/>
              <a:gd name="connsiteY41" fmla="*/ 1878269 h 3693225"/>
              <a:gd name="connsiteX42" fmla="*/ 0 w 8336477"/>
              <a:gd name="connsiteY42" fmla="*/ 1276801 h 3693225"/>
              <a:gd name="connsiteX43" fmla="*/ 0 w 8336477"/>
              <a:gd name="connsiteY43" fmla="*/ 749197 h 3693225"/>
              <a:gd name="connsiteX44" fmla="*/ 0 w 8336477"/>
              <a:gd name="connsiteY44" fmla="*/ 0 h 369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336477" h="3693225" extrusionOk="0">
                <a:moveTo>
                  <a:pt x="0" y="0"/>
                </a:moveTo>
                <a:cubicBezTo>
                  <a:pt x="76161" y="-13168"/>
                  <a:pt x="229284" y="28899"/>
                  <a:pt x="345368" y="0"/>
                </a:cubicBezTo>
                <a:cubicBezTo>
                  <a:pt x="461452" y="-28899"/>
                  <a:pt x="773967" y="35482"/>
                  <a:pt x="940831" y="0"/>
                </a:cubicBezTo>
                <a:cubicBezTo>
                  <a:pt x="1107695" y="-35482"/>
                  <a:pt x="1419534" y="41533"/>
                  <a:pt x="1619658" y="0"/>
                </a:cubicBezTo>
                <a:cubicBezTo>
                  <a:pt x="1819782" y="-41533"/>
                  <a:pt x="1839530" y="30753"/>
                  <a:pt x="1965027" y="0"/>
                </a:cubicBezTo>
                <a:cubicBezTo>
                  <a:pt x="2090524" y="-30753"/>
                  <a:pt x="2498717" y="72123"/>
                  <a:pt x="2727219" y="0"/>
                </a:cubicBezTo>
                <a:cubicBezTo>
                  <a:pt x="2955721" y="-72123"/>
                  <a:pt x="3084525" y="34010"/>
                  <a:pt x="3239317" y="0"/>
                </a:cubicBezTo>
                <a:cubicBezTo>
                  <a:pt x="3394109" y="-34010"/>
                  <a:pt x="3622007" y="33540"/>
                  <a:pt x="3751415" y="0"/>
                </a:cubicBezTo>
                <a:cubicBezTo>
                  <a:pt x="3880823" y="-33540"/>
                  <a:pt x="4100604" y="44997"/>
                  <a:pt x="4263513" y="0"/>
                </a:cubicBezTo>
                <a:cubicBezTo>
                  <a:pt x="4426422" y="-44997"/>
                  <a:pt x="4484401" y="26996"/>
                  <a:pt x="4608881" y="0"/>
                </a:cubicBezTo>
                <a:cubicBezTo>
                  <a:pt x="4733361" y="-26996"/>
                  <a:pt x="5059385" y="64952"/>
                  <a:pt x="5371073" y="0"/>
                </a:cubicBezTo>
                <a:cubicBezTo>
                  <a:pt x="5682761" y="-64952"/>
                  <a:pt x="5642443" y="50979"/>
                  <a:pt x="5883171" y="0"/>
                </a:cubicBezTo>
                <a:cubicBezTo>
                  <a:pt x="6123899" y="-50979"/>
                  <a:pt x="6168552" y="26964"/>
                  <a:pt x="6311904" y="0"/>
                </a:cubicBezTo>
                <a:cubicBezTo>
                  <a:pt x="6455256" y="-26964"/>
                  <a:pt x="6823883" y="81752"/>
                  <a:pt x="7074096" y="0"/>
                </a:cubicBezTo>
                <a:cubicBezTo>
                  <a:pt x="7324309" y="-81752"/>
                  <a:pt x="7292965" y="32267"/>
                  <a:pt x="7502829" y="0"/>
                </a:cubicBezTo>
                <a:cubicBezTo>
                  <a:pt x="7712693" y="-32267"/>
                  <a:pt x="8106605" y="82585"/>
                  <a:pt x="8336477" y="0"/>
                </a:cubicBezTo>
                <a:cubicBezTo>
                  <a:pt x="8377128" y="169217"/>
                  <a:pt x="8269959" y="351536"/>
                  <a:pt x="8336477" y="564536"/>
                </a:cubicBezTo>
                <a:cubicBezTo>
                  <a:pt x="8402995" y="777536"/>
                  <a:pt x="8329807" y="888620"/>
                  <a:pt x="8336477" y="1018275"/>
                </a:cubicBezTo>
                <a:cubicBezTo>
                  <a:pt x="8343147" y="1147930"/>
                  <a:pt x="8305911" y="1353967"/>
                  <a:pt x="8336477" y="1472014"/>
                </a:cubicBezTo>
                <a:cubicBezTo>
                  <a:pt x="8367043" y="1590061"/>
                  <a:pt x="8324722" y="1907169"/>
                  <a:pt x="8336477" y="2036550"/>
                </a:cubicBezTo>
                <a:cubicBezTo>
                  <a:pt x="8348232" y="2165931"/>
                  <a:pt x="8313721" y="2322978"/>
                  <a:pt x="8336477" y="2490289"/>
                </a:cubicBezTo>
                <a:cubicBezTo>
                  <a:pt x="8359233" y="2657600"/>
                  <a:pt x="8300600" y="2765655"/>
                  <a:pt x="8336477" y="2907096"/>
                </a:cubicBezTo>
                <a:cubicBezTo>
                  <a:pt x="8372354" y="3048537"/>
                  <a:pt x="8251294" y="3352383"/>
                  <a:pt x="8336477" y="3693225"/>
                </a:cubicBezTo>
                <a:cubicBezTo>
                  <a:pt x="8061039" y="3731750"/>
                  <a:pt x="7990544" y="3637245"/>
                  <a:pt x="7741014" y="3693225"/>
                </a:cubicBezTo>
                <a:cubicBezTo>
                  <a:pt x="7491484" y="3749205"/>
                  <a:pt x="7199857" y="3642131"/>
                  <a:pt x="7062187" y="3693225"/>
                </a:cubicBezTo>
                <a:cubicBezTo>
                  <a:pt x="6924517" y="3744319"/>
                  <a:pt x="6720864" y="3675324"/>
                  <a:pt x="6633454" y="3693225"/>
                </a:cubicBezTo>
                <a:cubicBezTo>
                  <a:pt x="6546044" y="3711126"/>
                  <a:pt x="6432073" y="3689067"/>
                  <a:pt x="6288086" y="3693225"/>
                </a:cubicBezTo>
                <a:cubicBezTo>
                  <a:pt x="6144099" y="3697383"/>
                  <a:pt x="5917220" y="3666387"/>
                  <a:pt x="5609258" y="3693225"/>
                </a:cubicBezTo>
                <a:cubicBezTo>
                  <a:pt x="5301296" y="3720063"/>
                  <a:pt x="5308987" y="3670252"/>
                  <a:pt x="5180525" y="3693225"/>
                </a:cubicBezTo>
                <a:cubicBezTo>
                  <a:pt x="5052063" y="3716198"/>
                  <a:pt x="4932490" y="3683483"/>
                  <a:pt x="4751792" y="3693225"/>
                </a:cubicBezTo>
                <a:cubicBezTo>
                  <a:pt x="4571094" y="3702967"/>
                  <a:pt x="4224064" y="3673864"/>
                  <a:pt x="4072964" y="3693225"/>
                </a:cubicBezTo>
                <a:cubicBezTo>
                  <a:pt x="3921864" y="3712586"/>
                  <a:pt x="3491791" y="3661929"/>
                  <a:pt x="3310772" y="3693225"/>
                </a:cubicBezTo>
                <a:cubicBezTo>
                  <a:pt x="3129753" y="3724521"/>
                  <a:pt x="3122597" y="3668327"/>
                  <a:pt x="2965404" y="3693225"/>
                </a:cubicBezTo>
                <a:cubicBezTo>
                  <a:pt x="2808211" y="3718123"/>
                  <a:pt x="2699240" y="3646176"/>
                  <a:pt x="2453306" y="3693225"/>
                </a:cubicBezTo>
                <a:cubicBezTo>
                  <a:pt x="2207372" y="3740274"/>
                  <a:pt x="2084057" y="3645653"/>
                  <a:pt x="1857843" y="3693225"/>
                </a:cubicBezTo>
                <a:cubicBezTo>
                  <a:pt x="1631629" y="3740797"/>
                  <a:pt x="1453212" y="3633884"/>
                  <a:pt x="1345746" y="3693225"/>
                </a:cubicBezTo>
                <a:cubicBezTo>
                  <a:pt x="1238280" y="3752566"/>
                  <a:pt x="1021402" y="3649715"/>
                  <a:pt x="750283" y="3693225"/>
                </a:cubicBezTo>
                <a:cubicBezTo>
                  <a:pt x="479164" y="3736735"/>
                  <a:pt x="197150" y="3618111"/>
                  <a:pt x="0" y="3693225"/>
                </a:cubicBezTo>
                <a:cubicBezTo>
                  <a:pt x="-31007" y="3585591"/>
                  <a:pt x="16952" y="3365380"/>
                  <a:pt x="0" y="3276418"/>
                </a:cubicBezTo>
                <a:cubicBezTo>
                  <a:pt x="-16952" y="3187456"/>
                  <a:pt x="8367" y="3046789"/>
                  <a:pt x="0" y="2859611"/>
                </a:cubicBezTo>
                <a:cubicBezTo>
                  <a:pt x="-8367" y="2672433"/>
                  <a:pt x="27500" y="2485755"/>
                  <a:pt x="0" y="2332008"/>
                </a:cubicBezTo>
                <a:cubicBezTo>
                  <a:pt x="-27500" y="2178261"/>
                  <a:pt x="19057" y="1971732"/>
                  <a:pt x="0" y="1878269"/>
                </a:cubicBezTo>
                <a:cubicBezTo>
                  <a:pt x="-19057" y="1784806"/>
                  <a:pt x="57778" y="1438893"/>
                  <a:pt x="0" y="1276801"/>
                </a:cubicBezTo>
                <a:cubicBezTo>
                  <a:pt x="-57778" y="1114709"/>
                  <a:pt x="9552" y="944431"/>
                  <a:pt x="0" y="749197"/>
                </a:cubicBezTo>
                <a:cubicBezTo>
                  <a:pt x="-9552" y="553963"/>
                  <a:pt x="9315" y="300744"/>
                  <a:pt x="0" y="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40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sz="40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1. Dad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is / isn't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reading a book.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2. The girls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are / aren't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listening to music.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3. The boys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 are / aren't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playing chess.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4. Mom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is / isn't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watching TV.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5. Dad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is / isn't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eating an apple.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6. The boys </a:t>
            </a:r>
            <a:r>
              <a:rPr lang="en-US" sz="3555" b="1" i="0" dirty="0">
                <a:solidFill>
                  <a:srgbClr val="000000"/>
                </a:solidFill>
                <a:effectLst/>
                <a:latin typeface="OpenSans"/>
              </a:rPr>
              <a:t>are / aren't </a:t>
            </a:r>
            <a: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  <a:t>listening to music.</a:t>
            </a:r>
            <a:br>
              <a:rPr lang="en-US" sz="3555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pic>
        <p:nvPicPr>
          <p:cNvPr id="5" name="Content Placeholder 4" descr="A picture containing building, window, drawin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4" y="0"/>
            <a:ext cx="5723907" cy="2997378"/>
          </a:xfrm>
        </p:spPr>
      </p:pic>
      <p:sp>
        <p:nvSpPr>
          <p:cNvPr id="6" name="Oval 5"/>
          <p:cNvSpPr/>
          <p:nvPr/>
        </p:nvSpPr>
        <p:spPr>
          <a:xfrm>
            <a:off x="3985129" y="2997555"/>
            <a:ext cx="760020" cy="593766"/>
          </a:xfrm>
          <a:custGeom>
            <a:avLst/>
            <a:gdLst>
              <a:gd name="connsiteX0" fmla="*/ 0 w 760020"/>
              <a:gd name="connsiteY0" fmla="*/ 296883 h 593766"/>
              <a:gd name="connsiteX1" fmla="*/ 380010 w 760020"/>
              <a:gd name="connsiteY1" fmla="*/ 0 h 593766"/>
              <a:gd name="connsiteX2" fmla="*/ 760020 w 760020"/>
              <a:gd name="connsiteY2" fmla="*/ 296883 h 593766"/>
              <a:gd name="connsiteX3" fmla="*/ 380010 w 760020"/>
              <a:gd name="connsiteY3" fmla="*/ 593766 h 593766"/>
              <a:gd name="connsiteX4" fmla="*/ 0 w 760020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020" h="593766" extrusionOk="0">
                <a:moveTo>
                  <a:pt x="0" y="296883"/>
                </a:moveTo>
                <a:cubicBezTo>
                  <a:pt x="-40604" y="136658"/>
                  <a:pt x="152422" y="-26202"/>
                  <a:pt x="380010" y="0"/>
                </a:cubicBezTo>
                <a:cubicBezTo>
                  <a:pt x="615394" y="26514"/>
                  <a:pt x="714223" y="118811"/>
                  <a:pt x="760020" y="296883"/>
                </a:cubicBezTo>
                <a:cubicBezTo>
                  <a:pt x="769868" y="462002"/>
                  <a:pt x="599824" y="557417"/>
                  <a:pt x="380010" y="593766"/>
                </a:cubicBezTo>
                <a:cubicBezTo>
                  <a:pt x="167951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41140" y="3460750"/>
            <a:ext cx="760020" cy="593766"/>
          </a:xfrm>
          <a:custGeom>
            <a:avLst/>
            <a:gdLst>
              <a:gd name="connsiteX0" fmla="*/ 0 w 760020"/>
              <a:gd name="connsiteY0" fmla="*/ 296883 h 593766"/>
              <a:gd name="connsiteX1" fmla="*/ 380010 w 760020"/>
              <a:gd name="connsiteY1" fmla="*/ 0 h 593766"/>
              <a:gd name="connsiteX2" fmla="*/ 760020 w 760020"/>
              <a:gd name="connsiteY2" fmla="*/ 296883 h 593766"/>
              <a:gd name="connsiteX3" fmla="*/ 380010 w 760020"/>
              <a:gd name="connsiteY3" fmla="*/ 593766 h 593766"/>
              <a:gd name="connsiteX4" fmla="*/ 0 w 760020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020" h="593766" extrusionOk="0">
                <a:moveTo>
                  <a:pt x="0" y="296883"/>
                </a:moveTo>
                <a:cubicBezTo>
                  <a:pt x="-40604" y="136658"/>
                  <a:pt x="152422" y="-26202"/>
                  <a:pt x="380010" y="0"/>
                </a:cubicBezTo>
                <a:cubicBezTo>
                  <a:pt x="615394" y="26514"/>
                  <a:pt x="714223" y="118811"/>
                  <a:pt x="760020" y="296883"/>
                </a:cubicBezTo>
                <a:cubicBezTo>
                  <a:pt x="769868" y="462002"/>
                  <a:pt x="599824" y="557417"/>
                  <a:pt x="380010" y="593766"/>
                </a:cubicBezTo>
                <a:cubicBezTo>
                  <a:pt x="167951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6856" y="4235112"/>
            <a:ext cx="760020" cy="593766"/>
          </a:xfrm>
          <a:custGeom>
            <a:avLst/>
            <a:gdLst>
              <a:gd name="connsiteX0" fmla="*/ 0 w 760020"/>
              <a:gd name="connsiteY0" fmla="*/ 296883 h 593766"/>
              <a:gd name="connsiteX1" fmla="*/ 380010 w 760020"/>
              <a:gd name="connsiteY1" fmla="*/ 0 h 593766"/>
              <a:gd name="connsiteX2" fmla="*/ 760020 w 760020"/>
              <a:gd name="connsiteY2" fmla="*/ 296883 h 593766"/>
              <a:gd name="connsiteX3" fmla="*/ 380010 w 760020"/>
              <a:gd name="connsiteY3" fmla="*/ 593766 h 593766"/>
              <a:gd name="connsiteX4" fmla="*/ 0 w 760020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020" h="593766" extrusionOk="0">
                <a:moveTo>
                  <a:pt x="0" y="296883"/>
                </a:moveTo>
                <a:cubicBezTo>
                  <a:pt x="-40604" y="136658"/>
                  <a:pt x="152422" y="-26202"/>
                  <a:pt x="380010" y="0"/>
                </a:cubicBezTo>
                <a:cubicBezTo>
                  <a:pt x="615394" y="26514"/>
                  <a:pt x="714223" y="118811"/>
                  <a:pt x="760020" y="296883"/>
                </a:cubicBezTo>
                <a:cubicBezTo>
                  <a:pt x="769868" y="462002"/>
                  <a:pt x="599824" y="557417"/>
                  <a:pt x="380010" y="593766"/>
                </a:cubicBezTo>
                <a:cubicBezTo>
                  <a:pt x="167951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0298" y="4702002"/>
            <a:ext cx="760020" cy="593766"/>
          </a:xfrm>
          <a:custGeom>
            <a:avLst/>
            <a:gdLst>
              <a:gd name="connsiteX0" fmla="*/ 0 w 760020"/>
              <a:gd name="connsiteY0" fmla="*/ 296883 h 593766"/>
              <a:gd name="connsiteX1" fmla="*/ 380010 w 760020"/>
              <a:gd name="connsiteY1" fmla="*/ 0 h 593766"/>
              <a:gd name="connsiteX2" fmla="*/ 760020 w 760020"/>
              <a:gd name="connsiteY2" fmla="*/ 296883 h 593766"/>
              <a:gd name="connsiteX3" fmla="*/ 380010 w 760020"/>
              <a:gd name="connsiteY3" fmla="*/ 593766 h 593766"/>
              <a:gd name="connsiteX4" fmla="*/ 0 w 760020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020" h="593766" extrusionOk="0">
                <a:moveTo>
                  <a:pt x="0" y="296883"/>
                </a:moveTo>
                <a:cubicBezTo>
                  <a:pt x="-40604" y="136658"/>
                  <a:pt x="152422" y="-26202"/>
                  <a:pt x="380010" y="0"/>
                </a:cubicBezTo>
                <a:cubicBezTo>
                  <a:pt x="615394" y="26514"/>
                  <a:pt x="714223" y="118811"/>
                  <a:pt x="760020" y="296883"/>
                </a:cubicBezTo>
                <a:cubicBezTo>
                  <a:pt x="769868" y="462002"/>
                  <a:pt x="599824" y="557417"/>
                  <a:pt x="380010" y="593766"/>
                </a:cubicBezTo>
                <a:cubicBezTo>
                  <a:pt x="167951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33544" y="5092940"/>
            <a:ext cx="629392" cy="593766"/>
          </a:xfrm>
          <a:custGeom>
            <a:avLst/>
            <a:gdLst>
              <a:gd name="connsiteX0" fmla="*/ 0 w 629392"/>
              <a:gd name="connsiteY0" fmla="*/ 296883 h 593766"/>
              <a:gd name="connsiteX1" fmla="*/ 314696 w 629392"/>
              <a:gd name="connsiteY1" fmla="*/ 0 h 593766"/>
              <a:gd name="connsiteX2" fmla="*/ 629392 w 629392"/>
              <a:gd name="connsiteY2" fmla="*/ 296883 h 593766"/>
              <a:gd name="connsiteX3" fmla="*/ 314696 w 629392"/>
              <a:gd name="connsiteY3" fmla="*/ 593766 h 593766"/>
              <a:gd name="connsiteX4" fmla="*/ 0 w 629392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92" h="593766" extrusionOk="0">
                <a:moveTo>
                  <a:pt x="0" y="296883"/>
                </a:moveTo>
                <a:cubicBezTo>
                  <a:pt x="-18159" y="134591"/>
                  <a:pt x="123787" y="-25304"/>
                  <a:pt x="314696" y="0"/>
                </a:cubicBezTo>
                <a:cubicBezTo>
                  <a:pt x="514008" y="26514"/>
                  <a:pt x="583595" y="118811"/>
                  <a:pt x="629392" y="296883"/>
                </a:cubicBezTo>
                <a:cubicBezTo>
                  <a:pt x="651320" y="463419"/>
                  <a:pt x="491801" y="581687"/>
                  <a:pt x="314696" y="593766"/>
                </a:cubicBezTo>
                <a:cubicBezTo>
                  <a:pt x="138709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5788" y="5524971"/>
            <a:ext cx="1163782" cy="593766"/>
          </a:xfrm>
          <a:custGeom>
            <a:avLst/>
            <a:gdLst>
              <a:gd name="connsiteX0" fmla="*/ 0 w 1163782"/>
              <a:gd name="connsiteY0" fmla="*/ 296883 h 593766"/>
              <a:gd name="connsiteX1" fmla="*/ 581891 w 1163782"/>
              <a:gd name="connsiteY1" fmla="*/ 0 h 593766"/>
              <a:gd name="connsiteX2" fmla="*/ 1163782 w 1163782"/>
              <a:gd name="connsiteY2" fmla="*/ 296883 h 593766"/>
              <a:gd name="connsiteX3" fmla="*/ 581891 w 1163782"/>
              <a:gd name="connsiteY3" fmla="*/ 593766 h 593766"/>
              <a:gd name="connsiteX4" fmla="*/ 0 w 1163782"/>
              <a:gd name="connsiteY4" fmla="*/ 296883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2" h="593766" extrusionOk="0">
                <a:moveTo>
                  <a:pt x="0" y="296883"/>
                </a:moveTo>
                <a:cubicBezTo>
                  <a:pt x="-49398" y="137467"/>
                  <a:pt x="225498" y="-51805"/>
                  <a:pt x="581891" y="0"/>
                </a:cubicBezTo>
                <a:cubicBezTo>
                  <a:pt x="928771" y="26514"/>
                  <a:pt x="1117985" y="118811"/>
                  <a:pt x="1163782" y="296883"/>
                </a:cubicBezTo>
                <a:cubicBezTo>
                  <a:pt x="1223737" y="467878"/>
                  <a:pt x="911229" y="564628"/>
                  <a:pt x="581891" y="593766"/>
                </a:cubicBezTo>
                <a:cubicBezTo>
                  <a:pt x="258336" y="600849"/>
                  <a:pt x="34554" y="479736"/>
                  <a:pt x="0" y="29688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825625"/>
            <a:ext cx="120358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Match the question with the answer.</a:t>
            </a:r>
            <a:endParaRPr lang="en-US" sz="80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/>
          <p:cNvGraphicFramePr>
            <a:graphicFrameLocks noGrp="1"/>
          </p:cNvGraphicFramePr>
          <p:nvPr>
            <p:ph idx="1"/>
          </p:nvPr>
        </p:nvGraphicFramePr>
        <p:xfrm>
          <a:off x="285007" y="227075"/>
          <a:ext cx="1148343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5211"/>
                <a:gridCol w="378822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1. Is </a:t>
                      </a:r>
                      <a:r>
                        <a:rPr lang="en-US" sz="3200" b="0" i="0" dirty="0" err="1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Duy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 watching a DVD? _</a:t>
                      </a:r>
                      <a:r>
                        <a:rPr lang="en-US" sz="3200" b="0" i="0" u="sng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d</a:t>
                      </a:r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_</a:t>
                      </a:r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a. Yes, she is.</a:t>
                      </a:r>
                      <a:br>
                        <a:rPr lang="en-US" sz="3200" b="0" i="0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</a:br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2. Are the children playing volleyball? 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b. No, it isn't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3. Is Lan snorkeling? 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c. Yes, I am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4. Are you and your friends surfing? 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d. No, he isn't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5. Is the monkey jumping? 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e. Yes, we are.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6. Are you eating a sandwich? ___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f. No, they aren't.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endParaRPr lang="en-US" sz="32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47117" y="1769424"/>
            <a:ext cx="62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5530" y="2397786"/>
            <a:ext cx="62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347" y="3927698"/>
            <a:ext cx="62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1511" y="5573644"/>
            <a:ext cx="62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2615" y="4513046"/>
            <a:ext cx="62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825625"/>
            <a:ext cx="1183709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  <a:latin typeface="Jokerman" panose="04090605060D06020702" pitchFamily="82" charset="0"/>
              </a:rPr>
              <a:t>Complete the text. </a:t>
            </a:r>
            <a:endParaRPr lang="en-US" sz="9600" b="1" dirty="0">
              <a:solidFill>
                <a:srgbClr val="FF0000"/>
              </a:solidFill>
              <a:latin typeface="Jokerman" panose="04090605060D06020702" pitchFamily="82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000000"/>
                </a:solidFill>
                <a:latin typeface="OpenSans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cartoon charact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6" y="2391781"/>
            <a:ext cx="3028950" cy="2028825"/>
          </a:xfrm>
        </p:spPr>
      </p:pic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838200" y="239864"/>
            <a:ext cx="1051560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en-US" b="1" dirty="0">
                <a:solidFill>
                  <a:srgbClr val="000000"/>
                </a:solidFill>
                <a:latin typeface="OpenSans"/>
              </a:rPr>
            </a:br>
            <a:r>
              <a:rPr lang="en-US" b="1" dirty="0">
                <a:solidFill>
                  <a:srgbClr val="FF0000"/>
                </a:solidFill>
                <a:latin typeface="OpenSans"/>
              </a:rPr>
              <a:t>COMPLETE THE TEXT. </a:t>
            </a:r>
            <a:br>
              <a:rPr lang="en-US" b="1" dirty="0">
                <a:solidFill>
                  <a:srgbClr val="000000"/>
                </a:solidFill>
                <a:latin typeface="OpenSans"/>
              </a:rPr>
            </a:br>
            <a:r>
              <a:rPr lang="en-US" sz="3890" i="1" dirty="0">
                <a:solidFill>
                  <a:srgbClr val="7030A0"/>
                </a:solidFill>
                <a:latin typeface="OpenSans"/>
              </a:rPr>
              <a:t>gets / brushes / plays / walks / catches / has</a:t>
            </a:r>
            <a:br>
              <a:rPr lang="en-US" sz="3890" dirty="0">
                <a:solidFill>
                  <a:srgbClr val="000000"/>
                </a:solidFill>
                <a:latin typeface="OpenSans"/>
              </a:rPr>
            </a:br>
            <a:endParaRPr lang="en-US" sz="3890" dirty="0"/>
          </a:p>
        </p:txBody>
      </p:sp>
      <p:sp>
        <p:nvSpPr>
          <p:cNvPr id="7" name="TextBox 6"/>
          <p:cNvSpPr txBox="1"/>
          <p:nvPr/>
        </p:nvSpPr>
        <p:spPr>
          <a:xfrm>
            <a:off x="4346531" y="1631572"/>
            <a:ext cx="7578247" cy="5078313"/>
          </a:xfrm>
          <a:custGeom>
            <a:avLst/>
            <a:gdLst>
              <a:gd name="connsiteX0" fmla="*/ 0 w 7578247"/>
              <a:gd name="connsiteY0" fmla="*/ 0 h 5078313"/>
              <a:gd name="connsiteX1" fmla="*/ 355595 w 7578247"/>
              <a:gd name="connsiteY1" fmla="*/ 0 h 5078313"/>
              <a:gd name="connsiteX2" fmla="*/ 1090102 w 7578247"/>
              <a:gd name="connsiteY2" fmla="*/ 0 h 5078313"/>
              <a:gd name="connsiteX3" fmla="*/ 1748826 w 7578247"/>
              <a:gd name="connsiteY3" fmla="*/ 0 h 5078313"/>
              <a:gd name="connsiteX4" fmla="*/ 2104421 w 7578247"/>
              <a:gd name="connsiteY4" fmla="*/ 0 h 5078313"/>
              <a:gd name="connsiteX5" fmla="*/ 2687363 w 7578247"/>
              <a:gd name="connsiteY5" fmla="*/ 0 h 5078313"/>
              <a:gd name="connsiteX6" fmla="*/ 3270305 w 7578247"/>
              <a:gd name="connsiteY6" fmla="*/ 0 h 5078313"/>
              <a:gd name="connsiteX7" fmla="*/ 3929030 w 7578247"/>
              <a:gd name="connsiteY7" fmla="*/ 0 h 5078313"/>
              <a:gd name="connsiteX8" fmla="*/ 4436189 w 7578247"/>
              <a:gd name="connsiteY8" fmla="*/ 0 h 5078313"/>
              <a:gd name="connsiteX9" fmla="*/ 5094914 w 7578247"/>
              <a:gd name="connsiteY9" fmla="*/ 0 h 5078313"/>
              <a:gd name="connsiteX10" fmla="*/ 5753638 w 7578247"/>
              <a:gd name="connsiteY10" fmla="*/ 0 h 5078313"/>
              <a:gd name="connsiteX11" fmla="*/ 6185015 w 7578247"/>
              <a:gd name="connsiteY11" fmla="*/ 0 h 5078313"/>
              <a:gd name="connsiteX12" fmla="*/ 6692175 w 7578247"/>
              <a:gd name="connsiteY12" fmla="*/ 0 h 5078313"/>
              <a:gd name="connsiteX13" fmla="*/ 7578247 w 7578247"/>
              <a:gd name="connsiteY13" fmla="*/ 0 h 5078313"/>
              <a:gd name="connsiteX14" fmla="*/ 7578247 w 7578247"/>
              <a:gd name="connsiteY14" fmla="*/ 462691 h 5078313"/>
              <a:gd name="connsiteX15" fmla="*/ 7578247 w 7578247"/>
              <a:gd name="connsiteY15" fmla="*/ 874598 h 5078313"/>
              <a:gd name="connsiteX16" fmla="*/ 7578247 w 7578247"/>
              <a:gd name="connsiteY16" fmla="*/ 1540422 h 5078313"/>
              <a:gd name="connsiteX17" fmla="*/ 7578247 w 7578247"/>
              <a:gd name="connsiteY17" fmla="*/ 2206245 h 5078313"/>
              <a:gd name="connsiteX18" fmla="*/ 7578247 w 7578247"/>
              <a:gd name="connsiteY18" fmla="*/ 2618152 h 5078313"/>
              <a:gd name="connsiteX19" fmla="*/ 7578247 w 7578247"/>
              <a:gd name="connsiteY19" fmla="*/ 3131626 h 5078313"/>
              <a:gd name="connsiteX20" fmla="*/ 7578247 w 7578247"/>
              <a:gd name="connsiteY20" fmla="*/ 3594317 h 5078313"/>
              <a:gd name="connsiteX21" fmla="*/ 7578247 w 7578247"/>
              <a:gd name="connsiteY21" fmla="*/ 4057008 h 5078313"/>
              <a:gd name="connsiteX22" fmla="*/ 7578247 w 7578247"/>
              <a:gd name="connsiteY22" fmla="*/ 4570482 h 5078313"/>
              <a:gd name="connsiteX23" fmla="*/ 7578247 w 7578247"/>
              <a:gd name="connsiteY23" fmla="*/ 5078313 h 5078313"/>
              <a:gd name="connsiteX24" fmla="*/ 6843740 w 7578247"/>
              <a:gd name="connsiteY24" fmla="*/ 5078313 h 5078313"/>
              <a:gd name="connsiteX25" fmla="*/ 6109233 w 7578247"/>
              <a:gd name="connsiteY25" fmla="*/ 5078313 h 5078313"/>
              <a:gd name="connsiteX26" fmla="*/ 5602073 w 7578247"/>
              <a:gd name="connsiteY26" fmla="*/ 5078313 h 5078313"/>
              <a:gd name="connsiteX27" fmla="*/ 5246479 w 7578247"/>
              <a:gd name="connsiteY27" fmla="*/ 5078313 h 5078313"/>
              <a:gd name="connsiteX28" fmla="*/ 4739319 w 7578247"/>
              <a:gd name="connsiteY28" fmla="*/ 5078313 h 5078313"/>
              <a:gd name="connsiteX29" fmla="*/ 4004812 w 7578247"/>
              <a:gd name="connsiteY29" fmla="*/ 5078313 h 5078313"/>
              <a:gd name="connsiteX30" fmla="*/ 3573435 w 7578247"/>
              <a:gd name="connsiteY30" fmla="*/ 5078313 h 5078313"/>
              <a:gd name="connsiteX31" fmla="*/ 2838928 w 7578247"/>
              <a:gd name="connsiteY31" fmla="*/ 5078313 h 5078313"/>
              <a:gd name="connsiteX32" fmla="*/ 2255986 w 7578247"/>
              <a:gd name="connsiteY32" fmla="*/ 5078313 h 5078313"/>
              <a:gd name="connsiteX33" fmla="*/ 1748826 w 7578247"/>
              <a:gd name="connsiteY33" fmla="*/ 5078313 h 5078313"/>
              <a:gd name="connsiteX34" fmla="*/ 1165884 w 7578247"/>
              <a:gd name="connsiteY34" fmla="*/ 5078313 h 5078313"/>
              <a:gd name="connsiteX35" fmla="*/ 582942 w 7578247"/>
              <a:gd name="connsiteY35" fmla="*/ 5078313 h 5078313"/>
              <a:gd name="connsiteX36" fmla="*/ 0 w 7578247"/>
              <a:gd name="connsiteY36" fmla="*/ 5078313 h 5078313"/>
              <a:gd name="connsiteX37" fmla="*/ 0 w 7578247"/>
              <a:gd name="connsiteY37" fmla="*/ 4514056 h 5078313"/>
              <a:gd name="connsiteX38" fmla="*/ 0 w 7578247"/>
              <a:gd name="connsiteY38" fmla="*/ 4102148 h 5078313"/>
              <a:gd name="connsiteX39" fmla="*/ 0 w 7578247"/>
              <a:gd name="connsiteY39" fmla="*/ 3487108 h 5078313"/>
              <a:gd name="connsiteX40" fmla="*/ 0 w 7578247"/>
              <a:gd name="connsiteY40" fmla="*/ 2922851 h 5078313"/>
              <a:gd name="connsiteX41" fmla="*/ 0 w 7578247"/>
              <a:gd name="connsiteY41" fmla="*/ 2460161 h 5078313"/>
              <a:gd name="connsiteX42" fmla="*/ 0 w 7578247"/>
              <a:gd name="connsiteY42" fmla="*/ 1845120 h 5078313"/>
              <a:gd name="connsiteX43" fmla="*/ 0 w 7578247"/>
              <a:gd name="connsiteY43" fmla="*/ 1331647 h 5078313"/>
              <a:gd name="connsiteX44" fmla="*/ 0 w 7578247"/>
              <a:gd name="connsiteY44" fmla="*/ 919739 h 5078313"/>
              <a:gd name="connsiteX45" fmla="*/ 0 w 7578247"/>
              <a:gd name="connsiteY45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578247" h="5078313" extrusionOk="0">
                <a:moveTo>
                  <a:pt x="0" y="0"/>
                </a:moveTo>
                <a:cubicBezTo>
                  <a:pt x="73530" y="-804"/>
                  <a:pt x="200468" y="10243"/>
                  <a:pt x="355595" y="0"/>
                </a:cubicBezTo>
                <a:cubicBezTo>
                  <a:pt x="510723" y="-10243"/>
                  <a:pt x="933852" y="80268"/>
                  <a:pt x="1090102" y="0"/>
                </a:cubicBezTo>
                <a:cubicBezTo>
                  <a:pt x="1246352" y="-80268"/>
                  <a:pt x="1527806" y="7647"/>
                  <a:pt x="1748826" y="0"/>
                </a:cubicBezTo>
                <a:cubicBezTo>
                  <a:pt x="1969846" y="-7647"/>
                  <a:pt x="1997351" y="35619"/>
                  <a:pt x="2104421" y="0"/>
                </a:cubicBezTo>
                <a:cubicBezTo>
                  <a:pt x="2211491" y="-35619"/>
                  <a:pt x="2538604" y="68227"/>
                  <a:pt x="2687363" y="0"/>
                </a:cubicBezTo>
                <a:cubicBezTo>
                  <a:pt x="2836122" y="-68227"/>
                  <a:pt x="3063641" y="1823"/>
                  <a:pt x="3270305" y="0"/>
                </a:cubicBezTo>
                <a:cubicBezTo>
                  <a:pt x="3476969" y="-1823"/>
                  <a:pt x="3628236" y="64507"/>
                  <a:pt x="3929030" y="0"/>
                </a:cubicBezTo>
                <a:cubicBezTo>
                  <a:pt x="4229824" y="-64507"/>
                  <a:pt x="4244684" y="25805"/>
                  <a:pt x="4436189" y="0"/>
                </a:cubicBezTo>
                <a:cubicBezTo>
                  <a:pt x="4627694" y="-25805"/>
                  <a:pt x="4868654" y="68782"/>
                  <a:pt x="5094914" y="0"/>
                </a:cubicBezTo>
                <a:cubicBezTo>
                  <a:pt x="5321175" y="-68782"/>
                  <a:pt x="5431338" y="78749"/>
                  <a:pt x="5753638" y="0"/>
                </a:cubicBezTo>
                <a:cubicBezTo>
                  <a:pt x="6075938" y="-78749"/>
                  <a:pt x="5969537" y="25590"/>
                  <a:pt x="6185015" y="0"/>
                </a:cubicBezTo>
                <a:cubicBezTo>
                  <a:pt x="6400493" y="-25590"/>
                  <a:pt x="6514884" y="4986"/>
                  <a:pt x="6692175" y="0"/>
                </a:cubicBezTo>
                <a:cubicBezTo>
                  <a:pt x="6869466" y="-4986"/>
                  <a:pt x="7255795" y="45712"/>
                  <a:pt x="7578247" y="0"/>
                </a:cubicBezTo>
                <a:cubicBezTo>
                  <a:pt x="7625853" y="125856"/>
                  <a:pt x="7551789" y="328670"/>
                  <a:pt x="7578247" y="462691"/>
                </a:cubicBezTo>
                <a:cubicBezTo>
                  <a:pt x="7604705" y="596712"/>
                  <a:pt x="7570530" y="708448"/>
                  <a:pt x="7578247" y="874598"/>
                </a:cubicBezTo>
                <a:cubicBezTo>
                  <a:pt x="7585964" y="1040748"/>
                  <a:pt x="7532029" y="1356193"/>
                  <a:pt x="7578247" y="1540422"/>
                </a:cubicBezTo>
                <a:cubicBezTo>
                  <a:pt x="7624465" y="1724651"/>
                  <a:pt x="7576155" y="2067156"/>
                  <a:pt x="7578247" y="2206245"/>
                </a:cubicBezTo>
                <a:cubicBezTo>
                  <a:pt x="7580339" y="2345334"/>
                  <a:pt x="7538656" y="2490399"/>
                  <a:pt x="7578247" y="2618152"/>
                </a:cubicBezTo>
                <a:cubicBezTo>
                  <a:pt x="7617838" y="2745905"/>
                  <a:pt x="7563303" y="2887010"/>
                  <a:pt x="7578247" y="3131626"/>
                </a:cubicBezTo>
                <a:cubicBezTo>
                  <a:pt x="7593191" y="3376242"/>
                  <a:pt x="7551658" y="3391141"/>
                  <a:pt x="7578247" y="3594317"/>
                </a:cubicBezTo>
                <a:cubicBezTo>
                  <a:pt x="7604836" y="3797493"/>
                  <a:pt x="7572854" y="3940672"/>
                  <a:pt x="7578247" y="4057008"/>
                </a:cubicBezTo>
                <a:cubicBezTo>
                  <a:pt x="7583640" y="4173344"/>
                  <a:pt x="7535507" y="4466881"/>
                  <a:pt x="7578247" y="4570482"/>
                </a:cubicBezTo>
                <a:cubicBezTo>
                  <a:pt x="7620987" y="4674083"/>
                  <a:pt x="7537016" y="4928187"/>
                  <a:pt x="7578247" y="5078313"/>
                </a:cubicBezTo>
                <a:cubicBezTo>
                  <a:pt x="7368849" y="5094566"/>
                  <a:pt x="7146731" y="5068306"/>
                  <a:pt x="6843740" y="5078313"/>
                </a:cubicBezTo>
                <a:cubicBezTo>
                  <a:pt x="6540749" y="5088320"/>
                  <a:pt x="6408408" y="5027179"/>
                  <a:pt x="6109233" y="5078313"/>
                </a:cubicBezTo>
                <a:cubicBezTo>
                  <a:pt x="5810058" y="5129447"/>
                  <a:pt x="5779253" y="5065504"/>
                  <a:pt x="5602073" y="5078313"/>
                </a:cubicBezTo>
                <a:cubicBezTo>
                  <a:pt x="5424893" y="5091122"/>
                  <a:pt x="5415124" y="5043014"/>
                  <a:pt x="5246479" y="5078313"/>
                </a:cubicBezTo>
                <a:cubicBezTo>
                  <a:pt x="5077834" y="5113612"/>
                  <a:pt x="4983545" y="5070906"/>
                  <a:pt x="4739319" y="5078313"/>
                </a:cubicBezTo>
                <a:cubicBezTo>
                  <a:pt x="4495093" y="5085720"/>
                  <a:pt x="4277275" y="5073725"/>
                  <a:pt x="4004812" y="5078313"/>
                </a:cubicBezTo>
                <a:cubicBezTo>
                  <a:pt x="3732349" y="5082901"/>
                  <a:pt x="3667942" y="5070551"/>
                  <a:pt x="3573435" y="5078313"/>
                </a:cubicBezTo>
                <a:cubicBezTo>
                  <a:pt x="3478928" y="5086075"/>
                  <a:pt x="3024230" y="5064412"/>
                  <a:pt x="2838928" y="5078313"/>
                </a:cubicBezTo>
                <a:cubicBezTo>
                  <a:pt x="2653626" y="5092214"/>
                  <a:pt x="2490674" y="5074888"/>
                  <a:pt x="2255986" y="5078313"/>
                </a:cubicBezTo>
                <a:cubicBezTo>
                  <a:pt x="2021298" y="5081738"/>
                  <a:pt x="1949522" y="5032059"/>
                  <a:pt x="1748826" y="5078313"/>
                </a:cubicBezTo>
                <a:cubicBezTo>
                  <a:pt x="1548130" y="5124567"/>
                  <a:pt x="1454034" y="5050540"/>
                  <a:pt x="1165884" y="5078313"/>
                </a:cubicBezTo>
                <a:cubicBezTo>
                  <a:pt x="877734" y="5106086"/>
                  <a:pt x="781150" y="5014914"/>
                  <a:pt x="582942" y="5078313"/>
                </a:cubicBezTo>
                <a:cubicBezTo>
                  <a:pt x="384734" y="5141712"/>
                  <a:pt x="195661" y="5058851"/>
                  <a:pt x="0" y="5078313"/>
                </a:cubicBezTo>
                <a:cubicBezTo>
                  <a:pt x="-23908" y="4959602"/>
                  <a:pt x="13508" y="4685889"/>
                  <a:pt x="0" y="4514056"/>
                </a:cubicBezTo>
                <a:cubicBezTo>
                  <a:pt x="-13508" y="4342223"/>
                  <a:pt x="15925" y="4297957"/>
                  <a:pt x="0" y="4102148"/>
                </a:cubicBezTo>
                <a:cubicBezTo>
                  <a:pt x="-15925" y="3906339"/>
                  <a:pt x="24450" y="3629303"/>
                  <a:pt x="0" y="3487108"/>
                </a:cubicBezTo>
                <a:cubicBezTo>
                  <a:pt x="-24450" y="3344913"/>
                  <a:pt x="63550" y="3164292"/>
                  <a:pt x="0" y="2922851"/>
                </a:cubicBezTo>
                <a:cubicBezTo>
                  <a:pt x="-63550" y="2681410"/>
                  <a:pt x="46159" y="2556267"/>
                  <a:pt x="0" y="2460161"/>
                </a:cubicBezTo>
                <a:cubicBezTo>
                  <a:pt x="-46159" y="2364055"/>
                  <a:pt x="966" y="2110560"/>
                  <a:pt x="0" y="1845120"/>
                </a:cubicBezTo>
                <a:cubicBezTo>
                  <a:pt x="-966" y="1579680"/>
                  <a:pt x="55167" y="1458387"/>
                  <a:pt x="0" y="1331647"/>
                </a:cubicBezTo>
                <a:cubicBezTo>
                  <a:pt x="-55167" y="1204907"/>
                  <a:pt x="17928" y="1049595"/>
                  <a:pt x="0" y="919739"/>
                </a:cubicBezTo>
                <a:cubicBezTo>
                  <a:pt x="-17928" y="789883"/>
                  <a:pt x="71817" y="220402"/>
                  <a:pt x="0" y="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Thanh gets up at five thirty on Mondays. He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1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 _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has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 a shower and then he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 dressed. He has breakfast with his family. He always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3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 his teeth after breakfast. He never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4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 the bus to school. He always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5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______ to school with his brother. After school, he 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6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cript MT Bold" panose="03040602040607080904" pitchFamily="66" charset="0"/>
              </a:rPr>
              <a:t>_____ with his friends in the park. Thanh loves the park!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76473" y="2213732"/>
            <a:ext cx="113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Script MT Bold" panose="03040602040607080904" pitchFamily="66" charset="0"/>
              </a:rPr>
              <a:t>gets</a:t>
            </a:r>
            <a:endParaRPr lang="en-US" sz="3600" dirty="0">
              <a:latin typeface="Script MT Bold" panose="030406020406070809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626" y="3267806"/>
            <a:ext cx="186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Script MT Bold" panose="03040602040607080904" pitchFamily="66" charset="0"/>
              </a:rPr>
              <a:t>brushes</a:t>
            </a:r>
            <a:endParaRPr lang="en-US" sz="3600" dirty="0">
              <a:latin typeface="Script MT Bold" panose="030406020406070809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8553" y="3827380"/>
            <a:ext cx="15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Script MT Bold" panose="03040602040607080904" pitchFamily="66" charset="0"/>
              </a:rPr>
              <a:t>catches</a:t>
            </a:r>
            <a:endParaRPr lang="en-US" sz="3600" dirty="0">
              <a:latin typeface="Script MT Bold" panose="030406020406070809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1928" y="4368364"/>
            <a:ext cx="148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Script MT Bold" panose="03040602040607080904" pitchFamily="66" charset="0"/>
              </a:rPr>
              <a:t>walks</a:t>
            </a:r>
            <a:endParaRPr lang="en-US" sz="3600" dirty="0">
              <a:latin typeface="Script MT Bold" panose="030406020406070809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979" y="5438445"/>
            <a:ext cx="15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Script MT Bold" panose="03040602040607080904" pitchFamily="66" charset="0"/>
              </a:rPr>
              <a:t>plays</a:t>
            </a:r>
            <a:endParaRPr lang="en-US" sz="3600" dirty="0"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b="1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Read and complete the word. </a:t>
            </a:r>
            <a:br>
              <a:rPr lang="en-US" sz="8000" b="0" i="0" dirty="0">
                <a:solidFill>
                  <a:srgbClr val="FF0000"/>
                </a:solidFill>
                <a:effectLst/>
                <a:latin typeface="Jokerman" panose="04090605060D06020702" pitchFamily="82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2592886" y="4282584"/>
            <a:ext cx="7541561" cy="132556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b="1" dirty="0">
                <a:solidFill>
                  <a:srgbClr val="000000"/>
                </a:solidFill>
                <a:latin typeface="OpenSans"/>
              </a:rPr>
            </a:br>
            <a:br>
              <a:rPr lang="en-US" b="1" dirty="0">
                <a:solidFill>
                  <a:srgbClr val="000000"/>
                </a:solidFill>
                <a:latin typeface="OpenSans"/>
              </a:rPr>
            </a:br>
            <a:r>
              <a:rPr lang="en-US" sz="22000" i="1" dirty="0">
                <a:solidFill>
                  <a:srgbClr val="FF0000"/>
                </a:solidFill>
                <a:latin typeface="OpenSans"/>
              </a:rPr>
              <a:t>ow / </a:t>
            </a:r>
            <a:r>
              <a:rPr lang="en-US" sz="22000" i="1" dirty="0" err="1">
                <a:solidFill>
                  <a:srgbClr val="FF0000"/>
                </a:solidFill>
                <a:latin typeface="OpenSans"/>
              </a:rPr>
              <a:t>ou</a:t>
            </a:r>
            <a:r>
              <a:rPr lang="en-US" sz="22000" i="1" dirty="0">
                <a:solidFill>
                  <a:srgbClr val="FF0000"/>
                </a:solidFill>
                <a:latin typeface="OpenSans"/>
              </a:rPr>
              <a:t> / oy / oi</a:t>
            </a:r>
            <a:br>
              <a:rPr lang="en-US" sz="22000" dirty="0">
                <a:solidFill>
                  <a:srgbClr val="000000"/>
                </a:solidFill>
                <a:latin typeface="OpenSans"/>
              </a:rPr>
            </a:br>
            <a:br>
              <a:rPr lang="en-US" sz="75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Diagram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" b="-1"/>
          <a:stretch>
            <a:fillRect/>
          </a:stretch>
        </p:blipFill>
        <p:spPr>
          <a:xfrm>
            <a:off x="838200" y="743988"/>
            <a:ext cx="10515600" cy="4995575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0687" y="1575507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o</a:t>
            </a:r>
            <a:endParaRPr lang="en-US" sz="32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0583" y="2107919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n</a:t>
            </a:r>
            <a:endParaRPr lang="en-US" sz="28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6833" y="2547305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k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0583" y="2986692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e</a:t>
            </a:r>
            <a:endParaRPr lang="en-US" sz="32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0583" y="3319201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y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5076" y="1144987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c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2008" y="1132848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a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73166" y="1108834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r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9435" y="1135247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d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2795" y="2062604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r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0816" y="2432512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e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5190" y="2836274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e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3767" y="2067041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o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115" y="2053450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e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4602" y="2077201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l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6334" y="2087361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i</a:t>
            </a:r>
            <a:endParaRPr lang="en-US" sz="3000" b="1" dirty="0" err="1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875" y="2034844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n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5883" y="3381505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u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0748" y="3346960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r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47806" y="3375725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i</a:t>
            </a:r>
            <a:endParaRPr lang="en-US" sz="3000" b="1" dirty="0" err="1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6420" y="3333057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g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98260" y="3782917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u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10135" y="4272469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n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98260" y="5173731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y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89779" y="4732943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a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75768" y="4760809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i</a:t>
            </a:r>
            <a:endParaRPr lang="en-US" sz="3000" b="1" dirty="0" err="1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3810" y="4745239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l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1322" y="4782580"/>
            <a:ext cx="3679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i</a:t>
            </a:r>
            <a:endParaRPr lang="en-US" sz="3000" b="1" dirty="0" err="1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1240" y="4706620"/>
            <a:ext cx="3390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g</a:t>
            </a:r>
            <a:endParaRPr lang="en-US" sz="3000" b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, websit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" y="-9525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255631" y="2895426"/>
            <a:ext cx="851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oi</a:t>
            </a:r>
            <a:endParaRPr lang="en-US" sz="2000" b="1" dirty="0" err="1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6288" y="2897453"/>
            <a:ext cx="851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ou</a:t>
            </a:r>
            <a:endParaRPr lang="en-US" sz="2000" b="1" dirty="0" err="1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464" y="6355100"/>
            <a:ext cx="851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ow</a:t>
            </a:r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3000" y="6179568"/>
            <a:ext cx="851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oy</a:t>
            </a:r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1476" y="6177142"/>
            <a:ext cx="8517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gency FB" panose="020B0503020202020204" pitchFamily="34" charset="0"/>
              </a:rPr>
              <a:t>oi</a:t>
            </a:r>
            <a:endParaRPr lang="en-US" sz="25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Workbook time!!!</a:t>
            </a:r>
            <a:endParaRPr lang="en-US" sz="4800" b="1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Content Placeholder 4" descr="A picture containing tab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 r="2" b="2927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7 Points 8"/>
          <p:cNvSpPr/>
          <p:nvPr/>
        </p:nvSpPr>
        <p:spPr>
          <a:xfrm>
            <a:off x="2630659" y="1344924"/>
            <a:ext cx="7080689" cy="3971201"/>
          </a:xfrm>
          <a:prstGeom prst="star7">
            <a:avLst/>
          </a:prstGeom>
          <a:solidFill>
            <a:schemeClr val="bg1"/>
          </a:solidFill>
          <a:ln w="57150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7079" y="2836218"/>
            <a:ext cx="52178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GAME TIME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941" flipH="1">
            <a:off x="122009" y="-317233"/>
            <a:ext cx="3930557" cy="3746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1" y="3330525"/>
            <a:ext cx="3851195" cy="3851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14" y="3564776"/>
            <a:ext cx="2974628" cy="2974628"/>
          </a:xfrm>
          <a:prstGeom prst="rect">
            <a:avLst/>
          </a:prstGeom>
        </p:spPr>
      </p:pic>
      <p:pic>
        <p:nvPicPr>
          <p:cNvPr id="1028" name="Picture 4" descr="Kakaotalk Bear GIF - Kakaotalk Bear Dance - Discover &amp; Share GIF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343" y="-729389"/>
            <a:ext cx="47434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135560" y="620688"/>
            <a:ext cx="4608512" cy="345638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pic>
        <p:nvPicPr>
          <p:cNvPr id="7176" name="Imagem 5" descr="2010-02-05_2157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276270" y="908720"/>
            <a:ext cx="4323787" cy="285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ângulo arredondado 24"/>
          <p:cNvSpPr/>
          <p:nvPr/>
        </p:nvSpPr>
        <p:spPr>
          <a:xfrm>
            <a:off x="1847528" y="5373216"/>
            <a:ext cx="8496944" cy="122413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4007768" y="4365104"/>
            <a:ext cx="4104456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b="1" dirty="0">
                <a:solidFill>
                  <a:prstClr val="white"/>
                </a:solidFill>
                <a:latin typeface="Corbel" panose="020B0503020204020204" pitchFamily="34" charset="0"/>
              </a:rPr>
              <a:t>LISTENING PRACTICE</a:t>
            </a:r>
            <a:endParaRPr lang="pt-PT" sz="20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207568" y="5373217"/>
            <a:ext cx="8100392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53548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rial" panose="020B0604020202020204" pitchFamily="34" charset="0"/>
              </a:rPr>
              <a:t>DAILY ROUTINES</a:t>
            </a:r>
            <a:endParaRPr lang="pt-PT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rgbClr val="53548A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38" descr="Speech_Bubble_Red_White_PNG_Clip_Art_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049" y="260648"/>
            <a:ext cx="3683359" cy="2664296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6888088" y="7165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err="1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</a:t>
            </a:r>
            <a:r>
              <a:rPr lang="pt-PT" sz="3600" b="1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go</a:t>
            </a:r>
            <a:r>
              <a:rPr lang="pt-PT" sz="3600" b="1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to </a:t>
            </a:r>
            <a:r>
              <a:rPr lang="pt-PT" sz="3600" b="1" dirty="0" err="1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school</a:t>
            </a:r>
            <a:r>
              <a:rPr lang="pt-PT" sz="3600" b="1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by</a:t>
            </a:r>
            <a:r>
              <a:rPr lang="pt-PT" sz="3600" b="1" dirty="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bus.</a:t>
            </a:r>
            <a:endParaRPr lang="pt-PT" sz="3600" b="1" dirty="0">
              <a:solidFill>
                <a:prstClr val="black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icon-157355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2184" y="3212976"/>
            <a:ext cx="1603684" cy="154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9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up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7176" name="Imagem 5" descr="2010-02-05_2157.png"/>
          <p:cNvPicPr>
            <a:picLocks noChangeAspect="1"/>
          </p:cNvPicPr>
          <p:nvPr/>
        </p:nvPicPr>
        <p:blipFill>
          <a:blip r:embed="rId1" cstate="print"/>
          <a:srcRect l="6729" t="4482" r="10275" b="22000"/>
          <a:stretch>
            <a:fillRect/>
          </a:stretch>
        </p:blipFill>
        <p:spPr bwMode="auto">
          <a:xfrm>
            <a:off x="2586038" y="1989139"/>
            <a:ext cx="3078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morning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early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on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wake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late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tired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in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o´clock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wakes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Tim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gets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very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575050" y="6034089"/>
            <a:ext cx="66246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 wakes up very early.</a:t>
            </a:r>
            <a:endParaRPr lang="pt-PT" sz="2800" b="1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wake u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5189" y="1484314"/>
            <a:ext cx="10810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ângulo arredondado 4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9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8200" name="Imagem 5" descr="2010-02-05_2157.png"/>
          <p:cNvPicPr>
            <a:picLocks noChangeAspect="1"/>
          </p:cNvPicPr>
          <p:nvPr/>
        </p:nvPicPr>
        <p:blipFill>
          <a:blip r:embed="rId1" cstate="print"/>
          <a:srcRect t="17276" b="6941"/>
          <a:stretch>
            <a:fillRect/>
          </a:stretch>
        </p:blipFill>
        <p:spPr bwMode="auto">
          <a:xfrm>
            <a:off x="2566989" y="2133601"/>
            <a:ext cx="3246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hands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wash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teeth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clean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soap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cleans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washes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face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brush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after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Sue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719514" y="6034089"/>
            <a:ext cx="66246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She washes her face.</a:t>
            </a:r>
            <a:endParaRPr lang="pt-PT" sz="2800" b="1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wash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1" y="1484785"/>
            <a:ext cx="1085577" cy="104316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39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28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milk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66988" y="2055813"/>
            <a:ext cx="3097212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breakfast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eat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for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have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she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eats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coffee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has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tea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makes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Rob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does.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cereals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in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143250" y="6034089"/>
            <a:ext cx="66246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4000" b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 has cereals for breakfast.</a:t>
            </a:r>
            <a:endParaRPr lang="pt-PT" sz="2800" b="1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have breakfa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5189" y="1484313"/>
            <a:ext cx="1082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ângulo arredondado 39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99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39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2279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black"/>
              </a:solidFill>
              <a:latin typeface="Verdana" panose="020B0604030504040204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8256240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after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1" cstate="print"/>
          <a:srcRect l="1855" t="8102" r="4552"/>
          <a:stretch>
            <a:fillRect/>
          </a:stretch>
        </p:blipFill>
        <p:spPr bwMode="auto">
          <a:xfrm>
            <a:off x="2578978" y="1988841"/>
            <a:ext cx="3156982" cy="34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6312024" y="47667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brush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1919536" y="6020644"/>
            <a:ext cx="8352928" cy="720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312024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before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8256240" y="1268116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his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8256240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her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6312024" y="2060849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breakfast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6312024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their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8256240" y="2852937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8256240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teeth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6312024" y="3645025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wash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6312024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my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8256240" y="4437113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tooth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063552" y="548680"/>
            <a:ext cx="41044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Say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what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they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do.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listen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and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click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right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sz="2000" b="1" dirty="0" err="1">
                <a:solidFill>
                  <a:prstClr val="white"/>
                </a:solidFill>
                <a:latin typeface="Corbel" panose="020B0503020204020204" pitchFamily="34" charset="0"/>
              </a:rPr>
              <a:t>words</a:t>
            </a:r>
            <a:r>
              <a:rPr lang="pt-PT" sz="2000" b="1" dirty="0">
                <a:solidFill>
                  <a:prstClr val="white"/>
                </a:solidFill>
                <a:latin typeface="Corbel" panose="020B0503020204020204" pitchFamily="34" charset="0"/>
              </a:rPr>
              <a:t>. </a:t>
            </a:r>
            <a:endParaRPr lang="pt-PT" sz="1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6312024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 err="1">
                <a:solidFill>
                  <a:prstClr val="white"/>
                </a:solidFill>
                <a:latin typeface="Corbel" panose="020B0503020204020204" pitchFamily="34" charset="0"/>
              </a:rPr>
              <a:t>brushes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8256240" y="5229201"/>
            <a:ext cx="1872208" cy="7207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dirty="0">
                <a:solidFill>
                  <a:prstClr val="white"/>
                </a:solidFill>
                <a:latin typeface="Corbel" panose="020B0503020204020204" pitchFamily="34" charset="0"/>
              </a:rPr>
              <a:t>for</a:t>
            </a:r>
            <a:endParaRPr lang="pt-PT" sz="24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991544" y="6034089"/>
            <a:ext cx="79928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They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brush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their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teeth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after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breakfast</a:t>
            </a:r>
            <a:r>
              <a:rPr lang="pt-PT" sz="3600" b="1" dirty="0">
                <a:solidFill>
                  <a:prstClr val="whit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pt-PT" sz="2400" b="1" dirty="0">
              <a:solidFill>
                <a:prstClr val="whit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m 46" descr="end-clip-art-70599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539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rush teet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35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783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Check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the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sentence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pt-PT" b="1" dirty="0" err="1">
                <a:solidFill>
                  <a:prstClr val="white"/>
                </a:solidFill>
                <a:latin typeface="Corbel" panose="020B0503020204020204" pitchFamily="34" charset="0"/>
              </a:rPr>
              <a:t>here</a:t>
            </a:r>
            <a:r>
              <a:rPr lang="pt-PT" b="1" dirty="0">
                <a:solidFill>
                  <a:prstClr val="white"/>
                </a:solidFill>
                <a:latin typeface="Corbel" panose="020B0503020204020204" pitchFamily="34" charset="0"/>
              </a:rPr>
              <a:t>.</a:t>
            </a:r>
            <a:endParaRPr lang="pt-PT" sz="14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99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8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ect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4199</Words>
  <Application>WPS Presentation</Application>
  <PresentationFormat>Widescreen</PresentationFormat>
  <Paragraphs>686</Paragraphs>
  <Slides>31</Slides>
  <Notes>0</Notes>
  <HiddenSlides>0</HiddenSlides>
  <MMClips>18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61" baseType="lpstr">
      <vt:lpstr>Arial</vt:lpstr>
      <vt:lpstr>SimSun</vt:lpstr>
      <vt:lpstr>Wingdings</vt:lpstr>
      <vt:lpstr>Verdana</vt:lpstr>
      <vt:lpstr>Wingdings 2</vt:lpstr>
      <vt:lpstr>Wingdings</vt:lpstr>
      <vt:lpstr>Verdana</vt:lpstr>
      <vt:lpstr>Wingdings 2</vt:lpstr>
      <vt:lpstr>Forte</vt:lpstr>
      <vt:lpstr>Mongolian Baiti</vt:lpstr>
      <vt:lpstr>Jokerman</vt:lpstr>
      <vt:lpstr>Gabriola</vt:lpstr>
      <vt:lpstr>Script MT Bold</vt:lpstr>
      <vt:lpstr>Calibri</vt:lpstr>
      <vt:lpstr>Corbel</vt:lpstr>
      <vt:lpstr>Berlin Sans FB</vt:lpstr>
      <vt:lpstr>Segoe Print</vt:lpstr>
      <vt:lpstr>Microsoft YaHei</vt:lpstr>
      <vt:lpstr>Arial Unicode MS</vt:lpstr>
      <vt:lpstr>Calibri Light</vt:lpstr>
      <vt:lpstr>OpenSans</vt:lpstr>
      <vt:lpstr>Rockwell</vt:lpstr>
      <vt:lpstr>Agency FB</vt:lpstr>
      <vt:lpstr>Trebuchet MS</vt:lpstr>
      <vt:lpstr>Open Sans Extrabold</vt:lpstr>
      <vt:lpstr>Yu Gothic UI Semibold</vt:lpstr>
      <vt:lpstr>Calibri</vt:lpstr>
      <vt:lpstr>Office Theme</vt:lpstr>
      <vt:lpstr>Aspecto</vt:lpstr>
      <vt:lpstr>2_Office Theme</vt:lpstr>
      <vt:lpstr>PowerPoint 演示文稿</vt:lpstr>
      <vt:lpstr>TASK: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TASK:</vt:lpstr>
      <vt:lpstr>zebra / kangaroo / camel / crocodile / lizard</vt:lpstr>
      <vt:lpstr>TASK:</vt:lpstr>
      <vt:lpstr>  1. Dad is / isn't reading a book. 2. The girls are / aren't listening to music. 3. The boys  are / aren't playing chess. 4. Mom is / isn't watching TV. 5. Dad is / isn't eating an apple. 6. The boys are / aren't listening to music.  </vt:lpstr>
      <vt:lpstr>TASK:</vt:lpstr>
      <vt:lpstr>PowerPoint 演示文稿</vt:lpstr>
      <vt:lpstr>TASK</vt:lpstr>
      <vt:lpstr> COMPLETE THE TEXT.  gets / brushes / plays / walks / catches / has </vt:lpstr>
      <vt:lpstr>TASK</vt:lpstr>
      <vt:lpstr>PowerPoint 演示文稿</vt:lpstr>
      <vt:lpstr>Workbook time!!!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ACER</cp:lastModifiedBy>
  <cp:revision>26</cp:revision>
  <dcterms:created xsi:type="dcterms:W3CDTF">2020-10-25T05:57:00Z</dcterms:created>
  <dcterms:modified xsi:type="dcterms:W3CDTF">2021-12-24T12:13:07Z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37C11AC799C74AD1AAE0E4A8A7C45B4F</vt:lpwstr>
  </property>
  <property fmtid="{D5CDD505-2E9C-101B-9397-08002B2CF9AE}" pid="3" name="KSOProductBuildVer">
    <vt:lpwstr>1033-11.2.0.10426</vt:lpwstr>
  </property>
</Properties>
</file>