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0D04-D528-4EF9-B901-63F6F0FC359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5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7A7E-4735-498B-B0CD-ED2D83F4E38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2D17-8699-41D4-BD80-21C83B478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7099-BBC6-4E5F-A021-4107FBEB6B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0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10FD-43BE-4132-A072-2DBA581EB7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6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CC99-9E11-4B29-960D-D7AF08D226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732A-3D1D-4380-9AE9-9FBF30633A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8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682C-2DC2-429C-972E-4F09D0022C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FF9E-FD96-4A1C-85DA-015D6A5BFF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6E1A-8967-4028-A5FA-C66E4270CD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8BAF-61E3-4AA4-8414-EE96CE26F7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en-US" alt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D08A7F-1083-40DC-B247-1B2D3534809F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1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667000" y="590550"/>
            <a:ext cx="4800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Đạo đức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85800" y="2514600"/>
            <a:ext cx="8229600" cy="331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4" name="Picture 2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00500"/>
            <a:ext cx="1752600" cy="128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90484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-4708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</a:t>
            </a:r>
            <a:endParaRPr lang="en-US" sz="8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276350"/>
            <a:ext cx="4789966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dirty="0" err="1" smtClean="0"/>
              <a:t>Trung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Vượt</a:t>
            </a:r>
            <a:r>
              <a:rPr lang="en-US" sz="2800" dirty="0" smtClean="0"/>
              <a:t> </a:t>
            </a:r>
            <a:r>
              <a:rPr lang="en-US" sz="2800" dirty="0" err="1" smtClean="0"/>
              <a:t>khó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tỏ</a:t>
            </a:r>
            <a:r>
              <a:rPr lang="en-US" sz="2800" dirty="0" smtClean="0"/>
              <a:t> ý </a:t>
            </a:r>
            <a:r>
              <a:rPr lang="en-US" sz="2800" dirty="0" err="1" smtClean="0"/>
              <a:t>kiến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Tiết</a:t>
            </a:r>
            <a:r>
              <a:rPr lang="en-US" sz="2800" dirty="0" smtClean="0"/>
              <a:t> </a:t>
            </a:r>
            <a:r>
              <a:rPr lang="en-US" sz="2800" dirty="0" err="1" smtClean="0"/>
              <a:t>kiệm</a:t>
            </a:r>
            <a:r>
              <a:rPr lang="en-US" sz="2800" dirty="0" smtClean="0"/>
              <a:t> </a:t>
            </a:r>
            <a:r>
              <a:rPr lang="en-US" sz="2800" dirty="0" err="1" smtClean="0"/>
              <a:t>tiền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Tiết</a:t>
            </a:r>
            <a:r>
              <a:rPr lang="en-US" sz="2800" dirty="0" smtClean="0"/>
              <a:t> </a:t>
            </a:r>
            <a:r>
              <a:rPr lang="en-US" sz="2800" dirty="0" err="1" smtClean="0"/>
              <a:t>kiệm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Hiếu</a:t>
            </a:r>
            <a:r>
              <a:rPr lang="en-US" sz="2800" dirty="0" smtClean="0"/>
              <a:t> </a:t>
            </a:r>
            <a:r>
              <a:rPr lang="en-US" sz="2800" dirty="0" err="1" smtClean="0"/>
              <a:t>thảo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 cha </a:t>
            </a:r>
            <a:r>
              <a:rPr lang="en-US" sz="2800" dirty="0" err="1" smtClean="0"/>
              <a:t>mẹ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ơn</a:t>
            </a:r>
            <a:r>
              <a:rPr lang="en-US" sz="2800" dirty="0" smtClean="0"/>
              <a:t> </a:t>
            </a:r>
            <a:r>
              <a:rPr lang="en-US" sz="2800" dirty="0" err="1" smtClean="0"/>
              <a:t>thầy</a:t>
            </a:r>
            <a:r>
              <a:rPr lang="en-US" sz="2800" dirty="0" smtClean="0"/>
              <a:t>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lao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5328"/>
      </p:ext>
    </p:extLst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Chủ đề của Office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nguyet</dc:creator>
  <cp:lastModifiedBy>nguyet</cp:lastModifiedBy>
  <cp:revision>2</cp:revision>
  <dcterms:created xsi:type="dcterms:W3CDTF">2022-01-15T04:00:19Z</dcterms:created>
  <dcterms:modified xsi:type="dcterms:W3CDTF">2022-01-15T04:10:57Z</dcterms:modified>
</cp:coreProperties>
</file>