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6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80D04-D528-4EF9-B901-63F6F0FC359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75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47A7E-4735-498B-B0CD-ED2D83F4E38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05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D2D17-8699-41D4-BD80-21C83B478A9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2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D7099-BBC6-4E5F-A021-4107FBEB6B9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70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510FD-43BE-4132-A072-2DBA581EB7B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26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CC99-9E11-4B29-960D-D7AF08D2268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08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D732A-3D1D-4380-9AE9-9FBF30633A8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786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4682C-2DC2-429C-972E-4F09D0022C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55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FFF9E-FD96-4A1C-85DA-015D6A5BFF9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4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46E1A-8967-4028-A5FA-C66E4270CD7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88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18BAF-61E3-4AA4-8414-EE96CE26F78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42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&amp; sửa kiểu tiêu đề</a:t>
            </a:r>
            <a:endParaRPr lang="en-US" altLang="en-US" smtClean="0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&amp; sửa kiểu tiêu đề</a:t>
            </a:r>
          </a:p>
          <a:p>
            <a:pPr lvl="1"/>
            <a:r>
              <a:rPr lang="vi-VN" altLang="en-US" smtClean="0"/>
              <a:t>Mức hai</a:t>
            </a:r>
          </a:p>
          <a:p>
            <a:pPr lvl="2"/>
            <a:r>
              <a:rPr lang="vi-VN" altLang="en-US" smtClean="0"/>
              <a:t>Mức ba</a:t>
            </a:r>
          </a:p>
          <a:p>
            <a:pPr lvl="3"/>
            <a:r>
              <a:rPr lang="vi-VN" altLang="en-US" smtClean="0"/>
              <a:t>Mức bốn</a:t>
            </a:r>
          </a:p>
          <a:p>
            <a:pPr lvl="4"/>
            <a:r>
              <a:rPr lang="vi-VN" altLang="en-US" smtClean="0"/>
              <a:t>Mức năm</a:t>
            </a:r>
            <a:endParaRPr lang="en-US" altLang="en-US" smtClean="0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D08A7F-1083-40DC-B247-1B2D3534809F}" type="slidenum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41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2667000" y="590550"/>
            <a:ext cx="48006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Đạo đức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685800" y="2514600"/>
            <a:ext cx="8229600" cy="3314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prstClr val="black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7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054" name="Picture 22" descr="Firewrk8"/>
          <p:cNvPicPr>
            <a:picLocks noChangeAspect="1" noChangeArrowheads="1"/>
          </p:cNvPicPr>
          <p:nvPr/>
        </p:nvPicPr>
        <p:blipFill>
          <a:blip r:embed="rId5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000500"/>
            <a:ext cx="1752600" cy="1287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4904844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-47089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 TẬP </a:t>
            </a:r>
            <a:endParaRPr lang="en-US" sz="80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prstClr val="black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276350"/>
            <a:ext cx="4789966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800" dirty="0" err="1" smtClean="0"/>
              <a:t>Trung</a:t>
            </a:r>
            <a:r>
              <a:rPr lang="en-US" sz="2800" dirty="0" smtClean="0"/>
              <a:t>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2800" dirty="0" err="1" smtClean="0"/>
              <a:t>Vượt</a:t>
            </a:r>
            <a:r>
              <a:rPr lang="en-US" sz="2800" dirty="0" smtClean="0"/>
              <a:t> </a:t>
            </a:r>
            <a:r>
              <a:rPr lang="en-US" sz="2800" dirty="0" err="1" smtClean="0"/>
              <a:t>khó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2800" dirty="0" err="1" smtClean="0"/>
              <a:t>Biết</a:t>
            </a:r>
            <a:r>
              <a:rPr lang="en-US" sz="2800" dirty="0" smtClean="0"/>
              <a:t> </a:t>
            </a:r>
            <a:r>
              <a:rPr lang="en-US" sz="2800" dirty="0" err="1" smtClean="0"/>
              <a:t>bày</a:t>
            </a:r>
            <a:r>
              <a:rPr lang="en-US" sz="2800" dirty="0" smtClean="0"/>
              <a:t> </a:t>
            </a:r>
            <a:r>
              <a:rPr lang="en-US" sz="2800" dirty="0" err="1" smtClean="0"/>
              <a:t>tỏ</a:t>
            </a:r>
            <a:r>
              <a:rPr lang="en-US" sz="2800" dirty="0" smtClean="0"/>
              <a:t> ý </a:t>
            </a:r>
            <a:r>
              <a:rPr lang="en-US" sz="2800" dirty="0" err="1" smtClean="0"/>
              <a:t>kiến</a:t>
            </a:r>
            <a:r>
              <a:rPr lang="en-US" sz="28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2800" dirty="0" err="1" smtClean="0"/>
              <a:t>Tiết</a:t>
            </a:r>
            <a:r>
              <a:rPr lang="en-US" sz="2800" dirty="0" smtClean="0"/>
              <a:t> </a:t>
            </a:r>
            <a:r>
              <a:rPr lang="en-US" sz="2800" dirty="0" err="1" smtClean="0"/>
              <a:t>kiệm</a:t>
            </a:r>
            <a:r>
              <a:rPr lang="en-US" sz="2800" dirty="0" smtClean="0"/>
              <a:t> </a:t>
            </a:r>
            <a:r>
              <a:rPr lang="en-US" sz="2800" dirty="0" err="1" smtClean="0"/>
              <a:t>tiền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2800" dirty="0" err="1" smtClean="0"/>
              <a:t>Tiết</a:t>
            </a:r>
            <a:r>
              <a:rPr lang="en-US" sz="2800" dirty="0" smtClean="0"/>
              <a:t> </a:t>
            </a:r>
            <a:r>
              <a:rPr lang="en-US" sz="2800" dirty="0" err="1" smtClean="0"/>
              <a:t>kiệm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giờ</a:t>
            </a:r>
            <a:r>
              <a:rPr lang="en-US" sz="28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2800" dirty="0" err="1" smtClean="0"/>
              <a:t>Hiếu</a:t>
            </a:r>
            <a:r>
              <a:rPr lang="en-US" sz="2800" dirty="0" smtClean="0"/>
              <a:t> </a:t>
            </a:r>
            <a:r>
              <a:rPr lang="en-US" sz="2800" dirty="0" err="1" smtClean="0"/>
              <a:t>thảo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ông</a:t>
            </a:r>
            <a:r>
              <a:rPr lang="en-US" sz="2800" dirty="0" smtClean="0"/>
              <a:t> </a:t>
            </a:r>
            <a:r>
              <a:rPr lang="en-US" sz="2800" dirty="0" err="1" smtClean="0"/>
              <a:t>bà</a:t>
            </a:r>
            <a:r>
              <a:rPr lang="en-US" sz="2800" dirty="0" smtClean="0"/>
              <a:t> cha </a:t>
            </a:r>
            <a:r>
              <a:rPr lang="en-US" sz="2800" dirty="0" err="1" smtClean="0"/>
              <a:t>mẹ</a:t>
            </a:r>
            <a:r>
              <a:rPr lang="en-US" sz="28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2800" dirty="0" err="1" smtClean="0"/>
              <a:t>Biết</a:t>
            </a:r>
            <a:r>
              <a:rPr lang="en-US" sz="2800" dirty="0" smtClean="0"/>
              <a:t> </a:t>
            </a:r>
            <a:r>
              <a:rPr lang="en-US" sz="2800" dirty="0" err="1" smtClean="0"/>
              <a:t>ơn</a:t>
            </a:r>
            <a:r>
              <a:rPr lang="en-US" sz="2800" dirty="0" smtClean="0"/>
              <a:t> </a:t>
            </a:r>
            <a:r>
              <a:rPr lang="en-US" sz="2800" dirty="0" err="1" smtClean="0"/>
              <a:t>thầy</a:t>
            </a:r>
            <a:r>
              <a:rPr lang="en-US" sz="2800" dirty="0" smtClean="0"/>
              <a:t> </a:t>
            </a:r>
            <a:r>
              <a:rPr lang="en-US" sz="2800" dirty="0" err="1" smtClean="0"/>
              <a:t>cô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2800" dirty="0" err="1" smtClean="0"/>
              <a:t>Yêu</a:t>
            </a:r>
            <a:r>
              <a:rPr lang="en-US" sz="2800" dirty="0" smtClean="0"/>
              <a:t> </a:t>
            </a:r>
            <a:r>
              <a:rPr lang="en-US" sz="2800" dirty="0" err="1" smtClean="0"/>
              <a:t>lao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.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45328"/>
      </p:ext>
    </p:extLst>
  </p:cSld>
  <p:clrMapOvr>
    <a:masterClrMapping/>
  </p:clrMapOvr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52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Chủ đề của Office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nguyet</dc:creator>
  <cp:lastModifiedBy>nguyet</cp:lastModifiedBy>
  <cp:revision>2</cp:revision>
  <dcterms:created xsi:type="dcterms:W3CDTF">2022-01-15T04:00:19Z</dcterms:created>
  <dcterms:modified xsi:type="dcterms:W3CDTF">2022-01-15T04:10:57Z</dcterms:modified>
</cp:coreProperties>
</file>