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6" r:id="rId3"/>
    <p:sldMasterId id="2147483768" r:id="rId4"/>
  </p:sldMasterIdLst>
  <p:notesMasterIdLst>
    <p:notesMasterId r:id="rId12"/>
  </p:notesMasterIdLst>
  <p:sldIdLst>
    <p:sldId id="276" r:id="rId5"/>
    <p:sldId id="277" r:id="rId6"/>
    <p:sldId id="271" r:id="rId7"/>
    <p:sldId id="273" r:id="rId8"/>
    <p:sldId id="272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A"/>
    <a:srgbClr val="0000FF"/>
    <a:srgbClr val="FFFFCC"/>
    <a:srgbClr val="CCECFF"/>
    <a:srgbClr val="F6FDB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>
        <p:scale>
          <a:sx n="75" d="100"/>
          <a:sy n="75" d="100"/>
        </p:scale>
        <p:origin x="-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38A6-5F5D-47E3-AADD-9CBE0A44A5E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D531-A72B-4148-A5A7-B7C80C93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1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AACCCE-6402-4D16-B400-FF679FC52AF2}" type="slidenum">
              <a:rPr lang="vi-VN" sz="1200">
                <a:solidFill>
                  <a:prstClr val="black"/>
                </a:solidFill>
              </a:rPr>
              <a:pPr eaLnBrk="1" hangingPunct="1"/>
              <a:t>6</a:t>
            </a:fld>
            <a:endParaRPr lang="vi-VN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D2624-8C84-4E26-ACCD-D17479CC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37B3-B423-4F6E-8296-56AE0931CF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980CD-355F-4628-ADA5-F50CFE857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0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6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8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7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54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9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E204-1CEC-4338-907A-1DBE854FD0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5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82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3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B461C-9F52-415C-9417-A70908D623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41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CDE59-6B77-435F-9A6A-9F9A718FABC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9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78A0B-DB35-408F-9D0F-38B20FEBA6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03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0ECA5-7BB1-41A5-9ACB-A78892362D1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5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33EC-0A38-489A-AF6D-B1955587C0A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9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6A5E3-401E-433C-823A-331ACAABDB9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18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0192F-F8B8-4064-8A36-CE490FCE32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0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347C-AE47-4983-A7A2-9ECB532B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50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E40F0-C01A-4B84-953C-14550CF768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81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26854-026B-433A-B6CE-10265BFE52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23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07DEB-F3CA-4921-BCA2-5C2C4823959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05D4-A333-407B-BC3D-E3C5EE359FF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87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2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20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38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31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9E264-C94B-45DE-AA72-8A44A65217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55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06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0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01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8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AC3B-E193-4B30-90B2-C5213CB7D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103D-C5DC-4ED0-91FD-6FB773570F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037DA-FB64-4711-92C7-1ADB21776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1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2F975-0A2C-4FD9-A15F-AD196D493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1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2997-D613-4E34-BFA6-04197D8CBB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1AD9CB-7B55-408A-A9B9-E03A776E69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7DFF461B-AB94-4527-8416-02B80FB98065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2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343" y="1905000"/>
            <a:ext cx="7620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HKI (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32" y="3048000"/>
            <a:ext cx="3888992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4" y="838200"/>
            <a:ext cx="2103617" cy="24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894919"/>
            <a:ext cx="4673599" cy="2934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-228124"/>
            <a:ext cx="2743200" cy="319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2063"/>
            <a:ext cx="1394964" cy="1529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322" y="1524000"/>
            <a:ext cx="5594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24362" y="1694986"/>
            <a:ext cx="8229600" cy="2553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0">
            <a:extLst>
              <a:ext uri="{FF2B5EF4-FFF2-40B4-BE49-F238E27FC236}">
                <a16:creationId xmlns="" xmlns:a16="http://schemas.microsoft.com/office/drawing/2014/main" id="{DAD80906-B917-4746-8A15-E09357CC48E5}"/>
              </a:ext>
            </a:extLst>
          </p:cNvPr>
          <p:cNvGrpSpPr>
            <a:grpSpLocks/>
          </p:cNvGrpSpPr>
          <p:nvPr/>
        </p:nvGrpSpPr>
        <p:grpSpPr bwMode="auto">
          <a:xfrm>
            <a:off x="1450428" y="530461"/>
            <a:ext cx="9123363" cy="6247737"/>
            <a:chOff x="0" y="1092"/>
            <a:chExt cx="5747" cy="3143"/>
          </a:xfrm>
        </p:grpSpPr>
        <p:pic>
          <p:nvPicPr>
            <p:cNvPr id="48132" name="Picture 18" descr="Cover">
              <a:extLst>
                <a:ext uri="{FF2B5EF4-FFF2-40B4-BE49-F238E27FC236}">
                  <a16:creationId xmlns="" xmlns:a16="http://schemas.microsoft.com/office/drawing/2014/main" id="{310B620A-3446-4808-8EB7-E0BCD2401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3725"/>
              <a:ext cx="1347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17" descr="Cover">
              <a:extLst>
                <a:ext uri="{FF2B5EF4-FFF2-40B4-BE49-F238E27FC236}">
                  <a16:creationId xmlns="" xmlns:a16="http://schemas.microsoft.com/office/drawing/2014/main" id="{79345220-BD75-4F16-AD78-6AEC240F5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3293"/>
              <a:ext cx="154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16" descr="Cover">
              <a:extLst>
                <a:ext uri="{FF2B5EF4-FFF2-40B4-BE49-F238E27FC236}">
                  <a16:creationId xmlns="" xmlns:a16="http://schemas.microsoft.com/office/drawing/2014/main" id="{4A6C1618-52DF-4C65-86B7-A46230672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123"/>
              <a:ext cx="2511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5" descr="Cover">
              <a:extLst>
                <a:ext uri="{FF2B5EF4-FFF2-40B4-BE49-F238E27FC236}">
                  <a16:creationId xmlns="" xmlns:a16="http://schemas.microsoft.com/office/drawing/2014/main" id="{84C82D84-3222-4CD3-85CB-7D0B47775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" y="2976"/>
              <a:ext cx="1380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4" descr="Cover">
              <a:extLst>
                <a:ext uri="{FF2B5EF4-FFF2-40B4-BE49-F238E27FC236}">
                  <a16:creationId xmlns="" xmlns:a16="http://schemas.microsoft.com/office/drawing/2014/main" id="{F12F31A0-BA43-452C-99B1-664143D28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2649"/>
              <a:ext cx="1386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13" descr="Cover">
              <a:extLst>
                <a:ext uri="{FF2B5EF4-FFF2-40B4-BE49-F238E27FC236}">
                  <a16:creationId xmlns="" xmlns:a16="http://schemas.microsoft.com/office/drawing/2014/main" id="{21BAC03F-0038-4349-8B6A-CAC038744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289"/>
              <a:ext cx="1281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2" descr="Cover">
              <a:extLst>
                <a:ext uri="{FF2B5EF4-FFF2-40B4-BE49-F238E27FC236}">
                  <a16:creationId xmlns="" xmlns:a16="http://schemas.microsoft.com/office/drawing/2014/main" id="{A9A84C8B-2922-4D41-A433-C409C474B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328"/>
              <a:ext cx="96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9" name="Picture 11" descr="Cover">
              <a:extLst>
                <a:ext uri="{FF2B5EF4-FFF2-40B4-BE49-F238E27FC236}">
                  <a16:creationId xmlns="" xmlns:a16="http://schemas.microsoft.com/office/drawing/2014/main" id="{68C4EA18-2D2E-46A1-8429-2465292AE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" y="2014"/>
              <a:ext cx="928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0" name="Picture 10" descr="Cover">
              <a:extLst>
                <a:ext uri="{FF2B5EF4-FFF2-40B4-BE49-F238E27FC236}">
                  <a16:creationId xmlns="" xmlns:a16="http://schemas.microsoft.com/office/drawing/2014/main" id="{9DE78D92-6E19-489B-8E5C-2A869EECE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145"/>
              <a:ext cx="124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1" name="Picture 9" descr="Cover">
              <a:extLst>
                <a:ext uri="{FF2B5EF4-FFF2-40B4-BE49-F238E27FC236}">
                  <a16:creationId xmlns="" xmlns:a16="http://schemas.microsoft.com/office/drawing/2014/main" id="{BBCFF218-85A3-4DD8-A155-DBCD2C91E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1786"/>
              <a:ext cx="1203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2" name="Picture 8" descr="Cover">
              <a:extLst>
                <a:ext uri="{FF2B5EF4-FFF2-40B4-BE49-F238E27FC236}">
                  <a16:creationId xmlns="" xmlns:a16="http://schemas.microsoft.com/office/drawing/2014/main" id="{CE9F2EA8-C179-4148-B1DA-C5BA9634F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034"/>
              <a:ext cx="2622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3" name="Picture 7" descr="Cover">
              <a:extLst>
                <a:ext uri="{FF2B5EF4-FFF2-40B4-BE49-F238E27FC236}">
                  <a16:creationId xmlns="" xmlns:a16="http://schemas.microsoft.com/office/drawing/2014/main" id="{00FA1CC4-EA91-4AD6-8718-69A937077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1230"/>
              <a:ext cx="1517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5" descr="Cover">
              <a:extLst>
                <a:ext uri="{FF2B5EF4-FFF2-40B4-BE49-F238E27FC236}">
                  <a16:creationId xmlns="" xmlns:a16="http://schemas.microsoft.com/office/drawing/2014/main" id="{509481AA-39AE-410D-8133-7525A64EE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092"/>
              <a:ext cx="2007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6" name="Picture 4" descr="Cover">
              <a:extLst>
                <a:ext uri="{FF2B5EF4-FFF2-40B4-BE49-F238E27FC236}">
                  <a16:creationId xmlns="" xmlns:a16="http://schemas.microsoft.com/office/drawing/2014/main" id="{615D63FA-2D1B-4690-A70D-883CB7A51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4"/>
              <a:ext cx="1746" cy="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Text Box 10">
            <a:extLst>
              <a:ext uri="{FF2B5EF4-FFF2-40B4-BE49-F238E27FC236}">
                <a16:creationId xmlns="" xmlns:a16="http://schemas.microsoft.com/office/drawing/2014/main" id="{1EC8475B-75E8-4667-9341-8C9A8E004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1" y="-22225"/>
            <a:ext cx="4564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trúc bức thư: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MConnector">
            <a:extLst>
              <a:ext uri="{FF2B5EF4-FFF2-40B4-BE49-F238E27FC236}">
                <a16:creationId xmlns="" xmlns:a16="http://schemas.microsoft.com/office/drawing/2014/main" id="{701C5C4D-0540-43D3-9EC8-C7C5F7B4DA6F}"/>
              </a:ext>
            </a:extLst>
          </p:cNvPr>
          <p:cNvSpPr/>
          <p:nvPr/>
        </p:nvSpPr>
        <p:spPr>
          <a:xfrm rot="20944706" flipV="1">
            <a:off x="6063079" y="550552"/>
            <a:ext cx="2233822" cy="142836"/>
          </a:xfrm>
          <a:custGeom>
            <a:avLst/>
            <a:gdLst/>
            <a:ahLst/>
            <a:cxnLst/>
            <a:rect l="0" t="0" r="0" b="0"/>
            <a:pathLst>
              <a:path w="612896" h="341195">
                <a:moveTo>
                  <a:pt x="-8125" y="-71815"/>
                </a:moveTo>
                <a:cubicBezTo>
                  <a:pt x="4911" y="-59225"/>
                  <a:pt x="17673" y="-46552"/>
                  <a:pt x="30331" y="-33907"/>
                </a:cubicBezTo>
                <a:cubicBezTo>
                  <a:pt x="42990" y="-21262"/>
                  <a:pt x="55545" y="-8646"/>
                  <a:pt x="68055" y="3884"/>
                </a:cubicBezTo>
                <a:cubicBezTo>
                  <a:pt x="80564" y="16414"/>
                  <a:pt x="93028" y="28857"/>
                  <a:pt x="105537" y="41138"/>
                </a:cubicBezTo>
                <a:cubicBezTo>
                  <a:pt x="118046" y="53419"/>
                  <a:pt x="130601" y="65537"/>
                  <a:pt x="143283" y="77413"/>
                </a:cubicBezTo>
                <a:cubicBezTo>
                  <a:pt x="155965" y="89289"/>
                  <a:pt x="168775" y="100923"/>
                  <a:pt x="181797" y="112225"/>
                </a:cubicBezTo>
                <a:cubicBezTo>
                  <a:pt x="194819" y="123528"/>
                  <a:pt x="208052" y="134498"/>
                  <a:pt x="221570" y="145034"/>
                </a:cubicBezTo>
                <a:cubicBezTo>
                  <a:pt x="235087" y="155570"/>
                  <a:pt x="248888" y="165672"/>
                  <a:pt x="263045" y="175231"/>
                </a:cubicBezTo>
                <a:cubicBezTo>
                  <a:pt x="277202" y="184789"/>
                  <a:pt x="291714" y="193804"/>
                  <a:pt x="306572" y="202160"/>
                </a:cubicBezTo>
                <a:cubicBezTo>
                  <a:pt x="321431" y="210516"/>
                  <a:pt x="336635" y="218214"/>
                  <a:pt x="352345" y="225167"/>
                </a:cubicBezTo>
                <a:cubicBezTo>
                  <a:pt x="368054" y="232120"/>
                  <a:pt x="384269" y="238329"/>
                  <a:pt x="400339" y="243679"/>
                </a:cubicBezTo>
                <a:cubicBezTo>
                  <a:pt x="416408" y="249030"/>
                  <a:pt x="432332" y="253522"/>
                  <a:pt x="450298" y="257315"/>
                </a:cubicBezTo>
                <a:cubicBezTo>
                  <a:pt x="468263" y="261107"/>
                  <a:pt x="488270" y="264199"/>
                  <a:pt x="501780" y="265952"/>
                </a:cubicBezTo>
                <a:cubicBezTo>
                  <a:pt x="515289" y="267706"/>
                  <a:pt x="522302" y="268119"/>
                  <a:pt x="529315" y="268533"/>
                </a:cubicBezTo>
                <a:cubicBezTo>
                  <a:pt x="534777" y="268856"/>
                  <a:pt x="538435" y="271953"/>
                  <a:pt x="538435" y="276133"/>
                </a:cubicBezTo>
                <a:cubicBezTo>
                  <a:pt x="538435" y="280313"/>
                  <a:pt x="534770" y="283304"/>
                  <a:pt x="529315" y="283733"/>
                </a:cubicBezTo>
                <a:cubicBezTo>
                  <a:pt x="522144" y="284297"/>
                  <a:pt x="514974" y="284861"/>
                  <a:pt x="500862" y="284975"/>
                </a:cubicBezTo>
                <a:cubicBezTo>
                  <a:pt x="486750" y="285089"/>
                  <a:pt x="465696" y="284753"/>
                  <a:pt x="446479" y="283386"/>
                </a:cubicBezTo>
                <a:cubicBezTo>
                  <a:pt x="427262" y="282018"/>
                  <a:pt x="409881" y="279620"/>
                  <a:pt x="392119" y="276313"/>
                </a:cubicBezTo>
                <a:cubicBezTo>
                  <a:pt x="374357" y="273007"/>
                  <a:pt x="356213" y="268791"/>
                  <a:pt x="338419" y="263684"/>
                </a:cubicBezTo>
                <a:cubicBezTo>
                  <a:pt x="320625" y="258577"/>
                  <a:pt x="303181" y="252580"/>
                  <a:pt x="285997" y="245816"/>
                </a:cubicBezTo>
                <a:cubicBezTo>
                  <a:pt x="268814" y="239053"/>
                  <a:pt x="251890" y="231524"/>
                  <a:pt x="235305" y="223377"/>
                </a:cubicBezTo>
                <a:cubicBezTo>
                  <a:pt x="218720" y="215230"/>
                  <a:pt x="202473" y="206466"/>
                  <a:pt x="186541" y="197242"/>
                </a:cubicBezTo>
                <a:cubicBezTo>
                  <a:pt x="170609" y="188018"/>
                  <a:pt x="154993" y="178334"/>
                  <a:pt x="139655" y="168337"/>
                </a:cubicBezTo>
                <a:cubicBezTo>
                  <a:pt x="124316" y="158340"/>
                  <a:pt x="109256" y="148030"/>
                  <a:pt x="94416" y="137537"/>
                </a:cubicBezTo>
                <a:cubicBezTo>
                  <a:pt x="79575" y="127044"/>
                  <a:pt x="64954" y="116368"/>
                  <a:pt x="50490" y="105620"/>
                </a:cubicBezTo>
                <a:cubicBezTo>
                  <a:pt x="36025" y="94871"/>
                  <a:pt x="21718" y="84051"/>
                  <a:pt x="7503" y="73264"/>
                </a:cubicBezTo>
                <a:cubicBezTo>
                  <a:pt x="-6712" y="62477"/>
                  <a:pt x="-20835" y="51724"/>
                  <a:pt x="-34917" y="41069"/>
                </a:cubicBezTo>
                <a:cubicBezTo>
                  <a:pt x="-48999" y="30414"/>
                  <a:pt x="-63041" y="19857"/>
                  <a:pt x="-77112" y="9578"/>
                </a:cubicBezTo>
                <a:cubicBezTo>
                  <a:pt x="-91182" y="-702"/>
                  <a:pt x="-105281" y="-10704"/>
                  <a:pt x="-119380" y="-20707"/>
                </a:cubicBezTo>
                <a:cubicBezTo>
                  <a:pt x="-152853" y="-44453"/>
                  <a:pt x="-156497" y="-83626"/>
                  <a:pt x="-136807" y="-108021"/>
                </a:cubicBezTo>
                <a:cubicBezTo>
                  <a:pt x="-117118" y="-132417"/>
                  <a:pt x="-77691" y="-137519"/>
                  <a:pt x="-47782" y="-109417"/>
                </a:cubicBezTo>
                <a:cubicBezTo>
                  <a:pt x="-34471" y="-96911"/>
                  <a:pt x="-21161" y="-84405"/>
                  <a:pt x="-8125" y="-71815"/>
                </a:cubicBezTo>
                <a:close/>
              </a:path>
            </a:pathLst>
          </a:custGeom>
          <a:solidFill>
            <a:srgbClr val="0000CC"/>
          </a:solidFill>
          <a:ln w="7600" cap="rnd">
            <a:solidFill>
              <a:srgbClr val="CC7EB0"/>
            </a:solidFill>
            <a:round/>
          </a:ln>
        </p:spPr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7D5A2D-709A-4D6B-85E7-30223BDAFB8D}"/>
              </a:ext>
            </a:extLst>
          </p:cNvPr>
          <p:cNvSpPr txBox="1"/>
          <p:nvPr/>
        </p:nvSpPr>
        <p:spPr>
          <a:xfrm rot="20695730">
            <a:off x="5593944" y="262768"/>
            <a:ext cx="2292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7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200" dirty="0">
              <a:solidFill>
                <a:srgbClr val="3373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955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DC0359-71DE-4908-BDB2-C1A28C3FC057}"/>
              </a:ext>
            </a:extLst>
          </p:cNvPr>
          <p:cNvSpPr/>
          <p:nvPr/>
        </p:nvSpPr>
        <p:spPr>
          <a:xfrm>
            <a:off x="1236181" y="0"/>
            <a:ext cx="1426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A6B1239-859B-459B-B077-99D17838617C}"/>
              </a:ext>
            </a:extLst>
          </p:cNvPr>
          <p:cNvSpPr/>
          <p:nvPr/>
        </p:nvSpPr>
        <p:spPr>
          <a:xfrm>
            <a:off x="1299265" y="551163"/>
            <a:ext cx="9574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đầu thư: Nơi gửi, ngày, tháng, năm.</a:t>
            </a:r>
          </a:p>
          <a:p>
            <a:pPr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xưng hô với người nhận thư.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5BB7F8-B348-4890-AB66-55DB2D2EF104}"/>
              </a:ext>
            </a:extLst>
          </p:cNvPr>
          <p:cNvSpPr/>
          <p:nvPr/>
        </p:nvSpPr>
        <p:spPr>
          <a:xfrm>
            <a:off x="1236183" y="2305489"/>
            <a:ext cx="9701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thư:</a:t>
            </a:r>
          </a:p>
          <a:p>
            <a:pPr algn="just"/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thăm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(sức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,....)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9A4B8E-E6E2-4ECC-A519-A3071C9DD20A}"/>
              </a:ext>
            </a:extLst>
          </p:cNvPr>
          <p:cNvSpPr/>
          <p:nvPr/>
        </p:nvSpPr>
        <p:spPr>
          <a:xfrm>
            <a:off x="1236183" y="461381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chúc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và tên.</a:t>
            </a:r>
          </a:p>
        </p:txBody>
      </p:sp>
    </p:spTree>
    <p:extLst>
      <p:ext uri="{BB962C8B-B14F-4D97-AF65-F5344CB8AC3E}">
        <p14:creationId xmlns:p14="http://schemas.microsoft.com/office/powerpoint/2010/main" val="35271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A4F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12800" y="2209800"/>
            <a:ext cx="843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vi-VN" sz="28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81000" y="533400"/>
            <a:ext cx="375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đầu thư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0" y="990600"/>
            <a:ext cx="7721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.....năm.......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xưng hô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304800" y="2071688"/>
            <a:ext cx="432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nội dung thư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0" y="2590800"/>
            <a:ext cx="1181362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.VnTime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trong gia đình......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304800" y="4876800"/>
            <a:ext cx="375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cuối thư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0" y="5436204"/>
            <a:ext cx="8534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-"/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-"/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6493641" y="876573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6493641" y="1421796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6577724" y="2464128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5029200" y="5480654"/>
            <a:ext cx="4822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.VnTime" pitchFamily="34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="" xmlns:a16="http://schemas.microsoft.com/office/drawing/2014/main" id="{F92E1A7F-EB4A-4920-86F6-268F2D5B0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03874"/>
            <a:ext cx="4822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66FF"/>
                </a:solidFill>
                <a:latin typeface=".VnTime" pitchFamily="34" charset="0"/>
              </a:rPr>
              <a:t>(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ô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021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" y="87084"/>
            <a:ext cx="11811000" cy="6671057"/>
          </a:xfrm>
          <a:prstGeom prst="rect">
            <a:avLst/>
          </a:prstGeom>
          <a:solidFill>
            <a:srgbClr val="FFE5FA"/>
          </a:solidFill>
        </p:spPr>
        <p:txBody>
          <a:bodyPr wrap="square">
            <a:spAutoFit/>
          </a:bodyPr>
          <a:lstStyle/>
          <a:p>
            <a:pPr algn="r"/>
            <a:r>
              <a:rPr lang="en-US" sz="28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ngày</a:t>
            </a:r>
            <a:r>
              <a:rPr lang="en-US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yêu!</a:t>
            </a: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quê,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ạ?</a:t>
            </a:r>
          </a:p>
          <a:p>
            <a:pPr algn="just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Năm nay, 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quê,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lâu.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Long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8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endParaRPr lang="vi-VN" sz="28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622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317</Words>
  <Application>Microsoft Office PowerPoint</Application>
  <PresentationFormat>Custom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1_Office Theme</vt:lpstr>
      <vt:lpstr>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Hai_HHT</dc:creator>
  <cp:lastModifiedBy>admin</cp:lastModifiedBy>
  <cp:revision>13</cp:revision>
  <dcterms:created xsi:type="dcterms:W3CDTF">2021-12-15T15:17:09Z</dcterms:created>
  <dcterms:modified xsi:type="dcterms:W3CDTF">2021-12-27T14:15:26Z</dcterms:modified>
</cp:coreProperties>
</file>