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3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40005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32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862444"/>
            <a:ext cx="7010400" cy="13283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78B71AF-D852-4E0D-8F15-420AD8F5ABF5}"/>
              </a:ext>
            </a:extLst>
          </p:cNvPr>
          <p:cNvSpPr txBox="1"/>
          <p:nvPr/>
        </p:nvSpPr>
        <p:spPr>
          <a:xfrm>
            <a:off x="916152" y="0"/>
            <a:ext cx="743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Sáu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11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11 </a:t>
            </a:r>
            <a:r>
              <a:rPr lang="en-US" sz="36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năm</a:t>
            </a: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2022</a:t>
            </a:r>
            <a:endParaRPr lang="en-US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 bảo vệ 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 t="28950" r="6635" b="34109"/>
          <a:stretch/>
        </p:blipFill>
        <p:spPr bwMode="auto">
          <a:xfrm>
            <a:off x="152400" y="34636"/>
            <a:ext cx="4572000" cy="4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1657350"/>
            <a:ext cx="1828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4915" r="52527"/>
          <a:stretch/>
        </p:blipFill>
        <p:spPr bwMode="auto">
          <a:xfrm>
            <a:off x="133348" y="514350"/>
            <a:ext cx="459105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cô công nhân công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64915" r="6636"/>
          <a:stretch/>
        </p:blipFill>
        <p:spPr bwMode="auto">
          <a:xfrm>
            <a:off x="152400" y="103908"/>
            <a:ext cx="4572000" cy="44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031" y="590550"/>
            <a:ext cx="72699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7031" y="1657350"/>
            <a:ext cx="7368769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Người điều khiển giao thông có nhiệm vụ chỉ huy, điều khiển giao thông, phân luồng, phân tuyến, phòng ngừa và giải quyết ùn tắc giao thông,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đảm bảo trật tự và an toàn giao thông.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4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000" y="285750"/>
            <a:ext cx="7543800" cy="3810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97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33350"/>
            <a:ext cx="60198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4457700" cy="3551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433945"/>
            <a:ext cx="4499264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550"/>
            <a:ext cx="9144000" cy="4857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57200" y="361950"/>
            <a:ext cx="7924800" cy="2743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6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0" y="3714750"/>
            <a:ext cx="7543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3638550"/>
            <a:ext cx="8305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3867150"/>
            <a:ext cx="8686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92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527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6150"/>
            <a:ext cx="9144000" cy="16573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1327" r="3749" b="4323"/>
          <a:stretch/>
        </p:blipFill>
        <p:spPr bwMode="auto">
          <a:xfrm>
            <a:off x="152400" y="1"/>
            <a:ext cx="8915400" cy="33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trời.Nếu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3105150"/>
            <a:ext cx="6705600" cy="2038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3714750"/>
            <a:ext cx="7374082" cy="1276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59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2700" y="3062287"/>
            <a:ext cx="91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dirty="0"/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04800" y="361950"/>
            <a:ext cx="8382000" cy="2590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bài học các em đã 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Biết một số hiệu lệnh cơ bản của người điều khiển giao thông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Tuân thủ hiệu lệnh của người điều khiển giao thông khi tham gia giao thông 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647700"/>
            <a:ext cx="70866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76350"/>
            <a:ext cx="6781800" cy="106680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2736273"/>
            <a:ext cx="50292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2743200"/>
            <a:ext cx="47244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2228850"/>
          </a:xfrm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2.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40005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32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"/>
            <a:ext cx="7010400" cy="742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303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29829" r="6636"/>
          <a:stretch/>
        </p:blipFill>
        <p:spPr bwMode="auto">
          <a:xfrm>
            <a:off x="133348" y="1352550"/>
            <a:ext cx="885825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14300"/>
            <a:ext cx="8534400" cy="1238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21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3311" r="53349" b="37787"/>
          <a:stretch/>
        </p:blipFill>
        <p:spPr bwMode="auto">
          <a:xfrm>
            <a:off x="143740" y="133350"/>
            <a:ext cx="45806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Cảnh sát giao thông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1581150"/>
            <a:ext cx="2438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622</Words>
  <Application>Microsoft Office PowerPoint</Application>
  <PresentationFormat>On-screen Show (16:9)</PresentationFormat>
  <Paragraphs>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 Những việc cần làm trước khi điều khiển xe đạp </vt:lpstr>
      <vt:lpstr>Khi dừng, đỗ xe chúng ta phải làm như thế nào ?</vt:lpstr>
      <vt:lpstr>Kể tên một số hành vi đi xe đạp không an toàn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2020-11-15T13:20:24Z</dcterms:created>
  <dcterms:modified xsi:type="dcterms:W3CDTF">2022-11-01T07:15:00Z</dcterms:modified>
</cp:coreProperties>
</file>