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57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6D264-1A5B-4311-A1C8-D7F168967C3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70A6F-9469-4207-AD99-CC1D416A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6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2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8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2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4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8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7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8F8D-52C0-4585-86AC-0788C2A3ED0E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B027-AA61-457F-84F4-CC1541B8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5" y="416364"/>
            <a:ext cx="3135467" cy="861774"/>
            <a:chOff x="8422160" y="1437760"/>
            <a:chExt cx="3811755" cy="1047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50414" y="1437760"/>
              <a:ext cx="1783501" cy="104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7" y="1868748"/>
            <a:ext cx="3122385" cy="861774"/>
            <a:chOff x="8422168" y="2761738"/>
            <a:chExt cx="3795849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434517" y="2761738"/>
              <a:ext cx="1783500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36%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301"/>
            <a:ext cx="3192107" cy="861774"/>
            <a:chOff x="8422168" y="3722373"/>
            <a:chExt cx="3880610" cy="10476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324402" y="3722373"/>
              <a:ext cx="1978376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0,9%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1" y="4823121"/>
            <a:ext cx="3063255" cy="802647"/>
            <a:chOff x="8469285" y="4649180"/>
            <a:chExt cx="3723973" cy="9757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565656" y="4649180"/>
              <a:ext cx="1627602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90%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531" y="2193400"/>
              <a:ext cx="518427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5A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40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36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5" y="1064074"/>
              <a:ext cx="4924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98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306525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4576074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16308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1770525"/>
            <a:ext cx="3240205" cy="1015663"/>
            <a:chOff x="8422160" y="1391669"/>
            <a:chExt cx="3939085" cy="12347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265943" y="1391669"/>
              <a:ext cx="2095302" cy="12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1" y="3263156"/>
            <a:ext cx="3240191" cy="1015663"/>
            <a:chOff x="8422168" y="2764573"/>
            <a:chExt cx="3939068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265934" y="2764573"/>
              <a:ext cx="2095302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75%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4682685"/>
            <a:ext cx="3240190" cy="1015663"/>
            <a:chOff x="8422168" y="3608475"/>
            <a:chExt cx="3939064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265931" y="3608475"/>
              <a:ext cx="2095301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59664" y="2425980"/>
              <a:ext cx="528440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200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quýt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cam.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quýt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016108" y="1064074"/>
              <a:ext cx="8002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0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4" y="260260"/>
            <a:ext cx="2852118" cy="1016365"/>
            <a:chOff x="8422161" y="1247985"/>
            <a:chExt cx="3467291" cy="12355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1" y="1622431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81155" y="1247985"/>
              <a:ext cx="1108297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749626"/>
            <a:ext cx="3134105" cy="1015663"/>
            <a:chOff x="8422168" y="2616920"/>
            <a:chExt cx="3810099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422420" y="2616920"/>
              <a:ext cx="1809847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0,11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18481"/>
            <a:ext cx="3275008" cy="1015663"/>
            <a:chOff x="8422167" y="3642359"/>
            <a:chExt cx="3981391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7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359862" y="3642359"/>
              <a:ext cx="2043696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1100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0" y="4755080"/>
            <a:ext cx="3082667" cy="1015663"/>
            <a:chOff x="8469285" y="4566464"/>
            <a:chExt cx="3747571" cy="123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40856" y="4566464"/>
              <a:ext cx="1576000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093732" y="145863"/>
            <a:ext cx="5992749" cy="5532547"/>
            <a:chOff x="2093732" y="145863"/>
            <a:chExt cx="59927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93732" y="2257457"/>
              <a:ext cx="57871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 : 1,5 =</a:t>
              </a:r>
            </a:p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5" y="1064074"/>
              <a:ext cx="4924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9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9" y="352719"/>
            <a:ext cx="3069034" cy="1015663"/>
            <a:chOff x="8422160" y="1360387"/>
            <a:chExt cx="3730993" cy="12347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759403" y="1360387"/>
              <a:ext cx="1393750" cy="12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2,5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4" y="1818251"/>
            <a:ext cx="2972844" cy="1015663"/>
            <a:chOff x="8422168" y="2700348"/>
            <a:chExt cx="3614055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876325" y="2700348"/>
              <a:ext cx="1159898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278856"/>
            <a:ext cx="3266991" cy="1015663"/>
            <a:chOff x="8422168" y="3594185"/>
            <a:chExt cx="3971647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532366" y="3594185"/>
              <a:ext cx="1861449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0,25</a:t>
              </a:r>
              <a:endParaRPr lang="vi-VN" sz="6000" b="1" dirty="0">
                <a:solidFill>
                  <a:srgbClr val="D834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4" y="4755080"/>
            <a:ext cx="3165224" cy="1015663"/>
            <a:chOff x="8469285" y="4566458"/>
            <a:chExt cx="3847939" cy="12347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89620" y="4566458"/>
              <a:ext cx="1627604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025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64312" y="2837414"/>
              <a:ext cx="488651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2,125 : 8,5 =</a:t>
              </a:r>
            </a:p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7" y="1064074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1" y="260259"/>
            <a:ext cx="3310417" cy="1016364"/>
            <a:chOff x="8422160" y="1247985"/>
            <a:chExt cx="4024442" cy="12355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351300" y="1247985"/>
              <a:ext cx="2095302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9800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7" y="1706933"/>
            <a:ext cx="3290681" cy="1015663"/>
            <a:chOff x="8422168" y="2565018"/>
            <a:chExt cx="4000446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561165" y="2565018"/>
              <a:ext cx="1861449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0,98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281370"/>
            <a:ext cx="3542848" cy="1015663"/>
            <a:chOff x="8422168" y="3597243"/>
            <a:chExt cx="4307002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00020" y="3597243"/>
              <a:ext cx="2329150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0,098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682118"/>
            <a:ext cx="3735224" cy="1015663"/>
            <a:chOff x="8469285" y="4477765"/>
            <a:chExt cx="4540881" cy="12347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213309" y="4477765"/>
              <a:ext cx="2796857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0,0098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89134" y="2422465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9,8 : 1000 =</a:t>
              </a:r>
            </a:p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5" y="1064074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8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80" y="287935"/>
            <a:ext cx="3559512" cy="1015663"/>
            <a:chOff x="8422160" y="1281631"/>
            <a:chExt cx="4327262" cy="12347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52570" y="1281631"/>
              <a:ext cx="2796852" cy="12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0,5287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2" y="1723395"/>
            <a:ext cx="3475674" cy="1015663"/>
            <a:chOff x="8422168" y="2585031"/>
            <a:chExt cx="4225341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66159" y="2585031"/>
              <a:ext cx="2481350" cy="123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5287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1" y="3281370"/>
            <a:ext cx="3449348" cy="1015663"/>
            <a:chOff x="8422168" y="3597243"/>
            <a:chExt cx="4193338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286355" y="3597243"/>
              <a:ext cx="2329151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5,287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6" y="4755080"/>
            <a:ext cx="3695140" cy="1015663"/>
            <a:chOff x="8469285" y="4566461"/>
            <a:chExt cx="4492152" cy="12347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30729" y="4566461"/>
              <a:ext cx="3030708" cy="123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528700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04151" y="2964541"/>
              <a:ext cx="48865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52,87 x 100 = </a:t>
              </a:r>
            </a:p>
            <a:p>
              <a:pPr algn="ctr"/>
              <a:r>
                <a:rPr lang="en-US" sz="48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7" y="1064074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2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361106"/>
            <a:ext cx="3367815" cy="938719"/>
            <a:chOff x="8422160" y="1370583"/>
            <a:chExt cx="4094219" cy="114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148251" y="1370583"/>
              <a:ext cx="2368128" cy="114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12367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4" y="1844168"/>
            <a:ext cx="3557944" cy="938719"/>
            <a:chOff x="8422168" y="2731855"/>
            <a:chExt cx="4325356" cy="11411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65035" y="2731855"/>
              <a:ext cx="2582489" cy="1141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12,367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2" y="3320492"/>
            <a:ext cx="3510779" cy="938719"/>
            <a:chOff x="8422168" y="3644802"/>
            <a:chExt cx="4268019" cy="1141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107698" y="3644802"/>
              <a:ext cx="2582489" cy="114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1236,7</a:t>
              </a:r>
              <a:endParaRPr lang="vi-VN" sz="5500" b="1" dirty="0">
                <a:solidFill>
                  <a:srgbClr val="D834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739691"/>
            <a:ext cx="3687122" cy="938719"/>
            <a:chOff x="8469285" y="4547751"/>
            <a:chExt cx="4482404" cy="11411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40469" y="4547751"/>
              <a:ext cx="3011220" cy="114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12367,0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086216" y="145863"/>
            <a:ext cx="6000265" cy="5532547"/>
            <a:chOff x="2086216" y="145863"/>
            <a:chExt cx="6000265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86216" y="3128592"/>
              <a:ext cx="574375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3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123,67 : 0,1 = </a:t>
              </a:r>
            </a:p>
            <a:p>
              <a:pPr algn="ctr"/>
              <a:r>
                <a:rPr lang="en-US" sz="53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7" y="1064074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6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5" y="348280"/>
            <a:ext cx="3015158" cy="938719"/>
            <a:chOff x="8422160" y="1354992"/>
            <a:chExt cx="3665498" cy="11411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576983" y="1354992"/>
              <a:ext cx="1510675" cy="1141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982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79" y="1768756"/>
            <a:ext cx="3510781" cy="938719"/>
            <a:chOff x="8422168" y="2640177"/>
            <a:chExt cx="4268023" cy="11411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07700" y="2640177"/>
              <a:ext cx="2582491" cy="1141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0,0982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2" y="3319842"/>
            <a:ext cx="3687110" cy="938719"/>
            <a:chOff x="8422168" y="3644013"/>
            <a:chExt cx="4482382" cy="11411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893335" y="3644013"/>
              <a:ext cx="3011215" cy="1141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0,00982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3" y="4739691"/>
            <a:ext cx="3510796" cy="938719"/>
            <a:chOff x="8469285" y="4547754"/>
            <a:chExt cx="4268047" cy="11411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54838" y="4547754"/>
              <a:ext cx="2582494" cy="1141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9,8200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34999" y="2813281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9,82 x 0,01 = … 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249113" y="1027133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80" y="352719"/>
            <a:ext cx="3453755" cy="1015663"/>
            <a:chOff x="8422160" y="1360387"/>
            <a:chExt cx="4198694" cy="12347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291702" y="1360387"/>
              <a:ext cx="2329152" cy="123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2,8%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5" y="1818251"/>
            <a:ext cx="3646106" cy="1015663"/>
            <a:chOff x="8422168" y="2700348"/>
            <a:chExt cx="4432532" cy="1234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57849" y="2700348"/>
              <a:ext cx="2796851" cy="123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0,28%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3" y="3278856"/>
            <a:ext cx="3363172" cy="1015663"/>
            <a:chOff x="8422168" y="3594185"/>
            <a:chExt cx="4088574" cy="123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415440" y="3594185"/>
              <a:ext cx="2095302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28%</a:t>
              </a:r>
              <a:endParaRPr lang="vi-VN" sz="6000" b="1" dirty="0">
                <a:solidFill>
                  <a:srgbClr val="D8344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2" y="4755080"/>
            <a:ext cx="3742305" cy="1015663"/>
            <a:chOff x="8469285" y="4566458"/>
            <a:chExt cx="4549493" cy="12347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88067" y="4566458"/>
              <a:ext cx="3030711" cy="1234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2800%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38692" y="2771485"/>
                  <a:ext cx="4886511" cy="1679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0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800" b="1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𝟐𝟖</m:t>
                            </m:r>
                          </m:num>
                          <m:den>
                            <m:r>
                              <a:rPr lang="en-GB" sz="4800" b="1" i="1" kern="1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𝟏𝟎𝟎</m:t>
                            </m:r>
                          </m:den>
                        </m:f>
                        <m:r>
                          <a:rPr lang="en-GB" sz="4800" b="1" i="1" kern="1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=…</m:t>
                        </m:r>
                      </m:oMath>
                    </m:oMathPara>
                  </a14:m>
                  <a:endParaRPr lang="en-US" sz="4800" b="1" kern="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692" y="2771485"/>
                  <a:ext cx="4886511" cy="167975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7" y="1064074"/>
              <a:ext cx="49244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800" b="1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4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5" y="416364"/>
            <a:ext cx="3375917" cy="861774"/>
            <a:chOff x="8422160" y="1437760"/>
            <a:chExt cx="4104068" cy="1047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158100" y="1437760"/>
              <a:ext cx="2368128" cy="1047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12,5%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7" y="1868748"/>
            <a:ext cx="3122385" cy="861774"/>
            <a:chOff x="8422168" y="2761738"/>
            <a:chExt cx="3795849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434518" y="2761738"/>
              <a:ext cx="1783499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45%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301"/>
            <a:ext cx="3192106" cy="861774"/>
            <a:chOff x="8422168" y="3722373"/>
            <a:chExt cx="3880609" cy="10476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324402" y="3722373"/>
              <a:ext cx="1978375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0,8%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1" y="4823121"/>
            <a:ext cx="3063256" cy="802647"/>
            <a:chOff x="8469285" y="4649180"/>
            <a:chExt cx="3723974" cy="9757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565656" y="4649180"/>
              <a:ext cx="1627603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80%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56239" y="2828835"/>
              <a:ext cx="51842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3600" b="1" dirty="0" err="1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69995" y="1064074"/>
              <a:ext cx="4924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174</Words>
  <Application>Microsoft Office PowerPoint</Application>
  <PresentationFormat>Widescreen</PresentationFormat>
  <Paragraphs>75</Paragraphs>
  <Slides>12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Nguyen Huy Thien Tho</cp:lastModifiedBy>
  <cp:revision>26</cp:revision>
  <dcterms:created xsi:type="dcterms:W3CDTF">2023-10-26T03:23:09Z</dcterms:created>
  <dcterms:modified xsi:type="dcterms:W3CDTF">2023-12-16T02:08:17Z</dcterms:modified>
</cp:coreProperties>
</file>