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61" r:id="rId3"/>
    <p:sldId id="259" r:id="rId4"/>
    <p:sldId id="266" r:id="rId5"/>
    <p:sldId id="264" r:id="rId6"/>
    <p:sldId id="283" r:id="rId7"/>
    <p:sldId id="262" r:id="rId8"/>
    <p:sldId id="269" r:id="rId9"/>
    <p:sldId id="258" r:id="rId10"/>
    <p:sldId id="284" r:id="rId11"/>
    <p:sldId id="267" r:id="rId12"/>
    <p:sldId id="274" r:id="rId13"/>
    <p:sldId id="285" r:id="rId14"/>
    <p:sldId id="286" r:id="rId15"/>
    <p:sldId id="287" r:id="rId16"/>
    <p:sldId id="260" r:id="rId17"/>
    <p:sldId id="276" r:id="rId18"/>
    <p:sldId id="278" r:id="rId19"/>
    <p:sldId id="279" r:id="rId20"/>
    <p:sldId id="280" r:id="rId21"/>
    <p:sldId id="281" r:id="rId22"/>
    <p:sldId id="28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FF"/>
    <a:srgbClr val="66FF66"/>
    <a:srgbClr val="FF0066"/>
    <a:srgbClr val="FF99CC"/>
    <a:srgbClr val="FFCC66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83209" autoAdjust="0"/>
  </p:normalViewPr>
  <p:slideViewPr>
    <p:cSldViewPr snapToGrid="0">
      <p:cViewPr varScale="1">
        <p:scale>
          <a:sx n="68" d="100"/>
          <a:sy n="68" d="100"/>
        </p:scale>
        <p:origin x="6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7C482B-AA7B-437A-99FA-C67A38265722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0F8F34-58E6-4D09-9D3D-24FB35F9D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40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0F8F34-58E6-4D09-9D3D-24FB35F9DEE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910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0F8F34-58E6-4D09-9D3D-24FB35F9DE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590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0F8F34-58E6-4D09-9D3D-24FB35F9DE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761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0F8F34-58E6-4D09-9D3D-24FB35F9DE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595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039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347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4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035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029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788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50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57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7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903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AAD76-2838-4A99-961B-76284A09F3AA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B6964-637F-4D8B-A7F5-AEB3AF9B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1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44FC9D8D-91AA-476C-9E4B-F74AF69EB5A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850204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857963" y="672148"/>
            <a:ext cx="3937819" cy="3746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4CC27F1-CB41-C0FA-79FF-50A6FEA747C3}"/>
              </a:ext>
            </a:extLst>
          </p:cNvPr>
          <p:cNvGrpSpPr/>
          <p:nvPr/>
        </p:nvGrpSpPr>
        <p:grpSpPr>
          <a:xfrm>
            <a:off x="5093542" y="76080"/>
            <a:ext cx="8804789" cy="1900222"/>
            <a:chOff x="2941084" y="292595"/>
            <a:chExt cx="6309828" cy="190022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0D1B873-F040-A745-EDFC-C175F496F059}"/>
                </a:ext>
              </a:extLst>
            </p:cNvPr>
            <p:cNvSpPr txBox="1"/>
            <p:nvPr/>
          </p:nvSpPr>
          <p:spPr>
            <a:xfrm>
              <a:off x="2941085" y="292595"/>
              <a:ext cx="630982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Tiếng</a:t>
              </a:r>
              <a:r>
                <a:rPr lang="en-US" sz="115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 </a:t>
              </a:r>
              <a:r>
                <a:rPr lang="en-US" sz="115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việt</a:t>
              </a:r>
              <a:endParaRPr lang="en-US" sz="11500" b="1" dirty="0">
                <a:ln w="1905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F9460F8-EA8D-4E8B-7739-6C380EA8610C}"/>
                </a:ext>
              </a:extLst>
            </p:cNvPr>
            <p:cNvSpPr txBox="1"/>
            <p:nvPr/>
          </p:nvSpPr>
          <p:spPr>
            <a:xfrm>
              <a:off x="2941084" y="330769"/>
              <a:ext cx="630982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Tiếng</a:t>
              </a:r>
              <a:r>
                <a:rPr lang="en-US" sz="115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 </a:t>
              </a:r>
              <a:r>
                <a:rPr lang="en-US" sz="115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việt</a:t>
              </a:r>
              <a:endPara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EE28888-5DF0-AAB6-C546-6ECC27BEB058}"/>
              </a:ext>
            </a:extLst>
          </p:cNvPr>
          <p:cNvGrpSpPr/>
          <p:nvPr/>
        </p:nvGrpSpPr>
        <p:grpSpPr>
          <a:xfrm>
            <a:off x="4905591" y="1913755"/>
            <a:ext cx="8804786" cy="1200330"/>
            <a:chOff x="618563" y="1206791"/>
            <a:chExt cx="4675808" cy="162277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F875F1B-F7C4-BD62-5848-DD0F3C8345B2}"/>
                </a:ext>
              </a:extLst>
            </p:cNvPr>
            <p:cNvSpPr txBox="1"/>
            <p:nvPr/>
          </p:nvSpPr>
          <p:spPr>
            <a:xfrm>
              <a:off x="660689" y="1206792"/>
              <a:ext cx="4633682" cy="16227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2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Kể</a:t>
              </a:r>
              <a:r>
                <a:rPr lang="en-US" sz="72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2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chuyện</a:t>
              </a:r>
              <a:endParaRPr lang="en-US" sz="7200" b="1" dirty="0">
                <a:ln w="190500">
                  <a:solidFill>
                    <a:schemeClr val="bg1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6C1B59F-712C-C82A-312E-2373C0146A2B}"/>
                </a:ext>
              </a:extLst>
            </p:cNvPr>
            <p:cNvSpPr txBox="1"/>
            <p:nvPr/>
          </p:nvSpPr>
          <p:spPr>
            <a:xfrm>
              <a:off x="618563" y="1206791"/>
              <a:ext cx="4633682" cy="16227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2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00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K</a:t>
              </a:r>
              <a:r>
                <a:rPr lang="en-US" sz="72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ể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2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72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72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u</a:t>
              </a:r>
              <a:r>
                <a:rPr lang="en-US" sz="72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y</a:t>
              </a:r>
              <a:r>
                <a:rPr lang="en-US" sz="72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72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endPara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59138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ón quà tặng cha-Kể chuyện lớp 3-Tiếng việt lớp 3_Chân trời sáng tạo">
            <a:hlinkClick r:id="" action="ppaction://media"/>
            <a:extLst>
              <a:ext uri="{FF2B5EF4-FFF2-40B4-BE49-F238E27FC236}">
                <a16:creationId xmlns:a16="http://schemas.microsoft.com/office/drawing/2014/main" id="{7636FD55-B8C7-4CC0-89F8-6967C1A407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974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2">
            <a:extLst>
              <a:ext uri="{FF2B5EF4-FFF2-40B4-BE49-F238E27FC236}">
                <a16:creationId xmlns:a16="http://schemas.microsoft.com/office/drawing/2014/main" id="{7AF28AA5-0615-C7B1-E539-5BE2D4900AFB}"/>
              </a:ext>
            </a:extLst>
          </p:cNvPr>
          <p:cNvGrpSpPr/>
          <p:nvPr/>
        </p:nvGrpSpPr>
        <p:grpSpPr>
          <a:xfrm>
            <a:off x="309716" y="162724"/>
            <a:ext cx="5410200" cy="2438400"/>
            <a:chOff x="3665215" y="980369"/>
            <a:chExt cx="4686676" cy="2814110"/>
          </a:xfrm>
        </p:grpSpPr>
        <p:sp>
          <p:nvSpPr>
            <p:cNvPr id="12" name="Freeform: Shape 23">
              <a:extLst>
                <a:ext uri="{FF2B5EF4-FFF2-40B4-BE49-F238E27FC236}">
                  <a16:creationId xmlns:a16="http://schemas.microsoft.com/office/drawing/2014/main" id="{13D5B807-F09F-676B-00EA-C66573DB80A8}"/>
                </a:ext>
              </a:extLst>
            </p:cNvPr>
            <p:cNvSpPr/>
            <p:nvPr/>
          </p:nvSpPr>
          <p:spPr>
            <a:xfrm>
              <a:off x="3870671" y="1167294"/>
              <a:ext cx="4481220" cy="2627185"/>
            </a:xfrm>
            <a:custGeom>
              <a:avLst/>
              <a:gdLst>
                <a:gd name="connsiteX0" fmla="*/ 2510832 w 4481220"/>
                <a:gd name="connsiteY0" fmla="*/ 0 h 2627185"/>
                <a:gd name="connsiteX1" fmla="*/ 2447594 w 4481220"/>
                <a:gd name="connsiteY1" fmla="*/ 3720 h 2627185"/>
                <a:gd name="connsiteX2" fmla="*/ 2297867 w 4481220"/>
                <a:gd name="connsiteY2" fmla="*/ 44639 h 2627185"/>
                <a:gd name="connsiteX3" fmla="*/ 2296937 w 4481220"/>
                <a:gd name="connsiteY3" fmla="*/ 44639 h 2627185"/>
                <a:gd name="connsiteX4" fmla="*/ 2296007 w 4481220"/>
                <a:gd name="connsiteY4" fmla="*/ 44639 h 2627185"/>
                <a:gd name="connsiteX5" fmla="*/ 2295077 w 4481220"/>
                <a:gd name="connsiteY5" fmla="*/ 44639 h 2627185"/>
                <a:gd name="connsiteX6" fmla="*/ 2296007 w 4481220"/>
                <a:gd name="connsiteY6" fmla="*/ 44639 h 2627185"/>
                <a:gd name="connsiteX7" fmla="*/ 2145351 w 4481220"/>
                <a:gd name="connsiteY7" fmla="*/ 132987 h 2627185"/>
                <a:gd name="connsiteX8" fmla="*/ 2028173 w 4481220"/>
                <a:gd name="connsiteY8" fmla="*/ 249234 h 2627185"/>
                <a:gd name="connsiteX9" fmla="*/ 1998414 w 4481220"/>
                <a:gd name="connsiteY9" fmla="*/ 292013 h 2627185"/>
                <a:gd name="connsiteX10" fmla="*/ 1989114 w 4481220"/>
                <a:gd name="connsiteY10" fmla="*/ 311542 h 2627185"/>
                <a:gd name="connsiteX11" fmla="*/ 1979815 w 4481220"/>
                <a:gd name="connsiteY11" fmla="*/ 314332 h 2627185"/>
                <a:gd name="connsiteX12" fmla="*/ 1963075 w 4481220"/>
                <a:gd name="connsiteY12" fmla="*/ 305032 h 2627185"/>
                <a:gd name="connsiteX13" fmla="*/ 1957495 w 4481220"/>
                <a:gd name="connsiteY13" fmla="*/ 296663 h 2627185"/>
                <a:gd name="connsiteX14" fmla="*/ 1954706 w 4481220"/>
                <a:gd name="connsiteY14" fmla="*/ 292943 h 2627185"/>
                <a:gd name="connsiteX15" fmla="*/ 1948196 w 4481220"/>
                <a:gd name="connsiteY15" fmla="*/ 282713 h 2627185"/>
                <a:gd name="connsiteX16" fmla="*/ 1942615 w 4481220"/>
                <a:gd name="connsiteY16" fmla="*/ 273413 h 2627185"/>
                <a:gd name="connsiteX17" fmla="*/ 1940756 w 4481220"/>
                <a:gd name="connsiteY17" fmla="*/ 271553 h 2627185"/>
                <a:gd name="connsiteX18" fmla="*/ 1935176 w 4481220"/>
                <a:gd name="connsiteY18" fmla="*/ 262254 h 2627185"/>
                <a:gd name="connsiteX19" fmla="*/ 1909136 w 4481220"/>
                <a:gd name="connsiteY19" fmla="*/ 224124 h 2627185"/>
                <a:gd name="connsiteX20" fmla="*/ 1829159 w 4481220"/>
                <a:gd name="connsiteY20" fmla="*/ 146006 h 2627185"/>
                <a:gd name="connsiteX21" fmla="*/ 1704542 w 4481220"/>
                <a:gd name="connsiteY21" fmla="*/ 74398 h 2627185"/>
                <a:gd name="connsiteX22" fmla="*/ 1542725 w 4481220"/>
                <a:gd name="connsiteY22" fmla="*/ 30689 h 2627185"/>
                <a:gd name="connsiteX23" fmla="*/ 1544585 w 4481220"/>
                <a:gd name="connsiteY23" fmla="*/ 31619 h 2627185"/>
                <a:gd name="connsiteX24" fmla="*/ 1460887 w 4481220"/>
                <a:gd name="connsiteY24" fmla="*/ 26039 h 2627185"/>
                <a:gd name="connsiteX25" fmla="*/ 1378120 w 4481220"/>
                <a:gd name="connsiteY25" fmla="*/ 31619 h 2627185"/>
                <a:gd name="connsiteX26" fmla="*/ 1234903 w 4481220"/>
                <a:gd name="connsiteY26" fmla="*/ 69748 h 2627185"/>
                <a:gd name="connsiteX27" fmla="*/ 1137255 w 4481220"/>
                <a:gd name="connsiteY27" fmla="*/ 126477 h 2627185"/>
                <a:gd name="connsiteX28" fmla="*/ 1066577 w 4481220"/>
                <a:gd name="connsiteY28" fmla="*/ 196225 h 2627185"/>
                <a:gd name="connsiteX29" fmla="*/ 1016358 w 4481220"/>
                <a:gd name="connsiteY29" fmla="*/ 281783 h 2627185"/>
                <a:gd name="connsiteX30" fmla="*/ 988459 w 4481220"/>
                <a:gd name="connsiteY30" fmla="*/ 376641 h 2627185"/>
                <a:gd name="connsiteX31" fmla="*/ 990319 w 4481220"/>
                <a:gd name="connsiteY31" fmla="*/ 379431 h 2627185"/>
                <a:gd name="connsiteX32" fmla="*/ 992179 w 4481220"/>
                <a:gd name="connsiteY32" fmla="*/ 392450 h 2627185"/>
                <a:gd name="connsiteX33" fmla="*/ 983809 w 4481220"/>
                <a:gd name="connsiteY33" fmla="*/ 402680 h 2627185"/>
                <a:gd name="connsiteX34" fmla="*/ 974509 w 4481220"/>
                <a:gd name="connsiteY34" fmla="*/ 405470 h 2627185"/>
                <a:gd name="connsiteX35" fmla="*/ 962420 w 4481220"/>
                <a:gd name="connsiteY35" fmla="*/ 400820 h 2627185"/>
                <a:gd name="connsiteX36" fmla="*/ 917781 w 4481220"/>
                <a:gd name="connsiteY36" fmla="*/ 358971 h 2627185"/>
                <a:gd name="connsiteX37" fmla="*/ 852682 w 4481220"/>
                <a:gd name="connsiteY37" fmla="*/ 320842 h 2627185"/>
                <a:gd name="connsiteX38" fmla="*/ 780144 w 4481220"/>
                <a:gd name="connsiteY38" fmla="*/ 301313 h 2627185"/>
                <a:gd name="connsiteX39" fmla="*/ 737365 w 4481220"/>
                <a:gd name="connsiteY39" fmla="*/ 298523 h 2627185"/>
                <a:gd name="connsiteX40" fmla="*/ 689936 w 4481220"/>
                <a:gd name="connsiteY40" fmla="*/ 301313 h 2627185"/>
                <a:gd name="connsiteX41" fmla="*/ 587639 w 4481220"/>
                <a:gd name="connsiteY41" fmla="*/ 329212 h 2627185"/>
                <a:gd name="connsiteX42" fmla="*/ 499291 w 4481220"/>
                <a:gd name="connsiteY42" fmla="*/ 380361 h 2627185"/>
                <a:gd name="connsiteX43" fmla="*/ 438843 w 4481220"/>
                <a:gd name="connsiteY43" fmla="*/ 439879 h 2627185"/>
                <a:gd name="connsiteX44" fmla="*/ 395134 w 4481220"/>
                <a:gd name="connsiteY44" fmla="*/ 514277 h 2627185"/>
                <a:gd name="connsiteX45" fmla="*/ 369094 w 4481220"/>
                <a:gd name="connsiteY45" fmla="*/ 610065 h 2627185"/>
                <a:gd name="connsiteX46" fmla="*/ 370024 w 4481220"/>
                <a:gd name="connsiteY46" fmla="*/ 723522 h 2627185"/>
                <a:gd name="connsiteX47" fmla="*/ 405363 w 4481220"/>
                <a:gd name="connsiteY47" fmla="*/ 854649 h 2627185"/>
                <a:gd name="connsiteX48" fmla="*/ 405363 w 4481220"/>
                <a:gd name="connsiteY48" fmla="*/ 855579 h 2627185"/>
                <a:gd name="connsiteX49" fmla="*/ 426753 w 4481220"/>
                <a:gd name="connsiteY49" fmla="*/ 900218 h 2627185"/>
                <a:gd name="connsiteX50" fmla="*/ 434193 w 4481220"/>
                <a:gd name="connsiteY50" fmla="*/ 903938 h 2627185"/>
                <a:gd name="connsiteX51" fmla="*/ 443492 w 4481220"/>
                <a:gd name="connsiteY51" fmla="*/ 916028 h 2627185"/>
                <a:gd name="connsiteX52" fmla="*/ 441633 w 4481220"/>
                <a:gd name="connsiteY52" fmla="*/ 931837 h 2627185"/>
                <a:gd name="connsiteX53" fmla="*/ 436983 w 4481220"/>
                <a:gd name="connsiteY53" fmla="*/ 937417 h 2627185"/>
                <a:gd name="connsiteX54" fmla="*/ 433263 w 4481220"/>
                <a:gd name="connsiteY54" fmla="*/ 941137 h 2627185"/>
                <a:gd name="connsiteX55" fmla="*/ 425823 w 4481220"/>
                <a:gd name="connsiteY55" fmla="*/ 942997 h 2627185"/>
                <a:gd name="connsiteX56" fmla="*/ 419313 w 4481220"/>
                <a:gd name="connsiteY56" fmla="*/ 941137 h 2627185"/>
                <a:gd name="connsiteX57" fmla="*/ 413733 w 4481220"/>
                <a:gd name="connsiteY57" fmla="*/ 940207 h 2627185"/>
                <a:gd name="connsiteX58" fmla="*/ 370024 w 4481220"/>
                <a:gd name="connsiteY58" fmla="*/ 932767 h 2627185"/>
                <a:gd name="connsiteX59" fmla="*/ 329105 w 4481220"/>
                <a:gd name="connsiteY59" fmla="*/ 929977 h 2627185"/>
                <a:gd name="connsiteX60" fmla="*/ 294696 w 4481220"/>
                <a:gd name="connsiteY60" fmla="*/ 931837 h 2627185"/>
                <a:gd name="connsiteX61" fmla="*/ 227738 w 4481220"/>
                <a:gd name="connsiteY61" fmla="*/ 950437 h 2627185"/>
                <a:gd name="connsiteX62" fmla="*/ 162640 w 4481220"/>
                <a:gd name="connsiteY62" fmla="*/ 988566 h 2627185"/>
                <a:gd name="connsiteX63" fmla="*/ 98471 w 4481220"/>
                <a:gd name="connsiteY63" fmla="*/ 1053664 h 2627185"/>
                <a:gd name="connsiteX64" fmla="*/ 39882 w 4481220"/>
                <a:gd name="connsiteY64" fmla="*/ 1155032 h 2627185"/>
                <a:gd name="connsiteX65" fmla="*/ 3613 w 4481220"/>
                <a:gd name="connsiteY65" fmla="*/ 1286159 h 2627185"/>
                <a:gd name="connsiteX66" fmla="*/ 2683 w 4481220"/>
                <a:gd name="connsiteY66" fmla="*/ 1401476 h 2627185"/>
                <a:gd name="connsiteX67" fmla="*/ 27793 w 4481220"/>
                <a:gd name="connsiteY67" fmla="*/ 1498193 h 2627185"/>
                <a:gd name="connsiteX68" fmla="*/ 68712 w 4481220"/>
                <a:gd name="connsiteY68" fmla="*/ 1567942 h 2627185"/>
                <a:gd name="connsiteX69" fmla="*/ 124510 w 4481220"/>
                <a:gd name="connsiteY69" fmla="*/ 1623740 h 2627185"/>
                <a:gd name="connsiteX70" fmla="*/ 197049 w 4481220"/>
                <a:gd name="connsiteY70" fmla="*/ 1665589 h 2627185"/>
                <a:gd name="connsiteX71" fmla="*/ 210068 w 4481220"/>
                <a:gd name="connsiteY71" fmla="*/ 1670239 h 2627185"/>
                <a:gd name="connsiteX72" fmla="*/ 220298 w 4481220"/>
                <a:gd name="connsiteY72" fmla="*/ 1677679 h 2627185"/>
                <a:gd name="connsiteX73" fmla="*/ 222158 w 4481220"/>
                <a:gd name="connsiteY73" fmla="*/ 1690699 h 2627185"/>
                <a:gd name="connsiteX74" fmla="*/ 220298 w 4481220"/>
                <a:gd name="connsiteY74" fmla="*/ 1695349 h 2627185"/>
                <a:gd name="connsiteX75" fmla="*/ 216578 w 4481220"/>
                <a:gd name="connsiteY75" fmla="*/ 1701858 h 2627185"/>
                <a:gd name="connsiteX76" fmla="*/ 202628 w 4481220"/>
                <a:gd name="connsiteY76" fmla="*/ 1718598 h 2627185"/>
                <a:gd name="connsiteX77" fmla="*/ 165429 w 4481220"/>
                <a:gd name="connsiteY77" fmla="*/ 1782766 h 2627185"/>
                <a:gd name="connsiteX78" fmla="*/ 137530 w 4481220"/>
                <a:gd name="connsiteY78" fmla="*/ 1887854 h 2627185"/>
                <a:gd name="connsiteX79" fmla="*/ 138460 w 4481220"/>
                <a:gd name="connsiteY79" fmla="*/ 2029210 h 2627185"/>
                <a:gd name="connsiteX80" fmla="*/ 174729 w 4481220"/>
                <a:gd name="connsiteY80" fmla="*/ 2164987 h 2627185"/>
                <a:gd name="connsiteX81" fmla="*/ 221228 w 4481220"/>
                <a:gd name="connsiteY81" fmla="*/ 2246825 h 2627185"/>
                <a:gd name="connsiteX82" fmla="*/ 281676 w 4481220"/>
                <a:gd name="connsiteY82" fmla="*/ 2307273 h 2627185"/>
                <a:gd name="connsiteX83" fmla="*/ 386764 w 4481220"/>
                <a:gd name="connsiteY83" fmla="*/ 2367722 h 2627185"/>
                <a:gd name="connsiteX84" fmla="*/ 561600 w 4481220"/>
                <a:gd name="connsiteY84" fmla="*/ 2414221 h 2627185"/>
                <a:gd name="connsiteX85" fmla="*/ 654597 w 4481220"/>
                <a:gd name="connsiteY85" fmla="*/ 2419801 h 2627185"/>
                <a:gd name="connsiteX86" fmla="*/ 737365 w 4481220"/>
                <a:gd name="connsiteY86" fmla="*/ 2415151 h 2627185"/>
                <a:gd name="connsiteX87" fmla="*/ 858262 w 4481220"/>
                <a:gd name="connsiteY87" fmla="*/ 2383532 h 2627185"/>
                <a:gd name="connsiteX88" fmla="*/ 944750 w 4481220"/>
                <a:gd name="connsiteY88" fmla="*/ 2333313 h 2627185"/>
                <a:gd name="connsiteX89" fmla="*/ 1009848 w 4481220"/>
                <a:gd name="connsiteY89" fmla="*/ 2267285 h 2627185"/>
                <a:gd name="connsiteX90" fmla="*/ 1024728 w 4481220"/>
                <a:gd name="connsiteY90" fmla="*/ 2260775 h 2627185"/>
                <a:gd name="connsiteX91" fmla="*/ 1039608 w 4481220"/>
                <a:gd name="connsiteY91" fmla="*/ 2267285 h 2627185"/>
                <a:gd name="connsiteX92" fmla="*/ 1046118 w 4481220"/>
                <a:gd name="connsiteY92" fmla="*/ 2282164 h 2627185"/>
                <a:gd name="connsiteX93" fmla="*/ 1043328 w 4481220"/>
                <a:gd name="connsiteY93" fmla="*/ 2292394 h 2627185"/>
                <a:gd name="connsiteX94" fmla="*/ 1046118 w 4481220"/>
                <a:gd name="connsiteY94" fmla="*/ 2299834 h 2627185"/>
                <a:gd name="connsiteX95" fmla="*/ 1101916 w 4481220"/>
                <a:gd name="connsiteY95" fmla="*/ 2392831 h 2627185"/>
                <a:gd name="connsiteX96" fmla="*/ 1133535 w 4481220"/>
                <a:gd name="connsiteY96" fmla="*/ 2429101 h 2627185"/>
                <a:gd name="connsiteX97" fmla="*/ 1164225 w 4481220"/>
                <a:gd name="connsiteY97" fmla="*/ 2456070 h 2627185"/>
                <a:gd name="connsiteX98" fmla="*/ 1257223 w 4481220"/>
                <a:gd name="connsiteY98" fmla="*/ 2510009 h 2627185"/>
                <a:gd name="connsiteX99" fmla="*/ 1404159 w 4481220"/>
                <a:gd name="connsiteY99" fmla="*/ 2549068 h 2627185"/>
                <a:gd name="connsiteX100" fmla="*/ 1496226 w 4481220"/>
                <a:gd name="connsiteY100" fmla="*/ 2554647 h 2627185"/>
                <a:gd name="connsiteX101" fmla="*/ 1593874 w 4481220"/>
                <a:gd name="connsiteY101" fmla="*/ 2548137 h 2627185"/>
                <a:gd name="connsiteX102" fmla="*/ 1768710 w 4481220"/>
                <a:gd name="connsiteY102" fmla="*/ 2500709 h 2627185"/>
                <a:gd name="connsiteX103" fmla="*/ 1885887 w 4481220"/>
                <a:gd name="connsiteY103" fmla="*/ 2433750 h 2627185"/>
                <a:gd name="connsiteX104" fmla="*/ 1959355 w 4481220"/>
                <a:gd name="connsiteY104" fmla="*/ 2361212 h 2627185"/>
                <a:gd name="connsiteX105" fmla="*/ 2003994 w 4481220"/>
                <a:gd name="connsiteY105" fmla="*/ 2284024 h 2627185"/>
                <a:gd name="connsiteX106" fmla="*/ 2016084 w 4481220"/>
                <a:gd name="connsiteY106" fmla="*/ 2251475 h 2627185"/>
                <a:gd name="connsiteX107" fmla="*/ 2021663 w 4481220"/>
                <a:gd name="connsiteY107" fmla="*/ 2243105 h 2627185"/>
                <a:gd name="connsiteX108" fmla="*/ 2040263 w 4481220"/>
                <a:gd name="connsiteY108" fmla="*/ 2228225 h 2627185"/>
                <a:gd name="connsiteX109" fmla="*/ 2054213 w 4481220"/>
                <a:gd name="connsiteY109" fmla="*/ 2234735 h 2627185"/>
                <a:gd name="connsiteX110" fmla="*/ 2058863 w 4481220"/>
                <a:gd name="connsiteY110" fmla="*/ 2247755 h 2627185"/>
                <a:gd name="connsiteX111" fmla="*/ 2058863 w 4481220"/>
                <a:gd name="connsiteY111" fmla="*/ 2257055 h 2627185"/>
                <a:gd name="connsiteX112" fmla="*/ 2059793 w 4481220"/>
                <a:gd name="connsiteY112" fmla="*/ 2262635 h 2627185"/>
                <a:gd name="connsiteX113" fmla="*/ 2059793 w 4481220"/>
                <a:gd name="connsiteY113" fmla="*/ 2264494 h 2627185"/>
                <a:gd name="connsiteX114" fmla="*/ 2063512 w 4481220"/>
                <a:gd name="connsiteY114" fmla="*/ 2282164 h 2627185"/>
                <a:gd name="connsiteX115" fmla="*/ 2070953 w 4481220"/>
                <a:gd name="connsiteY115" fmla="*/ 2305414 h 2627185"/>
                <a:gd name="connsiteX116" fmla="*/ 2093272 w 4481220"/>
                <a:gd name="connsiteY116" fmla="*/ 2343543 h 2627185"/>
                <a:gd name="connsiteX117" fmla="*/ 2129541 w 4481220"/>
                <a:gd name="connsiteY117" fmla="*/ 2378882 h 2627185"/>
                <a:gd name="connsiteX118" fmla="*/ 2195569 w 4481220"/>
                <a:gd name="connsiteY118" fmla="*/ 2417011 h 2627185"/>
                <a:gd name="connsiteX119" fmla="*/ 2314606 w 4481220"/>
                <a:gd name="connsiteY119" fmla="*/ 2448630 h 2627185"/>
                <a:gd name="connsiteX120" fmla="*/ 2388075 w 4481220"/>
                <a:gd name="connsiteY120" fmla="*/ 2453280 h 2627185"/>
                <a:gd name="connsiteX121" fmla="*/ 2461543 w 4481220"/>
                <a:gd name="connsiteY121" fmla="*/ 2448630 h 2627185"/>
                <a:gd name="connsiteX122" fmla="*/ 2571280 w 4481220"/>
                <a:gd name="connsiteY122" fmla="*/ 2419801 h 2627185"/>
                <a:gd name="connsiteX123" fmla="*/ 2629869 w 4481220"/>
                <a:gd name="connsiteY123" fmla="*/ 2386322 h 2627185"/>
                <a:gd name="connsiteX124" fmla="*/ 2659628 w 4481220"/>
                <a:gd name="connsiteY124" fmla="*/ 2356562 h 2627185"/>
                <a:gd name="connsiteX125" fmla="*/ 2676368 w 4481220"/>
                <a:gd name="connsiteY125" fmla="*/ 2327733 h 2627185"/>
                <a:gd name="connsiteX126" fmla="*/ 2684738 w 4481220"/>
                <a:gd name="connsiteY126" fmla="*/ 2317503 h 2627185"/>
                <a:gd name="connsiteX127" fmla="*/ 2694037 w 4481220"/>
                <a:gd name="connsiteY127" fmla="*/ 2314713 h 2627185"/>
                <a:gd name="connsiteX128" fmla="*/ 2698687 w 4481220"/>
                <a:gd name="connsiteY128" fmla="*/ 2315643 h 2627185"/>
                <a:gd name="connsiteX129" fmla="*/ 2700547 w 4481220"/>
                <a:gd name="connsiteY129" fmla="*/ 2314713 h 2627185"/>
                <a:gd name="connsiteX130" fmla="*/ 2701477 w 4481220"/>
                <a:gd name="connsiteY130" fmla="*/ 2314713 h 2627185"/>
                <a:gd name="connsiteX131" fmla="*/ 2706127 w 4481220"/>
                <a:gd name="connsiteY131" fmla="*/ 2313783 h 2627185"/>
                <a:gd name="connsiteX132" fmla="*/ 2723796 w 4481220"/>
                <a:gd name="connsiteY132" fmla="*/ 2326803 h 2627185"/>
                <a:gd name="connsiteX133" fmla="*/ 2726587 w 4481220"/>
                <a:gd name="connsiteY133" fmla="*/ 2335173 h 2627185"/>
                <a:gd name="connsiteX134" fmla="*/ 2727516 w 4481220"/>
                <a:gd name="connsiteY134" fmla="*/ 2337033 h 2627185"/>
                <a:gd name="connsiteX135" fmla="*/ 2731237 w 4481220"/>
                <a:gd name="connsiteY135" fmla="*/ 2344473 h 2627185"/>
                <a:gd name="connsiteX136" fmla="*/ 2732166 w 4481220"/>
                <a:gd name="connsiteY136" fmla="*/ 2347263 h 2627185"/>
                <a:gd name="connsiteX137" fmla="*/ 2734956 w 4481220"/>
                <a:gd name="connsiteY137" fmla="*/ 2352842 h 2627185"/>
                <a:gd name="connsiteX138" fmla="*/ 2741466 w 4481220"/>
                <a:gd name="connsiteY138" fmla="*/ 2366792 h 2627185"/>
                <a:gd name="connsiteX139" fmla="*/ 2755416 w 4481220"/>
                <a:gd name="connsiteY139" fmla="*/ 2394691 h 2627185"/>
                <a:gd name="connsiteX140" fmla="*/ 2787035 w 4481220"/>
                <a:gd name="connsiteY140" fmla="*/ 2443050 h 2627185"/>
                <a:gd name="connsiteX141" fmla="*/ 2857713 w 4481220"/>
                <a:gd name="connsiteY141" fmla="*/ 2513729 h 2627185"/>
                <a:gd name="connsiteX142" fmla="*/ 2967450 w 4481220"/>
                <a:gd name="connsiteY142" fmla="*/ 2576967 h 2627185"/>
                <a:gd name="connsiteX143" fmla="*/ 3132986 w 4481220"/>
                <a:gd name="connsiteY143" fmla="*/ 2620676 h 2627185"/>
                <a:gd name="connsiteX144" fmla="*/ 3236214 w 4481220"/>
                <a:gd name="connsiteY144" fmla="*/ 2627186 h 2627185"/>
                <a:gd name="connsiteX145" fmla="*/ 3351531 w 4481220"/>
                <a:gd name="connsiteY145" fmla="*/ 2619746 h 2627185"/>
                <a:gd name="connsiteX146" fmla="*/ 3565426 w 4481220"/>
                <a:gd name="connsiteY146" fmla="*/ 2563017 h 2627185"/>
                <a:gd name="connsiteX147" fmla="*/ 3711432 w 4481220"/>
                <a:gd name="connsiteY147" fmla="*/ 2479319 h 2627185"/>
                <a:gd name="connsiteX148" fmla="*/ 3799780 w 4481220"/>
                <a:gd name="connsiteY148" fmla="*/ 2392831 h 2627185"/>
                <a:gd name="connsiteX149" fmla="*/ 3850929 w 4481220"/>
                <a:gd name="connsiteY149" fmla="*/ 2305414 h 2627185"/>
                <a:gd name="connsiteX150" fmla="*/ 3875108 w 4481220"/>
                <a:gd name="connsiteY150" fmla="*/ 2215206 h 2627185"/>
                <a:gd name="connsiteX151" fmla="*/ 3876968 w 4481220"/>
                <a:gd name="connsiteY151" fmla="*/ 2201256 h 2627185"/>
                <a:gd name="connsiteX152" fmla="*/ 3881618 w 4481220"/>
                <a:gd name="connsiteY152" fmla="*/ 2190096 h 2627185"/>
                <a:gd name="connsiteX153" fmla="*/ 3888128 w 4481220"/>
                <a:gd name="connsiteY153" fmla="*/ 2186376 h 2627185"/>
                <a:gd name="connsiteX154" fmla="*/ 3904867 w 4481220"/>
                <a:gd name="connsiteY154" fmla="*/ 2178937 h 2627185"/>
                <a:gd name="connsiteX155" fmla="*/ 3910447 w 4481220"/>
                <a:gd name="connsiteY155" fmla="*/ 2179867 h 2627185"/>
                <a:gd name="connsiteX156" fmla="*/ 3953226 w 4481220"/>
                <a:gd name="connsiteY156" fmla="*/ 2187306 h 2627185"/>
                <a:gd name="connsiteX157" fmla="*/ 4008095 w 4481220"/>
                <a:gd name="connsiteY157" fmla="*/ 2191026 h 2627185"/>
                <a:gd name="connsiteX158" fmla="*/ 4060174 w 4481220"/>
                <a:gd name="connsiteY158" fmla="*/ 2188236 h 2627185"/>
                <a:gd name="connsiteX159" fmla="*/ 4158751 w 4481220"/>
                <a:gd name="connsiteY159" fmla="*/ 2161267 h 2627185"/>
                <a:gd name="connsiteX160" fmla="*/ 4256399 w 4481220"/>
                <a:gd name="connsiteY160" fmla="*/ 2103609 h 2627185"/>
                <a:gd name="connsiteX161" fmla="*/ 4348467 w 4481220"/>
                <a:gd name="connsiteY161" fmla="*/ 2010611 h 2627185"/>
                <a:gd name="connsiteX162" fmla="*/ 4424725 w 4481220"/>
                <a:gd name="connsiteY162" fmla="*/ 1879484 h 2627185"/>
                <a:gd name="connsiteX163" fmla="*/ 4424725 w 4481220"/>
                <a:gd name="connsiteY163" fmla="*/ 1878554 h 2627185"/>
                <a:gd name="connsiteX164" fmla="*/ 4465644 w 4481220"/>
                <a:gd name="connsiteY164" fmla="*/ 1731618 h 2627185"/>
                <a:gd name="connsiteX165" fmla="*/ 4466574 w 4481220"/>
                <a:gd name="connsiteY165" fmla="*/ 1600491 h 2627185"/>
                <a:gd name="connsiteX166" fmla="*/ 4438674 w 4481220"/>
                <a:gd name="connsiteY166" fmla="*/ 1495403 h 2627185"/>
                <a:gd name="connsiteX167" fmla="*/ 4391246 w 4481220"/>
                <a:gd name="connsiteY167" fmla="*/ 1414495 h 2627185"/>
                <a:gd name="connsiteX168" fmla="*/ 4323357 w 4481220"/>
                <a:gd name="connsiteY168" fmla="*/ 1346607 h 2627185"/>
                <a:gd name="connsiteX169" fmla="*/ 4272208 w 4481220"/>
                <a:gd name="connsiteY169" fmla="*/ 1313128 h 2627185"/>
                <a:gd name="connsiteX170" fmla="*/ 4261979 w 4481220"/>
                <a:gd name="connsiteY170" fmla="*/ 1292668 h 2627185"/>
                <a:gd name="connsiteX171" fmla="*/ 4271279 w 4481220"/>
                <a:gd name="connsiteY171" fmla="*/ 1268489 h 2627185"/>
                <a:gd name="connsiteX172" fmla="*/ 4282438 w 4481220"/>
                <a:gd name="connsiteY172" fmla="*/ 1262909 h 2627185"/>
                <a:gd name="connsiteX173" fmla="*/ 4286158 w 4481220"/>
                <a:gd name="connsiteY173" fmla="*/ 1261049 h 2627185"/>
                <a:gd name="connsiteX174" fmla="*/ 4294528 w 4481220"/>
                <a:gd name="connsiteY174" fmla="*/ 1257329 h 2627185"/>
                <a:gd name="connsiteX175" fmla="*/ 4354976 w 4481220"/>
                <a:gd name="connsiteY175" fmla="*/ 1221990 h 2627185"/>
                <a:gd name="connsiteX176" fmla="*/ 4407985 w 4481220"/>
                <a:gd name="connsiteY176" fmla="*/ 1168981 h 2627185"/>
                <a:gd name="connsiteX177" fmla="*/ 4450764 w 4481220"/>
                <a:gd name="connsiteY177" fmla="*/ 1094583 h 2627185"/>
                <a:gd name="connsiteX178" fmla="*/ 4477734 w 4481220"/>
                <a:gd name="connsiteY178" fmla="*/ 996936 h 2627185"/>
                <a:gd name="connsiteX179" fmla="*/ 4477734 w 4481220"/>
                <a:gd name="connsiteY179" fmla="*/ 887198 h 2627185"/>
                <a:gd name="connsiteX180" fmla="*/ 4451694 w 4481220"/>
                <a:gd name="connsiteY180" fmla="*/ 792341 h 2627185"/>
                <a:gd name="connsiteX181" fmla="*/ 4405195 w 4481220"/>
                <a:gd name="connsiteY181" fmla="*/ 712362 h 2627185"/>
                <a:gd name="connsiteX182" fmla="*/ 4337307 w 4481220"/>
                <a:gd name="connsiteY182" fmla="*/ 644474 h 2627185"/>
                <a:gd name="connsiteX183" fmla="*/ 4240589 w 4481220"/>
                <a:gd name="connsiteY183" fmla="*/ 588676 h 2627185"/>
                <a:gd name="connsiteX184" fmla="*/ 4113182 w 4481220"/>
                <a:gd name="connsiteY184" fmla="*/ 554266 h 2627185"/>
                <a:gd name="connsiteX185" fmla="*/ 4047154 w 4481220"/>
                <a:gd name="connsiteY185" fmla="*/ 550547 h 2627185"/>
                <a:gd name="connsiteX186" fmla="*/ 3978336 w 4481220"/>
                <a:gd name="connsiteY186" fmla="*/ 555196 h 2627185"/>
                <a:gd name="connsiteX187" fmla="*/ 3901148 w 4481220"/>
                <a:gd name="connsiteY187" fmla="*/ 571936 h 2627185"/>
                <a:gd name="connsiteX188" fmla="*/ 3896498 w 4481220"/>
                <a:gd name="connsiteY188" fmla="*/ 572866 h 2627185"/>
                <a:gd name="connsiteX189" fmla="*/ 3880688 w 4481220"/>
                <a:gd name="connsiteY189" fmla="*/ 560776 h 2627185"/>
                <a:gd name="connsiteX190" fmla="*/ 3875108 w 4481220"/>
                <a:gd name="connsiteY190" fmla="*/ 551477 h 2627185"/>
                <a:gd name="connsiteX191" fmla="*/ 3857439 w 4481220"/>
                <a:gd name="connsiteY191" fmla="*/ 470568 h 2627185"/>
                <a:gd name="connsiteX192" fmla="*/ 3833259 w 4481220"/>
                <a:gd name="connsiteY192" fmla="*/ 399890 h 2627185"/>
                <a:gd name="connsiteX193" fmla="*/ 3770021 w 4481220"/>
                <a:gd name="connsiteY193" fmla="*/ 289223 h 2627185"/>
                <a:gd name="connsiteX194" fmla="*/ 3691903 w 4481220"/>
                <a:gd name="connsiteY194" fmla="*/ 211105 h 2627185"/>
                <a:gd name="connsiteX195" fmla="*/ 3584025 w 4481220"/>
                <a:gd name="connsiteY195" fmla="*/ 148796 h 2627185"/>
                <a:gd name="connsiteX196" fmla="*/ 3448249 w 4481220"/>
                <a:gd name="connsiteY196" fmla="*/ 111597 h 2627185"/>
                <a:gd name="connsiteX197" fmla="*/ 3371990 w 4481220"/>
                <a:gd name="connsiteY197" fmla="*/ 106947 h 2627185"/>
                <a:gd name="connsiteX198" fmla="*/ 3288293 w 4481220"/>
                <a:gd name="connsiteY198" fmla="*/ 112527 h 2627185"/>
                <a:gd name="connsiteX199" fmla="*/ 3116247 w 4481220"/>
                <a:gd name="connsiteY199" fmla="*/ 159026 h 2627185"/>
                <a:gd name="connsiteX200" fmla="*/ 2975820 w 4481220"/>
                <a:gd name="connsiteY200" fmla="*/ 240864 h 2627185"/>
                <a:gd name="connsiteX201" fmla="*/ 2891192 w 4481220"/>
                <a:gd name="connsiteY201" fmla="*/ 319912 h 2627185"/>
                <a:gd name="connsiteX202" fmla="*/ 2887473 w 4481220"/>
                <a:gd name="connsiteY202" fmla="*/ 324562 h 2627185"/>
                <a:gd name="connsiteX203" fmla="*/ 2875383 w 4481220"/>
                <a:gd name="connsiteY203" fmla="*/ 329212 h 2627185"/>
                <a:gd name="connsiteX204" fmla="*/ 2858643 w 4481220"/>
                <a:gd name="connsiteY204" fmla="*/ 317122 h 2627185"/>
                <a:gd name="connsiteX205" fmla="*/ 2827024 w 4481220"/>
                <a:gd name="connsiteY205" fmla="*/ 212965 h 2627185"/>
                <a:gd name="connsiteX206" fmla="*/ 2774945 w 4481220"/>
                <a:gd name="connsiteY206" fmla="*/ 121827 h 2627185"/>
                <a:gd name="connsiteX207" fmla="*/ 2718217 w 4481220"/>
                <a:gd name="connsiteY207" fmla="*/ 65098 h 2627185"/>
                <a:gd name="connsiteX208" fmla="*/ 2649398 w 4481220"/>
                <a:gd name="connsiteY208" fmla="*/ 25109 h 2627185"/>
                <a:gd name="connsiteX209" fmla="*/ 2559191 w 4481220"/>
                <a:gd name="connsiteY209" fmla="*/ 930 h 2627185"/>
                <a:gd name="connsiteX210" fmla="*/ 2510832 w 4481220"/>
                <a:gd name="connsiteY210" fmla="*/ 0 h 2627185"/>
                <a:gd name="connsiteX211" fmla="*/ 2510832 w 4481220"/>
                <a:gd name="connsiteY211" fmla="*/ 0 h 26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4481220" h="2627185">
                  <a:moveTo>
                    <a:pt x="2510832" y="0"/>
                  </a:moveTo>
                  <a:cubicBezTo>
                    <a:pt x="2490372" y="0"/>
                    <a:pt x="2468983" y="930"/>
                    <a:pt x="2447594" y="3720"/>
                  </a:cubicBezTo>
                  <a:cubicBezTo>
                    <a:pt x="2397375" y="11160"/>
                    <a:pt x="2347156" y="24179"/>
                    <a:pt x="2297867" y="44639"/>
                  </a:cubicBezTo>
                  <a:lnTo>
                    <a:pt x="2296937" y="44639"/>
                  </a:lnTo>
                  <a:lnTo>
                    <a:pt x="2296007" y="44639"/>
                  </a:lnTo>
                  <a:lnTo>
                    <a:pt x="2295077" y="44639"/>
                  </a:lnTo>
                  <a:lnTo>
                    <a:pt x="2296007" y="44639"/>
                  </a:lnTo>
                  <a:cubicBezTo>
                    <a:pt x="2242999" y="66958"/>
                    <a:pt x="2191850" y="96718"/>
                    <a:pt x="2145351" y="132987"/>
                  </a:cubicBezTo>
                  <a:cubicBezTo>
                    <a:pt x="2100712" y="167396"/>
                    <a:pt x="2061653" y="206455"/>
                    <a:pt x="2028173" y="249234"/>
                  </a:cubicBezTo>
                  <a:cubicBezTo>
                    <a:pt x="2017944" y="263184"/>
                    <a:pt x="2007714" y="277133"/>
                    <a:pt x="1998414" y="292013"/>
                  </a:cubicBezTo>
                  <a:cubicBezTo>
                    <a:pt x="2000274" y="300383"/>
                    <a:pt x="1996555" y="307822"/>
                    <a:pt x="1989114" y="311542"/>
                  </a:cubicBezTo>
                  <a:cubicBezTo>
                    <a:pt x="1986324" y="313402"/>
                    <a:pt x="1982605" y="314332"/>
                    <a:pt x="1979815" y="314332"/>
                  </a:cubicBezTo>
                  <a:cubicBezTo>
                    <a:pt x="1972375" y="314332"/>
                    <a:pt x="1966795" y="310612"/>
                    <a:pt x="1963075" y="305032"/>
                  </a:cubicBezTo>
                  <a:cubicBezTo>
                    <a:pt x="1961215" y="302243"/>
                    <a:pt x="1959355" y="299453"/>
                    <a:pt x="1957495" y="296663"/>
                  </a:cubicBezTo>
                  <a:cubicBezTo>
                    <a:pt x="1956565" y="294803"/>
                    <a:pt x="1955635" y="293873"/>
                    <a:pt x="1954706" y="292943"/>
                  </a:cubicBezTo>
                  <a:cubicBezTo>
                    <a:pt x="1952846" y="289223"/>
                    <a:pt x="1950056" y="286433"/>
                    <a:pt x="1948196" y="282713"/>
                  </a:cubicBezTo>
                  <a:cubicBezTo>
                    <a:pt x="1946336" y="279923"/>
                    <a:pt x="1944476" y="276203"/>
                    <a:pt x="1942615" y="273413"/>
                  </a:cubicBezTo>
                  <a:lnTo>
                    <a:pt x="1940756" y="271553"/>
                  </a:lnTo>
                  <a:lnTo>
                    <a:pt x="1935176" y="262254"/>
                  </a:lnTo>
                  <a:cubicBezTo>
                    <a:pt x="1925876" y="247374"/>
                    <a:pt x="1917507" y="234354"/>
                    <a:pt x="1909136" y="224124"/>
                  </a:cubicBezTo>
                  <a:cubicBezTo>
                    <a:pt x="1887747" y="197155"/>
                    <a:pt x="1860778" y="171116"/>
                    <a:pt x="1829159" y="146006"/>
                  </a:cubicBezTo>
                  <a:cubicBezTo>
                    <a:pt x="1791960" y="117177"/>
                    <a:pt x="1750111" y="92998"/>
                    <a:pt x="1704542" y="74398"/>
                  </a:cubicBezTo>
                  <a:cubicBezTo>
                    <a:pt x="1653393" y="53009"/>
                    <a:pt x="1598524" y="38129"/>
                    <a:pt x="1542725" y="30689"/>
                  </a:cubicBezTo>
                  <a:lnTo>
                    <a:pt x="1544585" y="31619"/>
                  </a:lnTo>
                  <a:cubicBezTo>
                    <a:pt x="1517616" y="27899"/>
                    <a:pt x="1488787" y="26039"/>
                    <a:pt x="1460887" y="26039"/>
                  </a:cubicBezTo>
                  <a:cubicBezTo>
                    <a:pt x="1432988" y="26039"/>
                    <a:pt x="1405089" y="27899"/>
                    <a:pt x="1378120" y="31619"/>
                  </a:cubicBezTo>
                  <a:cubicBezTo>
                    <a:pt x="1327901" y="38129"/>
                    <a:pt x="1279542" y="51149"/>
                    <a:pt x="1234903" y="69748"/>
                  </a:cubicBezTo>
                  <a:cubicBezTo>
                    <a:pt x="1199564" y="84628"/>
                    <a:pt x="1166085" y="104157"/>
                    <a:pt x="1137255" y="126477"/>
                  </a:cubicBezTo>
                  <a:cubicBezTo>
                    <a:pt x="1110286" y="146936"/>
                    <a:pt x="1087036" y="171116"/>
                    <a:pt x="1066577" y="196225"/>
                  </a:cubicBezTo>
                  <a:cubicBezTo>
                    <a:pt x="1046118" y="222265"/>
                    <a:pt x="1029378" y="251094"/>
                    <a:pt x="1016358" y="281783"/>
                  </a:cubicBezTo>
                  <a:cubicBezTo>
                    <a:pt x="1004269" y="311542"/>
                    <a:pt x="994969" y="343162"/>
                    <a:pt x="988459" y="376641"/>
                  </a:cubicBezTo>
                  <a:lnTo>
                    <a:pt x="990319" y="379431"/>
                  </a:lnTo>
                  <a:cubicBezTo>
                    <a:pt x="992179" y="383151"/>
                    <a:pt x="993109" y="387800"/>
                    <a:pt x="992179" y="392450"/>
                  </a:cubicBezTo>
                  <a:cubicBezTo>
                    <a:pt x="991249" y="397100"/>
                    <a:pt x="988459" y="400820"/>
                    <a:pt x="983809" y="402680"/>
                  </a:cubicBezTo>
                  <a:cubicBezTo>
                    <a:pt x="981019" y="404540"/>
                    <a:pt x="978230" y="405470"/>
                    <a:pt x="974509" y="405470"/>
                  </a:cubicBezTo>
                  <a:cubicBezTo>
                    <a:pt x="969860" y="405470"/>
                    <a:pt x="965210" y="403610"/>
                    <a:pt x="962420" y="400820"/>
                  </a:cubicBezTo>
                  <a:cubicBezTo>
                    <a:pt x="947540" y="384081"/>
                    <a:pt x="932660" y="371061"/>
                    <a:pt x="917781" y="358971"/>
                  </a:cubicBezTo>
                  <a:cubicBezTo>
                    <a:pt x="897321" y="343162"/>
                    <a:pt x="875002" y="330142"/>
                    <a:pt x="852682" y="320842"/>
                  </a:cubicBezTo>
                  <a:cubicBezTo>
                    <a:pt x="829433" y="311542"/>
                    <a:pt x="805254" y="305032"/>
                    <a:pt x="780144" y="301313"/>
                  </a:cubicBezTo>
                  <a:cubicBezTo>
                    <a:pt x="766195" y="299453"/>
                    <a:pt x="752245" y="298523"/>
                    <a:pt x="737365" y="298523"/>
                  </a:cubicBezTo>
                  <a:cubicBezTo>
                    <a:pt x="721556" y="298523"/>
                    <a:pt x="705746" y="299453"/>
                    <a:pt x="689936" y="301313"/>
                  </a:cubicBezTo>
                  <a:cubicBezTo>
                    <a:pt x="655527" y="306892"/>
                    <a:pt x="621118" y="316192"/>
                    <a:pt x="587639" y="329212"/>
                  </a:cubicBezTo>
                  <a:cubicBezTo>
                    <a:pt x="555090" y="343162"/>
                    <a:pt x="525331" y="359901"/>
                    <a:pt x="499291" y="380361"/>
                  </a:cubicBezTo>
                  <a:cubicBezTo>
                    <a:pt x="476972" y="398030"/>
                    <a:pt x="456512" y="418490"/>
                    <a:pt x="438843" y="439879"/>
                  </a:cubicBezTo>
                  <a:cubicBezTo>
                    <a:pt x="421173" y="463129"/>
                    <a:pt x="406293" y="488238"/>
                    <a:pt x="395134" y="514277"/>
                  </a:cubicBezTo>
                  <a:cubicBezTo>
                    <a:pt x="383044" y="544037"/>
                    <a:pt x="373744" y="576586"/>
                    <a:pt x="369094" y="610065"/>
                  </a:cubicBezTo>
                  <a:cubicBezTo>
                    <a:pt x="364444" y="646334"/>
                    <a:pt x="364444" y="684463"/>
                    <a:pt x="370024" y="723522"/>
                  </a:cubicBezTo>
                  <a:cubicBezTo>
                    <a:pt x="376534" y="769091"/>
                    <a:pt x="388624" y="812800"/>
                    <a:pt x="405363" y="854649"/>
                  </a:cubicBezTo>
                  <a:lnTo>
                    <a:pt x="405363" y="855579"/>
                  </a:lnTo>
                  <a:cubicBezTo>
                    <a:pt x="411873" y="870459"/>
                    <a:pt x="419313" y="885338"/>
                    <a:pt x="426753" y="900218"/>
                  </a:cubicBezTo>
                  <a:cubicBezTo>
                    <a:pt x="429543" y="901148"/>
                    <a:pt x="431403" y="903008"/>
                    <a:pt x="434193" y="903938"/>
                  </a:cubicBezTo>
                  <a:cubicBezTo>
                    <a:pt x="438843" y="906728"/>
                    <a:pt x="441633" y="910448"/>
                    <a:pt x="443492" y="916028"/>
                  </a:cubicBezTo>
                  <a:cubicBezTo>
                    <a:pt x="445353" y="921607"/>
                    <a:pt x="444422" y="927187"/>
                    <a:pt x="441633" y="931837"/>
                  </a:cubicBezTo>
                  <a:cubicBezTo>
                    <a:pt x="440703" y="933697"/>
                    <a:pt x="438843" y="935557"/>
                    <a:pt x="436983" y="937417"/>
                  </a:cubicBezTo>
                  <a:cubicBezTo>
                    <a:pt x="436053" y="938347"/>
                    <a:pt x="434193" y="940207"/>
                    <a:pt x="433263" y="941137"/>
                  </a:cubicBezTo>
                  <a:cubicBezTo>
                    <a:pt x="431403" y="942067"/>
                    <a:pt x="428613" y="942997"/>
                    <a:pt x="425823" y="942997"/>
                  </a:cubicBezTo>
                  <a:cubicBezTo>
                    <a:pt x="423033" y="942997"/>
                    <a:pt x="421173" y="942067"/>
                    <a:pt x="419313" y="941137"/>
                  </a:cubicBezTo>
                  <a:lnTo>
                    <a:pt x="413733" y="940207"/>
                  </a:lnTo>
                  <a:cubicBezTo>
                    <a:pt x="399784" y="937417"/>
                    <a:pt x="384904" y="934627"/>
                    <a:pt x="370024" y="932767"/>
                  </a:cubicBezTo>
                  <a:cubicBezTo>
                    <a:pt x="356075" y="930907"/>
                    <a:pt x="343055" y="929977"/>
                    <a:pt x="329105" y="929977"/>
                  </a:cubicBezTo>
                  <a:cubicBezTo>
                    <a:pt x="317946" y="929977"/>
                    <a:pt x="305856" y="930907"/>
                    <a:pt x="294696" y="931837"/>
                  </a:cubicBezTo>
                  <a:cubicBezTo>
                    <a:pt x="271447" y="935557"/>
                    <a:pt x="249127" y="941137"/>
                    <a:pt x="227738" y="950437"/>
                  </a:cubicBezTo>
                  <a:cubicBezTo>
                    <a:pt x="204488" y="960666"/>
                    <a:pt x="183099" y="973686"/>
                    <a:pt x="162640" y="988566"/>
                  </a:cubicBezTo>
                  <a:cubicBezTo>
                    <a:pt x="139390" y="1007165"/>
                    <a:pt x="118000" y="1028555"/>
                    <a:pt x="98471" y="1053664"/>
                  </a:cubicBezTo>
                  <a:cubicBezTo>
                    <a:pt x="75221" y="1084353"/>
                    <a:pt x="55692" y="1117833"/>
                    <a:pt x="39882" y="1155032"/>
                  </a:cubicBezTo>
                  <a:cubicBezTo>
                    <a:pt x="22213" y="1197811"/>
                    <a:pt x="10123" y="1241520"/>
                    <a:pt x="3613" y="1286159"/>
                  </a:cubicBezTo>
                  <a:cubicBezTo>
                    <a:pt x="-1037" y="1325218"/>
                    <a:pt x="-1037" y="1364277"/>
                    <a:pt x="2683" y="1401476"/>
                  </a:cubicBezTo>
                  <a:cubicBezTo>
                    <a:pt x="7333" y="1436815"/>
                    <a:pt x="16633" y="1469364"/>
                    <a:pt x="27793" y="1498193"/>
                  </a:cubicBezTo>
                  <a:cubicBezTo>
                    <a:pt x="38022" y="1522373"/>
                    <a:pt x="51972" y="1546552"/>
                    <a:pt x="68712" y="1567942"/>
                  </a:cubicBezTo>
                  <a:cubicBezTo>
                    <a:pt x="85451" y="1588401"/>
                    <a:pt x="104051" y="1607931"/>
                    <a:pt x="124510" y="1623740"/>
                  </a:cubicBezTo>
                  <a:cubicBezTo>
                    <a:pt x="146830" y="1640480"/>
                    <a:pt x="171009" y="1654429"/>
                    <a:pt x="197049" y="1665589"/>
                  </a:cubicBezTo>
                  <a:cubicBezTo>
                    <a:pt x="201698" y="1667449"/>
                    <a:pt x="205418" y="1669309"/>
                    <a:pt x="210068" y="1670239"/>
                  </a:cubicBezTo>
                  <a:cubicBezTo>
                    <a:pt x="215648" y="1672099"/>
                    <a:pt x="218438" y="1674889"/>
                    <a:pt x="220298" y="1677679"/>
                  </a:cubicBezTo>
                  <a:cubicBezTo>
                    <a:pt x="222158" y="1681399"/>
                    <a:pt x="223088" y="1686049"/>
                    <a:pt x="222158" y="1690699"/>
                  </a:cubicBezTo>
                  <a:cubicBezTo>
                    <a:pt x="222158" y="1692559"/>
                    <a:pt x="221228" y="1693488"/>
                    <a:pt x="220298" y="1695349"/>
                  </a:cubicBezTo>
                  <a:cubicBezTo>
                    <a:pt x="219368" y="1697208"/>
                    <a:pt x="218438" y="1699998"/>
                    <a:pt x="216578" y="1701858"/>
                  </a:cubicBezTo>
                  <a:cubicBezTo>
                    <a:pt x="210998" y="1707438"/>
                    <a:pt x="206348" y="1713018"/>
                    <a:pt x="202628" y="1718598"/>
                  </a:cubicBezTo>
                  <a:cubicBezTo>
                    <a:pt x="188679" y="1737197"/>
                    <a:pt x="175659" y="1759517"/>
                    <a:pt x="165429" y="1782766"/>
                  </a:cubicBezTo>
                  <a:cubicBezTo>
                    <a:pt x="152410" y="1814385"/>
                    <a:pt x="143110" y="1849725"/>
                    <a:pt x="137530" y="1887854"/>
                  </a:cubicBezTo>
                  <a:cubicBezTo>
                    <a:pt x="131950" y="1933423"/>
                    <a:pt x="131950" y="1980851"/>
                    <a:pt x="138460" y="2029210"/>
                  </a:cubicBezTo>
                  <a:cubicBezTo>
                    <a:pt x="144970" y="2077569"/>
                    <a:pt x="157060" y="2123138"/>
                    <a:pt x="174729" y="2164987"/>
                  </a:cubicBezTo>
                  <a:cubicBezTo>
                    <a:pt x="188679" y="2196606"/>
                    <a:pt x="203558" y="2223576"/>
                    <a:pt x="221228" y="2246825"/>
                  </a:cubicBezTo>
                  <a:cubicBezTo>
                    <a:pt x="237967" y="2268215"/>
                    <a:pt x="258427" y="2288674"/>
                    <a:pt x="281676" y="2307273"/>
                  </a:cubicBezTo>
                  <a:cubicBezTo>
                    <a:pt x="312366" y="2330523"/>
                    <a:pt x="347705" y="2350982"/>
                    <a:pt x="386764" y="2367722"/>
                  </a:cubicBezTo>
                  <a:cubicBezTo>
                    <a:pt x="440703" y="2390041"/>
                    <a:pt x="499291" y="2405851"/>
                    <a:pt x="561600" y="2414221"/>
                  </a:cubicBezTo>
                  <a:cubicBezTo>
                    <a:pt x="593219" y="2417941"/>
                    <a:pt x="623908" y="2419801"/>
                    <a:pt x="654597" y="2419801"/>
                  </a:cubicBezTo>
                  <a:cubicBezTo>
                    <a:pt x="682497" y="2419801"/>
                    <a:pt x="710396" y="2417941"/>
                    <a:pt x="737365" y="2415151"/>
                  </a:cubicBezTo>
                  <a:cubicBezTo>
                    <a:pt x="782004" y="2408641"/>
                    <a:pt x="821993" y="2398411"/>
                    <a:pt x="858262" y="2383532"/>
                  </a:cubicBezTo>
                  <a:cubicBezTo>
                    <a:pt x="890812" y="2369582"/>
                    <a:pt x="919641" y="2352842"/>
                    <a:pt x="944750" y="2333313"/>
                  </a:cubicBezTo>
                  <a:cubicBezTo>
                    <a:pt x="968930" y="2313783"/>
                    <a:pt x="990319" y="2292394"/>
                    <a:pt x="1009848" y="2267285"/>
                  </a:cubicBezTo>
                  <a:cubicBezTo>
                    <a:pt x="1013569" y="2262635"/>
                    <a:pt x="1020079" y="2260775"/>
                    <a:pt x="1024728" y="2260775"/>
                  </a:cubicBezTo>
                  <a:cubicBezTo>
                    <a:pt x="1030308" y="2260775"/>
                    <a:pt x="1035888" y="2262635"/>
                    <a:pt x="1039608" y="2267285"/>
                  </a:cubicBezTo>
                  <a:cubicBezTo>
                    <a:pt x="1043328" y="2271004"/>
                    <a:pt x="1046118" y="2276584"/>
                    <a:pt x="1046118" y="2282164"/>
                  </a:cubicBezTo>
                  <a:cubicBezTo>
                    <a:pt x="1046118" y="2285884"/>
                    <a:pt x="1045187" y="2289604"/>
                    <a:pt x="1043328" y="2292394"/>
                  </a:cubicBezTo>
                  <a:cubicBezTo>
                    <a:pt x="1044258" y="2295184"/>
                    <a:pt x="1045187" y="2297974"/>
                    <a:pt x="1046118" y="2299834"/>
                  </a:cubicBezTo>
                  <a:cubicBezTo>
                    <a:pt x="1060068" y="2330523"/>
                    <a:pt x="1077737" y="2361212"/>
                    <a:pt x="1101916" y="2392831"/>
                  </a:cubicBezTo>
                  <a:cubicBezTo>
                    <a:pt x="1113076" y="2406781"/>
                    <a:pt x="1123306" y="2418871"/>
                    <a:pt x="1133535" y="2429101"/>
                  </a:cubicBezTo>
                  <a:cubicBezTo>
                    <a:pt x="1142835" y="2438400"/>
                    <a:pt x="1153065" y="2447700"/>
                    <a:pt x="1164225" y="2456070"/>
                  </a:cubicBezTo>
                  <a:cubicBezTo>
                    <a:pt x="1191194" y="2476529"/>
                    <a:pt x="1222813" y="2495129"/>
                    <a:pt x="1257223" y="2510009"/>
                  </a:cubicBezTo>
                  <a:cubicBezTo>
                    <a:pt x="1301862" y="2528608"/>
                    <a:pt x="1351150" y="2541628"/>
                    <a:pt x="1404159" y="2549068"/>
                  </a:cubicBezTo>
                  <a:cubicBezTo>
                    <a:pt x="1433918" y="2552787"/>
                    <a:pt x="1465537" y="2554647"/>
                    <a:pt x="1496226" y="2554647"/>
                  </a:cubicBezTo>
                  <a:cubicBezTo>
                    <a:pt x="1528776" y="2554647"/>
                    <a:pt x="1561325" y="2552787"/>
                    <a:pt x="1593874" y="2548137"/>
                  </a:cubicBezTo>
                  <a:cubicBezTo>
                    <a:pt x="1656183" y="2539768"/>
                    <a:pt x="1714771" y="2523958"/>
                    <a:pt x="1768710" y="2500709"/>
                  </a:cubicBezTo>
                  <a:cubicBezTo>
                    <a:pt x="1812419" y="2482109"/>
                    <a:pt x="1851478" y="2459790"/>
                    <a:pt x="1885887" y="2433750"/>
                  </a:cubicBezTo>
                  <a:cubicBezTo>
                    <a:pt x="1913786" y="2411431"/>
                    <a:pt x="1938896" y="2387252"/>
                    <a:pt x="1959355" y="2361212"/>
                  </a:cubicBezTo>
                  <a:cubicBezTo>
                    <a:pt x="1977955" y="2337033"/>
                    <a:pt x="1992834" y="2310993"/>
                    <a:pt x="2003994" y="2284024"/>
                  </a:cubicBezTo>
                  <a:cubicBezTo>
                    <a:pt x="2008644" y="2273794"/>
                    <a:pt x="2012364" y="2262635"/>
                    <a:pt x="2016084" y="2251475"/>
                  </a:cubicBezTo>
                  <a:cubicBezTo>
                    <a:pt x="2017014" y="2247755"/>
                    <a:pt x="2018874" y="2244965"/>
                    <a:pt x="2021663" y="2243105"/>
                  </a:cubicBezTo>
                  <a:cubicBezTo>
                    <a:pt x="2023524" y="2234735"/>
                    <a:pt x="2030963" y="2228225"/>
                    <a:pt x="2040263" y="2228225"/>
                  </a:cubicBezTo>
                  <a:cubicBezTo>
                    <a:pt x="2044913" y="2228225"/>
                    <a:pt x="2050493" y="2230085"/>
                    <a:pt x="2054213" y="2234735"/>
                  </a:cubicBezTo>
                  <a:cubicBezTo>
                    <a:pt x="2057933" y="2238455"/>
                    <a:pt x="2059793" y="2243105"/>
                    <a:pt x="2058863" y="2247755"/>
                  </a:cubicBezTo>
                  <a:cubicBezTo>
                    <a:pt x="2058863" y="2250545"/>
                    <a:pt x="2058863" y="2254265"/>
                    <a:pt x="2058863" y="2257055"/>
                  </a:cubicBezTo>
                  <a:cubicBezTo>
                    <a:pt x="2058863" y="2258915"/>
                    <a:pt x="2059793" y="2260775"/>
                    <a:pt x="2059793" y="2262635"/>
                  </a:cubicBezTo>
                  <a:lnTo>
                    <a:pt x="2059793" y="2264494"/>
                  </a:lnTo>
                  <a:cubicBezTo>
                    <a:pt x="2060723" y="2270074"/>
                    <a:pt x="2061653" y="2276584"/>
                    <a:pt x="2063512" y="2282164"/>
                  </a:cubicBezTo>
                  <a:cubicBezTo>
                    <a:pt x="2065373" y="2290534"/>
                    <a:pt x="2068162" y="2297974"/>
                    <a:pt x="2070953" y="2305414"/>
                  </a:cubicBezTo>
                  <a:cubicBezTo>
                    <a:pt x="2076532" y="2318433"/>
                    <a:pt x="2083972" y="2331453"/>
                    <a:pt x="2093272" y="2343543"/>
                  </a:cubicBezTo>
                  <a:cubicBezTo>
                    <a:pt x="2103502" y="2356562"/>
                    <a:pt x="2115592" y="2368652"/>
                    <a:pt x="2129541" y="2378882"/>
                  </a:cubicBezTo>
                  <a:cubicBezTo>
                    <a:pt x="2149071" y="2392831"/>
                    <a:pt x="2171390" y="2405851"/>
                    <a:pt x="2195569" y="2417011"/>
                  </a:cubicBezTo>
                  <a:cubicBezTo>
                    <a:pt x="2231839" y="2431890"/>
                    <a:pt x="2271828" y="2443050"/>
                    <a:pt x="2314606" y="2448630"/>
                  </a:cubicBezTo>
                  <a:cubicBezTo>
                    <a:pt x="2338786" y="2451420"/>
                    <a:pt x="2363896" y="2453280"/>
                    <a:pt x="2388075" y="2453280"/>
                  </a:cubicBezTo>
                  <a:cubicBezTo>
                    <a:pt x="2412254" y="2453280"/>
                    <a:pt x="2437363" y="2451420"/>
                    <a:pt x="2461543" y="2448630"/>
                  </a:cubicBezTo>
                  <a:cubicBezTo>
                    <a:pt x="2502462" y="2443050"/>
                    <a:pt x="2538731" y="2433750"/>
                    <a:pt x="2571280" y="2419801"/>
                  </a:cubicBezTo>
                  <a:cubicBezTo>
                    <a:pt x="2593599" y="2409571"/>
                    <a:pt x="2613129" y="2399341"/>
                    <a:pt x="2629869" y="2386322"/>
                  </a:cubicBezTo>
                  <a:cubicBezTo>
                    <a:pt x="2641958" y="2377022"/>
                    <a:pt x="2651258" y="2366792"/>
                    <a:pt x="2659628" y="2356562"/>
                  </a:cubicBezTo>
                  <a:cubicBezTo>
                    <a:pt x="2666138" y="2347263"/>
                    <a:pt x="2671718" y="2337963"/>
                    <a:pt x="2676368" y="2327733"/>
                  </a:cubicBezTo>
                  <a:cubicBezTo>
                    <a:pt x="2678228" y="2323083"/>
                    <a:pt x="2680088" y="2319363"/>
                    <a:pt x="2684738" y="2317503"/>
                  </a:cubicBezTo>
                  <a:cubicBezTo>
                    <a:pt x="2687528" y="2315643"/>
                    <a:pt x="2691247" y="2314713"/>
                    <a:pt x="2694037" y="2314713"/>
                  </a:cubicBezTo>
                  <a:cubicBezTo>
                    <a:pt x="2695897" y="2314713"/>
                    <a:pt x="2697757" y="2314713"/>
                    <a:pt x="2698687" y="2315643"/>
                  </a:cubicBezTo>
                  <a:cubicBezTo>
                    <a:pt x="2699617" y="2315643"/>
                    <a:pt x="2700547" y="2315643"/>
                    <a:pt x="2700547" y="2314713"/>
                  </a:cubicBezTo>
                  <a:lnTo>
                    <a:pt x="2701477" y="2314713"/>
                  </a:lnTo>
                  <a:cubicBezTo>
                    <a:pt x="2703337" y="2314713"/>
                    <a:pt x="2704267" y="2313783"/>
                    <a:pt x="2706127" y="2313783"/>
                  </a:cubicBezTo>
                  <a:cubicBezTo>
                    <a:pt x="2714497" y="2313783"/>
                    <a:pt x="2721006" y="2319363"/>
                    <a:pt x="2723796" y="2326803"/>
                  </a:cubicBezTo>
                  <a:cubicBezTo>
                    <a:pt x="2724727" y="2329593"/>
                    <a:pt x="2725656" y="2332383"/>
                    <a:pt x="2726587" y="2335173"/>
                  </a:cubicBezTo>
                  <a:lnTo>
                    <a:pt x="2727516" y="2337033"/>
                  </a:lnTo>
                  <a:cubicBezTo>
                    <a:pt x="2728446" y="2339823"/>
                    <a:pt x="2730306" y="2341683"/>
                    <a:pt x="2731237" y="2344473"/>
                  </a:cubicBezTo>
                  <a:lnTo>
                    <a:pt x="2732166" y="2347263"/>
                  </a:lnTo>
                  <a:lnTo>
                    <a:pt x="2734956" y="2352842"/>
                  </a:lnTo>
                  <a:cubicBezTo>
                    <a:pt x="2736816" y="2357492"/>
                    <a:pt x="2739606" y="2362142"/>
                    <a:pt x="2741466" y="2366792"/>
                  </a:cubicBezTo>
                  <a:cubicBezTo>
                    <a:pt x="2747046" y="2377952"/>
                    <a:pt x="2750766" y="2386322"/>
                    <a:pt x="2755416" y="2394691"/>
                  </a:cubicBezTo>
                  <a:cubicBezTo>
                    <a:pt x="2764716" y="2411431"/>
                    <a:pt x="2775875" y="2428170"/>
                    <a:pt x="2787035" y="2443050"/>
                  </a:cubicBezTo>
                  <a:cubicBezTo>
                    <a:pt x="2807494" y="2469089"/>
                    <a:pt x="2830744" y="2492339"/>
                    <a:pt x="2857713" y="2513729"/>
                  </a:cubicBezTo>
                  <a:cubicBezTo>
                    <a:pt x="2890262" y="2538838"/>
                    <a:pt x="2926532" y="2559297"/>
                    <a:pt x="2967450" y="2576967"/>
                  </a:cubicBezTo>
                  <a:cubicBezTo>
                    <a:pt x="3017669" y="2597426"/>
                    <a:pt x="3073468" y="2612306"/>
                    <a:pt x="3132986" y="2620676"/>
                  </a:cubicBezTo>
                  <a:cubicBezTo>
                    <a:pt x="3166466" y="2625326"/>
                    <a:pt x="3201805" y="2627186"/>
                    <a:pt x="3236214" y="2627186"/>
                  </a:cubicBezTo>
                  <a:cubicBezTo>
                    <a:pt x="3274343" y="2627186"/>
                    <a:pt x="3312472" y="2624396"/>
                    <a:pt x="3351531" y="2619746"/>
                  </a:cubicBezTo>
                  <a:cubicBezTo>
                    <a:pt x="3426859" y="2609516"/>
                    <a:pt x="3498468" y="2589986"/>
                    <a:pt x="3565426" y="2563017"/>
                  </a:cubicBezTo>
                  <a:cubicBezTo>
                    <a:pt x="3619365" y="2539768"/>
                    <a:pt x="3668653" y="2511868"/>
                    <a:pt x="3711432" y="2479319"/>
                  </a:cubicBezTo>
                  <a:cubicBezTo>
                    <a:pt x="3745841" y="2452350"/>
                    <a:pt x="3774670" y="2423521"/>
                    <a:pt x="3799780" y="2392831"/>
                  </a:cubicBezTo>
                  <a:cubicBezTo>
                    <a:pt x="3820240" y="2365862"/>
                    <a:pt x="3837909" y="2336103"/>
                    <a:pt x="3850929" y="2305414"/>
                  </a:cubicBezTo>
                  <a:cubicBezTo>
                    <a:pt x="3863018" y="2275654"/>
                    <a:pt x="3871388" y="2245895"/>
                    <a:pt x="3875108" y="2215206"/>
                  </a:cubicBezTo>
                  <a:cubicBezTo>
                    <a:pt x="3876038" y="2210556"/>
                    <a:pt x="3876038" y="2205906"/>
                    <a:pt x="3876968" y="2201256"/>
                  </a:cubicBezTo>
                  <a:cubicBezTo>
                    <a:pt x="3876968" y="2197536"/>
                    <a:pt x="3877898" y="2193816"/>
                    <a:pt x="3881618" y="2190096"/>
                  </a:cubicBezTo>
                  <a:cubicBezTo>
                    <a:pt x="3883478" y="2188236"/>
                    <a:pt x="3885338" y="2187306"/>
                    <a:pt x="3888128" y="2186376"/>
                  </a:cubicBezTo>
                  <a:cubicBezTo>
                    <a:pt x="3891848" y="2181727"/>
                    <a:pt x="3898358" y="2178937"/>
                    <a:pt x="3904867" y="2178937"/>
                  </a:cubicBezTo>
                  <a:cubicBezTo>
                    <a:pt x="3906727" y="2178937"/>
                    <a:pt x="3908587" y="2178937"/>
                    <a:pt x="3910447" y="2179867"/>
                  </a:cubicBezTo>
                  <a:cubicBezTo>
                    <a:pt x="3923467" y="2182657"/>
                    <a:pt x="3937416" y="2185446"/>
                    <a:pt x="3953226" y="2187306"/>
                  </a:cubicBezTo>
                  <a:cubicBezTo>
                    <a:pt x="3971826" y="2189167"/>
                    <a:pt x="3989495" y="2191026"/>
                    <a:pt x="4008095" y="2191026"/>
                  </a:cubicBezTo>
                  <a:cubicBezTo>
                    <a:pt x="4025764" y="2191026"/>
                    <a:pt x="4043434" y="2190096"/>
                    <a:pt x="4060174" y="2188236"/>
                  </a:cubicBezTo>
                  <a:cubicBezTo>
                    <a:pt x="4093653" y="2183587"/>
                    <a:pt x="4126202" y="2174287"/>
                    <a:pt x="4158751" y="2161267"/>
                  </a:cubicBezTo>
                  <a:cubicBezTo>
                    <a:pt x="4193160" y="2146388"/>
                    <a:pt x="4225709" y="2126858"/>
                    <a:pt x="4256399" y="2103609"/>
                  </a:cubicBezTo>
                  <a:cubicBezTo>
                    <a:pt x="4289878" y="2077569"/>
                    <a:pt x="4320567" y="2045950"/>
                    <a:pt x="4348467" y="2010611"/>
                  </a:cubicBezTo>
                  <a:cubicBezTo>
                    <a:pt x="4379156" y="1970622"/>
                    <a:pt x="4404265" y="1926913"/>
                    <a:pt x="4424725" y="1879484"/>
                  </a:cubicBezTo>
                  <a:lnTo>
                    <a:pt x="4424725" y="1878554"/>
                  </a:lnTo>
                  <a:cubicBezTo>
                    <a:pt x="4444254" y="1830195"/>
                    <a:pt x="4458204" y="1780906"/>
                    <a:pt x="4465644" y="1731618"/>
                  </a:cubicBezTo>
                  <a:cubicBezTo>
                    <a:pt x="4471224" y="1686979"/>
                    <a:pt x="4471224" y="1643270"/>
                    <a:pt x="4466574" y="1600491"/>
                  </a:cubicBezTo>
                  <a:cubicBezTo>
                    <a:pt x="4460994" y="1563292"/>
                    <a:pt x="4451694" y="1527953"/>
                    <a:pt x="4438674" y="1495403"/>
                  </a:cubicBezTo>
                  <a:cubicBezTo>
                    <a:pt x="4426585" y="1466574"/>
                    <a:pt x="4410775" y="1438675"/>
                    <a:pt x="4391246" y="1414495"/>
                  </a:cubicBezTo>
                  <a:cubicBezTo>
                    <a:pt x="4371716" y="1389386"/>
                    <a:pt x="4348467" y="1367067"/>
                    <a:pt x="4323357" y="1346607"/>
                  </a:cubicBezTo>
                  <a:cubicBezTo>
                    <a:pt x="4307548" y="1334517"/>
                    <a:pt x="4289878" y="1323358"/>
                    <a:pt x="4272208" y="1313128"/>
                  </a:cubicBezTo>
                  <a:cubicBezTo>
                    <a:pt x="4264769" y="1309408"/>
                    <a:pt x="4261049" y="1301038"/>
                    <a:pt x="4261979" y="1292668"/>
                  </a:cubicBezTo>
                  <a:cubicBezTo>
                    <a:pt x="4259189" y="1283369"/>
                    <a:pt x="4262909" y="1274069"/>
                    <a:pt x="4271279" y="1268489"/>
                  </a:cubicBezTo>
                  <a:cubicBezTo>
                    <a:pt x="4274999" y="1266629"/>
                    <a:pt x="4278718" y="1264769"/>
                    <a:pt x="4282438" y="1262909"/>
                  </a:cubicBezTo>
                  <a:lnTo>
                    <a:pt x="4286158" y="1261049"/>
                  </a:lnTo>
                  <a:cubicBezTo>
                    <a:pt x="4288948" y="1260119"/>
                    <a:pt x="4291738" y="1259189"/>
                    <a:pt x="4294528" y="1257329"/>
                  </a:cubicBezTo>
                  <a:cubicBezTo>
                    <a:pt x="4315917" y="1248029"/>
                    <a:pt x="4336377" y="1235940"/>
                    <a:pt x="4354976" y="1221990"/>
                  </a:cubicBezTo>
                  <a:cubicBezTo>
                    <a:pt x="4374506" y="1206180"/>
                    <a:pt x="4392176" y="1188511"/>
                    <a:pt x="4407985" y="1168981"/>
                  </a:cubicBezTo>
                  <a:cubicBezTo>
                    <a:pt x="4424725" y="1146662"/>
                    <a:pt x="4438674" y="1121552"/>
                    <a:pt x="4450764" y="1094583"/>
                  </a:cubicBezTo>
                  <a:cubicBezTo>
                    <a:pt x="4463784" y="1063894"/>
                    <a:pt x="4472153" y="1031345"/>
                    <a:pt x="4477734" y="996936"/>
                  </a:cubicBezTo>
                  <a:cubicBezTo>
                    <a:pt x="4482383" y="960666"/>
                    <a:pt x="4482383" y="923467"/>
                    <a:pt x="4477734" y="887198"/>
                  </a:cubicBezTo>
                  <a:cubicBezTo>
                    <a:pt x="4473084" y="853719"/>
                    <a:pt x="4464714" y="822100"/>
                    <a:pt x="4451694" y="792341"/>
                  </a:cubicBezTo>
                  <a:cubicBezTo>
                    <a:pt x="4439604" y="763511"/>
                    <a:pt x="4423795" y="736542"/>
                    <a:pt x="4405195" y="712362"/>
                  </a:cubicBezTo>
                  <a:cubicBezTo>
                    <a:pt x="4385666" y="687253"/>
                    <a:pt x="4362416" y="664934"/>
                    <a:pt x="4337307" y="644474"/>
                  </a:cubicBezTo>
                  <a:cubicBezTo>
                    <a:pt x="4308478" y="622155"/>
                    <a:pt x="4275928" y="603555"/>
                    <a:pt x="4240589" y="588676"/>
                  </a:cubicBezTo>
                  <a:cubicBezTo>
                    <a:pt x="4199670" y="571936"/>
                    <a:pt x="4156891" y="559846"/>
                    <a:pt x="4113182" y="554266"/>
                  </a:cubicBezTo>
                  <a:cubicBezTo>
                    <a:pt x="4091793" y="551477"/>
                    <a:pt x="4069473" y="550547"/>
                    <a:pt x="4047154" y="550547"/>
                  </a:cubicBezTo>
                  <a:cubicBezTo>
                    <a:pt x="4023905" y="550547"/>
                    <a:pt x="4000655" y="552406"/>
                    <a:pt x="3978336" y="555196"/>
                  </a:cubicBezTo>
                  <a:cubicBezTo>
                    <a:pt x="3952296" y="558916"/>
                    <a:pt x="3926257" y="564496"/>
                    <a:pt x="3901148" y="571936"/>
                  </a:cubicBezTo>
                  <a:cubicBezTo>
                    <a:pt x="3899288" y="571936"/>
                    <a:pt x="3898358" y="572866"/>
                    <a:pt x="3896498" y="572866"/>
                  </a:cubicBezTo>
                  <a:cubicBezTo>
                    <a:pt x="3889058" y="572866"/>
                    <a:pt x="3882548" y="568216"/>
                    <a:pt x="3880688" y="560776"/>
                  </a:cubicBezTo>
                  <a:cubicBezTo>
                    <a:pt x="3877898" y="557986"/>
                    <a:pt x="3875108" y="555196"/>
                    <a:pt x="3875108" y="551477"/>
                  </a:cubicBezTo>
                  <a:cubicBezTo>
                    <a:pt x="3870459" y="524507"/>
                    <a:pt x="3864878" y="497538"/>
                    <a:pt x="3857439" y="470568"/>
                  </a:cubicBezTo>
                  <a:cubicBezTo>
                    <a:pt x="3849999" y="445459"/>
                    <a:pt x="3842559" y="422210"/>
                    <a:pt x="3833259" y="399890"/>
                  </a:cubicBezTo>
                  <a:cubicBezTo>
                    <a:pt x="3815590" y="358971"/>
                    <a:pt x="3794200" y="321772"/>
                    <a:pt x="3770021" y="289223"/>
                  </a:cubicBezTo>
                  <a:cubicBezTo>
                    <a:pt x="3746771" y="260394"/>
                    <a:pt x="3720732" y="234354"/>
                    <a:pt x="3691903" y="211105"/>
                  </a:cubicBezTo>
                  <a:cubicBezTo>
                    <a:pt x="3659354" y="185995"/>
                    <a:pt x="3623084" y="165536"/>
                    <a:pt x="3584025" y="148796"/>
                  </a:cubicBezTo>
                  <a:cubicBezTo>
                    <a:pt x="3541246" y="131127"/>
                    <a:pt x="3495677" y="119037"/>
                    <a:pt x="3448249" y="111597"/>
                  </a:cubicBezTo>
                  <a:cubicBezTo>
                    <a:pt x="3423139" y="108807"/>
                    <a:pt x="3397100" y="106947"/>
                    <a:pt x="3371990" y="106947"/>
                  </a:cubicBezTo>
                  <a:cubicBezTo>
                    <a:pt x="3345021" y="106947"/>
                    <a:pt x="3317122" y="108807"/>
                    <a:pt x="3288293" y="112527"/>
                  </a:cubicBezTo>
                  <a:cubicBezTo>
                    <a:pt x="3227844" y="120897"/>
                    <a:pt x="3170185" y="136707"/>
                    <a:pt x="3116247" y="159026"/>
                  </a:cubicBezTo>
                  <a:cubicBezTo>
                    <a:pt x="3066028" y="180416"/>
                    <a:pt x="3018599" y="208315"/>
                    <a:pt x="2975820" y="240864"/>
                  </a:cubicBezTo>
                  <a:cubicBezTo>
                    <a:pt x="2945131" y="265044"/>
                    <a:pt x="2916302" y="292013"/>
                    <a:pt x="2891192" y="319912"/>
                  </a:cubicBezTo>
                  <a:cubicBezTo>
                    <a:pt x="2890262" y="321772"/>
                    <a:pt x="2889333" y="323632"/>
                    <a:pt x="2887473" y="324562"/>
                  </a:cubicBezTo>
                  <a:cubicBezTo>
                    <a:pt x="2884683" y="327352"/>
                    <a:pt x="2880033" y="329212"/>
                    <a:pt x="2875383" y="329212"/>
                  </a:cubicBezTo>
                  <a:cubicBezTo>
                    <a:pt x="2867943" y="329212"/>
                    <a:pt x="2860503" y="323632"/>
                    <a:pt x="2858643" y="317122"/>
                  </a:cubicBezTo>
                  <a:cubicBezTo>
                    <a:pt x="2850274" y="278063"/>
                    <a:pt x="2840043" y="243654"/>
                    <a:pt x="2827024" y="212965"/>
                  </a:cubicBezTo>
                  <a:cubicBezTo>
                    <a:pt x="2812144" y="178556"/>
                    <a:pt x="2795405" y="147866"/>
                    <a:pt x="2774945" y="121827"/>
                  </a:cubicBezTo>
                  <a:cubicBezTo>
                    <a:pt x="2758206" y="100437"/>
                    <a:pt x="2739606" y="81838"/>
                    <a:pt x="2718217" y="65098"/>
                  </a:cubicBezTo>
                  <a:cubicBezTo>
                    <a:pt x="2697757" y="49289"/>
                    <a:pt x="2674508" y="36269"/>
                    <a:pt x="2649398" y="25109"/>
                  </a:cubicBezTo>
                  <a:cubicBezTo>
                    <a:pt x="2621499" y="13950"/>
                    <a:pt x="2590810" y="5580"/>
                    <a:pt x="2559191" y="930"/>
                  </a:cubicBezTo>
                  <a:cubicBezTo>
                    <a:pt x="2548961" y="1860"/>
                    <a:pt x="2529431" y="0"/>
                    <a:pt x="2510832" y="0"/>
                  </a:cubicBezTo>
                  <a:lnTo>
                    <a:pt x="2510832" y="0"/>
                  </a:lnTo>
                  <a:close/>
                </a:path>
              </a:pathLst>
            </a:custGeom>
            <a:solidFill>
              <a:srgbClr val="6DB778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24">
              <a:extLst>
                <a:ext uri="{FF2B5EF4-FFF2-40B4-BE49-F238E27FC236}">
                  <a16:creationId xmlns:a16="http://schemas.microsoft.com/office/drawing/2014/main" id="{CABAEABF-1D0D-2440-4EAF-BE3105B785F4}"/>
                </a:ext>
              </a:extLst>
            </p:cNvPr>
            <p:cNvSpPr/>
            <p:nvPr/>
          </p:nvSpPr>
          <p:spPr>
            <a:xfrm>
              <a:off x="3665215" y="980369"/>
              <a:ext cx="4581821" cy="2709343"/>
            </a:xfrm>
            <a:custGeom>
              <a:avLst/>
              <a:gdLst>
                <a:gd name="connsiteX0" fmla="*/ 4463715 w 4581821"/>
                <a:gd name="connsiteY0" fmla="*/ 1276859 h 2709343"/>
                <a:gd name="connsiteX1" fmla="*/ 4507424 w 4581821"/>
                <a:gd name="connsiteY1" fmla="*/ 1227570 h 2709343"/>
                <a:gd name="connsiteX2" fmla="*/ 4539973 w 4581821"/>
                <a:gd name="connsiteY2" fmla="*/ 1173631 h 2709343"/>
                <a:gd name="connsiteX3" fmla="*/ 4577172 w 4581821"/>
                <a:gd name="connsiteY3" fmla="*/ 1049014 h 2709343"/>
                <a:gd name="connsiteX4" fmla="*/ 4581822 w 4581821"/>
                <a:gd name="connsiteY4" fmla="*/ 982056 h 2709343"/>
                <a:gd name="connsiteX5" fmla="*/ 4576242 w 4581821"/>
                <a:gd name="connsiteY5" fmla="*/ 915098 h 2709343"/>
                <a:gd name="connsiteX6" fmla="*/ 4465575 w 4581821"/>
                <a:gd name="connsiteY6" fmla="*/ 695623 h 2709343"/>
                <a:gd name="connsiteX7" fmla="*/ 4258190 w 4581821"/>
                <a:gd name="connsiteY7" fmla="*/ 574726 h 2709343"/>
                <a:gd name="connsiteX8" fmla="*/ 4105673 w 4581821"/>
                <a:gd name="connsiteY8" fmla="*/ 553336 h 2709343"/>
                <a:gd name="connsiteX9" fmla="*/ 4103814 w 4581821"/>
                <a:gd name="connsiteY9" fmla="*/ 553336 h 2709343"/>
                <a:gd name="connsiteX10" fmla="*/ 3966177 w 4581821"/>
                <a:gd name="connsiteY10" fmla="*/ 571936 h 2709343"/>
                <a:gd name="connsiteX11" fmla="*/ 3953158 w 4581821"/>
                <a:gd name="connsiteY11" fmla="*/ 478008 h 2709343"/>
                <a:gd name="connsiteX12" fmla="*/ 3920608 w 4581821"/>
                <a:gd name="connsiteY12" fmla="*/ 384081 h 2709343"/>
                <a:gd name="connsiteX13" fmla="*/ 3875039 w 4581821"/>
                <a:gd name="connsiteY13" fmla="*/ 307822 h 2709343"/>
                <a:gd name="connsiteX14" fmla="*/ 3814591 w 4581821"/>
                <a:gd name="connsiteY14" fmla="*/ 240864 h 2709343"/>
                <a:gd name="connsiteX15" fmla="*/ 3743913 w 4581821"/>
                <a:gd name="connsiteY15" fmla="*/ 187855 h 2709343"/>
                <a:gd name="connsiteX16" fmla="*/ 3664865 w 4581821"/>
                <a:gd name="connsiteY16" fmla="*/ 148796 h 2709343"/>
                <a:gd name="connsiteX17" fmla="*/ 3495609 w 4581821"/>
                <a:gd name="connsiteY17" fmla="*/ 110667 h 2709343"/>
                <a:gd name="connsiteX18" fmla="*/ 3440740 w 4581821"/>
                <a:gd name="connsiteY18" fmla="*/ 108807 h 2709343"/>
                <a:gd name="connsiteX19" fmla="*/ 3317053 w 4581821"/>
                <a:gd name="connsiteY19" fmla="*/ 119967 h 2709343"/>
                <a:gd name="connsiteX20" fmla="*/ 3142217 w 4581821"/>
                <a:gd name="connsiteY20" fmla="*/ 177626 h 2709343"/>
                <a:gd name="connsiteX21" fmla="*/ 2942272 w 4581821"/>
                <a:gd name="connsiteY21" fmla="*/ 321772 h 2709343"/>
                <a:gd name="connsiteX22" fmla="*/ 2889264 w 4581821"/>
                <a:gd name="connsiteY22" fmla="*/ 172976 h 2709343"/>
                <a:gd name="connsiteX23" fmla="*/ 2779526 w 4581821"/>
                <a:gd name="connsiteY23" fmla="*/ 57659 h 2709343"/>
                <a:gd name="connsiteX24" fmla="*/ 2643750 w 4581821"/>
                <a:gd name="connsiteY24" fmla="*/ 5580 h 2709343"/>
                <a:gd name="connsiteX25" fmla="*/ 2571211 w 4581821"/>
                <a:gd name="connsiteY25" fmla="*/ 0 h 2709343"/>
                <a:gd name="connsiteX26" fmla="*/ 2488444 w 4581821"/>
                <a:gd name="connsiteY26" fmla="*/ 6510 h 2709343"/>
                <a:gd name="connsiteX27" fmla="*/ 2412185 w 4581821"/>
                <a:gd name="connsiteY27" fmla="*/ 24179 h 2709343"/>
                <a:gd name="connsiteX28" fmla="*/ 2334067 w 4581821"/>
                <a:gd name="connsiteY28" fmla="*/ 53009 h 2709343"/>
                <a:gd name="connsiteX29" fmla="*/ 2190851 w 4581821"/>
                <a:gd name="connsiteY29" fmla="*/ 135777 h 2709343"/>
                <a:gd name="connsiteX30" fmla="*/ 2092273 w 4581821"/>
                <a:gd name="connsiteY30" fmla="*/ 224125 h 2709343"/>
                <a:gd name="connsiteX31" fmla="*/ 2032755 w 4581821"/>
                <a:gd name="connsiteY31" fmla="*/ 300383 h 2709343"/>
                <a:gd name="connsiteX32" fmla="*/ 2003925 w 4581821"/>
                <a:gd name="connsiteY32" fmla="*/ 253884 h 2709343"/>
                <a:gd name="connsiteX33" fmla="*/ 1966726 w 4581821"/>
                <a:gd name="connsiteY33" fmla="*/ 207385 h 2709343"/>
                <a:gd name="connsiteX34" fmla="*/ 1901628 w 4581821"/>
                <a:gd name="connsiteY34" fmla="*/ 148796 h 2709343"/>
                <a:gd name="connsiteX35" fmla="*/ 1748181 w 4581821"/>
                <a:gd name="connsiteY35" fmla="*/ 66958 h 2709343"/>
                <a:gd name="connsiteX36" fmla="*/ 1575206 w 4581821"/>
                <a:gd name="connsiteY36" fmla="*/ 30689 h 2709343"/>
                <a:gd name="connsiteX37" fmla="*/ 1520337 w 4581821"/>
                <a:gd name="connsiteY37" fmla="*/ 28829 h 2709343"/>
                <a:gd name="connsiteX38" fmla="*/ 1399440 w 4581821"/>
                <a:gd name="connsiteY38" fmla="*/ 39989 h 2709343"/>
                <a:gd name="connsiteX39" fmla="*/ 1108357 w 4581821"/>
                <a:gd name="connsiteY39" fmla="*/ 198085 h 2709343"/>
                <a:gd name="connsiteX40" fmla="*/ 1045119 w 4581821"/>
                <a:gd name="connsiteY40" fmla="*/ 297593 h 2709343"/>
                <a:gd name="connsiteX41" fmla="*/ 1017220 w 4581821"/>
                <a:gd name="connsiteY41" fmla="*/ 385011 h 2709343"/>
                <a:gd name="connsiteX42" fmla="*/ 946541 w 4581821"/>
                <a:gd name="connsiteY42" fmla="*/ 324562 h 2709343"/>
                <a:gd name="connsiteX43" fmla="*/ 887953 w 4581821"/>
                <a:gd name="connsiteY43" fmla="*/ 299453 h 2709343"/>
                <a:gd name="connsiteX44" fmla="*/ 825644 w 4581821"/>
                <a:gd name="connsiteY44" fmla="*/ 287363 h 2709343"/>
                <a:gd name="connsiteX45" fmla="*/ 789375 w 4581821"/>
                <a:gd name="connsiteY45" fmla="*/ 285503 h 2709343"/>
                <a:gd name="connsiteX46" fmla="*/ 699167 w 4581821"/>
                <a:gd name="connsiteY46" fmla="*/ 296663 h 2709343"/>
                <a:gd name="connsiteX47" fmla="*/ 578270 w 4581821"/>
                <a:gd name="connsiteY47" fmla="*/ 345022 h 2709343"/>
                <a:gd name="connsiteX48" fmla="*/ 420174 w 4581821"/>
                <a:gd name="connsiteY48" fmla="*/ 509628 h 2709343"/>
                <a:gd name="connsiteX49" fmla="*/ 386695 w 4581821"/>
                <a:gd name="connsiteY49" fmla="*/ 612855 h 2709343"/>
                <a:gd name="connsiteX50" fmla="*/ 381115 w 4581821"/>
                <a:gd name="connsiteY50" fmla="*/ 722592 h 2709343"/>
                <a:gd name="connsiteX51" fmla="*/ 435054 w 4581821"/>
                <a:gd name="connsiteY51" fmla="*/ 921607 h 2709343"/>
                <a:gd name="connsiteX52" fmla="*/ 389485 w 4581821"/>
                <a:gd name="connsiteY52" fmla="*/ 913238 h 2709343"/>
                <a:gd name="connsiteX53" fmla="*/ 360656 w 4581821"/>
                <a:gd name="connsiteY53" fmla="*/ 911378 h 2709343"/>
                <a:gd name="connsiteX54" fmla="*/ 301137 w 4581821"/>
                <a:gd name="connsiteY54" fmla="*/ 917887 h 2709343"/>
                <a:gd name="connsiteX55" fmla="*/ 263008 w 4581821"/>
                <a:gd name="connsiteY55" fmla="*/ 929047 h 2709343"/>
                <a:gd name="connsiteX56" fmla="*/ 221159 w 4581821"/>
                <a:gd name="connsiteY56" fmla="*/ 948577 h 2709343"/>
                <a:gd name="connsiteX57" fmla="*/ 150481 w 4581821"/>
                <a:gd name="connsiteY57" fmla="*/ 1000656 h 2709343"/>
                <a:gd name="connsiteX58" fmla="*/ 91892 w 4581821"/>
                <a:gd name="connsiteY58" fmla="*/ 1069474 h 2709343"/>
                <a:gd name="connsiteX59" fmla="*/ 49113 w 4581821"/>
                <a:gd name="connsiteY59" fmla="*/ 1144802 h 2709343"/>
                <a:gd name="connsiteX60" fmla="*/ 17494 w 4581821"/>
                <a:gd name="connsiteY60" fmla="*/ 1234080 h 2709343"/>
                <a:gd name="connsiteX61" fmla="*/ 1684 w 4581821"/>
                <a:gd name="connsiteY61" fmla="*/ 1328007 h 2709343"/>
                <a:gd name="connsiteX62" fmla="*/ 2614 w 4581821"/>
                <a:gd name="connsiteY62" fmla="*/ 1417285 h 2709343"/>
                <a:gd name="connsiteX63" fmla="*/ 21214 w 4581821"/>
                <a:gd name="connsiteY63" fmla="*/ 1507493 h 2709343"/>
                <a:gd name="connsiteX64" fmla="*/ 60273 w 4581821"/>
                <a:gd name="connsiteY64" fmla="*/ 1590261 h 2709343"/>
                <a:gd name="connsiteX65" fmla="*/ 118862 w 4581821"/>
                <a:gd name="connsiteY65" fmla="*/ 1660939 h 2709343"/>
                <a:gd name="connsiteX66" fmla="*/ 236039 w 4581821"/>
                <a:gd name="connsiteY66" fmla="*/ 1735338 h 2709343"/>
                <a:gd name="connsiteX67" fmla="*/ 213719 w 4581821"/>
                <a:gd name="connsiteY67" fmla="*/ 1766027 h 2709343"/>
                <a:gd name="connsiteX68" fmla="*/ 186750 w 4581821"/>
                <a:gd name="connsiteY68" fmla="*/ 1819035 h 2709343"/>
                <a:gd name="connsiteX69" fmla="*/ 156991 w 4581821"/>
                <a:gd name="connsiteY69" fmla="*/ 1939003 h 2709343"/>
                <a:gd name="connsiteX70" fmla="*/ 156991 w 4581821"/>
                <a:gd name="connsiteY70" fmla="*/ 2065479 h 2709343"/>
                <a:gd name="connsiteX71" fmla="*/ 183960 w 4581821"/>
                <a:gd name="connsiteY71" fmla="*/ 2189166 h 2709343"/>
                <a:gd name="connsiteX72" fmla="*/ 235109 w 4581821"/>
                <a:gd name="connsiteY72" fmla="*/ 2295184 h 2709343"/>
                <a:gd name="connsiteX73" fmla="*/ 312297 w 4581821"/>
                <a:gd name="connsiteY73" fmla="*/ 2377022 h 2709343"/>
                <a:gd name="connsiteX74" fmla="*/ 535492 w 4581821"/>
                <a:gd name="connsiteY74" fmla="*/ 2481179 h 2709343"/>
                <a:gd name="connsiteX75" fmla="*/ 662898 w 4581821"/>
                <a:gd name="connsiteY75" fmla="*/ 2500709 h 2709343"/>
                <a:gd name="connsiteX76" fmla="*/ 785655 w 4581821"/>
                <a:gd name="connsiteY76" fmla="*/ 2498849 h 2709343"/>
                <a:gd name="connsiteX77" fmla="*/ 900972 w 4581821"/>
                <a:gd name="connsiteY77" fmla="*/ 2473740 h 2709343"/>
                <a:gd name="connsiteX78" fmla="*/ 960491 w 4581821"/>
                <a:gd name="connsiteY78" fmla="*/ 2448630 h 2709343"/>
                <a:gd name="connsiteX79" fmla="*/ 1020009 w 4581821"/>
                <a:gd name="connsiteY79" fmla="*/ 2410501 h 2709343"/>
                <a:gd name="connsiteX80" fmla="*/ 1058139 w 4581821"/>
                <a:gd name="connsiteY80" fmla="*/ 2377022 h 2709343"/>
                <a:gd name="connsiteX81" fmla="*/ 1068368 w 4581821"/>
                <a:gd name="connsiteY81" fmla="*/ 2366792 h 2709343"/>
                <a:gd name="connsiteX82" fmla="*/ 1088828 w 4581821"/>
                <a:gd name="connsiteY82" fmla="*/ 2406781 h 2709343"/>
                <a:gd name="connsiteX83" fmla="*/ 1137187 w 4581821"/>
                <a:gd name="connsiteY83" fmla="*/ 2472810 h 2709343"/>
                <a:gd name="connsiteX84" fmla="*/ 1206005 w 4581821"/>
                <a:gd name="connsiteY84" fmla="*/ 2533258 h 2709343"/>
                <a:gd name="connsiteX85" fmla="*/ 1379911 w 4581821"/>
                <a:gd name="connsiteY85" fmla="*/ 2608586 h 2709343"/>
                <a:gd name="connsiteX86" fmla="*/ 1581716 w 4581821"/>
                <a:gd name="connsiteY86" fmla="*/ 2627186 h 2709343"/>
                <a:gd name="connsiteX87" fmla="*/ 1783521 w 4581821"/>
                <a:gd name="connsiteY87" fmla="*/ 2589987 h 2709343"/>
                <a:gd name="connsiteX88" fmla="*/ 2078323 w 4581821"/>
                <a:gd name="connsiteY88" fmla="*/ 2355632 h 2709343"/>
                <a:gd name="connsiteX89" fmla="*/ 2078323 w 4581821"/>
                <a:gd name="connsiteY89" fmla="*/ 2355632 h 2709343"/>
                <a:gd name="connsiteX90" fmla="*/ 2088553 w 4581821"/>
                <a:gd name="connsiteY90" fmla="*/ 2384462 h 2709343"/>
                <a:gd name="connsiteX91" fmla="*/ 2109013 w 4581821"/>
                <a:gd name="connsiteY91" fmla="*/ 2417941 h 2709343"/>
                <a:gd name="connsiteX92" fmla="*/ 2139702 w 4581821"/>
                <a:gd name="connsiteY92" fmla="*/ 2451420 h 2709343"/>
                <a:gd name="connsiteX93" fmla="*/ 2311748 w 4581821"/>
                <a:gd name="connsiteY93" fmla="*/ 2527678 h 2709343"/>
                <a:gd name="connsiteX94" fmla="*/ 2518203 w 4581821"/>
                <a:gd name="connsiteY94" fmla="*/ 2531398 h 2709343"/>
                <a:gd name="connsiteX95" fmla="*/ 2610270 w 4581821"/>
                <a:gd name="connsiteY95" fmla="*/ 2509079 h 2709343"/>
                <a:gd name="connsiteX96" fmla="*/ 2690249 w 4581821"/>
                <a:gd name="connsiteY96" fmla="*/ 2469090 h 2709343"/>
                <a:gd name="connsiteX97" fmla="*/ 2734888 w 4581821"/>
                <a:gd name="connsiteY97" fmla="*/ 2430031 h 2709343"/>
                <a:gd name="connsiteX98" fmla="*/ 2752557 w 4581821"/>
                <a:gd name="connsiteY98" fmla="*/ 2406781 h 2709343"/>
                <a:gd name="connsiteX99" fmla="*/ 2759997 w 4581821"/>
                <a:gd name="connsiteY99" fmla="*/ 2428170 h 2709343"/>
                <a:gd name="connsiteX100" fmla="*/ 2779526 w 4581821"/>
                <a:gd name="connsiteY100" fmla="*/ 2470949 h 2709343"/>
                <a:gd name="connsiteX101" fmla="*/ 2831605 w 4581821"/>
                <a:gd name="connsiteY101" fmla="*/ 2542558 h 2709343"/>
                <a:gd name="connsiteX102" fmla="*/ 2897634 w 4581821"/>
                <a:gd name="connsiteY102" fmla="*/ 2601146 h 2709343"/>
                <a:gd name="connsiteX103" fmla="*/ 2972032 w 4581821"/>
                <a:gd name="connsiteY103" fmla="*/ 2644855 h 2709343"/>
                <a:gd name="connsiteX104" fmla="*/ 3147797 w 4581821"/>
                <a:gd name="connsiteY104" fmla="*/ 2698794 h 2709343"/>
                <a:gd name="connsiteX105" fmla="*/ 3341233 w 4581821"/>
                <a:gd name="connsiteY105" fmla="*/ 2707164 h 2709343"/>
                <a:gd name="connsiteX106" fmla="*/ 3710433 w 4581821"/>
                <a:gd name="connsiteY106" fmla="*/ 2599286 h 2709343"/>
                <a:gd name="connsiteX107" fmla="*/ 3851790 w 4581821"/>
                <a:gd name="connsiteY107" fmla="*/ 2488619 h 2709343"/>
                <a:gd name="connsiteX108" fmla="*/ 3942927 w 4581821"/>
                <a:gd name="connsiteY108" fmla="*/ 2341683 h 2709343"/>
                <a:gd name="connsiteX109" fmla="*/ 3962457 w 4581821"/>
                <a:gd name="connsiteY109" fmla="*/ 2260775 h 2709343"/>
                <a:gd name="connsiteX110" fmla="*/ 4007096 w 4581821"/>
                <a:gd name="connsiteY110" fmla="*/ 2270074 h 2709343"/>
                <a:gd name="connsiteX111" fmla="*/ 4062895 w 4581821"/>
                <a:gd name="connsiteY111" fmla="*/ 2274724 h 2709343"/>
                <a:gd name="connsiteX112" fmla="*/ 4165192 w 4581821"/>
                <a:gd name="connsiteY112" fmla="*/ 2264495 h 2709343"/>
                <a:gd name="connsiteX113" fmla="*/ 4260050 w 4581821"/>
                <a:gd name="connsiteY113" fmla="*/ 2230085 h 2709343"/>
                <a:gd name="connsiteX114" fmla="*/ 4344678 w 4581821"/>
                <a:gd name="connsiteY114" fmla="*/ 2176147 h 2709343"/>
                <a:gd name="connsiteX115" fmla="*/ 4476735 w 4581821"/>
                <a:gd name="connsiteY115" fmla="*/ 2025490 h 2709343"/>
                <a:gd name="connsiteX116" fmla="*/ 4553923 w 4581821"/>
                <a:gd name="connsiteY116" fmla="*/ 1837635 h 2709343"/>
                <a:gd name="connsiteX117" fmla="*/ 4566012 w 4581821"/>
                <a:gd name="connsiteY117" fmla="*/ 1639550 h 2709343"/>
                <a:gd name="connsiteX118" fmla="*/ 4543693 w 4581821"/>
                <a:gd name="connsiteY118" fmla="*/ 1542832 h 2709343"/>
                <a:gd name="connsiteX119" fmla="*/ 4499984 w 4581821"/>
                <a:gd name="connsiteY119" fmla="*/ 1454484 h 2709343"/>
                <a:gd name="connsiteX120" fmla="*/ 4375367 w 4581821"/>
                <a:gd name="connsiteY120" fmla="*/ 1331727 h 2709343"/>
                <a:gd name="connsiteX121" fmla="*/ 4408846 w 4581821"/>
                <a:gd name="connsiteY121" fmla="*/ 1315918 h 2709343"/>
                <a:gd name="connsiteX122" fmla="*/ 4463715 w 4581821"/>
                <a:gd name="connsiteY122" fmla="*/ 1276859 h 2709343"/>
                <a:gd name="connsiteX123" fmla="*/ 4448835 w 4581821"/>
                <a:gd name="connsiteY123" fmla="*/ 1451694 h 2709343"/>
                <a:gd name="connsiteX124" fmla="*/ 4496264 w 4581821"/>
                <a:gd name="connsiteY124" fmla="*/ 1532602 h 2709343"/>
                <a:gd name="connsiteX125" fmla="*/ 4524163 w 4581821"/>
                <a:gd name="connsiteY125" fmla="*/ 1637690 h 2709343"/>
                <a:gd name="connsiteX126" fmla="*/ 4523234 w 4581821"/>
                <a:gd name="connsiteY126" fmla="*/ 1768817 h 2709343"/>
                <a:gd name="connsiteX127" fmla="*/ 4482314 w 4581821"/>
                <a:gd name="connsiteY127" fmla="*/ 1915753 h 2709343"/>
                <a:gd name="connsiteX128" fmla="*/ 4482314 w 4581821"/>
                <a:gd name="connsiteY128" fmla="*/ 1916683 h 2709343"/>
                <a:gd name="connsiteX129" fmla="*/ 4406057 w 4581821"/>
                <a:gd name="connsiteY129" fmla="*/ 2047810 h 2709343"/>
                <a:gd name="connsiteX130" fmla="*/ 4313989 w 4581821"/>
                <a:gd name="connsiteY130" fmla="*/ 2140808 h 2709343"/>
                <a:gd name="connsiteX131" fmla="*/ 4216341 w 4581821"/>
                <a:gd name="connsiteY131" fmla="*/ 2198466 h 2709343"/>
                <a:gd name="connsiteX132" fmla="*/ 4117764 w 4581821"/>
                <a:gd name="connsiteY132" fmla="*/ 2225436 h 2709343"/>
                <a:gd name="connsiteX133" fmla="*/ 4065685 w 4581821"/>
                <a:gd name="connsiteY133" fmla="*/ 2228225 h 2709343"/>
                <a:gd name="connsiteX134" fmla="*/ 4010816 w 4581821"/>
                <a:gd name="connsiteY134" fmla="*/ 2224506 h 2709343"/>
                <a:gd name="connsiteX135" fmla="*/ 3968037 w 4581821"/>
                <a:gd name="connsiteY135" fmla="*/ 2217066 h 2709343"/>
                <a:gd name="connsiteX136" fmla="*/ 3962457 w 4581821"/>
                <a:gd name="connsiteY136" fmla="*/ 2216136 h 2709343"/>
                <a:gd name="connsiteX137" fmla="*/ 3945718 w 4581821"/>
                <a:gd name="connsiteY137" fmla="*/ 2223575 h 2709343"/>
                <a:gd name="connsiteX138" fmla="*/ 3945718 w 4581821"/>
                <a:gd name="connsiteY138" fmla="*/ 2223575 h 2709343"/>
                <a:gd name="connsiteX139" fmla="*/ 3945718 w 4581821"/>
                <a:gd name="connsiteY139" fmla="*/ 2223575 h 2709343"/>
                <a:gd name="connsiteX140" fmla="*/ 3945718 w 4581821"/>
                <a:gd name="connsiteY140" fmla="*/ 2223575 h 2709343"/>
                <a:gd name="connsiteX141" fmla="*/ 3945718 w 4581821"/>
                <a:gd name="connsiteY141" fmla="*/ 2223575 h 2709343"/>
                <a:gd name="connsiteX142" fmla="*/ 3945718 w 4581821"/>
                <a:gd name="connsiteY142" fmla="*/ 2223575 h 2709343"/>
                <a:gd name="connsiteX143" fmla="*/ 3945718 w 4581821"/>
                <a:gd name="connsiteY143" fmla="*/ 2223575 h 2709343"/>
                <a:gd name="connsiteX144" fmla="*/ 3939208 w 4581821"/>
                <a:gd name="connsiteY144" fmla="*/ 2227296 h 2709343"/>
                <a:gd name="connsiteX145" fmla="*/ 3934558 w 4581821"/>
                <a:gd name="connsiteY145" fmla="*/ 2238455 h 2709343"/>
                <a:gd name="connsiteX146" fmla="*/ 3932698 w 4581821"/>
                <a:gd name="connsiteY146" fmla="*/ 2252405 h 2709343"/>
                <a:gd name="connsiteX147" fmla="*/ 3908519 w 4581821"/>
                <a:gd name="connsiteY147" fmla="*/ 2342613 h 2709343"/>
                <a:gd name="connsiteX148" fmla="*/ 3857370 w 4581821"/>
                <a:gd name="connsiteY148" fmla="*/ 2430031 h 2709343"/>
                <a:gd name="connsiteX149" fmla="*/ 3769022 w 4581821"/>
                <a:gd name="connsiteY149" fmla="*/ 2516518 h 2709343"/>
                <a:gd name="connsiteX150" fmla="*/ 3623016 w 4581821"/>
                <a:gd name="connsiteY150" fmla="*/ 2600216 h 2709343"/>
                <a:gd name="connsiteX151" fmla="*/ 3409121 w 4581821"/>
                <a:gd name="connsiteY151" fmla="*/ 2657875 h 2709343"/>
                <a:gd name="connsiteX152" fmla="*/ 3293804 w 4581821"/>
                <a:gd name="connsiteY152" fmla="*/ 2665315 h 2709343"/>
                <a:gd name="connsiteX153" fmla="*/ 3190576 w 4581821"/>
                <a:gd name="connsiteY153" fmla="*/ 2658805 h 2709343"/>
                <a:gd name="connsiteX154" fmla="*/ 3025041 w 4581821"/>
                <a:gd name="connsiteY154" fmla="*/ 2615096 h 2709343"/>
                <a:gd name="connsiteX155" fmla="*/ 2915303 w 4581821"/>
                <a:gd name="connsiteY155" fmla="*/ 2551858 h 2709343"/>
                <a:gd name="connsiteX156" fmla="*/ 2844625 w 4581821"/>
                <a:gd name="connsiteY156" fmla="*/ 2481179 h 2709343"/>
                <a:gd name="connsiteX157" fmla="*/ 2813005 w 4581821"/>
                <a:gd name="connsiteY157" fmla="*/ 2432820 h 2709343"/>
                <a:gd name="connsiteX158" fmla="*/ 2799056 w 4581821"/>
                <a:gd name="connsiteY158" fmla="*/ 2404921 h 2709343"/>
                <a:gd name="connsiteX159" fmla="*/ 2792546 w 4581821"/>
                <a:gd name="connsiteY159" fmla="*/ 2390971 h 2709343"/>
                <a:gd name="connsiteX160" fmla="*/ 2789756 w 4581821"/>
                <a:gd name="connsiteY160" fmla="*/ 2385392 h 2709343"/>
                <a:gd name="connsiteX161" fmla="*/ 2788826 w 4581821"/>
                <a:gd name="connsiteY161" fmla="*/ 2382602 h 2709343"/>
                <a:gd name="connsiteX162" fmla="*/ 2785106 w 4581821"/>
                <a:gd name="connsiteY162" fmla="*/ 2375162 h 2709343"/>
                <a:gd name="connsiteX163" fmla="*/ 2784176 w 4581821"/>
                <a:gd name="connsiteY163" fmla="*/ 2373302 h 2709343"/>
                <a:gd name="connsiteX164" fmla="*/ 2781386 w 4581821"/>
                <a:gd name="connsiteY164" fmla="*/ 2364932 h 2709343"/>
                <a:gd name="connsiteX165" fmla="*/ 2763717 w 4581821"/>
                <a:gd name="connsiteY165" fmla="*/ 2351912 h 2709343"/>
                <a:gd name="connsiteX166" fmla="*/ 2759067 w 4581821"/>
                <a:gd name="connsiteY166" fmla="*/ 2352843 h 2709343"/>
                <a:gd name="connsiteX167" fmla="*/ 2758137 w 4581821"/>
                <a:gd name="connsiteY167" fmla="*/ 2352843 h 2709343"/>
                <a:gd name="connsiteX168" fmla="*/ 2756277 w 4581821"/>
                <a:gd name="connsiteY168" fmla="*/ 2352843 h 2709343"/>
                <a:gd name="connsiteX169" fmla="*/ 2756277 w 4581821"/>
                <a:gd name="connsiteY169" fmla="*/ 2352843 h 2709343"/>
                <a:gd name="connsiteX170" fmla="*/ 2756277 w 4581821"/>
                <a:gd name="connsiteY170" fmla="*/ 2352843 h 2709343"/>
                <a:gd name="connsiteX171" fmla="*/ 2756277 w 4581821"/>
                <a:gd name="connsiteY171" fmla="*/ 2352843 h 2709343"/>
                <a:gd name="connsiteX172" fmla="*/ 2751627 w 4581821"/>
                <a:gd name="connsiteY172" fmla="*/ 2351912 h 2709343"/>
                <a:gd name="connsiteX173" fmla="*/ 2742327 w 4581821"/>
                <a:gd name="connsiteY173" fmla="*/ 2354702 h 2709343"/>
                <a:gd name="connsiteX174" fmla="*/ 2733957 w 4581821"/>
                <a:gd name="connsiteY174" fmla="*/ 2364932 h 2709343"/>
                <a:gd name="connsiteX175" fmla="*/ 2717218 w 4581821"/>
                <a:gd name="connsiteY175" fmla="*/ 2393761 h 2709343"/>
                <a:gd name="connsiteX176" fmla="*/ 2687458 w 4581821"/>
                <a:gd name="connsiteY176" fmla="*/ 2423521 h 2709343"/>
                <a:gd name="connsiteX177" fmla="*/ 2628870 w 4581821"/>
                <a:gd name="connsiteY177" fmla="*/ 2457000 h 2709343"/>
                <a:gd name="connsiteX178" fmla="*/ 2519133 w 4581821"/>
                <a:gd name="connsiteY178" fmla="*/ 2485829 h 2709343"/>
                <a:gd name="connsiteX179" fmla="*/ 2445664 w 4581821"/>
                <a:gd name="connsiteY179" fmla="*/ 2490479 h 2709343"/>
                <a:gd name="connsiteX180" fmla="*/ 2372196 w 4581821"/>
                <a:gd name="connsiteY180" fmla="*/ 2485829 h 2709343"/>
                <a:gd name="connsiteX181" fmla="*/ 2253160 w 4581821"/>
                <a:gd name="connsiteY181" fmla="*/ 2454210 h 2709343"/>
                <a:gd name="connsiteX182" fmla="*/ 2187131 w 4581821"/>
                <a:gd name="connsiteY182" fmla="*/ 2416081 h 2709343"/>
                <a:gd name="connsiteX183" fmla="*/ 2150862 w 4581821"/>
                <a:gd name="connsiteY183" fmla="*/ 2380742 h 2709343"/>
                <a:gd name="connsiteX184" fmla="*/ 2128542 w 4581821"/>
                <a:gd name="connsiteY184" fmla="*/ 2342613 h 2709343"/>
                <a:gd name="connsiteX185" fmla="*/ 2121103 w 4581821"/>
                <a:gd name="connsiteY185" fmla="*/ 2319363 h 2709343"/>
                <a:gd name="connsiteX186" fmla="*/ 2117383 w 4581821"/>
                <a:gd name="connsiteY186" fmla="*/ 2301694 h 2709343"/>
                <a:gd name="connsiteX187" fmla="*/ 2117383 w 4581821"/>
                <a:gd name="connsiteY187" fmla="*/ 2299834 h 2709343"/>
                <a:gd name="connsiteX188" fmla="*/ 2116453 w 4581821"/>
                <a:gd name="connsiteY188" fmla="*/ 2294254 h 2709343"/>
                <a:gd name="connsiteX189" fmla="*/ 2116453 w 4581821"/>
                <a:gd name="connsiteY189" fmla="*/ 2284954 h 2709343"/>
                <a:gd name="connsiteX190" fmla="*/ 2111803 w 4581821"/>
                <a:gd name="connsiteY190" fmla="*/ 2271934 h 2709343"/>
                <a:gd name="connsiteX191" fmla="*/ 2097853 w 4581821"/>
                <a:gd name="connsiteY191" fmla="*/ 2265424 h 2709343"/>
                <a:gd name="connsiteX192" fmla="*/ 2080183 w 4581821"/>
                <a:gd name="connsiteY192" fmla="*/ 2279374 h 2709343"/>
                <a:gd name="connsiteX193" fmla="*/ 2080183 w 4581821"/>
                <a:gd name="connsiteY193" fmla="*/ 2279374 h 2709343"/>
                <a:gd name="connsiteX194" fmla="*/ 2080183 w 4581821"/>
                <a:gd name="connsiteY194" fmla="*/ 2279374 h 2709343"/>
                <a:gd name="connsiteX195" fmla="*/ 2080183 w 4581821"/>
                <a:gd name="connsiteY195" fmla="*/ 2279374 h 2709343"/>
                <a:gd name="connsiteX196" fmla="*/ 2080183 w 4581821"/>
                <a:gd name="connsiteY196" fmla="*/ 2279374 h 2709343"/>
                <a:gd name="connsiteX197" fmla="*/ 2080183 w 4581821"/>
                <a:gd name="connsiteY197" fmla="*/ 2279374 h 2709343"/>
                <a:gd name="connsiteX198" fmla="*/ 2074604 w 4581821"/>
                <a:gd name="connsiteY198" fmla="*/ 2287744 h 2709343"/>
                <a:gd name="connsiteX199" fmla="*/ 2062514 w 4581821"/>
                <a:gd name="connsiteY199" fmla="*/ 2320293 h 2709343"/>
                <a:gd name="connsiteX200" fmla="*/ 2017875 w 4581821"/>
                <a:gd name="connsiteY200" fmla="*/ 2397481 h 2709343"/>
                <a:gd name="connsiteX201" fmla="*/ 1944407 w 4581821"/>
                <a:gd name="connsiteY201" fmla="*/ 2470019 h 2709343"/>
                <a:gd name="connsiteX202" fmla="*/ 1827229 w 4581821"/>
                <a:gd name="connsiteY202" fmla="*/ 2536978 h 2709343"/>
                <a:gd name="connsiteX203" fmla="*/ 1652394 w 4581821"/>
                <a:gd name="connsiteY203" fmla="*/ 2584407 h 2709343"/>
                <a:gd name="connsiteX204" fmla="*/ 1554746 w 4581821"/>
                <a:gd name="connsiteY204" fmla="*/ 2590916 h 2709343"/>
                <a:gd name="connsiteX205" fmla="*/ 1462679 w 4581821"/>
                <a:gd name="connsiteY205" fmla="*/ 2585337 h 2709343"/>
                <a:gd name="connsiteX206" fmla="*/ 1315742 w 4581821"/>
                <a:gd name="connsiteY206" fmla="*/ 2546278 h 2709343"/>
                <a:gd name="connsiteX207" fmla="*/ 1222744 w 4581821"/>
                <a:gd name="connsiteY207" fmla="*/ 2492339 h 2709343"/>
                <a:gd name="connsiteX208" fmla="*/ 1192055 w 4581821"/>
                <a:gd name="connsiteY208" fmla="*/ 2465370 h 2709343"/>
                <a:gd name="connsiteX209" fmla="*/ 1160436 w 4581821"/>
                <a:gd name="connsiteY209" fmla="*/ 2429100 h 2709343"/>
                <a:gd name="connsiteX210" fmla="*/ 1104638 w 4581821"/>
                <a:gd name="connsiteY210" fmla="*/ 2336103 h 2709343"/>
                <a:gd name="connsiteX211" fmla="*/ 1101847 w 4581821"/>
                <a:gd name="connsiteY211" fmla="*/ 2328663 h 2709343"/>
                <a:gd name="connsiteX212" fmla="*/ 1101847 w 4581821"/>
                <a:gd name="connsiteY212" fmla="*/ 2328663 h 2709343"/>
                <a:gd name="connsiteX213" fmla="*/ 1101847 w 4581821"/>
                <a:gd name="connsiteY213" fmla="*/ 2328663 h 2709343"/>
                <a:gd name="connsiteX214" fmla="*/ 1104638 w 4581821"/>
                <a:gd name="connsiteY214" fmla="*/ 2318433 h 2709343"/>
                <a:gd name="connsiteX215" fmla="*/ 1098128 w 4581821"/>
                <a:gd name="connsiteY215" fmla="*/ 2303554 h 2709343"/>
                <a:gd name="connsiteX216" fmla="*/ 1083248 w 4581821"/>
                <a:gd name="connsiteY216" fmla="*/ 2297044 h 2709343"/>
                <a:gd name="connsiteX217" fmla="*/ 1068368 w 4581821"/>
                <a:gd name="connsiteY217" fmla="*/ 2303554 h 2709343"/>
                <a:gd name="connsiteX218" fmla="*/ 1003270 w 4581821"/>
                <a:gd name="connsiteY218" fmla="*/ 2369582 h 2709343"/>
                <a:gd name="connsiteX219" fmla="*/ 916782 w 4581821"/>
                <a:gd name="connsiteY219" fmla="*/ 2419801 h 2709343"/>
                <a:gd name="connsiteX220" fmla="*/ 795885 w 4581821"/>
                <a:gd name="connsiteY220" fmla="*/ 2451420 h 2709343"/>
                <a:gd name="connsiteX221" fmla="*/ 713117 w 4581821"/>
                <a:gd name="connsiteY221" fmla="*/ 2456070 h 2709343"/>
                <a:gd name="connsiteX222" fmla="*/ 620119 w 4581821"/>
                <a:gd name="connsiteY222" fmla="*/ 2450490 h 2709343"/>
                <a:gd name="connsiteX223" fmla="*/ 445284 w 4581821"/>
                <a:gd name="connsiteY223" fmla="*/ 2403991 h 2709343"/>
                <a:gd name="connsiteX224" fmla="*/ 340196 w 4581821"/>
                <a:gd name="connsiteY224" fmla="*/ 2343543 h 2709343"/>
                <a:gd name="connsiteX225" fmla="*/ 279748 w 4581821"/>
                <a:gd name="connsiteY225" fmla="*/ 2283094 h 2709343"/>
                <a:gd name="connsiteX226" fmla="*/ 233249 w 4581821"/>
                <a:gd name="connsiteY226" fmla="*/ 2201256 h 2709343"/>
                <a:gd name="connsiteX227" fmla="*/ 196980 w 4581821"/>
                <a:gd name="connsiteY227" fmla="*/ 2065479 h 2709343"/>
                <a:gd name="connsiteX228" fmla="*/ 196050 w 4581821"/>
                <a:gd name="connsiteY228" fmla="*/ 1924123 h 2709343"/>
                <a:gd name="connsiteX229" fmla="*/ 223949 w 4581821"/>
                <a:gd name="connsiteY229" fmla="*/ 1819035 h 2709343"/>
                <a:gd name="connsiteX230" fmla="*/ 261148 w 4581821"/>
                <a:gd name="connsiteY230" fmla="*/ 1754867 h 2709343"/>
                <a:gd name="connsiteX231" fmla="*/ 275098 w 4581821"/>
                <a:gd name="connsiteY231" fmla="*/ 1738127 h 2709343"/>
                <a:gd name="connsiteX232" fmla="*/ 278818 w 4581821"/>
                <a:gd name="connsiteY232" fmla="*/ 1732548 h 2709343"/>
                <a:gd name="connsiteX233" fmla="*/ 278818 w 4581821"/>
                <a:gd name="connsiteY233" fmla="*/ 1732548 h 2709343"/>
                <a:gd name="connsiteX234" fmla="*/ 278818 w 4581821"/>
                <a:gd name="connsiteY234" fmla="*/ 1732548 h 2709343"/>
                <a:gd name="connsiteX235" fmla="*/ 278818 w 4581821"/>
                <a:gd name="connsiteY235" fmla="*/ 1732548 h 2709343"/>
                <a:gd name="connsiteX236" fmla="*/ 278818 w 4581821"/>
                <a:gd name="connsiteY236" fmla="*/ 1732548 h 2709343"/>
                <a:gd name="connsiteX237" fmla="*/ 278818 w 4581821"/>
                <a:gd name="connsiteY237" fmla="*/ 1732548 h 2709343"/>
                <a:gd name="connsiteX238" fmla="*/ 280678 w 4581821"/>
                <a:gd name="connsiteY238" fmla="*/ 1728828 h 2709343"/>
                <a:gd name="connsiteX239" fmla="*/ 278818 w 4581821"/>
                <a:gd name="connsiteY239" fmla="*/ 1715808 h 2709343"/>
                <a:gd name="connsiteX240" fmla="*/ 268588 w 4581821"/>
                <a:gd name="connsiteY240" fmla="*/ 1708368 h 2709343"/>
                <a:gd name="connsiteX241" fmla="*/ 255568 w 4581821"/>
                <a:gd name="connsiteY241" fmla="*/ 1703718 h 2709343"/>
                <a:gd name="connsiteX242" fmla="*/ 183030 w 4581821"/>
                <a:gd name="connsiteY242" fmla="*/ 1661869 h 2709343"/>
                <a:gd name="connsiteX243" fmla="*/ 127231 w 4581821"/>
                <a:gd name="connsiteY243" fmla="*/ 1606071 h 2709343"/>
                <a:gd name="connsiteX244" fmla="*/ 86312 w 4581821"/>
                <a:gd name="connsiteY244" fmla="*/ 1536322 h 2709343"/>
                <a:gd name="connsiteX245" fmla="*/ 61203 w 4581821"/>
                <a:gd name="connsiteY245" fmla="*/ 1439605 h 2709343"/>
                <a:gd name="connsiteX246" fmla="*/ 62133 w 4581821"/>
                <a:gd name="connsiteY246" fmla="*/ 1324288 h 2709343"/>
                <a:gd name="connsiteX247" fmla="*/ 98402 w 4581821"/>
                <a:gd name="connsiteY247" fmla="*/ 1193161 h 2709343"/>
                <a:gd name="connsiteX248" fmla="*/ 156991 w 4581821"/>
                <a:gd name="connsiteY248" fmla="*/ 1091793 h 2709343"/>
                <a:gd name="connsiteX249" fmla="*/ 221159 w 4581821"/>
                <a:gd name="connsiteY249" fmla="*/ 1026695 h 2709343"/>
                <a:gd name="connsiteX250" fmla="*/ 286258 w 4581821"/>
                <a:gd name="connsiteY250" fmla="*/ 988566 h 2709343"/>
                <a:gd name="connsiteX251" fmla="*/ 353216 w 4581821"/>
                <a:gd name="connsiteY251" fmla="*/ 969966 h 2709343"/>
                <a:gd name="connsiteX252" fmla="*/ 387625 w 4581821"/>
                <a:gd name="connsiteY252" fmla="*/ 968106 h 2709343"/>
                <a:gd name="connsiteX253" fmla="*/ 428544 w 4581821"/>
                <a:gd name="connsiteY253" fmla="*/ 970896 h 2709343"/>
                <a:gd name="connsiteX254" fmla="*/ 472253 w 4581821"/>
                <a:gd name="connsiteY254" fmla="*/ 978336 h 2709343"/>
                <a:gd name="connsiteX255" fmla="*/ 476903 w 4581821"/>
                <a:gd name="connsiteY255" fmla="*/ 979266 h 2709343"/>
                <a:gd name="connsiteX256" fmla="*/ 476903 w 4581821"/>
                <a:gd name="connsiteY256" fmla="*/ 979266 h 2709343"/>
                <a:gd name="connsiteX257" fmla="*/ 477833 w 4581821"/>
                <a:gd name="connsiteY257" fmla="*/ 979266 h 2709343"/>
                <a:gd name="connsiteX258" fmla="*/ 477833 w 4581821"/>
                <a:gd name="connsiteY258" fmla="*/ 979266 h 2709343"/>
                <a:gd name="connsiteX259" fmla="*/ 484343 w 4581821"/>
                <a:gd name="connsiteY259" fmla="*/ 980196 h 2709343"/>
                <a:gd name="connsiteX260" fmla="*/ 491783 w 4581821"/>
                <a:gd name="connsiteY260" fmla="*/ 978336 h 2709343"/>
                <a:gd name="connsiteX261" fmla="*/ 494572 w 4581821"/>
                <a:gd name="connsiteY261" fmla="*/ 975546 h 2709343"/>
                <a:gd name="connsiteX262" fmla="*/ 495502 w 4581821"/>
                <a:gd name="connsiteY262" fmla="*/ 975546 h 2709343"/>
                <a:gd name="connsiteX263" fmla="*/ 495502 w 4581821"/>
                <a:gd name="connsiteY263" fmla="*/ 974616 h 2709343"/>
                <a:gd name="connsiteX264" fmla="*/ 495502 w 4581821"/>
                <a:gd name="connsiteY264" fmla="*/ 974616 h 2709343"/>
                <a:gd name="connsiteX265" fmla="*/ 496432 w 4581821"/>
                <a:gd name="connsiteY265" fmla="*/ 974616 h 2709343"/>
                <a:gd name="connsiteX266" fmla="*/ 496432 w 4581821"/>
                <a:gd name="connsiteY266" fmla="*/ 974616 h 2709343"/>
                <a:gd name="connsiteX267" fmla="*/ 500152 w 4581821"/>
                <a:gd name="connsiteY267" fmla="*/ 969966 h 2709343"/>
                <a:gd name="connsiteX268" fmla="*/ 502012 w 4581821"/>
                <a:gd name="connsiteY268" fmla="*/ 954157 h 2709343"/>
                <a:gd name="connsiteX269" fmla="*/ 492713 w 4581821"/>
                <a:gd name="connsiteY269" fmla="*/ 942067 h 2709343"/>
                <a:gd name="connsiteX270" fmla="*/ 485273 w 4581821"/>
                <a:gd name="connsiteY270" fmla="*/ 938347 h 2709343"/>
                <a:gd name="connsiteX271" fmla="*/ 485273 w 4581821"/>
                <a:gd name="connsiteY271" fmla="*/ 938347 h 2709343"/>
                <a:gd name="connsiteX272" fmla="*/ 463883 w 4581821"/>
                <a:gd name="connsiteY272" fmla="*/ 893708 h 2709343"/>
                <a:gd name="connsiteX273" fmla="*/ 463883 w 4581821"/>
                <a:gd name="connsiteY273" fmla="*/ 892778 h 2709343"/>
                <a:gd name="connsiteX274" fmla="*/ 428544 w 4581821"/>
                <a:gd name="connsiteY274" fmla="*/ 761651 h 2709343"/>
                <a:gd name="connsiteX275" fmla="*/ 427614 w 4581821"/>
                <a:gd name="connsiteY275" fmla="*/ 648194 h 2709343"/>
                <a:gd name="connsiteX276" fmla="*/ 453653 w 4581821"/>
                <a:gd name="connsiteY276" fmla="*/ 552406 h 2709343"/>
                <a:gd name="connsiteX277" fmla="*/ 497362 w 4581821"/>
                <a:gd name="connsiteY277" fmla="*/ 478008 h 2709343"/>
                <a:gd name="connsiteX278" fmla="*/ 556881 w 4581821"/>
                <a:gd name="connsiteY278" fmla="*/ 418490 h 2709343"/>
                <a:gd name="connsiteX279" fmla="*/ 645229 w 4581821"/>
                <a:gd name="connsiteY279" fmla="*/ 367341 h 2709343"/>
                <a:gd name="connsiteX280" fmla="*/ 747526 w 4581821"/>
                <a:gd name="connsiteY280" fmla="*/ 339442 h 2709343"/>
                <a:gd name="connsiteX281" fmla="*/ 794955 w 4581821"/>
                <a:gd name="connsiteY281" fmla="*/ 336652 h 2709343"/>
                <a:gd name="connsiteX282" fmla="*/ 837734 w 4581821"/>
                <a:gd name="connsiteY282" fmla="*/ 339442 h 2709343"/>
                <a:gd name="connsiteX283" fmla="*/ 910272 w 4581821"/>
                <a:gd name="connsiteY283" fmla="*/ 358971 h 2709343"/>
                <a:gd name="connsiteX284" fmla="*/ 975371 w 4581821"/>
                <a:gd name="connsiteY284" fmla="*/ 397100 h 2709343"/>
                <a:gd name="connsiteX285" fmla="*/ 1020009 w 4581821"/>
                <a:gd name="connsiteY285" fmla="*/ 438949 h 2709343"/>
                <a:gd name="connsiteX286" fmla="*/ 1032099 w 4581821"/>
                <a:gd name="connsiteY286" fmla="*/ 443599 h 2709343"/>
                <a:gd name="connsiteX287" fmla="*/ 1041399 w 4581821"/>
                <a:gd name="connsiteY287" fmla="*/ 441739 h 2709343"/>
                <a:gd name="connsiteX288" fmla="*/ 1049769 w 4581821"/>
                <a:gd name="connsiteY288" fmla="*/ 431509 h 2709343"/>
                <a:gd name="connsiteX289" fmla="*/ 1047909 w 4581821"/>
                <a:gd name="connsiteY289" fmla="*/ 418490 h 2709343"/>
                <a:gd name="connsiteX290" fmla="*/ 1046049 w 4581821"/>
                <a:gd name="connsiteY290" fmla="*/ 415700 h 2709343"/>
                <a:gd name="connsiteX291" fmla="*/ 1046049 w 4581821"/>
                <a:gd name="connsiteY291" fmla="*/ 415700 h 2709343"/>
                <a:gd name="connsiteX292" fmla="*/ 1046049 w 4581821"/>
                <a:gd name="connsiteY292" fmla="*/ 415700 h 2709343"/>
                <a:gd name="connsiteX293" fmla="*/ 1046049 w 4581821"/>
                <a:gd name="connsiteY293" fmla="*/ 415700 h 2709343"/>
                <a:gd name="connsiteX294" fmla="*/ 1046049 w 4581821"/>
                <a:gd name="connsiteY294" fmla="*/ 415700 h 2709343"/>
                <a:gd name="connsiteX295" fmla="*/ 1073948 w 4581821"/>
                <a:gd name="connsiteY295" fmla="*/ 320842 h 2709343"/>
                <a:gd name="connsiteX296" fmla="*/ 1124167 w 4581821"/>
                <a:gd name="connsiteY296" fmla="*/ 235284 h 2709343"/>
                <a:gd name="connsiteX297" fmla="*/ 1194845 w 4581821"/>
                <a:gd name="connsiteY297" fmla="*/ 165536 h 2709343"/>
                <a:gd name="connsiteX298" fmla="*/ 1292493 w 4581821"/>
                <a:gd name="connsiteY298" fmla="*/ 108807 h 2709343"/>
                <a:gd name="connsiteX299" fmla="*/ 1435709 w 4581821"/>
                <a:gd name="connsiteY299" fmla="*/ 70678 h 2709343"/>
                <a:gd name="connsiteX300" fmla="*/ 1518478 w 4581821"/>
                <a:gd name="connsiteY300" fmla="*/ 65098 h 2709343"/>
                <a:gd name="connsiteX301" fmla="*/ 1586366 w 4581821"/>
                <a:gd name="connsiteY301" fmla="*/ 68818 h 2709343"/>
                <a:gd name="connsiteX302" fmla="*/ 1601245 w 4581821"/>
                <a:gd name="connsiteY302" fmla="*/ 70678 h 2709343"/>
                <a:gd name="connsiteX303" fmla="*/ 1601245 w 4581821"/>
                <a:gd name="connsiteY303" fmla="*/ 70678 h 2709343"/>
                <a:gd name="connsiteX304" fmla="*/ 1600315 w 4581821"/>
                <a:gd name="connsiteY304" fmla="*/ 70678 h 2709343"/>
                <a:gd name="connsiteX305" fmla="*/ 1601245 w 4581821"/>
                <a:gd name="connsiteY305" fmla="*/ 70678 h 2709343"/>
                <a:gd name="connsiteX306" fmla="*/ 1600315 w 4581821"/>
                <a:gd name="connsiteY306" fmla="*/ 70678 h 2709343"/>
                <a:gd name="connsiteX307" fmla="*/ 1762131 w 4581821"/>
                <a:gd name="connsiteY307" fmla="*/ 114387 h 2709343"/>
                <a:gd name="connsiteX308" fmla="*/ 1886748 w 4581821"/>
                <a:gd name="connsiteY308" fmla="*/ 185995 h 2709343"/>
                <a:gd name="connsiteX309" fmla="*/ 1966726 w 4581821"/>
                <a:gd name="connsiteY309" fmla="*/ 264114 h 2709343"/>
                <a:gd name="connsiteX310" fmla="*/ 1992766 w 4581821"/>
                <a:gd name="connsiteY310" fmla="*/ 302243 h 2709343"/>
                <a:gd name="connsiteX311" fmla="*/ 1998345 w 4581821"/>
                <a:gd name="connsiteY311" fmla="*/ 311542 h 2709343"/>
                <a:gd name="connsiteX312" fmla="*/ 2000206 w 4581821"/>
                <a:gd name="connsiteY312" fmla="*/ 313402 h 2709343"/>
                <a:gd name="connsiteX313" fmla="*/ 2005785 w 4581821"/>
                <a:gd name="connsiteY313" fmla="*/ 322702 h 2709343"/>
                <a:gd name="connsiteX314" fmla="*/ 2012295 w 4581821"/>
                <a:gd name="connsiteY314" fmla="*/ 332932 h 2709343"/>
                <a:gd name="connsiteX315" fmla="*/ 2015085 w 4581821"/>
                <a:gd name="connsiteY315" fmla="*/ 336652 h 2709343"/>
                <a:gd name="connsiteX316" fmla="*/ 2020665 w 4581821"/>
                <a:gd name="connsiteY316" fmla="*/ 345022 h 2709343"/>
                <a:gd name="connsiteX317" fmla="*/ 2037405 w 4581821"/>
                <a:gd name="connsiteY317" fmla="*/ 354321 h 2709343"/>
                <a:gd name="connsiteX318" fmla="*/ 2046704 w 4581821"/>
                <a:gd name="connsiteY318" fmla="*/ 351531 h 2709343"/>
                <a:gd name="connsiteX319" fmla="*/ 2056004 w 4581821"/>
                <a:gd name="connsiteY319" fmla="*/ 332002 h 2709343"/>
                <a:gd name="connsiteX320" fmla="*/ 2056004 w 4581821"/>
                <a:gd name="connsiteY320" fmla="*/ 332002 h 2709343"/>
                <a:gd name="connsiteX321" fmla="*/ 2056004 w 4581821"/>
                <a:gd name="connsiteY321" fmla="*/ 332002 h 2709343"/>
                <a:gd name="connsiteX322" fmla="*/ 2085764 w 4581821"/>
                <a:gd name="connsiteY322" fmla="*/ 289223 h 2709343"/>
                <a:gd name="connsiteX323" fmla="*/ 2202941 w 4581821"/>
                <a:gd name="connsiteY323" fmla="*/ 172976 h 2709343"/>
                <a:gd name="connsiteX324" fmla="*/ 2321977 w 4581821"/>
                <a:gd name="connsiteY324" fmla="*/ 99508 h 2709343"/>
                <a:gd name="connsiteX325" fmla="*/ 2353597 w 4581821"/>
                <a:gd name="connsiteY325" fmla="*/ 84628 h 2709343"/>
                <a:gd name="connsiteX326" fmla="*/ 2353597 w 4581821"/>
                <a:gd name="connsiteY326" fmla="*/ 84628 h 2709343"/>
                <a:gd name="connsiteX327" fmla="*/ 2353597 w 4581821"/>
                <a:gd name="connsiteY327" fmla="*/ 84628 h 2709343"/>
                <a:gd name="connsiteX328" fmla="*/ 2353597 w 4581821"/>
                <a:gd name="connsiteY328" fmla="*/ 84628 h 2709343"/>
                <a:gd name="connsiteX329" fmla="*/ 2352667 w 4581821"/>
                <a:gd name="connsiteY329" fmla="*/ 84628 h 2709343"/>
                <a:gd name="connsiteX330" fmla="*/ 2353597 w 4581821"/>
                <a:gd name="connsiteY330" fmla="*/ 84628 h 2709343"/>
                <a:gd name="connsiteX331" fmla="*/ 2354527 w 4581821"/>
                <a:gd name="connsiteY331" fmla="*/ 84628 h 2709343"/>
                <a:gd name="connsiteX332" fmla="*/ 2355457 w 4581821"/>
                <a:gd name="connsiteY332" fmla="*/ 84628 h 2709343"/>
                <a:gd name="connsiteX333" fmla="*/ 2505183 w 4581821"/>
                <a:gd name="connsiteY333" fmla="*/ 43709 h 2709343"/>
                <a:gd name="connsiteX334" fmla="*/ 2568421 w 4581821"/>
                <a:gd name="connsiteY334" fmla="*/ 39989 h 2709343"/>
                <a:gd name="connsiteX335" fmla="*/ 2625150 w 4581821"/>
                <a:gd name="connsiteY335" fmla="*/ 43709 h 2709343"/>
                <a:gd name="connsiteX336" fmla="*/ 2715358 w 4581821"/>
                <a:gd name="connsiteY336" fmla="*/ 67888 h 2709343"/>
                <a:gd name="connsiteX337" fmla="*/ 2784176 w 4581821"/>
                <a:gd name="connsiteY337" fmla="*/ 107877 h 2709343"/>
                <a:gd name="connsiteX338" fmla="*/ 2840905 w 4581821"/>
                <a:gd name="connsiteY338" fmla="*/ 164606 h 2709343"/>
                <a:gd name="connsiteX339" fmla="*/ 2892984 w 4581821"/>
                <a:gd name="connsiteY339" fmla="*/ 255744 h 2709343"/>
                <a:gd name="connsiteX340" fmla="*/ 2924603 w 4581821"/>
                <a:gd name="connsiteY340" fmla="*/ 359901 h 2709343"/>
                <a:gd name="connsiteX341" fmla="*/ 2941343 w 4581821"/>
                <a:gd name="connsiteY341" fmla="*/ 371991 h 2709343"/>
                <a:gd name="connsiteX342" fmla="*/ 2953432 w 4581821"/>
                <a:gd name="connsiteY342" fmla="*/ 367341 h 2709343"/>
                <a:gd name="connsiteX343" fmla="*/ 2956222 w 4581821"/>
                <a:gd name="connsiteY343" fmla="*/ 363621 h 2709343"/>
                <a:gd name="connsiteX344" fmla="*/ 2956222 w 4581821"/>
                <a:gd name="connsiteY344" fmla="*/ 363621 h 2709343"/>
                <a:gd name="connsiteX345" fmla="*/ 2956222 w 4581821"/>
                <a:gd name="connsiteY345" fmla="*/ 362691 h 2709343"/>
                <a:gd name="connsiteX346" fmla="*/ 3040850 w 4581821"/>
                <a:gd name="connsiteY346" fmla="*/ 283643 h 2709343"/>
                <a:gd name="connsiteX347" fmla="*/ 3181277 w 4581821"/>
                <a:gd name="connsiteY347" fmla="*/ 201805 h 2709343"/>
                <a:gd name="connsiteX348" fmla="*/ 3353322 w 4581821"/>
                <a:gd name="connsiteY348" fmla="*/ 155306 h 2709343"/>
                <a:gd name="connsiteX349" fmla="*/ 3437020 w 4581821"/>
                <a:gd name="connsiteY349" fmla="*/ 149726 h 2709343"/>
                <a:gd name="connsiteX350" fmla="*/ 3513279 w 4581821"/>
                <a:gd name="connsiteY350" fmla="*/ 154376 h 2709343"/>
                <a:gd name="connsiteX351" fmla="*/ 3649055 w 4581821"/>
                <a:gd name="connsiteY351" fmla="*/ 191575 h 2709343"/>
                <a:gd name="connsiteX352" fmla="*/ 3756932 w 4581821"/>
                <a:gd name="connsiteY352" fmla="*/ 253884 h 2709343"/>
                <a:gd name="connsiteX353" fmla="*/ 3835050 w 4581821"/>
                <a:gd name="connsiteY353" fmla="*/ 332002 h 2709343"/>
                <a:gd name="connsiteX354" fmla="*/ 3898289 w 4581821"/>
                <a:gd name="connsiteY354" fmla="*/ 442669 h 2709343"/>
                <a:gd name="connsiteX355" fmla="*/ 3922468 w 4581821"/>
                <a:gd name="connsiteY355" fmla="*/ 513347 h 2709343"/>
                <a:gd name="connsiteX356" fmla="*/ 3940138 w 4581821"/>
                <a:gd name="connsiteY356" fmla="*/ 594255 h 2709343"/>
                <a:gd name="connsiteX357" fmla="*/ 3945718 w 4581821"/>
                <a:gd name="connsiteY357" fmla="*/ 603555 h 2709343"/>
                <a:gd name="connsiteX358" fmla="*/ 3945718 w 4581821"/>
                <a:gd name="connsiteY358" fmla="*/ 603555 h 2709343"/>
                <a:gd name="connsiteX359" fmla="*/ 3945718 w 4581821"/>
                <a:gd name="connsiteY359" fmla="*/ 603555 h 2709343"/>
                <a:gd name="connsiteX360" fmla="*/ 3945718 w 4581821"/>
                <a:gd name="connsiteY360" fmla="*/ 603555 h 2709343"/>
                <a:gd name="connsiteX361" fmla="*/ 3945718 w 4581821"/>
                <a:gd name="connsiteY361" fmla="*/ 603555 h 2709343"/>
                <a:gd name="connsiteX362" fmla="*/ 3945718 w 4581821"/>
                <a:gd name="connsiteY362" fmla="*/ 603555 h 2709343"/>
                <a:gd name="connsiteX363" fmla="*/ 3961527 w 4581821"/>
                <a:gd name="connsiteY363" fmla="*/ 614715 h 2709343"/>
                <a:gd name="connsiteX364" fmla="*/ 3966177 w 4581821"/>
                <a:gd name="connsiteY364" fmla="*/ 613785 h 2709343"/>
                <a:gd name="connsiteX365" fmla="*/ 4043365 w 4581821"/>
                <a:gd name="connsiteY365" fmla="*/ 597045 h 2709343"/>
                <a:gd name="connsiteX366" fmla="*/ 4112183 w 4581821"/>
                <a:gd name="connsiteY366" fmla="*/ 592396 h 2709343"/>
                <a:gd name="connsiteX367" fmla="*/ 4178212 w 4581821"/>
                <a:gd name="connsiteY367" fmla="*/ 596115 h 2709343"/>
                <a:gd name="connsiteX368" fmla="*/ 4305619 w 4581821"/>
                <a:gd name="connsiteY368" fmla="*/ 630525 h 2709343"/>
                <a:gd name="connsiteX369" fmla="*/ 4402337 w 4581821"/>
                <a:gd name="connsiteY369" fmla="*/ 686323 h 2709343"/>
                <a:gd name="connsiteX370" fmla="*/ 4470225 w 4581821"/>
                <a:gd name="connsiteY370" fmla="*/ 754212 h 2709343"/>
                <a:gd name="connsiteX371" fmla="*/ 4516724 w 4581821"/>
                <a:gd name="connsiteY371" fmla="*/ 834190 h 2709343"/>
                <a:gd name="connsiteX372" fmla="*/ 4542763 w 4581821"/>
                <a:gd name="connsiteY372" fmla="*/ 929047 h 2709343"/>
                <a:gd name="connsiteX373" fmla="*/ 4542763 w 4581821"/>
                <a:gd name="connsiteY373" fmla="*/ 1038784 h 2709343"/>
                <a:gd name="connsiteX374" fmla="*/ 4515794 w 4581821"/>
                <a:gd name="connsiteY374" fmla="*/ 1136432 h 2709343"/>
                <a:gd name="connsiteX375" fmla="*/ 4473015 w 4581821"/>
                <a:gd name="connsiteY375" fmla="*/ 1210830 h 2709343"/>
                <a:gd name="connsiteX376" fmla="*/ 4420006 w 4581821"/>
                <a:gd name="connsiteY376" fmla="*/ 1263839 h 2709343"/>
                <a:gd name="connsiteX377" fmla="*/ 4359558 w 4581821"/>
                <a:gd name="connsiteY377" fmla="*/ 1299178 h 2709343"/>
                <a:gd name="connsiteX378" fmla="*/ 4351188 w 4581821"/>
                <a:gd name="connsiteY378" fmla="*/ 1302898 h 2709343"/>
                <a:gd name="connsiteX379" fmla="*/ 4347468 w 4581821"/>
                <a:gd name="connsiteY379" fmla="*/ 1304758 h 2709343"/>
                <a:gd name="connsiteX380" fmla="*/ 4336308 w 4581821"/>
                <a:gd name="connsiteY380" fmla="*/ 1310338 h 2709343"/>
                <a:gd name="connsiteX381" fmla="*/ 4327009 w 4581821"/>
                <a:gd name="connsiteY381" fmla="*/ 1333587 h 2709343"/>
                <a:gd name="connsiteX382" fmla="*/ 4327009 w 4581821"/>
                <a:gd name="connsiteY382" fmla="*/ 1333587 h 2709343"/>
                <a:gd name="connsiteX383" fmla="*/ 4327009 w 4581821"/>
                <a:gd name="connsiteY383" fmla="*/ 1333587 h 2709343"/>
                <a:gd name="connsiteX384" fmla="*/ 4327009 w 4581821"/>
                <a:gd name="connsiteY384" fmla="*/ 1333587 h 2709343"/>
                <a:gd name="connsiteX385" fmla="*/ 4327009 w 4581821"/>
                <a:gd name="connsiteY385" fmla="*/ 1333587 h 2709343"/>
                <a:gd name="connsiteX386" fmla="*/ 4327009 w 4581821"/>
                <a:gd name="connsiteY386" fmla="*/ 1333587 h 2709343"/>
                <a:gd name="connsiteX387" fmla="*/ 4337238 w 4581821"/>
                <a:gd name="connsiteY387" fmla="*/ 1354047 h 2709343"/>
                <a:gd name="connsiteX388" fmla="*/ 4388387 w 4581821"/>
                <a:gd name="connsiteY388" fmla="*/ 1387526 h 2709343"/>
                <a:gd name="connsiteX389" fmla="*/ 4448835 w 4581821"/>
                <a:gd name="connsiteY389" fmla="*/ 1451694 h 270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</a:cxnLst>
              <a:rect l="l" t="t" r="r" b="b"/>
              <a:pathLst>
                <a:path w="4581821" h="2709343">
                  <a:moveTo>
                    <a:pt x="4463715" y="1276859"/>
                  </a:moveTo>
                  <a:cubicBezTo>
                    <a:pt x="4480455" y="1261979"/>
                    <a:pt x="4494404" y="1245240"/>
                    <a:pt x="4507424" y="1227570"/>
                  </a:cubicBezTo>
                  <a:cubicBezTo>
                    <a:pt x="4519513" y="1210830"/>
                    <a:pt x="4530673" y="1193161"/>
                    <a:pt x="4539973" y="1173631"/>
                  </a:cubicBezTo>
                  <a:cubicBezTo>
                    <a:pt x="4559503" y="1134572"/>
                    <a:pt x="4571592" y="1091793"/>
                    <a:pt x="4577172" y="1049014"/>
                  </a:cubicBezTo>
                  <a:cubicBezTo>
                    <a:pt x="4579962" y="1026695"/>
                    <a:pt x="4581822" y="1004375"/>
                    <a:pt x="4581822" y="982056"/>
                  </a:cubicBezTo>
                  <a:cubicBezTo>
                    <a:pt x="4581822" y="959736"/>
                    <a:pt x="4579962" y="937417"/>
                    <a:pt x="4576242" y="915098"/>
                  </a:cubicBezTo>
                  <a:cubicBezTo>
                    <a:pt x="4564153" y="832330"/>
                    <a:pt x="4524163" y="755141"/>
                    <a:pt x="4465575" y="695623"/>
                  </a:cubicBezTo>
                  <a:cubicBezTo>
                    <a:pt x="4408846" y="637964"/>
                    <a:pt x="4335378" y="597045"/>
                    <a:pt x="4258190" y="574726"/>
                  </a:cubicBezTo>
                  <a:cubicBezTo>
                    <a:pt x="4208901" y="560776"/>
                    <a:pt x="4156822" y="553336"/>
                    <a:pt x="4105673" y="553336"/>
                  </a:cubicBezTo>
                  <a:lnTo>
                    <a:pt x="4103814" y="553336"/>
                  </a:lnTo>
                  <a:cubicBezTo>
                    <a:pt x="4057315" y="553336"/>
                    <a:pt x="4010816" y="559846"/>
                    <a:pt x="3966177" y="571936"/>
                  </a:cubicBezTo>
                  <a:cubicBezTo>
                    <a:pt x="3965247" y="540317"/>
                    <a:pt x="3960597" y="508698"/>
                    <a:pt x="3953158" y="478008"/>
                  </a:cubicBezTo>
                  <a:cubicBezTo>
                    <a:pt x="3945718" y="445459"/>
                    <a:pt x="3934558" y="413840"/>
                    <a:pt x="3920608" y="384081"/>
                  </a:cubicBezTo>
                  <a:cubicBezTo>
                    <a:pt x="3908519" y="357111"/>
                    <a:pt x="3892709" y="332002"/>
                    <a:pt x="3875039" y="307822"/>
                  </a:cubicBezTo>
                  <a:cubicBezTo>
                    <a:pt x="3857370" y="283643"/>
                    <a:pt x="3836910" y="261324"/>
                    <a:pt x="3814591" y="240864"/>
                  </a:cubicBezTo>
                  <a:cubicBezTo>
                    <a:pt x="3793201" y="221335"/>
                    <a:pt x="3769022" y="202735"/>
                    <a:pt x="3743913" y="187855"/>
                  </a:cubicBezTo>
                  <a:cubicBezTo>
                    <a:pt x="3718803" y="172046"/>
                    <a:pt x="3692764" y="159026"/>
                    <a:pt x="3664865" y="148796"/>
                  </a:cubicBezTo>
                  <a:cubicBezTo>
                    <a:pt x="3610926" y="127407"/>
                    <a:pt x="3553267" y="115317"/>
                    <a:pt x="3495609" y="110667"/>
                  </a:cubicBezTo>
                  <a:cubicBezTo>
                    <a:pt x="3477009" y="108807"/>
                    <a:pt x="3459339" y="108807"/>
                    <a:pt x="3440740" y="108807"/>
                  </a:cubicBezTo>
                  <a:cubicBezTo>
                    <a:pt x="3398891" y="108807"/>
                    <a:pt x="3357972" y="112527"/>
                    <a:pt x="3317053" y="119967"/>
                  </a:cubicBezTo>
                  <a:cubicBezTo>
                    <a:pt x="3256604" y="131127"/>
                    <a:pt x="3198016" y="150656"/>
                    <a:pt x="3142217" y="177626"/>
                  </a:cubicBezTo>
                  <a:cubicBezTo>
                    <a:pt x="3067819" y="212965"/>
                    <a:pt x="2999001" y="262254"/>
                    <a:pt x="2942272" y="321772"/>
                  </a:cubicBezTo>
                  <a:cubicBezTo>
                    <a:pt x="2932973" y="269693"/>
                    <a:pt x="2916233" y="218545"/>
                    <a:pt x="2889264" y="172976"/>
                  </a:cubicBezTo>
                  <a:cubicBezTo>
                    <a:pt x="2862295" y="126477"/>
                    <a:pt x="2824165" y="87418"/>
                    <a:pt x="2779526" y="57659"/>
                  </a:cubicBezTo>
                  <a:cubicBezTo>
                    <a:pt x="2738607" y="30689"/>
                    <a:pt x="2691179" y="13950"/>
                    <a:pt x="2643750" y="5580"/>
                  </a:cubicBezTo>
                  <a:cubicBezTo>
                    <a:pt x="2619570" y="1860"/>
                    <a:pt x="2595391" y="0"/>
                    <a:pt x="2571211" y="0"/>
                  </a:cubicBezTo>
                  <a:cubicBezTo>
                    <a:pt x="2543312" y="0"/>
                    <a:pt x="2515413" y="2790"/>
                    <a:pt x="2488444" y="6510"/>
                  </a:cubicBezTo>
                  <a:cubicBezTo>
                    <a:pt x="2462404" y="10230"/>
                    <a:pt x="2437295" y="16740"/>
                    <a:pt x="2412185" y="24179"/>
                  </a:cubicBezTo>
                  <a:cubicBezTo>
                    <a:pt x="2385216" y="32549"/>
                    <a:pt x="2360107" y="41849"/>
                    <a:pt x="2334067" y="53009"/>
                  </a:cubicBezTo>
                  <a:cubicBezTo>
                    <a:pt x="2283849" y="75328"/>
                    <a:pt x="2235490" y="103227"/>
                    <a:pt x="2190851" y="135777"/>
                  </a:cubicBezTo>
                  <a:cubicBezTo>
                    <a:pt x="2155512" y="161816"/>
                    <a:pt x="2122032" y="191575"/>
                    <a:pt x="2092273" y="224125"/>
                  </a:cubicBezTo>
                  <a:cubicBezTo>
                    <a:pt x="2070884" y="248304"/>
                    <a:pt x="2050424" y="273413"/>
                    <a:pt x="2032755" y="300383"/>
                  </a:cubicBezTo>
                  <a:cubicBezTo>
                    <a:pt x="2024385" y="284573"/>
                    <a:pt x="2015085" y="268763"/>
                    <a:pt x="2003925" y="253884"/>
                  </a:cubicBezTo>
                  <a:cubicBezTo>
                    <a:pt x="1992766" y="238074"/>
                    <a:pt x="1979746" y="222265"/>
                    <a:pt x="1966726" y="207385"/>
                  </a:cubicBezTo>
                  <a:cubicBezTo>
                    <a:pt x="1947197" y="185995"/>
                    <a:pt x="1924877" y="166466"/>
                    <a:pt x="1901628" y="148796"/>
                  </a:cubicBezTo>
                  <a:cubicBezTo>
                    <a:pt x="1855129" y="113457"/>
                    <a:pt x="1803050" y="86488"/>
                    <a:pt x="1748181" y="66958"/>
                  </a:cubicBezTo>
                  <a:cubicBezTo>
                    <a:pt x="1692383" y="47429"/>
                    <a:pt x="1633794" y="35339"/>
                    <a:pt x="1575206" y="30689"/>
                  </a:cubicBezTo>
                  <a:cubicBezTo>
                    <a:pt x="1556606" y="28829"/>
                    <a:pt x="1538937" y="28829"/>
                    <a:pt x="1520337" y="28829"/>
                  </a:cubicBezTo>
                  <a:cubicBezTo>
                    <a:pt x="1480348" y="28829"/>
                    <a:pt x="1439429" y="32549"/>
                    <a:pt x="1399440" y="39989"/>
                  </a:cubicBezTo>
                  <a:cubicBezTo>
                    <a:pt x="1288773" y="60449"/>
                    <a:pt x="1181826" y="112527"/>
                    <a:pt x="1108357" y="198085"/>
                  </a:cubicBezTo>
                  <a:cubicBezTo>
                    <a:pt x="1082318" y="227844"/>
                    <a:pt x="1060929" y="261324"/>
                    <a:pt x="1045119" y="297593"/>
                  </a:cubicBezTo>
                  <a:cubicBezTo>
                    <a:pt x="1033029" y="325492"/>
                    <a:pt x="1023730" y="355251"/>
                    <a:pt x="1017220" y="385011"/>
                  </a:cubicBezTo>
                  <a:cubicBezTo>
                    <a:pt x="997690" y="360831"/>
                    <a:pt x="973511" y="340372"/>
                    <a:pt x="946541" y="324562"/>
                  </a:cubicBezTo>
                  <a:cubicBezTo>
                    <a:pt x="927942" y="314332"/>
                    <a:pt x="908412" y="305962"/>
                    <a:pt x="887953" y="299453"/>
                  </a:cubicBezTo>
                  <a:cubicBezTo>
                    <a:pt x="867493" y="292943"/>
                    <a:pt x="846104" y="289223"/>
                    <a:pt x="825644" y="287363"/>
                  </a:cubicBezTo>
                  <a:cubicBezTo>
                    <a:pt x="813555" y="286433"/>
                    <a:pt x="801465" y="285503"/>
                    <a:pt x="789375" y="285503"/>
                  </a:cubicBezTo>
                  <a:cubicBezTo>
                    <a:pt x="758686" y="285503"/>
                    <a:pt x="728927" y="289223"/>
                    <a:pt x="699167" y="296663"/>
                  </a:cubicBezTo>
                  <a:cubicBezTo>
                    <a:pt x="656389" y="305962"/>
                    <a:pt x="615469" y="323632"/>
                    <a:pt x="578270" y="345022"/>
                  </a:cubicBezTo>
                  <a:cubicBezTo>
                    <a:pt x="511312" y="383151"/>
                    <a:pt x="453653" y="439879"/>
                    <a:pt x="420174" y="509628"/>
                  </a:cubicBezTo>
                  <a:cubicBezTo>
                    <a:pt x="404365" y="542177"/>
                    <a:pt x="393205" y="576586"/>
                    <a:pt x="386695" y="612855"/>
                  </a:cubicBezTo>
                  <a:cubicBezTo>
                    <a:pt x="380185" y="649124"/>
                    <a:pt x="378325" y="685393"/>
                    <a:pt x="381115" y="722592"/>
                  </a:cubicBezTo>
                  <a:cubicBezTo>
                    <a:pt x="385765" y="791411"/>
                    <a:pt x="405295" y="859299"/>
                    <a:pt x="435054" y="921607"/>
                  </a:cubicBezTo>
                  <a:cubicBezTo>
                    <a:pt x="420174" y="917887"/>
                    <a:pt x="405295" y="915098"/>
                    <a:pt x="389485" y="913238"/>
                  </a:cubicBezTo>
                  <a:cubicBezTo>
                    <a:pt x="380185" y="912308"/>
                    <a:pt x="369955" y="911378"/>
                    <a:pt x="360656" y="911378"/>
                  </a:cubicBezTo>
                  <a:cubicBezTo>
                    <a:pt x="341126" y="911378"/>
                    <a:pt x="320667" y="913238"/>
                    <a:pt x="301137" y="917887"/>
                  </a:cubicBezTo>
                  <a:cubicBezTo>
                    <a:pt x="288118" y="920677"/>
                    <a:pt x="275098" y="924397"/>
                    <a:pt x="263008" y="929047"/>
                  </a:cubicBezTo>
                  <a:cubicBezTo>
                    <a:pt x="248128" y="934627"/>
                    <a:pt x="234179" y="941137"/>
                    <a:pt x="221159" y="948577"/>
                  </a:cubicBezTo>
                  <a:cubicBezTo>
                    <a:pt x="195120" y="962526"/>
                    <a:pt x="171870" y="981126"/>
                    <a:pt x="150481" y="1000656"/>
                  </a:cubicBezTo>
                  <a:cubicBezTo>
                    <a:pt x="128161" y="1021115"/>
                    <a:pt x="108632" y="1044364"/>
                    <a:pt x="91892" y="1069474"/>
                  </a:cubicBezTo>
                  <a:cubicBezTo>
                    <a:pt x="75153" y="1093653"/>
                    <a:pt x="61203" y="1118763"/>
                    <a:pt x="49113" y="1144802"/>
                  </a:cubicBezTo>
                  <a:cubicBezTo>
                    <a:pt x="36094" y="1173631"/>
                    <a:pt x="24934" y="1203391"/>
                    <a:pt x="17494" y="1234080"/>
                  </a:cubicBezTo>
                  <a:cubicBezTo>
                    <a:pt x="10054" y="1264769"/>
                    <a:pt x="4475" y="1296388"/>
                    <a:pt x="1684" y="1328007"/>
                  </a:cubicBezTo>
                  <a:cubicBezTo>
                    <a:pt x="-1105" y="1357767"/>
                    <a:pt x="-175" y="1387526"/>
                    <a:pt x="2614" y="1417285"/>
                  </a:cubicBezTo>
                  <a:cubicBezTo>
                    <a:pt x="6334" y="1447974"/>
                    <a:pt x="11914" y="1478664"/>
                    <a:pt x="21214" y="1507493"/>
                  </a:cubicBezTo>
                  <a:cubicBezTo>
                    <a:pt x="31444" y="1536322"/>
                    <a:pt x="44463" y="1564222"/>
                    <a:pt x="60273" y="1590261"/>
                  </a:cubicBezTo>
                  <a:cubicBezTo>
                    <a:pt x="76083" y="1616300"/>
                    <a:pt x="96542" y="1640480"/>
                    <a:pt x="118862" y="1660939"/>
                  </a:cubicBezTo>
                  <a:cubicBezTo>
                    <a:pt x="153271" y="1692559"/>
                    <a:pt x="193260" y="1716738"/>
                    <a:pt x="236039" y="1735338"/>
                  </a:cubicBezTo>
                  <a:cubicBezTo>
                    <a:pt x="227669" y="1745567"/>
                    <a:pt x="220229" y="1755797"/>
                    <a:pt x="213719" y="1766027"/>
                  </a:cubicBezTo>
                  <a:cubicBezTo>
                    <a:pt x="203490" y="1782766"/>
                    <a:pt x="194190" y="1800436"/>
                    <a:pt x="186750" y="1819035"/>
                  </a:cubicBezTo>
                  <a:cubicBezTo>
                    <a:pt x="170940" y="1857164"/>
                    <a:pt x="162571" y="1898084"/>
                    <a:pt x="156991" y="1939003"/>
                  </a:cubicBezTo>
                  <a:cubicBezTo>
                    <a:pt x="152341" y="1980852"/>
                    <a:pt x="152341" y="2023630"/>
                    <a:pt x="156991" y="2065479"/>
                  </a:cubicBezTo>
                  <a:cubicBezTo>
                    <a:pt x="161641" y="2107328"/>
                    <a:pt x="170010" y="2149177"/>
                    <a:pt x="183960" y="2189166"/>
                  </a:cubicBezTo>
                  <a:cubicBezTo>
                    <a:pt x="196050" y="2226366"/>
                    <a:pt x="212789" y="2262635"/>
                    <a:pt x="235109" y="2295184"/>
                  </a:cubicBezTo>
                  <a:cubicBezTo>
                    <a:pt x="256498" y="2326803"/>
                    <a:pt x="282538" y="2353772"/>
                    <a:pt x="312297" y="2377022"/>
                  </a:cubicBezTo>
                  <a:cubicBezTo>
                    <a:pt x="377395" y="2428170"/>
                    <a:pt x="455513" y="2460720"/>
                    <a:pt x="535492" y="2481179"/>
                  </a:cubicBezTo>
                  <a:cubicBezTo>
                    <a:pt x="577341" y="2491409"/>
                    <a:pt x="620119" y="2497919"/>
                    <a:pt x="662898" y="2500709"/>
                  </a:cubicBezTo>
                  <a:cubicBezTo>
                    <a:pt x="703817" y="2503499"/>
                    <a:pt x="744736" y="2502569"/>
                    <a:pt x="785655" y="2498849"/>
                  </a:cubicBezTo>
                  <a:cubicBezTo>
                    <a:pt x="824714" y="2494199"/>
                    <a:pt x="863773" y="2486759"/>
                    <a:pt x="900972" y="2473740"/>
                  </a:cubicBezTo>
                  <a:cubicBezTo>
                    <a:pt x="921432" y="2467230"/>
                    <a:pt x="940961" y="2457930"/>
                    <a:pt x="960491" y="2448630"/>
                  </a:cubicBezTo>
                  <a:cubicBezTo>
                    <a:pt x="981881" y="2437470"/>
                    <a:pt x="1001410" y="2425381"/>
                    <a:pt x="1020009" y="2410501"/>
                  </a:cubicBezTo>
                  <a:cubicBezTo>
                    <a:pt x="1033029" y="2400271"/>
                    <a:pt x="1046049" y="2389112"/>
                    <a:pt x="1058139" y="2377022"/>
                  </a:cubicBezTo>
                  <a:cubicBezTo>
                    <a:pt x="1061858" y="2373302"/>
                    <a:pt x="1064649" y="2370512"/>
                    <a:pt x="1068368" y="2366792"/>
                  </a:cubicBezTo>
                  <a:cubicBezTo>
                    <a:pt x="1073948" y="2380742"/>
                    <a:pt x="1080458" y="2393761"/>
                    <a:pt x="1088828" y="2406781"/>
                  </a:cubicBezTo>
                  <a:cubicBezTo>
                    <a:pt x="1102778" y="2430031"/>
                    <a:pt x="1119517" y="2452350"/>
                    <a:pt x="1137187" y="2472810"/>
                  </a:cubicBezTo>
                  <a:cubicBezTo>
                    <a:pt x="1157646" y="2496059"/>
                    <a:pt x="1180895" y="2515589"/>
                    <a:pt x="1206005" y="2533258"/>
                  </a:cubicBezTo>
                  <a:cubicBezTo>
                    <a:pt x="1258084" y="2569527"/>
                    <a:pt x="1318532" y="2593707"/>
                    <a:pt x="1379911" y="2608586"/>
                  </a:cubicBezTo>
                  <a:cubicBezTo>
                    <a:pt x="1445939" y="2624396"/>
                    <a:pt x="1513828" y="2629976"/>
                    <a:pt x="1581716" y="2627186"/>
                  </a:cubicBezTo>
                  <a:cubicBezTo>
                    <a:pt x="1650534" y="2624396"/>
                    <a:pt x="1718423" y="2612306"/>
                    <a:pt x="1783521" y="2589987"/>
                  </a:cubicBezTo>
                  <a:cubicBezTo>
                    <a:pt x="1904418" y="2549998"/>
                    <a:pt x="2021595" y="2473740"/>
                    <a:pt x="2078323" y="2355632"/>
                  </a:cubicBezTo>
                  <a:cubicBezTo>
                    <a:pt x="2078323" y="2355632"/>
                    <a:pt x="2078323" y="2355632"/>
                    <a:pt x="2078323" y="2355632"/>
                  </a:cubicBezTo>
                  <a:cubicBezTo>
                    <a:pt x="2081114" y="2365862"/>
                    <a:pt x="2083903" y="2375162"/>
                    <a:pt x="2088553" y="2384462"/>
                  </a:cubicBezTo>
                  <a:cubicBezTo>
                    <a:pt x="2094133" y="2396551"/>
                    <a:pt x="2100643" y="2407711"/>
                    <a:pt x="2109013" y="2417941"/>
                  </a:cubicBezTo>
                  <a:cubicBezTo>
                    <a:pt x="2118313" y="2430031"/>
                    <a:pt x="2128542" y="2441190"/>
                    <a:pt x="2139702" y="2451420"/>
                  </a:cubicBezTo>
                  <a:cubicBezTo>
                    <a:pt x="2188061" y="2493269"/>
                    <a:pt x="2249439" y="2516518"/>
                    <a:pt x="2311748" y="2527678"/>
                  </a:cubicBezTo>
                  <a:cubicBezTo>
                    <a:pt x="2379636" y="2540698"/>
                    <a:pt x="2449384" y="2541628"/>
                    <a:pt x="2518203" y="2531398"/>
                  </a:cubicBezTo>
                  <a:cubicBezTo>
                    <a:pt x="2549822" y="2526748"/>
                    <a:pt x="2580511" y="2519308"/>
                    <a:pt x="2610270" y="2509079"/>
                  </a:cubicBezTo>
                  <a:cubicBezTo>
                    <a:pt x="2638170" y="2498849"/>
                    <a:pt x="2666069" y="2486759"/>
                    <a:pt x="2690249" y="2469090"/>
                  </a:cubicBezTo>
                  <a:cubicBezTo>
                    <a:pt x="2706988" y="2457930"/>
                    <a:pt x="2721868" y="2444910"/>
                    <a:pt x="2734888" y="2430031"/>
                  </a:cubicBezTo>
                  <a:cubicBezTo>
                    <a:pt x="2741397" y="2422591"/>
                    <a:pt x="2746977" y="2414221"/>
                    <a:pt x="2752557" y="2406781"/>
                  </a:cubicBezTo>
                  <a:cubicBezTo>
                    <a:pt x="2754417" y="2414221"/>
                    <a:pt x="2757207" y="2421661"/>
                    <a:pt x="2759997" y="2428170"/>
                  </a:cubicBezTo>
                  <a:cubicBezTo>
                    <a:pt x="2765577" y="2443050"/>
                    <a:pt x="2772087" y="2457000"/>
                    <a:pt x="2779526" y="2470949"/>
                  </a:cubicBezTo>
                  <a:cubicBezTo>
                    <a:pt x="2793476" y="2496989"/>
                    <a:pt x="2811146" y="2521168"/>
                    <a:pt x="2831605" y="2542558"/>
                  </a:cubicBezTo>
                  <a:cubicBezTo>
                    <a:pt x="2851135" y="2564877"/>
                    <a:pt x="2874384" y="2583477"/>
                    <a:pt x="2897634" y="2601146"/>
                  </a:cubicBezTo>
                  <a:cubicBezTo>
                    <a:pt x="2920883" y="2617886"/>
                    <a:pt x="2945992" y="2632765"/>
                    <a:pt x="2972032" y="2644855"/>
                  </a:cubicBezTo>
                  <a:cubicBezTo>
                    <a:pt x="3027830" y="2671825"/>
                    <a:pt x="3087349" y="2689494"/>
                    <a:pt x="3147797" y="2698794"/>
                  </a:cubicBezTo>
                  <a:cubicBezTo>
                    <a:pt x="3211966" y="2709024"/>
                    <a:pt x="3276134" y="2711813"/>
                    <a:pt x="3341233" y="2707164"/>
                  </a:cubicBezTo>
                  <a:cubicBezTo>
                    <a:pt x="3469569" y="2698794"/>
                    <a:pt x="3597906" y="2663455"/>
                    <a:pt x="3710433" y="2599286"/>
                  </a:cubicBezTo>
                  <a:cubicBezTo>
                    <a:pt x="3762512" y="2569527"/>
                    <a:pt x="3810871" y="2532328"/>
                    <a:pt x="3851790" y="2488619"/>
                  </a:cubicBezTo>
                  <a:cubicBezTo>
                    <a:pt x="3890849" y="2445840"/>
                    <a:pt x="3922468" y="2395621"/>
                    <a:pt x="3942927" y="2341683"/>
                  </a:cubicBezTo>
                  <a:cubicBezTo>
                    <a:pt x="3952227" y="2315643"/>
                    <a:pt x="3958737" y="2288674"/>
                    <a:pt x="3962457" y="2260775"/>
                  </a:cubicBezTo>
                  <a:cubicBezTo>
                    <a:pt x="3977337" y="2264495"/>
                    <a:pt x="3992217" y="2268215"/>
                    <a:pt x="4007096" y="2270074"/>
                  </a:cubicBezTo>
                  <a:cubicBezTo>
                    <a:pt x="4025696" y="2272864"/>
                    <a:pt x="4044295" y="2274724"/>
                    <a:pt x="4062895" y="2274724"/>
                  </a:cubicBezTo>
                  <a:cubicBezTo>
                    <a:pt x="4097304" y="2275654"/>
                    <a:pt x="4131713" y="2271934"/>
                    <a:pt x="4165192" y="2264495"/>
                  </a:cubicBezTo>
                  <a:cubicBezTo>
                    <a:pt x="4197742" y="2257055"/>
                    <a:pt x="4229361" y="2244965"/>
                    <a:pt x="4260050" y="2230085"/>
                  </a:cubicBezTo>
                  <a:cubicBezTo>
                    <a:pt x="4290739" y="2215206"/>
                    <a:pt x="4318639" y="2196606"/>
                    <a:pt x="4344678" y="2176147"/>
                  </a:cubicBezTo>
                  <a:cubicBezTo>
                    <a:pt x="4397687" y="2135228"/>
                    <a:pt x="4441396" y="2082219"/>
                    <a:pt x="4476735" y="2025490"/>
                  </a:cubicBezTo>
                  <a:cubicBezTo>
                    <a:pt x="4512074" y="1967832"/>
                    <a:pt x="4539043" y="1903663"/>
                    <a:pt x="4553923" y="1837635"/>
                  </a:cubicBezTo>
                  <a:cubicBezTo>
                    <a:pt x="4568803" y="1773467"/>
                    <a:pt x="4574382" y="1705578"/>
                    <a:pt x="4566012" y="1639550"/>
                  </a:cubicBezTo>
                  <a:cubicBezTo>
                    <a:pt x="4561362" y="1607001"/>
                    <a:pt x="4554853" y="1574451"/>
                    <a:pt x="4543693" y="1542832"/>
                  </a:cubicBezTo>
                  <a:cubicBezTo>
                    <a:pt x="4532533" y="1512143"/>
                    <a:pt x="4517654" y="1481454"/>
                    <a:pt x="4499984" y="1454484"/>
                  </a:cubicBezTo>
                  <a:cubicBezTo>
                    <a:pt x="4467435" y="1405196"/>
                    <a:pt x="4424656" y="1363347"/>
                    <a:pt x="4375367" y="1331727"/>
                  </a:cubicBezTo>
                  <a:cubicBezTo>
                    <a:pt x="4386527" y="1327077"/>
                    <a:pt x="4397687" y="1322428"/>
                    <a:pt x="4408846" y="1315918"/>
                  </a:cubicBezTo>
                  <a:cubicBezTo>
                    <a:pt x="4429306" y="1304758"/>
                    <a:pt x="4446975" y="1291738"/>
                    <a:pt x="4463715" y="1276859"/>
                  </a:cubicBezTo>
                  <a:close/>
                  <a:moveTo>
                    <a:pt x="4448835" y="1451694"/>
                  </a:moveTo>
                  <a:cubicBezTo>
                    <a:pt x="4467435" y="1476804"/>
                    <a:pt x="4483245" y="1503773"/>
                    <a:pt x="4496264" y="1532602"/>
                  </a:cubicBezTo>
                  <a:cubicBezTo>
                    <a:pt x="4509284" y="1565152"/>
                    <a:pt x="4519513" y="1600491"/>
                    <a:pt x="4524163" y="1637690"/>
                  </a:cubicBezTo>
                  <a:cubicBezTo>
                    <a:pt x="4529744" y="1680469"/>
                    <a:pt x="4528813" y="1724178"/>
                    <a:pt x="4523234" y="1768817"/>
                  </a:cubicBezTo>
                  <a:cubicBezTo>
                    <a:pt x="4515794" y="1818105"/>
                    <a:pt x="4502774" y="1867394"/>
                    <a:pt x="4482314" y="1915753"/>
                  </a:cubicBezTo>
                  <a:lnTo>
                    <a:pt x="4482314" y="1916683"/>
                  </a:lnTo>
                  <a:cubicBezTo>
                    <a:pt x="4461855" y="1964112"/>
                    <a:pt x="4435815" y="2007821"/>
                    <a:pt x="4406057" y="2047810"/>
                  </a:cubicBezTo>
                  <a:cubicBezTo>
                    <a:pt x="4378157" y="2083149"/>
                    <a:pt x="4347468" y="2113838"/>
                    <a:pt x="4313989" y="2140808"/>
                  </a:cubicBezTo>
                  <a:cubicBezTo>
                    <a:pt x="4283300" y="2164057"/>
                    <a:pt x="4249820" y="2183587"/>
                    <a:pt x="4216341" y="2198466"/>
                  </a:cubicBezTo>
                  <a:cubicBezTo>
                    <a:pt x="4184722" y="2211486"/>
                    <a:pt x="4151243" y="2220786"/>
                    <a:pt x="4117764" y="2225436"/>
                  </a:cubicBezTo>
                  <a:cubicBezTo>
                    <a:pt x="4101024" y="2227296"/>
                    <a:pt x="4083354" y="2228225"/>
                    <a:pt x="4065685" y="2228225"/>
                  </a:cubicBezTo>
                  <a:cubicBezTo>
                    <a:pt x="4048015" y="2228225"/>
                    <a:pt x="4029416" y="2227296"/>
                    <a:pt x="4010816" y="2224506"/>
                  </a:cubicBezTo>
                  <a:cubicBezTo>
                    <a:pt x="3995007" y="2222646"/>
                    <a:pt x="3981057" y="2219856"/>
                    <a:pt x="3968037" y="2217066"/>
                  </a:cubicBezTo>
                  <a:cubicBezTo>
                    <a:pt x="3966177" y="2217066"/>
                    <a:pt x="3964317" y="2216136"/>
                    <a:pt x="3962457" y="2216136"/>
                  </a:cubicBezTo>
                  <a:cubicBezTo>
                    <a:pt x="3955947" y="2216136"/>
                    <a:pt x="3950368" y="2218926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3858" y="2224506"/>
                    <a:pt x="3941068" y="2225436"/>
                    <a:pt x="3939208" y="2227296"/>
                  </a:cubicBezTo>
                  <a:cubicBezTo>
                    <a:pt x="3935488" y="2231015"/>
                    <a:pt x="3934558" y="2234735"/>
                    <a:pt x="3934558" y="2238455"/>
                  </a:cubicBezTo>
                  <a:cubicBezTo>
                    <a:pt x="3934558" y="2243105"/>
                    <a:pt x="3933628" y="2247755"/>
                    <a:pt x="3932698" y="2252405"/>
                  </a:cubicBezTo>
                  <a:cubicBezTo>
                    <a:pt x="3928048" y="2283094"/>
                    <a:pt x="3919678" y="2313783"/>
                    <a:pt x="3908519" y="2342613"/>
                  </a:cubicBezTo>
                  <a:cubicBezTo>
                    <a:pt x="3895499" y="2373302"/>
                    <a:pt x="3877829" y="2402131"/>
                    <a:pt x="3857370" y="2430031"/>
                  </a:cubicBezTo>
                  <a:cubicBezTo>
                    <a:pt x="3833190" y="2460720"/>
                    <a:pt x="3803431" y="2490479"/>
                    <a:pt x="3769022" y="2516518"/>
                  </a:cubicBezTo>
                  <a:cubicBezTo>
                    <a:pt x="3726243" y="2549067"/>
                    <a:pt x="3676954" y="2576967"/>
                    <a:pt x="3623016" y="2600216"/>
                  </a:cubicBezTo>
                  <a:cubicBezTo>
                    <a:pt x="3556057" y="2628116"/>
                    <a:pt x="3484449" y="2646715"/>
                    <a:pt x="3409121" y="2657875"/>
                  </a:cubicBezTo>
                  <a:cubicBezTo>
                    <a:pt x="3370062" y="2662525"/>
                    <a:pt x="3331003" y="2665315"/>
                    <a:pt x="3293804" y="2665315"/>
                  </a:cubicBezTo>
                  <a:cubicBezTo>
                    <a:pt x="3258465" y="2665315"/>
                    <a:pt x="3224055" y="2663455"/>
                    <a:pt x="3190576" y="2658805"/>
                  </a:cubicBezTo>
                  <a:cubicBezTo>
                    <a:pt x="3131058" y="2650435"/>
                    <a:pt x="3075259" y="2635556"/>
                    <a:pt x="3025041" y="2615096"/>
                  </a:cubicBezTo>
                  <a:cubicBezTo>
                    <a:pt x="2984121" y="2597426"/>
                    <a:pt x="2947852" y="2576037"/>
                    <a:pt x="2915303" y="2551858"/>
                  </a:cubicBezTo>
                  <a:cubicBezTo>
                    <a:pt x="2889264" y="2531398"/>
                    <a:pt x="2865084" y="2507219"/>
                    <a:pt x="2844625" y="2481179"/>
                  </a:cubicBezTo>
                  <a:cubicBezTo>
                    <a:pt x="2833465" y="2466300"/>
                    <a:pt x="2822305" y="2449560"/>
                    <a:pt x="2813005" y="2432820"/>
                  </a:cubicBezTo>
                  <a:cubicBezTo>
                    <a:pt x="2808355" y="2424451"/>
                    <a:pt x="2803706" y="2416081"/>
                    <a:pt x="2799056" y="2404921"/>
                  </a:cubicBezTo>
                  <a:cubicBezTo>
                    <a:pt x="2797196" y="2400271"/>
                    <a:pt x="2794406" y="2395621"/>
                    <a:pt x="2792546" y="2390971"/>
                  </a:cubicBezTo>
                  <a:lnTo>
                    <a:pt x="2789756" y="2385392"/>
                  </a:lnTo>
                  <a:lnTo>
                    <a:pt x="2788826" y="2382602"/>
                  </a:lnTo>
                  <a:cubicBezTo>
                    <a:pt x="2787896" y="2379812"/>
                    <a:pt x="2786966" y="2377952"/>
                    <a:pt x="2785106" y="2375162"/>
                  </a:cubicBezTo>
                  <a:lnTo>
                    <a:pt x="2784176" y="2373302"/>
                  </a:lnTo>
                  <a:cubicBezTo>
                    <a:pt x="2783246" y="2370512"/>
                    <a:pt x="2782316" y="2367722"/>
                    <a:pt x="2781386" y="2364932"/>
                  </a:cubicBezTo>
                  <a:cubicBezTo>
                    <a:pt x="2779526" y="2357492"/>
                    <a:pt x="2772087" y="2351912"/>
                    <a:pt x="2763717" y="2351912"/>
                  </a:cubicBezTo>
                  <a:cubicBezTo>
                    <a:pt x="2761857" y="2351912"/>
                    <a:pt x="2760927" y="2351912"/>
                    <a:pt x="2759067" y="2352843"/>
                  </a:cubicBezTo>
                  <a:lnTo>
                    <a:pt x="2758137" y="2352843"/>
                  </a:lnTo>
                  <a:cubicBezTo>
                    <a:pt x="2758137" y="2352843"/>
                    <a:pt x="275720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4417" y="2352843"/>
                    <a:pt x="2753487" y="2351912"/>
                    <a:pt x="2751627" y="2351912"/>
                  </a:cubicBezTo>
                  <a:cubicBezTo>
                    <a:pt x="2747907" y="2351912"/>
                    <a:pt x="2745117" y="2352843"/>
                    <a:pt x="2742327" y="2354702"/>
                  </a:cubicBezTo>
                  <a:cubicBezTo>
                    <a:pt x="2737677" y="2357492"/>
                    <a:pt x="2735817" y="2360282"/>
                    <a:pt x="2733957" y="2364932"/>
                  </a:cubicBezTo>
                  <a:cubicBezTo>
                    <a:pt x="2729307" y="2375162"/>
                    <a:pt x="2723728" y="2384462"/>
                    <a:pt x="2717218" y="2393761"/>
                  </a:cubicBezTo>
                  <a:cubicBezTo>
                    <a:pt x="2708848" y="2403991"/>
                    <a:pt x="2698618" y="2414221"/>
                    <a:pt x="2687458" y="2423521"/>
                  </a:cubicBezTo>
                  <a:cubicBezTo>
                    <a:pt x="2670719" y="2436540"/>
                    <a:pt x="2651190" y="2447700"/>
                    <a:pt x="2628870" y="2457000"/>
                  </a:cubicBezTo>
                  <a:cubicBezTo>
                    <a:pt x="2596321" y="2470019"/>
                    <a:pt x="2560982" y="2479319"/>
                    <a:pt x="2519133" y="2485829"/>
                  </a:cubicBezTo>
                  <a:cubicBezTo>
                    <a:pt x="2494954" y="2488619"/>
                    <a:pt x="2469844" y="2490479"/>
                    <a:pt x="2445664" y="2490479"/>
                  </a:cubicBezTo>
                  <a:cubicBezTo>
                    <a:pt x="2421485" y="2490479"/>
                    <a:pt x="2396376" y="2488619"/>
                    <a:pt x="2372196" y="2485829"/>
                  </a:cubicBezTo>
                  <a:cubicBezTo>
                    <a:pt x="2329417" y="2479319"/>
                    <a:pt x="2289428" y="2469090"/>
                    <a:pt x="2253160" y="2454210"/>
                  </a:cubicBezTo>
                  <a:cubicBezTo>
                    <a:pt x="2228050" y="2443050"/>
                    <a:pt x="2206661" y="2430961"/>
                    <a:pt x="2187131" y="2416081"/>
                  </a:cubicBezTo>
                  <a:cubicBezTo>
                    <a:pt x="2173181" y="2404921"/>
                    <a:pt x="2161092" y="2392831"/>
                    <a:pt x="2150862" y="2380742"/>
                  </a:cubicBezTo>
                  <a:cubicBezTo>
                    <a:pt x="2142492" y="2368652"/>
                    <a:pt x="2135052" y="2356562"/>
                    <a:pt x="2128542" y="2342613"/>
                  </a:cubicBezTo>
                  <a:cubicBezTo>
                    <a:pt x="2125753" y="2335173"/>
                    <a:pt x="2122963" y="2326803"/>
                    <a:pt x="2121103" y="2319363"/>
                  </a:cubicBezTo>
                  <a:cubicBezTo>
                    <a:pt x="2119243" y="2313783"/>
                    <a:pt x="2118313" y="2307273"/>
                    <a:pt x="2117383" y="2301694"/>
                  </a:cubicBezTo>
                  <a:lnTo>
                    <a:pt x="2117383" y="2299834"/>
                  </a:lnTo>
                  <a:cubicBezTo>
                    <a:pt x="2117383" y="2297974"/>
                    <a:pt x="2116453" y="2296114"/>
                    <a:pt x="2116453" y="2294254"/>
                  </a:cubicBezTo>
                  <a:cubicBezTo>
                    <a:pt x="2116453" y="2291464"/>
                    <a:pt x="2116453" y="2287744"/>
                    <a:pt x="2116453" y="2284954"/>
                  </a:cubicBezTo>
                  <a:cubicBezTo>
                    <a:pt x="2116453" y="2280304"/>
                    <a:pt x="2114593" y="2275654"/>
                    <a:pt x="2111803" y="2271934"/>
                  </a:cubicBezTo>
                  <a:cubicBezTo>
                    <a:pt x="2108083" y="2268215"/>
                    <a:pt x="2102503" y="2265424"/>
                    <a:pt x="2097853" y="2265424"/>
                  </a:cubicBezTo>
                  <a:cubicBezTo>
                    <a:pt x="2089483" y="2265424"/>
                    <a:pt x="2082043" y="227100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77394" y="2281234"/>
                    <a:pt x="2075533" y="2284024"/>
                    <a:pt x="2074604" y="2287744"/>
                  </a:cubicBezTo>
                  <a:cubicBezTo>
                    <a:pt x="2070884" y="2298904"/>
                    <a:pt x="2067164" y="2310064"/>
                    <a:pt x="2062514" y="2320293"/>
                  </a:cubicBezTo>
                  <a:cubicBezTo>
                    <a:pt x="2051354" y="2347263"/>
                    <a:pt x="2035545" y="2373302"/>
                    <a:pt x="2017875" y="2397481"/>
                  </a:cubicBezTo>
                  <a:cubicBezTo>
                    <a:pt x="1997416" y="2423521"/>
                    <a:pt x="1972306" y="2447700"/>
                    <a:pt x="1944407" y="2470019"/>
                  </a:cubicBezTo>
                  <a:cubicBezTo>
                    <a:pt x="1909998" y="2496059"/>
                    <a:pt x="1870939" y="2518378"/>
                    <a:pt x="1827229" y="2536978"/>
                  </a:cubicBezTo>
                  <a:cubicBezTo>
                    <a:pt x="1773291" y="2559297"/>
                    <a:pt x="1713773" y="2575107"/>
                    <a:pt x="1652394" y="2584407"/>
                  </a:cubicBezTo>
                  <a:cubicBezTo>
                    <a:pt x="1619845" y="2589057"/>
                    <a:pt x="1587295" y="2590916"/>
                    <a:pt x="1554746" y="2590916"/>
                  </a:cubicBezTo>
                  <a:cubicBezTo>
                    <a:pt x="1524057" y="2590916"/>
                    <a:pt x="1492438" y="2589057"/>
                    <a:pt x="1462679" y="2585337"/>
                  </a:cubicBezTo>
                  <a:cubicBezTo>
                    <a:pt x="1409670" y="2577897"/>
                    <a:pt x="1360381" y="2564877"/>
                    <a:pt x="1315742" y="2546278"/>
                  </a:cubicBezTo>
                  <a:cubicBezTo>
                    <a:pt x="1281333" y="2531398"/>
                    <a:pt x="1249714" y="2513728"/>
                    <a:pt x="1222744" y="2492339"/>
                  </a:cubicBezTo>
                  <a:cubicBezTo>
                    <a:pt x="1212515" y="2483969"/>
                    <a:pt x="1202285" y="2474669"/>
                    <a:pt x="1192055" y="2465370"/>
                  </a:cubicBezTo>
                  <a:cubicBezTo>
                    <a:pt x="1181826" y="2455140"/>
                    <a:pt x="1171596" y="2443050"/>
                    <a:pt x="1160436" y="2429100"/>
                  </a:cubicBezTo>
                  <a:cubicBezTo>
                    <a:pt x="1136257" y="2397481"/>
                    <a:pt x="1118587" y="2366792"/>
                    <a:pt x="1104638" y="2336103"/>
                  </a:cubicBezTo>
                  <a:cubicBezTo>
                    <a:pt x="1103707" y="2333313"/>
                    <a:pt x="1102778" y="233052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3707" y="2325873"/>
                    <a:pt x="1104638" y="2322153"/>
                    <a:pt x="1104638" y="2318433"/>
                  </a:cubicBezTo>
                  <a:cubicBezTo>
                    <a:pt x="1104638" y="2312853"/>
                    <a:pt x="1102778" y="2307273"/>
                    <a:pt x="1098128" y="2303554"/>
                  </a:cubicBezTo>
                  <a:cubicBezTo>
                    <a:pt x="1094408" y="2299834"/>
                    <a:pt x="1088828" y="2297044"/>
                    <a:pt x="1083248" y="2297044"/>
                  </a:cubicBezTo>
                  <a:cubicBezTo>
                    <a:pt x="1078598" y="2297044"/>
                    <a:pt x="1071158" y="2298904"/>
                    <a:pt x="1068368" y="2303554"/>
                  </a:cubicBezTo>
                  <a:cubicBezTo>
                    <a:pt x="1049769" y="2327733"/>
                    <a:pt x="1027449" y="2350052"/>
                    <a:pt x="1003270" y="2369582"/>
                  </a:cubicBezTo>
                  <a:cubicBezTo>
                    <a:pt x="978160" y="2389112"/>
                    <a:pt x="948401" y="2405851"/>
                    <a:pt x="916782" y="2419801"/>
                  </a:cubicBezTo>
                  <a:cubicBezTo>
                    <a:pt x="880513" y="2434680"/>
                    <a:pt x="840524" y="2444910"/>
                    <a:pt x="795885" y="2451420"/>
                  </a:cubicBezTo>
                  <a:cubicBezTo>
                    <a:pt x="768916" y="2455140"/>
                    <a:pt x="741016" y="2456070"/>
                    <a:pt x="713117" y="2456070"/>
                  </a:cubicBezTo>
                  <a:cubicBezTo>
                    <a:pt x="682428" y="2456070"/>
                    <a:pt x="651739" y="2454210"/>
                    <a:pt x="620119" y="2450490"/>
                  </a:cubicBezTo>
                  <a:cubicBezTo>
                    <a:pt x="557811" y="2442120"/>
                    <a:pt x="499222" y="2426311"/>
                    <a:pt x="445284" y="2403991"/>
                  </a:cubicBezTo>
                  <a:cubicBezTo>
                    <a:pt x="406225" y="2387252"/>
                    <a:pt x="370885" y="2366792"/>
                    <a:pt x="340196" y="2343543"/>
                  </a:cubicBezTo>
                  <a:cubicBezTo>
                    <a:pt x="316947" y="2324943"/>
                    <a:pt x="296487" y="2304484"/>
                    <a:pt x="279748" y="2283094"/>
                  </a:cubicBezTo>
                  <a:cubicBezTo>
                    <a:pt x="262078" y="2258915"/>
                    <a:pt x="246269" y="2231945"/>
                    <a:pt x="233249" y="2201256"/>
                  </a:cubicBezTo>
                  <a:cubicBezTo>
                    <a:pt x="215579" y="2159407"/>
                    <a:pt x="203490" y="2113838"/>
                    <a:pt x="196980" y="2065479"/>
                  </a:cubicBezTo>
                  <a:cubicBezTo>
                    <a:pt x="191400" y="2018051"/>
                    <a:pt x="190470" y="1970622"/>
                    <a:pt x="196050" y="1924123"/>
                  </a:cubicBezTo>
                  <a:cubicBezTo>
                    <a:pt x="201630" y="1885994"/>
                    <a:pt x="210929" y="1850655"/>
                    <a:pt x="223949" y="1819035"/>
                  </a:cubicBezTo>
                  <a:cubicBezTo>
                    <a:pt x="234179" y="1794856"/>
                    <a:pt x="246269" y="1773467"/>
                    <a:pt x="261148" y="1754867"/>
                  </a:cubicBezTo>
                  <a:cubicBezTo>
                    <a:pt x="265798" y="1749287"/>
                    <a:pt x="270448" y="1743707"/>
                    <a:pt x="275098" y="1738127"/>
                  </a:cubicBezTo>
                  <a:cubicBezTo>
                    <a:pt x="276958" y="1736267"/>
                    <a:pt x="277888" y="1734407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9748" y="1731618"/>
                    <a:pt x="279748" y="1729758"/>
                    <a:pt x="280678" y="1728828"/>
                  </a:cubicBezTo>
                  <a:cubicBezTo>
                    <a:pt x="281608" y="1724178"/>
                    <a:pt x="281608" y="1719528"/>
                    <a:pt x="278818" y="1715808"/>
                  </a:cubicBezTo>
                  <a:cubicBezTo>
                    <a:pt x="276958" y="1712088"/>
                    <a:pt x="274168" y="1710228"/>
                    <a:pt x="268588" y="1708368"/>
                  </a:cubicBezTo>
                  <a:cubicBezTo>
                    <a:pt x="263938" y="1706508"/>
                    <a:pt x="260218" y="1704648"/>
                    <a:pt x="255568" y="1703718"/>
                  </a:cubicBezTo>
                  <a:cubicBezTo>
                    <a:pt x="229529" y="1692559"/>
                    <a:pt x="205350" y="1678609"/>
                    <a:pt x="183030" y="1661869"/>
                  </a:cubicBezTo>
                  <a:cubicBezTo>
                    <a:pt x="162571" y="1646060"/>
                    <a:pt x="143971" y="1626530"/>
                    <a:pt x="127231" y="1606071"/>
                  </a:cubicBezTo>
                  <a:cubicBezTo>
                    <a:pt x="110492" y="1583751"/>
                    <a:pt x="96542" y="1560502"/>
                    <a:pt x="86312" y="1536322"/>
                  </a:cubicBezTo>
                  <a:cubicBezTo>
                    <a:pt x="74223" y="1507493"/>
                    <a:pt x="65853" y="1474944"/>
                    <a:pt x="61203" y="1439605"/>
                  </a:cubicBezTo>
                  <a:cubicBezTo>
                    <a:pt x="56553" y="1402406"/>
                    <a:pt x="56553" y="1364277"/>
                    <a:pt x="62133" y="1324288"/>
                  </a:cubicBezTo>
                  <a:cubicBezTo>
                    <a:pt x="68643" y="1279649"/>
                    <a:pt x="80733" y="1235940"/>
                    <a:pt x="98402" y="1193161"/>
                  </a:cubicBezTo>
                  <a:cubicBezTo>
                    <a:pt x="114212" y="1155962"/>
                    <a:pt x="133741" y="1122482"/>
                    <a:pt x="156991" y="1091793"/>
                  </a:cubicBezTo>
                  <a:cubicBezTo>
                    <a:pt x="176520" y="1066684"/>
                    <a:pt x="197910" y="1045294"/>
                    <a:pt x="221159" y="1026695"/>
                  </a:cubicBezTo>
                  <a:cubicBezTo>
                    <a:pt x="241619" y="1011815"/>
                    <a:pt x="263938" y="998796"/>
                    <a:pt x="286258" y="988566"/>
                  </a:cubicBezTo>
                  <a:cubicBezTo>
                    <a:pt x="307647" y="980196"/>
                    <a:pt x="330897" y="973686"/>
                    <a:pt x="353216" y="969966"/>
                  </a:cubicBezTo>
                  <a:cubicBezTo>
                    <a:pt x="364376" y="969036"/>
                    <a:pt x="375535" y="968106"/>
                    <a:pt x="387625" y="968106"/>
                  </a:cubicBezTo>
                  <a:cubicBezTo>
                    <a:pt x="400645" y="968106"/>
                    <a:pt x="414595" y="969036"/>
                    <a:pt x="428544" y="970896"/>
                  </a:cubicBezTo>
                  <a:cubicBezTo>
                    <a:pt x="443424" y="972756"/>
                    <a:pt x="457373" y="975546"/>
                    <a:pt x="472253" y="978336"/>
                  </a:cubicBezTo>
                  <a:lnTo>
                    <a:pt x="476903" y="979266"/>
                  </a:lnTo>
                  <a:lnTo>
                    <a:pt x="476903" y="979266"/>
                  </a:lnTo>
                  <a:cubicBezTo>
                    <a:pt x="476903" y="979266"/>
                    <a:pt x="476903" y="979266"/>
                    <a:pt x="477833" y="979266"/>
                  </a:cubicBezTo>
                  <a:cubicBezTo>
                    <a:pt x="477833" y="979266"/>
                    <a:pt x="477833" y="979266"/>
                    <a:pt x="477833" y="979266"/>
                  </a:cubicBezTo>
                  <a:cubicBezTo>
                    <a:pt x="479693" y="980196"/>
                    <a:pt x="481553" y="980196"/>
                    <a:pt x="484343" y="980196"/>
                  </a:cubicBezTo>
                  <a:cubicBezTo>
                    <a:pt x="487133" y="980196"/>
                    <a:pt x="489922" y="979266"/>
                    <a:pt x="491783" y="978336"/>
                  </a:cubicBezTo>
                  <a:cubicBezTo>
                    <a:pt x="492713" y="977406"/>
                    <a:pt x="493643" y="976476"/>
                    <a:pt x="494572" y="975546"/>
                  </a:cubicBezTo>
                  <a:cubicBezTo>
                    <a:pt x="494572" y="975546"/>
                    <a:pt x="494572" y="975546"/>
                    <a:pt x="495502" y="975546"/>
                  </a:cubicBezTo>
                  <a:cubicBezTo>
                    <a:pt x="495502" y="975546"/>
                    <a:pt x="495502" y="975546"/>
                    <a:pt x="495502" y="974616"/>
                  </a:cubicBezTo>
                  <a:cubicBezTo>
                    <a:pt x="495502" y="974616"/>
                    <a:pt x="495502" y="974616"/>
                    <a:pt x="495502" y="974616"/>
                  </a:cubicBezTo>
                  <a:cubicBezTo>
                    <a:pt x="495502" y="974616"/>
                    <a:pt x="495502" y="974616"/>
                    <a:pt x="496432" y="974616"/>
                  </a:cubicBezTo>
                  <a:cubicBezTo>
                    <a:pt x="496432" y="974616"/>
                    <a:pt x="496432" y="974616"/>
                    <a:pt x="496432" y="974616"/>
                  </a:cubicBezTo>
                  <a:cubicBezTo>
                    <a:pt x="498292" y="972756"/>
                    <a:pt x="499222" y="971826"/>
                    <a:pt x="500152" y="969966"/>
                  </a:cubicBezTo>
                  <a:cubicBezTo>
                    <a:pt x="502942" y="965316"/>
                    <a:pt x="503872" y="959736"/>
                    <a:pt x="502012" y="954157"/>
                  </a:cubicBezTo>
                  <a:cubicBezTo>
                    <a:pt x="501082" y="948577"/>
                    <a:pt x="497362" y="944857"/>
                    <a:pt x="492713" y="942067"/>
                  </a:cubicBezTo>
                  <a:cubicBezTo>
                    <a:pt x="489922" y="941137"/>
                    <a:pt x="488063" y="939277"/>
                    <a:pt x="485273" y="938347"/>
                  </a:cubicBezTo>
                  <a:cubicBezTo>
                    <a:pt x="485273" y="938347"/>
                    <a:pt x="485273" y="938347"/>
                    <a:pt x="485273" y="938347"/>
                  </a:cubicBezTo>
                  <a:cubicBezTo>
                    <a:pt x="476903" y="923467"/>
                    <a:pt x="469463" y="907658"/>
                    <a:pt x="463883" y="893708"/>
                  </a:cubicBezTo>
                  <a:lnTo>
                    <a:pt x="463883" y="892778"/>
                  </a:lnTo>
                  <a:cubicBezTo>
                    <a:pt x="446214" y="850929"/>
                    <a:pt x="435054" y="807220"/>
                    <a:pt x="428544" y="761651"/>
                  </a:cubicBezTo>
                  <a:cubicBezTo>
                    <a:pt x="423894" y="722592"/>
                    <a:pt x="422964" y="684463"/>
                    <a:pt x="427614" y="648194"/>
                  </a:cubicBezTo>
                  <a:cubicBezTo>
                    <a:pt x="432264" y="614715"/>
                    <a:pt x="440634" y="583096"/>
                    <a:pt x="453653" y="552406"/>
                  </a:cubicBezTo>
                  <a:cubicBezTo>
                    <a:pt x="464813" y="526367"/>
                    <a:pt x="479693" y="501258"/>
                    <a:pt x="497362" y="478008"/>
                  </a:cubicBezTo>
                  <a:cubicBezTo>
                    <a:pt x="514102" y="456619"/>
                    <a:pt x="534562" y="436159"/>
                    <a:pt x="556881" y="418490"/>
                  </a:cubicBezTo>
                  <a:cubicBezTo>
                    <a:pt x="582920" y="398960"/>
                    <a:pt x="612680" y="381291"/>
                    <a:pt x="645229" y="367341"/>
                  </a:cubicBezTo>
                  <a:cubicBezTo>
                    <a:pt x="678708" y="353391"/>
                    <a:pt x="713117" y="344092"/>
                    <a:pt x="747526" y="339442"/>
                  </a:cubicBezTo>
                  <a:cubicBezTo>
                    <a:pt x="763336" y="337582"/>
                    <a:pt x="780075" y="336652"/>
                    <a:pt x="794955" y="336652"/>
                  </a:cubicBezTo>
                  <a:cubicBezTo>
                    <a:pt x="808905" y="336652"/>
                    <a:pt x="823784" y="337582"/>
                    <a:pt x="837734" y="339442"/>
                  </a:cubicBezTo>
                  <a:cubicBezTo>
                    <a:pt x="862843" y="343162"/>
                    <a:pt x="887023" y="349671"/>
                    <a:pt x="910272" y="358971"/>
                  </a:cubicBezTo>
                  <a:cubicBezTo>
                    <a:pt x="932592" y="368271"/>
                    <a:pt x="953981" y="381291"/>
                    <a:pt x="975371" y="397100"/>
                  </a:cubicBezTo>
                  <a:cubicBezTo>
                    <a:pt x="990250" y="409190"/>
                    <a:pt x="1005130" y="422210"/>
                    <a:pt x="1020009" y="438949"/>
                  </a:cubicBezTo>
                  <a:cubicBezTo>
                    <a:pt x="1022800" y="441739"/>
                    <a:pt x="1027449" y="443599"/>
                    <a:pt x="1032099" y="443599"/>
                  </a:cubicBezTo>
                  <a:cubicBezTo>
                    <a:pt x="1034889" y="443599"/>
                    <a:pt x="1038609" y="442669"/>
                    <a:pt x="1041399" y="441739"/>
                  </a:cubicBezTo>
                  <a:cubicBezTo>
                    <a:pt x="1045119" y="439879"/>
                    <a:pt x="1047909" y="435229"/>
                    <a:pt x="1049769" y="431509"/>
                  </a:cubicBezTo>
                  <a:cubicBezTo>
                    <a:pt x="1050699" y="426860"/>
                    <a:pt x="1050699" y="422210"/>
                    <a:pt x="1047909" y="418490"/>
                  </a:cubicBez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cubicBezTo>
                    <a:pt x="1046049" y="415700"/>
                    <a:pt x="1046049" y="415700"/>
                    <a:pt x="1046049" y="415700"/>
                  </a:cubicBezTo>
                  <a:cubicBezTo>
                    <a:pt x="1051629" y="382221"/>
                    <a:pt x="1060929" y="350601"/>
                    <a:pt x="1073948" y="320842"/>
                  </a:cubicBezTo>
                  <a:cubicBezTo>
                    <a:pt x="1086968" y="290153"/>
                    <a:pt x="1103707" y="261324"/>
                    <a:pt x="1124167" y="235284"/>
                  </a:cubicBezTo>
                  <a:cubicBezTo>
                    <a:pt x="1144627" y="209245"/>
                    <a:pt x="1167876" y="185995"/>
                    <a:pt x="1194845" y="165536"/>
                  </a:cubicBezTo>
                  <a:cubicBezTo>
                    <a:pt x="1224604" y="143216"/>
                    <a:pt x="1257154" y="123687"/>
                    <a:pt x="1292493" y="108807"/>
                  </a:cubicBezTo>
                  <a:cubicBezTo>
                    <a:pt x="1337132" y="90208"/>
                    <a:pt x="1384561" y="77188"/>
                    <a:pt x="1435709" y="70678"/>
                  </a:cubicBezTo>
                  <a:cubicBezTo>
                    <a:pt x="1462679" y="66958"/>
                    <a:pt x="1490578" y="65098"/>
                    <a:pt x="1518478" y="65098"/>
                  </a:cubicBezTo>
                  <a:cubicBezTo>
                    <a:pt x="1541727" y="65098"/>
                    <a:pt x="1564046" y="66028"/>
                    <a:pt x="1586366" y="68818"/>
                  </a:cubicBezTo>
                  <a:cubicBezTo>
                    <a:pt x="1591016" y="69748"/>
                    <a:pt x="1595666" y="69748"/>
                    <a:pt x="1601245" y="70678"/>
                  </a:cubicBezTo>
                  <a:lnTo>
                    <a:pt x="1601245" y="70678"/>
                  </a:lnTo>
                  <a:cubicBezTo>
                    <a:pt x="1601245" y="70678"/>
                    <a:pt x="1600315" y="70678"/>
                    <a:pt x="1600315" y="70678"/>
                  </a:cubicBezTo>
                  <a:cubicBezTo>
                    <a:pt x="1600315" y="70678"/>
                    <a:pt x="1601245" y="70678"/>
                    <a:pt x="1601245" y="70678"/>
                  </a:cubicBezTo>
                  <a:lnTo>
                    <a:pt x="1600315" y="70678"/>
                  </a:lnTo>
                  <a:cubicBezTo>
                    <a:pt x="1656114" y="78118"/>
                    <a:pt x="1710982" y="92998"/>
                    <a:pt x="1762131" y="114387"/>
                  </a:cubicBezTo>
                  <a:cubicBezTo>
                    <a:pt x="1807700" y="133917"/>
                    <a:pt x="1849549" y="158096"/>
                    <a:pt x="1886748" y="185995"/>
                  </a:cubicBezTo>
                  <a:cubicBezTo>
                    <a:pt x="1918368" y="210175"/>
                    <a:pt x="1945337" y="237144"/>
                    <a:pt x="1966726" y="264114"/>
                  </a:cubicBezTo>
                  <a:cubicBezTo>
                    <a:pt x="1975096" y="275273"/>
                    <a:pt x="1983466" y="287363"/>
                    <a:pt x="1992766" y="302243"/>
                  </a:cubicBezTo>
                  <a:lnTo>
                    <a:pt x="1998345" y="311542"/>
                  </a:lnTo>
                  <a:lnTo>
                    <a:pt x="2000206" y="313402"/>
                  </a:lnTo>
                  <a:cubicBezTo>
                    <a:pt x="2002066" y="316192"/>
                    <a:pt x="2003925" y="319912"/>
                    <a:pt x="2005785" y="322702"/>
                  </a:cubicBezTo>
                  <a:cubicBezTo>
                    <a:pt x="2007645" y="326422"/>
                    <a:pt x="2010435" y="329212"/>
                    <a:pt x="2012295" y="332932"/>
                  </a:cubicBezTo>
                  <a:cubicBezTo>
                    <a:pt x="2013225" y="333862"/>
                    <a:pt x="2014155" y="335722"/>
                    <a:pt x="2015085" y="336652"/>
                  </a:cubicBezTo>
                  <a:cubicBezTo>
                    <a:pt x="2016945" y="339442"/>
                    <a:pt x="2018805" y="342232"/>
                    <a:pt x="2020665" y="345022"/>
                  </a:cubicBezTo>
                  <a:cubicBezTo>
                    <a:pt x="2023455" y="350601"/>
                    <a:pt x="2029965" y="354321"/>
                    <a:pt x="2037405" y="354321"/>
                  </a:cubicBezTo>
                  <a:cubicBezTo>
                    <a:pt x="2041124" y="354321"/>
                    <a:pt x="2043915" y="353391"/>
                    <a:pt x="2046704" y="351531"/>
                  </a:cubicBezTo>
                  <a:cubicBezTo>
                    <a:pt x="2053214" y="347811"/>
                    <a:pt x="2056934" y="33944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65304" y="317122"/>
                    <a:pt x="2075533" y="303173"/>
                    <a:pt x="2085764" y="289223"/>
                  </a:cubicBezTo>
                  <a:cubicBezTo>
                    <a:pt x="2119243" y="246444"/>
                    <a:pt x="2158302" y="207385"/>
                    <a:pt x="2202941" y="172976"/>
                  </a:cubicBezTo>
                  <a:cubicBezTo>
                    <a:pt x="2240140" y="144146"/>
                    <a:pt x="2280129" y="119967"/>
                    <a:pt x="2321977" y="99508"/>
                  </a:cubicBezTo>
                  <a:cubicBezTo>
                    <a:pt x="2332208" y="93928"/>
                    <a:pt x="2343367" y="89278"/>
                    <a:pt x="2353597" y="84628"/>
                  </a:cubicBezTo>
                  <a:lnTo>
                    <a:pt x="2353597" y="84628"/>
                  </a:lnTo>
                  <a:cubicBezTo>
                    <a:pt x="2353597" y="84628"/>
                    <a:pt x="2353597" y="84628"/>
                    <a:pt x="2353597" y="84628"/>
                  </a:cubicBezTo>
                  <a:cubicBezTo>
                    <a:pt x="2353597" y="84628"/>
                    <a:pt x="2353597" y="84628"/>
                    <a:pt x="2353597" y="84628"/>
                  </a:cubicBezTo>
                  <a:lnTo>
                    <a:pt x="2352667" y="84628"/>
                  </a:lnTo>
                  <a:lnTo>
                    <a:pt x="2353597" y="84628"/>
                  </a:lnTo>
                  <a:lnTo>
                    <a:pt x="2354527" y="84628"/>
                  </a:lnTo>
                  <a:lnTo>
                    <a:pt x="2355457" y="84628"/>
                  </a:lnTo>
                  <a:cubicBezTo>
                    <a:pt x="2404746" y="64168"/>
                    <a:pt x="2454964" y="50219"/>
                    <a:pt x="2505183" y="43709"/>
                  </a:cubicBezTo>
                  <a:cubicBezTo>
                    <a:pt x="2526572" y="40919"/>
                    <a:pt x="2547962" y="39989"/>
                    <a:pt x="2568421" y="39989"/>
                  </a:cubicBezTo>
                  <a:cubicBezTo>
                    <a:pt x="2587021" y="39989"/>
                    <a:pt x="2606551" y="40919"/>
                    <a:pt x="2625150" y="43709"/>
                  </a:cubicBezTo>
                  <a:cubicBezTo>
                    <a:pt x="2656769" y="48359"/>
                    <a:pt x="2687458" y="56729"/>
                    <a:pt x="2715358" y="67888"/>
                  </a:cubicBezTo>
                  <a:cubicBezTo>
                    <a:pt x="2739537" y="78118"/>
                    <a:pt x="2762787" y="92068"/>
                    <a:pt x="2784176" y="107877"/>
                  </a:cubicBezTo>
                  <a:cubicBezTo>
                    <a:pt x="2804636" y="123687"/>
                    <a:pt x="2823235" y="143216"/>
                    <a:pt x="2840905" y="164606"/>
                  </a:cubicBezTo>
                  <a:cubicBezTo>
                    <a:pt x="2861364" y="190645"/>
                    <a:pt x="2878104" y="221335"/>
                    <a:pt x="2892984" y="255744"/>
                  </a:cubicBezTo>
                  <a:cubicBezTo>
                    <a:pt x="2906003" y="286433"/>
                    <a:pt x="2916233" y="320842"/>
                    <a:pt x="2924603" y="359901"/>
                  </a:cubicBezTo>
                  <a:cubicBezTo>
                    <a:pt x="2926463" y="367341"/>
                    <a:pt x="2932973" y="371991"/>
                    <a:pt x="2941343" y="371991"/>
                  </a:cubicBezTo>
                  <a:cubicBezTo>
                    <a:pt x="2945992" y="371991"/>
                    <a:pt x="2950642" y="370131"/>
                    <a:pt x="2953432" y="367341"/>
                  </a:cubicBezTo>
                  <a:cubicBezTo>
                    <a:pt x="2954362" y="366411"/>
                    <a:pt x="2955292" y="364551"/>
                    <a:pt x="2956222" y="363621"/>
                  </a:cubicBezTo>
                  <a:cubicBezTo>
                    <a:pt x="2956222" y="363621"/>
                    <a:pt x="2956222" y="363621"/>
                    <a:pt x="2956222" y="363621"/>
                  </a:cubicBezTo>
                  <a:cubicBezTo>
                    <a:pt x="2956222" y="363621"/>
                    <a:pt x="2956222" y="363621"/>
                    <a:pt x="2956222" y="362691"/>
                  </a:cubicBezTo>
                  <a:cubicBezTo>
                    <a:pt x="2981331" y="334792"/>
                    <a:pt x="3009231" y="307822"/>
                    <a:pt x="3040850" y="283643"/>
                  </a:cubicBezTo>
                  <a:cubicBezTo>
                    <a:pt x="3083629" y="250164"/>
                    <a:pt x="3131058" y="223194"/>
                    <a:pt x="3181277" y="201805"/>
                  </a:cubicBezTo>
                  <a:cubicBezTo>
                    <a:pt x="3235215" y="179486"/>
                    <a:pt x="3292874" y="163676"/>
                    <a:pt x="3353322" y="155306"/>
                  </a:cubicBezTo>
                  <a:cubicBezTo>
                    <a:pt x="3381222" y="151586"/>
                    <a:pt x="3409121" y="149726"/>
                    <a:pt x="3437020" y="149726"/>
                  </a:cubicBezTo>
                  <a:cubicBezTo>
                    <a:pt x="3463060" y="149726"/>
                    <a:pt x="3488169" y="151586"/>
                    <a:pt x="3513279" y="154376"/>
                  </a:cubicBezTo>
                  <a:cubicBezTo>
                    <a:pt x="3559777" y="160886"/>
                    <a:pt x="3605346" y="172976"/>
                    <a:pt x="3649055" y="191575"/>
                  </a:cubicBezTo>
                  <a:cubicBezTo>
                    <a:pt x="3688114" y="208315"/>
                    <a:pt x="3724383" y="228774"/>
                    <a:pt x="3756932" y="253884"/>
                  </a:cubicBezTo>
                  <a:cubicBezTo>
                    <a:pt x="3785762" y="276203"/>
                    <a:pt x="3811801" y="303173"/>
                    <a:pt x="3835050" y="332002"/>
                  </a:cubicBezTo>
                  <a:cubicBezTo>
                    <a:pt x="3859230" y="364551"/>
                    <a:pt x="3880619" y="401750"/>
                    <a:pt x="3898289" y="442669"/>
                  </a:cubicBezTo>
                  <a:cubicBezTo>
                    <a:pt x="3907588" y="464989"/>
                    <a:pt x="3915958" y="488238"/>
                    <a:pt x="3922468" y="513347"/>
                  </a:cubicBezTo>
                  <a:cubicBezTo>
                    <a:pt x="3929908" y="540317"/>
                    <a:pt x="3935488" y="567286"/>
                    <a:pt x="3940138" y="594255"/>
                  </a:cubicBezTo>
                  <a:cubicBezTo>
                    <a:pt x="3941068" y="597975"/>
                    <a:pt x="3942927" y="60076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7577" y="610065"/>
                    <a:pt x="3954087" y="614715"/>
                    <a:pt x="3961527" y="614715"/>
                  </a:cubicBezTo>
                  <a:cubicBezTo>
                    <a:pt x="3963387" y="614715"/>
                    <a:pt x="3964317" y="614715"/>
                    <a:pt x="3966177" y="613785"/>
                  </a:cubicBezTo>
                  <a:cubicBezTo>
                    <a:pt x="3991286" y="606345"/>
                    <a:pt x="4017326" y="600765"/>
                    <a:pt x="4043365" y="597045"/>
                  </a:cubicBezTo>
                  <a:cubicBezTo>
                    <a:pt x="4066615" y="594255"/>
                    <a:pt x="4089864" y="592396"/>
                    <a:pt x="4112183" y="592396"/>
                  </a:cubicBezTo>
                  <a:cubicBezTo>
                    <a:pt x="4134503" y="592396"/>
                    <a:pt x="4156822" y="594255"/>
                    <a:pt x="4178212" y="596115"/>
                  </a:cubicBezTo>
                  <a:cubicBezTo>
                    <a:pt x="4221921" y="602625"/>
                    <a:pt x="4265630" y="613785"/>
                    <a:pt x="4305619" y="630525"/>
                  </a:cubicBezTo>
                  <a:cubicBezTo>
                    <a:pt x="4340958" y="645404"/>
                    <a:pt x="4373507" y="664934"/>
                    <a:pt x="4402337" y="686323"/>
                  </a:cubicBezTo>
                  <a:cubicBezTo>
                    <a:pt x="4427446" y="705853"/>
                    <a:pt x="4450695" y="729102"/>
                    <a:pt x="4470225" y="754212"/>
                  </a:cubicBezTo>
                  <a:cubicBezTo>
                    <a:pt x="4488824" y="778391"/>
                    <a:pt x="4504634" y="805360"/>
                    <a:pt x="4516724" y="834190"/>
                  </a:cubicBezTo>
                  <a:cubicBezTo>
                    <a:pt x="4528813" y="863949"/>
                    <a:pt x="4537183" y="896498"/>
                    <a:pt x="4542763" y="929047"/>
                  </a:cubicBezTo>
                  <a:cubicBezTo>
                    <a:pt x="4547413" y="965316"/>
                    <a:pt x="4547413" y="1002515"/>
                    <a:pt x="4542763" y="1038784"/>
                  </a:cubicBezTo>
                  <a:cubicBezTo>
                    <a:pt x="4537183" y="1073194"/>
                    <a:pt x="4528813" y="1105743"/>
                    <a:pt x="4515794" y="1136432"/>
                  </a:cubicBezTo>
                  <a:cubicBezTo>
                    <a:pt x="4503704" y="1163402"/>
                    <a:pt x="4489755" y="1188511"/>
                    <a:pt x="4473015" y="1210830"/>
                  </a:cubicBezTo>
                  <a:cubicBezTo>
                    <a:pt x="4457205" y="1230360"/>
                    <a:pt x="4439536" y="1248029"/>
                    <a:pt x="4420006" y="1263839"/>
                  </a:cubicBezTo>
                  <a:cubicBezTo>
                    <a:pt x="4401407" y="1277789"/>
                    <a:pt x="4380947" y="1289878"/>
                    <a:pt x="4359558" y="1299178"/>
                  </a:cubicBezTo>
                  <a:cubicBezTo>
                    <a:pt x="4356767" y="1300108"/>
                    <a:pt x="4353978" y="1301038"/>
                    <a:pt x="4351188" y="1302898"/>
                  </a:cubicBezTo>
                  <a:lnTo>
                    <a:pt x="4347468" y="1304758"/>
                  </a:lnTo>
                  <a:cubicBezTo>
                    <a:pt x="4343748" y="1306618"/>
                    <a:pt x="4340028" y="1307548"/>
                    <a:pt x="4336308" y="1310338"/>
                  </a:cubicBezTo>
                  <a:cubicBezTo>
                    <a:pt x="4327938" y="1315918"/>
                    <a:pt x="4324218" y="1325218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lnTo>
                    <a:pt x="4327009" y="1333587"/>
                  </a:ln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6078" y="1341957"/>
                    <a:pt x="4329798" y="1350327"/>
                    <a:pt x="4337238" y="1354047"/>
                  </a:cubicBezTo>
                  <a:cubicBezTo>
                    <a:pt x="4354908" y="1364277"/>
                    <a:pt x="4372577" y="1375436"/>
                    <a:pt x="4388387" y="1387526"/>
                  </a:cubicBezTo>
                  <a:cubicBezTo>
                    <a:pt x="4406057" y="1403336"/>
                    <a:pt x="4429306" y="1426585"/>
                    <a:pt x="4448835" y="1451694"/>
                  </a:cubicBezTo>
                  <a:close/>
                </a:path>
              </a:pathLst>
            </a:custGeom>
            <a:solidFill>
              <a:srgbClr val="0E0E0E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25">
              <a:extLst>
                <a:ext uri="{FF2B5EF4-FFF2-40B4-BE49-F238E27FC236}">
                  <a16:creationId xmlns:a16="http://schemas.microsoft.com/office/drawing/2014/main" id="{15930CF2-C337-8BAC-B456-54920CA3F7EC}"/>
                </a:ext>
              </a:extLst>
            </p:cNvPr>
            <p:cNvSpPr/>
            <p:nvPr/>
          </p:nvSpPr>
          <p:spPr>
            <a:xfrm>
              <a:off x="3716295" y="1016638"/>
              <a:ext cx="4481220" cy="2627185"/>
            </a:xfrm>
            <a:custGeom>
              <a:avLst/>
              <a:gdLst>
                <a:gd name="connsiteX0" fmla="*/ 2510832 w 4481220"/>
                <a:gd name="connsiteY0" fmla="*/ 0 h 2627185"/>
                <a:gd name="connsiteX1" fmla="*/ 2447593 w 4481220"/>
                <a:gd name="connsiteY1" fmla="*/ 3720 h 2627185"/>
                <a:gd name="connsiteX2" fmla="*/ 2297867 w 4481220"/>
                <a:gd name="connsiteY2" fmla="*/ 44639 h 2627185"/>
                <a:gd name="connsiteX3" fmla="*/ 2296937 w 4481220"/>
                <a:gd name="connsiteY3" fmla="*/ 44639 h 2627185"/>
                <a:gd name="connsiteX4" fmla="*/ 2296007 w 4481220"/>
                <a:gd name="connsiteY4" fmla="*/ 44639 h 2627185"/>
                <a:gd name="connsiteX5" fmla="*/ 2295077 w 4481220"/>
                <a:gd name="connsiteY5" fmla="*/ 44639 h 2627185"/>
                <a:gd name="connsiteX6" fmla="*/ 2296007 w 4481220"/>
                <a:gd name="connsiteY6" fmla="*/ 44639 h 2627185"/>
                <a:gd name="connsiteX7" fmla="*/ 2145351 w 4481220"/>
                <a:gd name="connsiteY7" fmla="*/ 132987 h 2627185"/>
                <a:gd name="connsiteX8" fmla="*/ 2028174 w 4481220"/>
                <a:gd name="connsiteY8" fmla="*/ 249234 h 2627185"/>
                <a:gd name="connsiteX9" fmla="*/ 1998414 w 4481220"/>
                <a:gd name="connsiteY9" fmla="*/ 292013 h 2627185"/>
                <a:gd name="connsiteX10" fmla="*/ 1989115 w 4481220"/>
                <a:gd name="connsiteY10" fmla="*/ 311542 h 2627185"/>
                <a:gd name="connsiteX11" fmla="*/ 1979815 w 4481220"/>
                <a:gd name="connsiteY11" fmla="*/ 314332 h 2627185"/>
                <a:gd name="connsiteX12" fmla="*/ 1963075 w 4481220"/>
                <a:gd name="connsiteY12" fmla="*/ 305033 h 2627185"/>
                <a:gd name="connsiteX13" fmla="*/ 1957495 w 4481220"/>
                <a:gd name="connsiteY13" fmla="*/ 296663 h 2627185"/>
                <a:gd name="connsiteX14" fmla="*/ 1954705 w 4481220"/>
                <a:gd name="connsiteY14" fmla="*/ 292943 h 2627185"/>
                <a:gd name="connsiteX15" fmla="*/ 1948195 w 4481220"/>
                <a:gd name="connsiteY15" fmla="*/ 282713 h 2627185"/>
                <a:gd name="connsiteX16" fmla="*/ 1942616 w 4481220"/>
                <a:gd name="connsiteY16" fmla="*/ 273413 h 2627185"/>
                <a:gd name="connsiteX17" fmla="*/ 1940756 w 4481220"/>
                <a:gd name="connsiteY17" fmla="*/ 271553 h 2627185"/>
                <a:gd name="connsiteX18" fmla="*/ 1935176 w 4481220"/>
                <a:gd name="connsiteY18" fmla="*/ 262254 h 2627185"/>
                <a:gd name="connsiteX19" fmla="*/ 1909137 w 4481220"/>
                <a:gd name="connsiteY19" fmla="*/ 224124 h 2627185"/>
                <a:gd name="connsiteX20" fmla="*/ 1829158 w 4481220"/>
                <a:gd name="connsiteY20" fmla="*/ 146006 h 2627185"/>
                <a:gd name="connsiteX21" fmla="*/ 1704542 w 4481220"/>
                <a:gd name="connsiteY21" fmla="*/ 74398 h 2627185"/>
                <a:gd name="connsiteX22" fmla="*/ 1542726 w 4481220"/>
                <a:gd name="connsiteY22" fmla="*/ 30689 h 2627185"/>
                <a:gd name="connsiteX23" fmla="*/ 1544586 w 4481220"/>
                <a:gd name="connsiteY23" fmla="*/ 31619 h 2627185"/>
                <a:gd name="connsiteX24" fmla="*/ 1460888 w 4481220"/>
                <a:gd name="connsiteY24" fmla="*/ 26039 h 2627185"/>
                <a:gd name="connsiteX25" fmla="*/ 1378120 w 4481220"/>
                <a:gd name="connsiteY25" fmla="*/ 31619 h 2627185"/>
                <a:gd name="connsiteX26" fmla="*/ 1234903 w 4481220"/>
                <a:gd name="connsiteY26" fmla="*/ 69748 h 2627185"/>
                <a:gd name="connsiteX27" fmla="*/ 1137256 w 4481220"/>
                <a:gd name="connsiteY27" fmla="*/ 126477 h 2627185"/>
                <a:gd name="connsiteX28" fmla="*/ 1066577 w 4481220"/>
                <a:gd name="connsiteY28" fmla="*/ 196225 h 2627185"/>
                <a:gd name="connsiteX29" fmla="*/ 1016358 w 4481220"/>
                <a:gd name="connsiteY29" fmla="*/ 281783 h 2627185"/>
                <a:gd name="connsiteX30" fmla="*/ 988459 w 4481220"/>
                <a:gd name="connsiteY30" fmla="*/ 376641 h 2627185"/>
                <a:gd name="connsiteX31" fmla="*/ 990319 w 4481220"/>
                <a:gd name="connsiteY31" fmla="*/ 379431 h 2627185"/>
                <a:gd name="connsiteX32" fmla="*/ 992179 w 4481220"/>
                <a:gd name="connsiteY32" fmla="*/ 392450 h 2627185"/>
                <a:gd name="connsiteX33" fmla="*/ 983809 w 4481220"/>
                <a:gd name="connsiteY33" fmla="*/ 402680 h 2627185"/>
                <a:gd name="connsiteX34" fmla="*/ 974509 w 4481220"/>
                <a:gd name="connsiteY34" fmla="*/ 405470 h 2627185"/>
                <a:gd name="connsiteX35" fmla="*/ 962420 w 4481220"/>
                <a:gd name="connsiteY35" fmla="*/ 400820 h 2627185"/>
                <a:gd name="connsiteX36" fmla="*/ 917781 w 4481220"/>
                <a:gd name="connsiteY36" fmla="*/ 358971 h 2627185"/>
                <a:gd name="connsiteX37" fmla="*/ 852682 w 4481220"/>
                <a:gd name="connsiteY37" fmla="*/ 320842 h 2627185"/>
                <a:gd name="connsiteX38" fmla="*/ 780144 w 4481220"/>
                <a:gd name="connsiteY38" fmla="*/ 301313 h 2627185"/>
                <a:gd name="connsiteX39" fmla="*/ 737365 w 4481220"/>
                <a:gd name="connsiteY39" fmla="*/ 298523 h 2627185"/>
                <a:gd name="connsiteX40" fmla="*/ 689936 w 4481220"/>
                <a:gd name="connsiteY40" fmla="*/ 301313 h 2627185"/>
                <a:gd name="connsiteX41" fmla="*/ 587639 w 4481220"/>
                <a:gd name="connsiteY41" fmla="*/ 329212 h 2627185"/>
                <a:gd name="connsiteX42" fmla="*/ 499291 w 4481220"/>
                <a:gd name="connsiteY42" fmla="*/ 380361 h 2627185"/>
                <a:gd name="connsiteX43" fmla="*/ 438843 w 4481220"/>
                <a:gd name="connsiteY43" fmla="*/ 439879 h 2627185"/>
                <a:gd name="connsiteX44" fmla="*/ 395134 w 4481220"/>
                <a:gd name="connsiteY44" fmla="*/ 514277 h 2627185"/>
                <a:gd name="connsiteX45" fmla="*/ 369094 w 4481220"/>
                <a:gd name="connsiteY45" fmla="*/ 610065 h 2627185"/>
                <a:gd name="connsiteX46" fmla="*/ 370024 w 4481220"/>
                <a:gd name="connsiteY46" fmla="*/ 723522 h 2627185"/>
                <a:gd name="connsiteX47" fmla="*/ 405364 w 4481220"/>
                <a:gd name="connsiteY47" fmla="*/ 854649 h 2627185"/>
                <a:gd name="connsiteX48" fmla="*/ 405364 w 4481220"/>
                <a:gd name="connsiteY48" fmla="*/ 855579 h 2627185"/>
                <a:gd name="connsiteX49" fmla="*/ 426753 w 4481220"/>
                <a:gd name="connsiteY49" fmla="*/ 900218 h 2627185"/>
                <a:gd name="connsiteX50" fmla="*/ 434193 w 4481220"/>
                <a:gd name="connsiteY50" fmla="*/ 903938 h 2627185"/>
                <a:gd name="connsiteX51" fmla="*/ 443492 w 4481220"/>
                <a:gd name="connsiteY51" fmla="*/ 916028 h 2627185"/>
                <a:gd name="connsiteX52" fmla="*/ 441633 w 4481220"/>
                <a:gd name="connsiteY52" fmla="*/ 931837 h 2627185"/>
                <a:gd name="connsiteX53" fmla="*/ 436983 w 4481220"/>
                <a:gd name="connsiteY53" fmla="*/ 937417 h 2627185"/>
                <a:gd name="connsiteX54" fmla="*/ 433263 w 4481220"/>
                <a:gd name="connsiteY54" fmla="*/ 941137 h 2627185"/>
                <a:gd name="connsiteX55" fmla="*/ 425823 w 4481220"/>
                <a:gd name="connsiteY55" fmla="*/ 942997 h 2627185"/>
                <a:gd name="connsiteX56" fmla="*/ 419313 w 4481220"/>
                <a:gd name="connsiteY56" fmla="*/ 941137 h 2627185"/>
                <a:gd name="connsiteX57" fmla="*/ 413733 w 4481220"/>
                <a:gd name="connsiteY57" fmla="*/ 940207 h 2627185"/>
                <a:gd name="connsiteX58" fmla="*/ 370024 w 4481220"/>
                <a:gd name="connsiteY58" fmla="*/ 932767 h 2627185"/>
                <a:gd name="connsiteX59" fmla="*/ 329105 w 4481220"/>
                <a:gd name="connsiteY59" fmla="*/ 929977 h 2627185"/>
                <a:gd name="connsiteX60" fmla="*/ 294696 w 4481220"/>
                <a:gd name="connsiteY60" fmla="*/ 931837 h 2627185"/>
                <a:gd name="connsiteX61" fmla="*/ 227738 w 4481220"/>
                <a:gd name="connsiteY61" fmla="*/ 950437 h 2627185"/>
                <a:gd name="connsiteX62" fmla="*/ 162640 w 4481220"/>
                <a:gd name="connsiteY62" fmla="*/ 988566 h 2627185"/>
                <a:gd name="connsiteX63" fmla="*/ 98471 w 4481220"/>
                <a:gd name="connsiteY63" fmla="*/ 1053664 h 2627185"/>
                <a:gd name="connsiteX64" fmla="*/ 39882 w 4481220"/>
                <a:gd name="connsiteY64" fmla="*/ 1155032 h 2627185"/>
                <a:gd name="connsiteX65" fmla="*/ 3613 w 4481220"/>
                <a:gd name="connsiteY65" fmla="*/ 1286158 h 2627185"/>
                <a:gd name="connsiteX66" fmla="*/ 2683 w 4481220"/>
                <a:gd name="connsiteY66" fmla="*/ 1401476 h 2627185"/>
                <a:gd name="connsiteX67" fmla="*/ 27793 w 4481220"/>
                <a:gd name="connsiteY67" fmla="*/ 1498193 h 2627185"/>
                <a:gd name="connsiteX68" fmla="*/ 68712 w 4481220"/>
                <a:gd name="connsiteY68" fmla="*/ 1567942 h 2627185"/>
                <a:gd name="connsiteX69" fmla="*/ 124510 w 4481220"/>
                <a:gd name="connsiteY69" fmla="*/ 1623740 h 2627185"/>
                <a:gd name="connsiteX70" fmla="*/ 197049 w 4481220"/>
                <a:gd name="connsiteY70" fmla="*/ 1665589 h 2627185"/>
                <a:gd name="connsiteX71" fmla="*/ 210068 w 4481220"/>
                <a:gd name="connsiteY71" fmla="*/ 1670239 h 2627185"/>
                <a:gd name="connsiteX72" fmla="*/ 220298 w 4481220"/>
                <a:gd name="connsiteY72" fmla="*/ 1677679 h 2627185"/>
                <a:gd name="connsiteX73" fmla="*/ 222158 w 4481220"/>
                <a:gd name="connsiteY73" fmla="*/ 1690699 h 2627185"/>
                <a:gd name="connsiteX74" fmla="*/ 220298 w 4481220"/>
                <a:gd name="connsiteY74" fmla="*/ 1695348 h 2627185"/>
                <a:gd name="connsiteX75" fmla="*/ 216578 w 4481220"/>
                <a:gd name="connsiteY75" fmla="*/ 1701858 h 2627185"/>
                <a:gd name="connsiteX76" fmla="*/ 202628 w 4481220"/>
                <a:gd name="connsiteY76" fmla="*/ 1718598 h 2627185"/>
                <a:gd name="connsiteX77" fmla="*/ 165429 w 4481220"/>
                <a:gd name="connsiteY77" fmla="*/ 1782766 h 2627185"/>
                <a:gd name="connsiteX78" fmla="*/ 137530 w 4481220"/>
                <a:gd name="connsiteY78" fmla="*/ 1887854 h 2627185"/>
                <a:gd name="connsiteX79" fmla="*/ 138460 w 4481220"/>
                <a:gd name="connsiteY79" fmla="*/ 2029210 h 2627185"/>
                <a:gd name="connsiteX80" fmla="*/ 174729 w 4481220"/>
                <a:gd name="connsiteY80" fmla="*/ 2164987 h 2627185"/>
                <a:gd name="connsiteX81" fmla="*/ 221228 w 4481220"/>
                <a:gd name="connsiteY81" fmla="*/ 2246825 h 2627185"/>
                <a:gd name="connsiteX82" fmla="*/ 281676 w 4481220"/>
                <a:gd name="connsiteY82" fmla="*/ 2307274 h 2627185"/>
                <a:gd name="connsiteX83" fmla="*/ 386764 w 4481220"/>
                <a:gd name="connsiteY83" fmla="*/ 2367722 h 2627185"/>
                <a:gd name="connsiteX84" fmla="*/ 561600 w 4481220"/>
                <a:gd name="connsiteY84" fmla="*/ 2414221 h 2627185"/>
                <a:gd name="connsiteX85" fmla="*/ 654597 w 4481220"/>
                <a:gd name="connsiteY85" fmla="*/ 2419801 h 2627185"/>
                <a:gd name="connsiteX86" fmla="*/ 737365 w 4481220"/>
                <a:gd name="connsiteY86" fmla="*/ 2415151 h 2627185"/>
                <a:gd name="connsiteX87" fmla="*/ 858262 w 4481220"/>
                <a:gd name="connsiteY87" fmla="*/ 2383532 h 2627185"/>
                <a:gd name="connsiteX88" fmla="*/ 944750 w 4481220"/>
                <a:gd name="connsiteY88" fmla="*/ 2333313 h 2627185"/>
                <a:gd name="connsiteX89" fmla="*/ 1009849 w 4481220"/>
                <a:gd name="connsiteY89" fmla="*/ 2267284 h 2627185"/>
                <a:gd name="connsiteX90" fmla="*/ 1024728 w 4481220"/>
                <a:gd name="connsiteY90" fmla="*/ 2260775 h 2627185"/>
                <a:gd name="connsiteX91" fmla="*/ 1039608 w 4481220"/>
                <a:gd name="connsiteY91" fmla="*/ 2267284 h 2627185"/>
                <a:gd name="connsiteX92" fmla="*/ 1046118 w 4481220"/>
                <a:gd name="connsiteY92" fmla="*/ 2282164 h 2627185"/>
                <a:gd name="connsiteX93" fmla="*/ 1043328 w 4481220"/>
                <a:gd name="connsiteY93" fmla="*/ 2292394 h 2627185"/>
                <a:gd name="connsiteX94" fmla="*/ 1046118 w 4481220"/>
                <a:gd name="connsiteY94" fmla="*/ 2299834 h 2627185"/>
                <a:gd name="connsiteX95" fmla="*/ 1101916 w 4481220"/>
                <a:gd name="connsiteY95" fmla="*/ 2392831 h 2627185"/>
                <a:gd name="connsiteX96" fmla="*/ 1133536 w 4481220"/>
                <a:gd name="connsiteY96" fmla="*/ 2429100 h 2627185"/>
                <a:gd name="connsiteX97" fmla="*/ 1164225 w 4481220"/>
                <a:gd name="connsiteY97" fmla="*/ 2456070 h 2627185"/>
                <a:gd name="connsiteX98" fmla="*/ 1257222 w 4481220"/>
                <a:gd name="connsiteY98" fmla="*/ 2510009 h 2627185"/>
                <a:gd name="connsiteX99" fmla="*/ 1404159 w 4481220"/>
                <a:gd name="connsiteY99" fmla="*/ 2549068 h 2627185"/>
                <a:gd name="connsiteX100" fmla="*/ 1496227 w 4481220"/>
                <a:gd name="connsiteY100" fmla="*/ 2554647 h 2627185"/>
                <a:gd name="connsiteX101" fmla="*/ 1593874 w 4481220"/>
                <a:gd name="connsiteY101" fmla="*/ 2548138 h 2627185"/>
                <a:gd name="connsiteX102" fmla="*/ 1768710 w 4481220"/>
                <a:gd name="connsiteY102" fmla="*/ 2500709 h 2627185"/>
                <a:gd name="connsiteX103" fmla="*/ 1885887 w 4481220"/>
                <a:gd name="connsiteY103" fmla="*/ 2433750 h 2627185"/>
                <a:gd name="connsiteX104" fmla="*/ 1959355 w 4481220"/>
                <a:gd name="connsiteY104" fmla="*/ 2361212 h 2627185"/>
                <a:gd name="connsiteX105" fmla="*/ 2003994 w 4481220"/>
                <a:gd name="connsiteY105" fmla="*/ 2284024 h 2627185"/>
                <a:gd name="connsiteX106" fmla="*/ 2016084 w 4481220"/>
                <a:gd name="connsiteY106" fmla="*/ 2251475 h 2627185"/>
                <a:gd name="connsiteX107" fmla="*/ 2021664 w 4481220"/>
                <a:gd name="connsiteY107" fmla="*/ 2243105 h 2627185"/>
                <a:gd name="connsiteX108" fmla="*/ 2040263 w 4481220"/>
                <a:gd name="connsiteY108" fmla="*/ 2228226 h 2627185"/>
                <a:gd name="connsiteX109" fmla="*/ 2054213 w 4481220"/>
                <a:gd name="connsiteY109" fmla="*/ 2234735 h 2627185"/>
                <a:gd name="connsiteX110" fmla="*/ 2058863 w 4481220"/>
                <a:gd name="connsiteY110" fmla="*/ 2247755 h 2627185"/>
                <a:gd name="connsiteX111" fmla="*/ 2058863 w 4481220"/>
                <a:gd name="connsiteY111" fmla="*/ 2257055 h 2627185"/>
                <a:gd name="connsiteX112" fmla="*/ 2059793 w 4481220"/>
                <a:gd name="connsiteY112" fmla="*/ 2262635 h 2627185"/>
                <a:gd name="connsiteX113" fmla="*/ 2059793 w 4481220"/>
                <a:gd name="connsiteY113" fmla="*/ 2264495 h 2627185"/>
                <a:gd name="connsiteX114" fmla="*/ 2063513 w 4481220"/>
                <a:gd name="connsiteY114" fmla="*/ 2282164 h 2627185"/>
                <a:gd name="connsiteX115" fmla="*/ 2070952 w 4481220"/>
                <a:gd name="connsiteY115" fmla="*/ 2305414 h 2627185"/>
                <a:gd name="connsiteX116" fmla="*/ 2093272 w 4481220"/>
                <a:gd name="connsiteY116" fmla="*/ 2343543 h 2627185"/>
                <a:gd name="connsiteX117" fmla="*/ 2129541 w 4481220"/>
                <a:gd name="connsiteY117" fmla="*/ 2378882 h 2627185"/>
                <a:gd name="connsiteX118" fmla="*/ 2195570 w 4481220"/>
                <a:gd name="connsiteY118" fmla="*/ 2417011 h 2627185"/>
                <a:gd name="connsiteX119" fmla="*/ 2314607 w 4481220"/>
                <a:gd name="connsiteY119" fmla="*/ 2448630 h 2627185"/>
                <a:gd name="connsiteX120" fmla="*/ 2388075 w 4481220"/>
                <a:gd name="connsiteY120" fmla="*/ 2453280 h 2627185"/>
                <a:gd name="connsiteX121" fmla="*/ 2461543 w 4481220"/>
                <a:gd name="connsiteY121" fmla="*/ 2448630 h 2627185"/>
                <a:gd name="connsiteX122" fmla="*/ 2571280 w 4481220"/>
                <a:gd name="connsiteY122" fmla="*/ 2419801 h 2627185"/>
                <a:gd name="connsiteX123" fmla="*/ 2629869 w 4481220"/>
                <a:gd name="connsiteY123" fmla="*/ 2386322 h 2627185"/>
                <a:gd name="connsiteX124" fmla="*/ 2659628 w 4481220"/>
                <a:gd name="connsiteY124" fmla="*/ 2356562 h 2627185"/>
                <a:gd name="connsiteX125" fmla="*/ 2676368 w 4481220"/>
                <a:gd name="connsiteY125" fmla="*/ 2327733 h 2627185"/>
                <a:gd name="connsiteX126" fmla="*/ 2684737 w 4481220"/>
                <a:gd name="connsiteY126" fmla="*/ 2317503 h 2627185"/>
                <a:gd name="connsiteX127" fmla="*/ 2694037 w 4481220"/>
                <a:gd name="connsiteY127" fmla="*/ 2314713 h 2627185"/>
                <a:gd name="connsiteX128" fmla="*/ 2698687 w 4481220"/>
                <a:gd name="connsiteY128" fmla="*/ 2315643 h 2627185"/>
                <a:gd name="connsiteX129" fmla="*/ 2700547 w 4481220"/>
                <a:gd name="connsiteY129" fmla="*/ 2314713 h 2627185"/>
                <a:gd name="connsiteX130" fmla="*/ 2701477 w 4481220"/>
                <a:gd name="connsiteY130" fmla="*/ 2314713 h 2627185"/>
                <a:gd name="connsiteX131" fmla="*/ 2706127 w 4481220"/>
                <a:gd name="connsiteY131" fmla="*/ 2313783 h 2627185"/>
                <a:gd name="connsiteX132" fmla="*/ 2723797 w 4481220"/>
                <a:gd name="connsiteY132" fmla="*/ 2326803 h 2627185"/>
                <a:gd name="connsiteX133" fmla="*/ 2726586 w 4481220"/>
                <a:gd name="connsiteY133" fmla="*/ 2335173 h 2627185"/>
                <a:gd name="connsiteX134" fmla="*/ 2727517 w 4481220"/>
                <a:gd name="connsiteY134" fmla="*/ 2337033 h 2627185"/>
                <a:gd name="connsiteX135" fmla="*/ 2731236 w 4481220"/>
                <a:gd name="connsiteY135" fmla="*/ 2344473 h 2627185"/>
                <a:gd name="connsiteX136" fmla="*/ 2732167 w 4481220"/>
                <a:gd name="connsiteY136" fmla="*/ 2347263 h 2627185"/>
                <a:gd name="connsiteX137" fmla="*/ 2734956 w 4481220"/>
                <a:gd name="connsiteY137" fmla="*/ 2352842 h 2627185"/>
                <a:gd name="connsiteX138" fmla="*/ 2741466 w 4481220"/>
                <a:gd name="connsiteY138" fmla="*/ 2366792 h 2627185"/>
                <a:gd name="connsiteX139" fmla="*/ 2755416 w 4481220"/>
                <a:gd name="connsiteY139" fmla="*/ 2394691 h 2627185"/>
                <a:gd name="connsiteX140" fmla="*/ 2787035 w 4481220"/>
                <a:gd name="connsiteY140" fmla="*/ 2443050 h 2627185"/>
                <a:gd name="connsiteX141" fmla="*/ 2857714 w 4481220"/>
                <a:gd name="connsiteY141" fmla="*/ 2513728 h 2627185"/>
                <a:gd name="connsiteX142" fmla="*/ 2967451 w 4481220"/>
                <a:gd name="connsiteY142" fmla="*/ 2576967 h 2627185"/>
                <a:gd name="connsiteX143" fmla="*/ 3132986 w 4481220"/>
                <a:gd name="connsiteY143" fmla="*/ 2620676 h 2627185"/>
                <a:gd name="connsiteX144" fmla="*/ 3236214 w 4481220"/>
                <a:gd name="connsiteY144" fmla="*/ 2627186 h 2627185"/>
                <a:gd name="connsiteX145" fmla="*/ 3351531 w 4481220"/>
                <a:gd name="connsiteY145" fmla="*/ 2619746 h 2627185"/>
                <a:gd name="connsiteX146" fmla="*/ 3565426 w 4481220"/>
                <a:gd name="connsiteY146" fmla="*/ 2563017 h 2627185"/>
                <a:gd name="connsiteX147" fmla="*/ 3711432 w 4481220"/>
                <a:gd name="connsiteY147" fmla="*/ 2479319 h 2627185"/>
                <a:gd name="connsiteX148" fmla="*/ 3799780 w 4481220"/>
                <a:gd name="connsiteY148" fmla="*/ 2392831 h 2627185"/>
                <a:gd name="connsiteX149" fmla="*/ 3850929 w 4481220"/>
                <a:gd name="connsiteY149" fmla="*/ 2305414 h 2627185"/>
                <a:gd name="connsiteX150" fmla="*/ 3875108 w 4481220"/>
                <a:gd name="connsiteY150" fmla="*/ 2215206 h 2627185"/>
                <a:gd name="connsiteX151" fmla="*/ 3876968 w 4481220"/>
                <a:gd name="connsiteY151" fmla="*/ 2201256 h 2627185"/>
                <a:gd name="connsiteX152" fmla="*/ 3881618 w 4481220"/>
                <a:gd name="connsiteY152" fmla="*/ 2190096 h 2627185"/>
                <a:gd name="connsiteX153" fmla="*/ 3888128 w 4481220"/>
                <a:gd name="connsiteY153" fmla="*/ 2186377 h 2627185"/>
                <a:gd name="connsiteX154" fmla="*/ 3904868 w 4481220"/>
                <a:gd name="connsiteY154" fmla="*/ 2178937 h 2627185"/>
                <a:gd name="connsiteX155" fmla="*/ 3910447 w 4481220"/>
                <a:gd name="connsiteY155" fmla="*/ 2179867 h 2627185"/>
                <a:gd name="connsiteX156" fmla="*/ 3953226 w 4481220"/>
                <a:gd name="connsiteY156" fmla="*/ 2187306 h 2627185"/>
                <a:gd name="connsiteX157" fmla="*/ 4008095 w 4481220"/>
                <a:gd name="connsiteY157" fmla="*/ 2191027 h 2627185"/>
                <a:gd name="connsiteX158" fmla="*/ 4060174 w 4481220"/>
                <a:gd name="connsiteY158" fmla="*/ 2188236 h 2627185"/>
                <a:gd name="connsiteX159" fmla="*/ 4158751 w 4481220"/>
                <a:gd name="connsiteY159" fmla="*/ 2161267 h 2627185"/>
                <a:gd name="connsiteX160" fmla="*/ 4256399 w 4481220"/>
                <a:gd name="connsiteY160" fmla="*/ 2103608 h 2627185"/>
                <a:gd name="connsiteX161" fmla="*/ 4348467 w 4481220"/>
                <a:gd name="connsiteY161" fmla="*/ 2010611 h 2627185"/>
                <a:gd name="connsiteX162" fmla="*/ 4424725 w 4481220"/>
                <a:gd name="connsiteY162" fmla="*/ 1879484 h 2627185"/>
                <a:gd name="connsiteX163" fmla="*/ 4424725 w 4481220"/>
                <a:gd name="connsiteY163" fmla="*/ 1878554 h 2627185"/>
                <a:gd name="connsiteX164" fmla="*/ 4465644 w 4481220"/>
                <a:gd name="connsiteY164" fmla="*/ 1731618 h 2627185"/>
                <a:gd name="connsiteX165" fmla="*/ 4466574 w 4481220"/>
                <a:gd name="connsiteY165" fmla="*/ 1600491 h 2627185"/>
                <a:gd name="connsiteX166" fmla="*/ 4438675 w 4481220"/>
                <a:gd name="connsiteY166" fmla="*/ 1495403 h 2627185"/>
                <a:gd name="connsiteX167" fmla="*/ 4391246 w 4481220"/>
                <a:gd name="connsiteY167" fmla="*/ 1414495 h 2627185"/>
                <a:gd name="connsiteX168" fmla="*/ 4323357 w 4481220"/>
                <a:gd name="connsiteY168" fmla="*/ 1346607 h 2627185"/>
                <a:gd name="connsiteX169" fmla="*/ 4272209 w 4481220"/>
                <a:gd name="connsiteY169" fmla="*/ 1313128 h 2627185"/>
                <a:gd name="connsiteX170" fmla="*/ 4261979 w 4481220"/>
                <a:gd name="connsiteY170" fmla="*/ 1292668 h 2627185"/>
                <a:gd name="connsiteX171" fmla="*/ 4271279 w 4481220"/>
                <a:gd name="connsiteY171" fmla="*/ 1268489 h 2627185"/>
                <a:gd name="connsiteX172" fmla="*/ 4282438 w 4481220"/>
                <a:gd name="connsiteY172" fmla="*/ 1262909 h 2627185"/>
                <a:gd name="connsiteX173" fmla="*/ 4286158 w 4481220"/>
                <a:gd name="connsiteY173" fmla="*/ 1261049 h 2627185"/>
                <a:gd name="connsiteX174" fmla="*/ 4294528 w 4481220"/>
                <a:gd name="connsiteY174" fmla="*/ 1257329 h 2627185"/>
                <a:gd name="connsiteX175" fmla="*/ 4354977 w 4481220"/>
                <a:gd name="connsiteY175" fmla="*/ 1221990 h 2627185"/>
                <a:gd name="connsiteX176" fmla="*/ 4407985 w 4481220"/>
                <a:gd name="connsiteY176" fmla="*/ 1168981 h 2627185"/>
                <a:gd name="connsiteX177" fmla="*/ 4450764 w 4481220"/>
                <a:gd name="connsiteY177" fmla="*/ 1094583 h 2627185"/>
                <a:gd name="connsiteX178" fmla="*/ 4477733 w 4481220"/>
                <a:gd name="connsiteY178" fmla="*/ 996936 h 2627185"/>
                <a:gd name="connsiteX179" fmla="*/ 4477733 w 4481220"/>
                <a:gd name="connsiteY179" fmla="*/ 887198 h 2627185"/>
                <a:gd name="connsiteX180" fmla="*/ 4451694 w 4481220"/>
                <a:gd name="connsiteY180" fmla="*/ 792341 h 2627185"/>
                <a:gd name="connsiteX181" fmla="*/ 4405195 w 4481220"/>
                <a:gd name="connsiteY181" fmla="*/ 712363 h 2627185"/>
                <a:gd name="connsiteX182" fmla="*/ 4337307 w 4481220"/>
                <a:gd name="connsiteY182" fmla="*/ 644474 h 2627185"/>
                <a:gd name="connsiteX183" fmla="*/ 4240589 w 4481220"/>
                <a:gd name="connsiteY183" fmla="*/ 588676 h 2627185"/>
                <a:gd name="connsiteX184" fmla="*/ 4113183 w 4481220"/>
                <a:gd name="connsiteY184" fmla="*/ 554266 h 2627185"/>
                <a:gd name="connsiteX185" fmla="*/ 4047154 w 4481220"/>
                <a:gd name="connsiteY185" fmla="*/ 550547 h 2627185"/>
                <a:gd name="connsiteX186" fmla="*/ 3978336 w 4481220"/>
                <a:gd name="connsiteY186" fmla="*/ 555196 h 2627185"/>
                <a:gd name="connsiteX187" fmla="*/ 3901147 w 4481220"/>
                <a:gd name="connsiteY187" fmla="*/ 571936 h 2627185"/>
                <a:gd name="connsiteX188" fmla="*/ 3896497 w 4481220"/>
                <a:gd name="connsiteY188" fmla="*/ 572866 h 2627185"/>
                <a:gd name="connsiteX189" fmla="*/ 3880688 w 4481220"/>
                <a:gd name="connsiteY189" fmla="*/ 560776 h 2627185"/>
                <a:gd name="connsiteX190" fmla="*/ 3875108 w 4481220"/>
                <a:gd name="connsiteY190" fmla="*/ 551477 h 2627185"/>
                <a:gd name="connsiteX191" fmla="*/ 3857439 w 4481220"/>
                <a:gd name="connsiteY191" fmla="*/ 470568 h 2627185"/>
                <a:gd name="connsiteX192" fmla="*/ 3833259 w 4481220"/>
                <a:gd name="connsiteY192" fmla="*/ 399890 h 2627185"/>
                <a:gd name="connsiteX193" fmla="*/ 3770021 w 4481220"/>
                <a:gd name="connsiteY193" fmla="*/ 289223 h 2627185"/>
                <a:gd name="connsiteX194" fmla="*/ 3691903 w 4481220"/>
                <a:gd name="connsiteY194" fmla="*/ 211105 h 2627185"/>
                <a:gd name="connsiteX195" fmla="*/ 3584025 w 4481220"/>
                <a:gd name="connsiteY195" fmla="*/ 148796 h 2627185"/>
                <a:gd name="connsiteX196" fmla="*/ 3448249 w 4481220"/>
                <a:gd name="connsiteY196" fmla="*/ 111597 h 2627185"/>
                <a:gd name="connsiteX197" fmla="*/ 3371991 w 4481220"/>
                <a:gd name="connsiteY197" fmla="*/ 106947 h 2627185"/>
                <a:gd name="connsiteX198" fmla="*/ 3288293 w 4481220"/>
                <a:gd name="connsiteY198" fmla="*/ 112527 h 2627185"/>
                <a:gd name="connsiteX199" fmla="*/ 3116247 w 4481220"/>
                <a:gd name="connsiteY199" fmla="*/ 159026 h 2627185"/>
                <a:gd name="connsiteX200" fmla="*/ 2975820 w 4481220"/>
                <a:gd name="connsiteY200" fmla="*/ 240864 h 2627185"/>
                <a:gd name="connsiteX201" fmla="*/ 2891192 w 4481220"/>
                <a:gd name="connsiteY201" fmla="*/ 319912 h 2627185"/>
                <a:gd name="connsiteX202" fmla="*/ 2887472 w 4481220"/>
                <a:gd name="connsiteY202" fmla="*/ 324562 h 2627185"/>
                <a:gd name="connsiteX203" fmla="*/ 2875383 w 4481220"/>
                <a:gd name="connsiteY203" fmla="*/ 329212 h 2627185"/>
                <a:gd name="connsiteX204" fmla="*/ 2858643 w 4481220"/>
                <a:gd name="connsiteY204" fmla="*/ 317122 h 2627185"/>
                <a:gd name="connsiteX205" fmla="*/ 2827024 w 4481220"/>
                <a:gd name="connsiteY205" fmla="*/ 212965 h 2627185"/>
                <a:gd name="connsiteX206" fmla="*/ 2774945 w 4481220"/>
                <a:gd name="connsiteY206" fmla="*/ 121827 h 2627185"/>
                <a:gd name="connsiteX207" fmla="*/ 2718217 w 4481220"/>
                <a:gd name="connsiteY207" fmla="*/ 65098 h 2627185"/>
                <a:gd name="connsiteX208" fmla="*/ 2649398 w 4481220"/>
                <a:gd name="connsiteY208" fmla="*/ 25109 h 2627185"/>
                <a:gd name="connsiteX209" fmla="*/ 2559191 w 4481220"/>
                <a:gd name="connsiteY209" fmla="*/ 930 h 2627185"/>
                <a:gd name="connsiteX210" fmla="*/ 2510832 w 4481220"/>
                <a:gd name="connsiteY210" fmla="*/ 0 h 2627185"/>
                <a:gd name="connsiteX211" fmla="*/ 2510832 w 4481220"/>
                <a:gd name="connsiteY211" fmla="*/ 0 h 26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4481220" h="2627185">
                  <a:moveTo>
                    <a:pt x="2510832" y="0"/>
                  </a:moveTo>
                  <a:cubicBezTo>
                    <a:pt x="2490373" y="0"/>
                    <a:pt x="2468983" y="930"/>
                    <a:pt x="2447593" y="3720"/>
                  </a:cubicBezTo>
                  <a:cubicBezTo>
                    <a:pt x="2397375" y="11160"/>
                    <a:pt x="2347156" y="24179"/>
                    <a:pt x="2297867" y="44639"/>
                  </a:cubicBezTo>
                  <a:lnTo>
                    <a:pt x="2296937" y="44639"/>
                  </a:lnTo>
                  <a:lnTo>
                    <a:pt x="2296007" y="44639"/>
                  </a:lnTo>
                  <a:lnTo>
                    <a:pt x="2295077" y="44639"/>
                  </a:lnTo>
                  <a:lnTo>
                    <a:pt x="2296007" y="44639"/>
                  </a:lnTo>
                  <a:cubicBezTo>
                    <a:pt x="2242998" y="66958"/>
                    <a:pt x="2191850" y="96718"/>
                    <a:pt x="2145351" y="132987"/>
                  </a:cubicBezTo>
                  <a:cubicBezTo>
                    <a:pt x="2100712" y="167396"/>
                    <a:pt x="2061653" y="206455"/>
                    <a:pt x="2028174" y="249234"/>
                  </a:cubicBezTo>
                  <a:cubicBezTo>
                    <a:pt x="2017944" y="263184"/>
                    <a:pt x="2007714" y="277133"/>
                    <a:pt x="1998414" y="292013"/>
                  </a:cubicBezTo>
                  <a:cubicBezTo>
                    <a:pt x="2000274" y="300383"/>
                    <a:pt x="1996554" y="307822"/>
                    <a:pt x="1989115" y="311542"/>
                  </a:cubicBezTo>
                  <a:cubicBezTo>
                    <a:pt x="1986325" y="313402"/>
                    <a:pt x="1982605" y="314332"/>
                    <a:pt x="1979815" y="314332"/>
                  </a:cubicBezTo>
                  <a:cubicBezTo>
                    <a:pt x="1972375" y="314332"/>
                    <a:pt x="1966795" y="310612"/>
                    <a:pt x="1963075" y="305033"/>
                  </a:cubicBezTo>
                  <a:cubicBezTo>
                    <a:pt x="1961215" y="302243"/>
                    <a:pt x="1959355" y="299453"/>
                    <a:pt x="1957495" y="296663"/>
                  </a:cubicBezTo>
                  <a:cubicBezTo>
                    <a:pt x="1956565" y="294803"/>
                    <a:pt x="1955636" y="293873"/>
                    <a:pt x="1954705" y="292943"/>
                  </a:cubicBezTo>
                  <a:cubicBezTo>
                    <a:pt x="1952845" y="289223"/>
                    <a:pt x="1950055" y="286433"/>
                    <a:pt x="1948195" y="282713"/>
                  </a:cubicBezTo>
                  <a:cubicBezTo>
                    <a:pt x="1946336" y="279923"/>
                    <a:pt x="1944476" y="276203"/>
                    <a:pt x="1942616" y="273413"/>
                  </a:cubicBezTo>
                  <a:lnTo>
                    <a:pt x="1940756" y="271553"/>
                  </a:lnTo>
                  <a:lnTo>
                    <a:pt x="1935176" y="262254"/>
                  </a:lnTo>
                  <a:cubicBezTo>
                    <a:pt x="1925876" y="247374"/>
                    <a:pt x="1917506" y="234354"/>
                    <a:pt x="1909137" y="224124"/>
                  </a:cubicBezTo>
                  <a:cubicBezTo>
                    <a:pt x="1887747" y="197155"/>
                    <a:pt x="1860778" y="171116"/>
                    <a:pt x="1829158" y="146006"/>
                  </a:cubicBezTo>
                  <a:cubicBezTo>
                    <a:pt x="1791959" y="117177"/>
                    <a:pt x="1750110" y="92998"/>
                    <a:pt x="1704542" y="74398"/>
                  </a:cubicBezTo>
                  <a:cubicBezTo>
                    <a:pt x="1653393" y="53009"/>
                    <a:pt x="1598524" y="38129"/>
                    <a:pt x="1542726" y="30689"/>
                  </a:cubicBezTo>
                  <a:lnTo>
                    <a:pt x="1544586" y="31619"/>
                  </a:lnTo>
                  <a:cubicBezTo>
                    <a:pt x="1517616" y="27899"/>
                    <a:pt x="1488787" y="26039"/>
                    <a:pt x="1460888" y="26039"/>
                  </a:cubicBezTo>
                  <a:cubicBezTo>
                    <a:pt x="1432988" y="26039"/>
                    <a:pt x="1405089" y="27899"/>
                    <a:pt x="1378120" y="31619"/>
                  </a:cubicBezTo>
                  <a:cubicBezTo>
                    <a:pt x="1327901" y="38129"/>
                    <a:pt x="1279542" y="51149"/>
                    <a:pt x="1234903" y="69748"/>
                  </a:cubicBezTo>
                  <a:cubicBezTo>
                    <a:pt x="1199564" y="84628"/>
                    <a:pt x="1166085" y="104157"/>
                    <a:pt x="1137256" y="126477"/>
                  </a:cubicBezTo>
                  <a:cubicBezTo>
                    <a:pt x="1110286" y="146936"/>
                    <a:pt x="1087037" y="171116"/>
                    <a:pt x="1066577" y="196225"/>
                  </a:cubicBezTo>
                  <a:cubicBezTo>
                    <a:pt x="1046118" y="222265"/>
                    <a:pt x="1029378" y="251094"/>
                    <a:pt x="1016358" y="281783"/>
                  </a:cubicBezTo>
                  <a:cubicBezTo>
                    <a:pt x="1004269" y="311542"/>
                    <a:pt x="994969" y="343162"/>
                    <a:pt x="988459" y="376641"/>
                  </a:cubicBezTo>
                  <a:lnTo>
                    <a:pt x="990319" y="379431"/>
                  </a:lnTo>
                  <a:cubicBezTo>
                    <a:pt x="992179" y="383151"/>
                    <a:pt x="993109" y="387801"/>
                    <a:pt x="992179" y="392450"/>
                  </a:cubicBezTo>
                  <a:cubicBezTo>
                    <a:pt x="991249" y="397100"/>
                    <a:pt x="988459" y="400820"/>
                    <a:pt x="983809" y="402680"/>
                  </a:cubicBezTo>
                  <a:cubicBezTo>
                    <a:pt x="981019" y="404540"/>
                    <a:pt x="978229" y="405470"/>
                    <a:pt x="974509" y="405470"/>
                  </a:cubicBezTo>
                  <a:cubicBezTo>
                    <a:pt x="969860" y="405470"/>
                    <a:pt x="965210" y="403610"/>
                    <a:pt x="962420" y="400820"/>
                  </a:cubicBezTo>
                  <a:cubicBezTo>
                    <a:pt x="947540" y="384081"/>
                    <a:pt x="932660" y="371061"/>
                    <a:pt x="917781" y="358971"/>
                  </a:cubicBezTo>
                  <a:cubicBezTo>
                    <a:pt x="897321" y="343162"/>
                    <a:pt x="875002" y="330142"/>
                    <a:pt x="852682" y="320842"/>
                  </a:cubicBezTo>
                  <a:cubicBezTo>
                    <a:pt x="829433" y="311542"/>
                    <a:pt x="805254" y="305033"/>
                    <a:pt x="780144" y="301313"/>
                  </a:cubicBezTo>
                  <a:cubicBezTo>
                    <a:pt x="766195" y="299453"/>
                    <a:pt x="752245" y="298523"/>
                    <a:pt x="737365" y="298523"/>
                  </a:cubicBezTo>
                  <a:cubicBezTo>
                    <a:pt x="721556" y="298523"/>
                    <a:pt x="705746" y="299453"/>
                    <a:pt x="689936" y="301313"/>
                  </a:cubicBezTo>
                  <a:cubicBezTo>
                    <a:pt x="655527" y="306892"/>
                    <a:pt x="621118" y="316192"/>
                    <a:pt x="587639" y="329212"/>
                  </a:cubicBezTo>
                  <a:cubicBezTo>
                    <a:pt x="555090" y="343162"/>
                    <a:pt x="525331" y="359901"/>
                    <a:pt x="499291" y="380361"/>
                  </a:cubicBezTo>
                  <a:cubicBezTo>
                    <a:pt x="476972" y="398030"/>
                    <a:pt x="456512" y="418490"/>
                    <a:pt x="438843" y="439879"/>
                  </a:cubicBezTo>
                  <a:cubicBezTo>
                    <a:pt x="421173" y="463129"/>
                    <a:pt x="406293" y="488238"/>
                    <a:pt x="395134" y="514277"/>
                  </a:cubicBezTo>
                  <a:cubicBezTo>
                    <a:pt x="383044" y="544037"/>
                    <a:pt x="373744" y="576586"/>
                    <a:pt x="369094" y="610065"/>
                  </a:cubicBezTo>
                  <a:cubicBezTo>
                    <a:pt x="364444" y="646334"/>
                    <a:pt x="364444" y="684463"/>
                    <a:pt x="370024" y="723522"/>
                  </a:cubicBezTo>
                  <a:cubicBezTo>
                    <a:pt x="376534" y="769091"/>
                    <a:pt x="388624" y="812800"/>
                    <a:pt x="405364" y="854649"/>
                  </a:cubicBezTo>
                  <a:lnTo>
                    <a:pt x="405364" y="855579"/>
                  </a:lnTo>
                  <a:cubicBezTo>
                    <a:pt x="411873" y="870459"/>
                    <a:pt x="419313" y="885338"/>
                    <a:pt x="426753" y="900218"/>
                  </a:cubicBezTo>
                  <a:cubicBezTo>
                    <a:pt x="429543" y="901148"/>
                    <a:pt x="431403" y="903008"/>
                    <a:pt x="434193" y="903938"/>
                  </a:cubicBezTo>
                  <a:cubicBezTo>
                    <a:pt x="438843" y="906728"/>
                    <a:pt x="441633" y="910448"/>
                    <a:pt x="443492" y="916028"/>
                  </a:cubicBezTo>
                  <a:cubicBezTo>
                    <a:pt x="445353" y="921607"/>
                    <a:pt x="444422" y="927187"/>
                    <a:pt x="441633" y="931837"/>
                  </a:cubicBezTo>
                  <a:cubicBezTo>
                    <a:pt x="440703" y="933697"/>
                    <a:pt x="438843" y="935557"/>
                    <a:pt x="436983" y="937417"/>
                  </a:cubicBezTo>
                  <a:cubicBezTo>
                    <a:pt x="436053" y="938347"/>
                    <a:pt x="434193" y="940207"/>
                    <a:pt x="433263" y="941137"/>
                  </a:cubicBezTo>
                  <a:cubicBezTo>
                    <a:pt x="431403" y="942067"/>
                    <a:pt x="428613" y="942997"/>
                    <a:pt x="425823" y="942997"/>
                  </a:cubicBezTo>
                  <a:cubicBezTo>
                    <a:pt x="423033" y="942997"/>
                    <a:pt x="421173" y="942067"/>
                    <a:pt x="419313" y="941137"/>
                  </a:cubicBezTo>
                  <a:lnTo>
                    <a:pt x="413733" y="940207"/>
                  </a:lnTo>
                  <a:cubicBezTo>
                    <a:pt x="399784" y="937417"/>
                    <a:pt x="384904" y="934627"/>
                    <a:pt x="370024" y="932767"/>
                  </a:cubicBezTo>
                  <a:cubicBezTo>
                    <a:pt x="356075" y="930907"/>
                    <a:pt x="343055" y="929977"/>
                    <a:pt x="329105" y="929977"/>
                  </a:cubicBezTo>
                  <a:cubicBezTo>
                    <a:pt x="317946" y="929977"/>
                    <a:pt x="305856" y="930907"/>
                    <a:pt x="294696" y="931837"/>
                  </a:cubicBezTo>
                  <a:cubicBezTo>
                    <a:pt x="271447" y="935557"/>
                    <a:pt x="249127" y="941137"/>
                    <a:pt x="227738" y="950437"/>
                  </a:cubicBezTo>
                  <a:cubicBezTo>
                    <a:pt x="204488" y="960666"/>
                    <a:pt x="183099" y="973686"/>
                    <a:pt x="162640" y="988566"/>
                  </a:cubicBezTo>
                  <a:cubicBezTo>
                    <a:pt x="139390" y="1007165"/>
                    <a:pt x="118000" y="1028555"/>
                    <a:pt x="98471" y="1053664"/>
                  </a:cubicBezTo>
                  <a:cubicBezTo>
                    <a:pt x="75222" y="1084353"/>
                    <a:pt x="55692" y="1117833"/>
                    <a:pt x="39882" y="1155032"/>
                  </a:cubicBezTo>
                  <a:cubicBezTo>
                    <a:pt x="22213" y="1197811"/>
                    <a:pt x="10123" y="1241520"/>
                    <a:pt x="3613" y="1286158"/>
                  </a:cubicBezTo>
                  <a:cubicBezTo>
                    <a:pt x="-1037" y="1325218"/>
                    <a:pt x="-1037" y="1364277"/>
                    <a:pt x="2683" y="1401476"/>
                  </a:cubicBezTo>
                  <a:cubicBezTo>
                    <a:pt x="7333" y="1436815"/>
                    <a:pt x="16633" y="1469364"/>
                    <a:pt x="27793" y="1498193"/>
                  </a:cubicBezTo>
                  <a:cubicBezTo>
                    <a:pt x="38023" y="1522373"/>
                    <a:pt x="51972" y="1546552"/>
                    <a:pt x="68712" y="1567942"/>
                  </a:cubicBezTo>
                  <a:cubicBezTo>
                    <a:pt x="85451" y="1588401"/>
                    <a:pt x="104051" y="1607931"/>
                    <a:pt x="124510" y="1623740"/>
                  </a:cubicBezTo>
                  <a:cubicBezTo>
                    <a:pt x="146830" y="1640480"/>
                    <a:pt x="171009" y="1654430"/>
                    <a:pt x="197049" y="1665589"/>
                  </a:cubicBezTo>
                  <a:cubicBezTo>
                    <a:pt x="201698" y="1667449"/>
                    <a:pt x="205419" y="1669309"/>
                    <a:pt x="210068" y="1670239"/>
                  </a:cubicBezTo>
                  <a:cubicBezTo>
                    <a:pt x="215648" y="1672099"/>
                    <a:pt x="218438" y="1674889"/>
                    <a:pt x="220298" y="1677679"/>
                  </a:cubicBezTo>
                  <a:cubicBezTo>
                    <a:pt x="222158" y="1681399"/>
                    <a:pt x="223088" y="1686049"/>
                    <a:pt x="222158" y="1690699"/>
                  </a:cubicBezTo>
                  <a:cubicBezTo>
                    <a:pt x="222158" y="1692559"/>
                    <a:pt x="221228" y="1693489"/>
                    <a:pt x="220298" y="1695348"/>
                  </a:cubicBezTo>
                  <a:cubicBezTo>
                    <a:pt x="219368" y="1697209"/>
                    <a:pt x="218438" y="1699998"/>
                    <a:pt x="216578" y="1701858"/>
                  </a:cubicBezTo>
                  <a:cubicBezTo>
                    <a:pt x="210998" y="1707438"/>
                    <a:pt x="206348" y="1713018"/>
                    <a:pt x="202628" y="1718598"/>
                  </a:cubicBezTo>
                  <a:cubicBezTo>
                    <a:pt x="188679" y="1737197"/>
                    <a:pt x="175659" y="1759517"/>
                    <a:pt x="165429" y="1782766"/>
                  </a:cubicBezTo>
                  <a:cubicBezTo>
                    <a:pt x="152410" y="1814386"/>
                    <a:pt x="143110" y="1849725"/>
                    <a:pt x="137530" y="1887854"/>
                  </a:cubicBezTo>
                  <a:cubicBezTo>
                    <a:pt x="131950" y="1933423"/>
                    <a:pt x="131950" y="1980852"/>
                    <a:pt x="138460" y="2029210"/>
                  </a:cubicBezTo>
                  <a:cubicBezTo>
                    <a:pt x="144970" y="2077569"/>
                    <a:pt x="157060" y="2123138"/>
                    <a:pt x="174729" y="2164987"/>
                  </a:cubicBezTo>
                  <a:cubicBezTo>
                    <a:pt x="188679" y="2196606"/>
                    <a:pt x="203558" y="2223576"/>
                    <a:pt x="221228" y="2246825"/>
                  </a:cubicBezTo>
                  <a:cubicBezTo>
                    <a:pt x="237968" y="2268215"/>
                    <a:pt x="258427" y="2288674"/>
                    <a:pt x="281676" y="2307274"/>
                  </a:cubicBezTo>
                  <a:cubicBezTo>
                    <a:pt x="312366" y="2330523"/>
                    <a:pt x="347705" y="2350982"/>
                    <a:pt x="386764" y="2367722"/>
                  </a:cubicBezTo>
                  <a:cubicBezTo>
                    <a:pt x="440703" y="2390042"/>
                    <a:pt x="499291" y="2405851"/>
                    <a:pt x="561600" y="2414221"/>
                  </a:cubicBezTo>
                  <a:cubicBezTo>
                    <a:pt x="593219" y="2417941"/>
                    <a:pt x="623908" y="2419801"/>
                    <a:pt x="654597" y="2419801"/>
                  </a:cubicBezTo>
                  <a:cubicBezTo>
                    <a:pt x="682497" y="2419801"/>
                    <a:pt x="710396" y="2417941"/>
                    <a:pt x="737365" y="2415151"/>
                  </a:cubicBezTo>
                  <a:cubicBezTo>
                    <a:pt x="782004" y="2408641"/>
                    <a:pt x="821993" y="2398411"/>
                    <a:pt x="858262" y="2383532"/>
                  </a:cubicBezTo>
                  <a:cubicBezTo>
                    <a:pt x="890812" y="2369582"/>
                    <a:pt x="919641" y="2352842"/>
                    <a:pt x="944750" y="2333313"/>
                  </a:cubicBezTo>
                  <a:cubicBezTo>
                    <a:pt x="968930" y="2313783"/>
                    <a:pt x="990319" y="2292394"/>
                    <a:pt x="1009849" y="2267284"/>
                  </a:cubicBezTo>
                  <a:cubicBezTo>
                    <a:pt x="1013569" y="2262635"/>
                    <a:pt x="1020078" y="2260775"/>
                    <a:pt x="1024728" y="2260775"/>
                  </a:cubicBezTo>
                  <a:cubicBezTo>
                    <a:pt x="1030308" y="2260775"/>
                    <a:pt x="1035888" y="2262635"/>
                    <a:pt x="1039608" y="2267284"/>
                  </a:cubicBezTo>
                  <a:cubicBezTo>
                    <a:pt x="1043328" y="2271004"/>
                    <a:pt x="1046118" y="2276584"/>
                    <a:pt x="1046118" y="2282164"/>
                  </a:cubicBezTo>
                  <a:cubicBezTo>
                    <a:pt x="1046118" y="2285884"/>
                    <a:pt x="1045188" y="2289604"/>
                    <a:pt x="1043328" y="2292394"/>
                  </a:cubicBezTo>
                  <a:cubicBezTo>
                    <a:pt x="1044258" y="2295184"/>
                    <a:pt x="1045188" y="2297974"/>
                    <a:pt x="1046118" y="2299834"/>
                  </a:cubicBezTo>
                  <a:cubicBezTo>
                    <a:pt x="1060067" y="2330523"/>
                    <a:pt x="1077737" y="2361212"/>
                    <a:pt x="1101916" y="2392831"/>
                  </a:cubicBezTo>
                  <a:cubicBezTo>
                    <a:pt x="1113076" y="2406781"/>
                    <a:pt x="1123306" y="2418871"/>
                    <a:pt x="1133536" y="2429100"/>
                  </a:cubicBezTo>
                  <a:cubicBezTo>
                    <a:pt x="1142835" y="2438400"/>
                    <a:pt x="1153065" y="2447700"/>
                    <a:pt x="1164225" y="2456070"/>
                  </a:cubicBezTo>
                  <a:cubicBezTo>
                    <a:pt x="1191194" y="2476529"/>
                    <a:pt x="1222813" y="2495129"/>
                    <a:pt x="1257222" y="2510009"/>
                  </a:cubicBezTo>
                  <a:cubicBezTo>
                    <a:pt x="1301861" y="2528608"/>
                    <a:pt x="1351151" y="2541628"/>
                    <a:pt x="1404159" y="2549068"/>
                  </a:cubicBezTo>
                  <a:cubicBezTo>
                    <a:pt x="1433918" y="2552788"/>
                    <a:pt x="1465538" y="2554647"/>
                    <a:pt x="1496227" y="2554647"/>
                  </a:cubicBezTo>
                  <a:cubicBezTo>
                    <a:pt x="1528776" y="2554647"/>
                    <a:pt x="1561325" y="2552788"/>
                    <a:pt x="1593874" y="2548138"/>
                  </a:cubicBezTo>
                  <a:cubicBezTo>
                    <a:pt x="1656183" y="2539768"/>
                    <a:pt x="1714771" y="2523958"/>
                    <a:pt x="1768710" y="2500709"/>
                  </a:cubicBezTo>
                  <a:cubicBezTo>
                    <a:pt x="1812419" y="2482109"/>
                    <a:pt x="1851478" y="2459790"/>
                    <a:pt x="1885887" y="2433750"/>
                  </a:cubicBezTo>
                  <a:cubicBezTo>
                    <a:pt x="1913787" y="2411431"/>
                    <a:pt x="1938896" y="2387251"/>
                    <a:pt x="1959355" y="2361212"/>
                  </a:cubicBezTo>
                  <a:cubicBezTo>
                    <a:pt x="1977955" y="2337033"/>
                    <a:pt x="1992835" y="2310994"/>
                    <a:pt x="2003994" y="2284024"/>
                  </a:cubicBezTo>
                  <a:cubicBezTo>
                    <a:pt x="2008644" y="2273794"/>
                    <a:pt x="2012364" y="2262635"/>
                    <a:pt x="2016084" y="2251475"/>
                  </a:cubicBezTo>
                  <a:cubicBezTo>
                    <a:pt x="2017014" y="2247755"/>
                    <a:pt x="2018874" y="2244965"/>
                    <a:pt x="2021664" y="2243105"/>
                  </a:cubicBezTo>
                  <a:cubicBezTo>
                    <a:pt x="2023524" y="2234735"/>
                    <a:pt x="2030964" y="2228226"/>
                    <a:pt x="2040263" y="2228226"/>
                  </a:cubicBezTo>
                  <a:cubicBezTo>
                    <a:pt x="2044913" y="2228226"/>
                    <a:pt x="2050493" y="2230085"/>
                    <a:pt x="2054213" y="2234735"/>
                  </a:cubicBezTo>
                  <a:cubicBezTo>
                    <a:pt x="2057933" y="2238455"/>
                    <a:pt x="2059793" y="2243105"/>
                    <a:pt x="2058863" y="2247755"/>
                  </a:cubicBezTo>
                  <a:cubicBezTo>
                    <a:pt x="2058863" y="2250545"/>
                    <a:pt x="2058863" y="2254265"/>
                    <a:pt x="2058863" y="2257055"/>
                  </a:cubicBezTo>
                  <a:cubicBezTo>
                    <a:pt x="2058863" y="2258915"/>
                    <a:pt x="2059793" y="2260775"/>
                    <a:pt x="2059793" y="2262635"/>
                  </a:cubicBezTo>
                  <a:lnTo>
                    <a:pt x="2059793" y="2264495"/>
                  </a:lnTo>
                  <a:cubicBezTo>
                    <a:pt x="2060723" y="2270075"/>
                    <a:pt x="2061653" y="2276584"/>
                    <a:pt x="2063513" y="2282164"/>
                  </a:cubicBezTo>
                  <a:cubicBezTo>
                    <a:pt x="2065373" y="2290534"/>
                    <a:pt x="2068163" y="2297974"/>
                    <a:pt x="2070952" y="2305414"/>
                  </a:cubicBezTo>
                  <a:cubicBezTo>
                    <a:pt x="2076533" y="2318433"/>
                    <a:pt x="2083972" y="2331453"/>
                    <a:pt x="2093272" y="2343543"/>
                  </a:cubicBezTo>
                  <a:cubicBezTo>
                    <a:pt x="2103502" y="2356562"/>
                    <a:pt x="2115591" y="2368652"/>
                    <a:pt x="2129541" y="2378882"/>
                  </a:cubicBezTo>
                  <a:cubicBezTo>
                    <a:pt x="2149071" y="2392831"/>
                    <a:pt x="2171390" y="2405851"/>
                    <a:pt x="2195570" y="2417011"/>
                  </a:cubicBezTo>
                  <a:cubicBezTo>
                    <a:pt x="2231838" y="2431891"/>
                    <a:pt x="2271828" y="2443050"/>
                    <a:pt x="2314607" y="2448630"/>
                  </a:cubicBezTo>
                  <a:cubicBezTo>
                    <a:pt x="2338786" y="2451420"/>
                    <a:pt x="2363895" y="2453280"/>
                    <a:pt x="2388075" y="2453280"/>
                  </a:cubicBezTo>
                  <a:cubicBezTo>
                    <a:pt x="2412254" y="2453280"/>
                    <a:pt x="2437364" y="2451420"/>
                    <a:pt x="2461543" y="2448630"/>
                  </a:cubicBezTo>
                  <a:cubicBezTo>
                    <a:pt x="2502462" y="2443050"/>
                    <a:pt x="2538731" y="2433750"/>
                    <a:pt x="2571280" y="2419801"/>
                  </a:cubicBezTo>
                  <a:cubicBezTo>
                    <a:pt x="2593600" y="2409571"/>
                    <a:pt x="2613129" y="2399341"/>
                    <a:pt x="2629869" y="2386322"/>
                  </a:cubicBezTo>
                  <a:cubicBezTo>
                    <a:pt x="2641959" y="2377022"/>
                    <a:pt x="2651258" y="2366792"/>
                    <a:pt x="2659628" y="2356562"/>
                  </a:cubicBezTo>
                  <a:cubicBezTo>
                    <a:pt x="2666138" y="2347263"/>
                    <a:pt x="2671718" y="2337963"/>
                    <a:pt x="2676368" y="2327733"/>
                  </a:cubicBezTo>
                  <a:cubicBezTo>
                    <a:pt x="2678227" y="2323083"/>
                    <a:pt x="2680088" y="2319363"/>
                    <a:pt x="2684737" y="2317503"/>
                  </a:cubicBezTo>
                  <a:cubicBezTo>
                    <a:pt x="2687527" y="2315643"/>
                    <a:pt x="2691247" y="2314713"/>
                    <a:pt x="2694037" y="2314713"/>
                  </a:cubicBezTo>
                  <a:cubicBezTo>
                    <a:pt x="2695897" y="2314713"/>
                    <a:pt x="2697757" y="2314713"/>
                    <a:pt x="2698687" y="2315643"/>
                  </a:cubicBezTo>
                  <a:cubicBezTo>
                    <a:pt x="2699617" y="2315643"/>
                    <a:pt x="2700547" y="2315643"/>
                    <a:pt x="2700547" y="2314713"/>
                  </a:cubicBezTo>
                  <a:lnTo>
                    <a:pt x="2701477" y="2314713"/>
                  </a:lnTo>
                  <a:cubicBezTo>
                    <a:pt x="2703337" y="2314713"/>
                    <a:pt x="2704267" y="2313783"/>
                    <a:pt x="2706127" y="2313783"/>
                  </a:cubicBezTo>
                  <a:cubicBezTo>
                    <a:pt x="2714497" y="2313783"/>
                    <a:pt x="2721007" y="2319363"/>
                    <a:pt x="2723797" y="2326803"/>
                  </a:cubicBezTo>
                  <a:cubicBezTo>
                    <a:pt x="2724726" y="2329593"/>
                    <a:pt x="2725657" y="2332383"/>
                    <a:pt x="2726586" y="2335173"/>
                  </a:cubicBezTo>
                  <a:lnTo>
                    <a:pt x="2727517" y="2337033"/>
                  </a:lnTo>
                  <a:cubicBezTo>
                    <a:pt x="2728446" y="2339823"/>
                    <a:pt x="2730307" y="2341683"/>
                    <a:pt x="2731236" y="2344473"/>
                  </a:cubicBezTo>
                  <a:lnTo>
                    <a:pt x="2732167" y="2347263"/>
                  </a:lnTo>
                  <a:lnTo>
                    <a:pt x="2734956" y="2352842"/>
                  </a:lnTo>
                  <a:cubicBezTo>
                    <a:pt x="2736816" y="2357492"/>
                    <a:pt x="2739606" y="2362142"/>
                    <a:pt x="2741466" y="2366792"/>
                  </a:cubicBezTo>
                  <a:cubicBezTo>
                    <a:pt x="2747046" y="2377952"/>
                    <a:pt x="2750766" y="2386322"/>
                    <a:pt x="2755416" y="2394691"/>
                  </a:cubicBezTo>
                  <a:cubicBezTo>
                    <a:pt x="2764716" y="2411431"/>
                    <a:pt x="2775875" y="2428171"/>
                    <a:pt x="2787035" y="2443050"/>
                  </a:cubicBezTo>
                  <a:cubicBezTo>
                    <a:pt x="2807495" y="2469090"/>
                    <a:pt x="2830744" y="2492339"/>
                    <a:pt x="2857714" y="2513728"/>
                  </a:cubicBezTo>
                  <a:cubicBezTo>
                    <a:pt x="2890263" y="2538838"/>
                    <a:pt x="2926531" y="2559297"/>
                    <a:pt x="2967451" y="2576967"/>
                  </a:cubicBezTo>
                  <a:cubicBezTo>
                    <a:pt x="3017669" y="2597426"/>
                    <a:pt x="3073468" y="2612306"/>
                    <a:pt x="3132986" y="2620676"/>
                  </a:cubicBezTo>
                  <a:cubicBezTo>
                    <a:pt x="3166465" y="2625326"/>
                    <a:pt x="3201805" y="2627186"/>
                    <a:pt x="3236214" y="2627186"/>
                  </a:cubicBezTo>
                  <a:cubicBezTo>
                    <a:pt x="3274343" y="2627186"/>
                    <a:pt x="3312472" y="2624396"/>
                    <a:pt x="3351531" y="2619746"/>
                  </a:cubicBezTo>
                  <a:cubicBezTo>
                    <a:pt x="3426859" y="2609516"/>
                    <a:pt x="3498467" y="2589987"/>
                    <a:pt x="3565426" y="2563017"/>
                  </a:cubicBezTo>
                  <a:cubicBezTo>
                    <a:pt x="3619364" y="2539768"/>
                    <a:pt x="3668653" y="2511869"/>
                    <a:pt x="3711432" y="2479319"/>
                  </a:cubicBezTo>
                  <a:cubicBezTo>
                    <a:pt x="3745842" y="2452350"/>
                    <a:pt x="3774671" y="2423521"/>
                    <a:pt x="3799780" y="2392831"/>
                  </a:cubicBezTo>
                  <a:cubicBezTo>
                    <a:pt x="3820240" y="2365862"/>
                    <a:pt x="3837909" y="2336103"/>
                    <a:pt x="3850929" y="2305414"/>
                  </a:cubicBezTo>
                  <a:cubicBezTo>
                    <a:pt x="3863019" y="2275654"/>
                    <a:pt x="3871389" y="2245895"/>
                    <a:pt x="3875108" y="2215206"/>
                  </a:cubicBezTo>
                  <a:cubicBezTo>
                    <a:pt x="3876038" y="2210556"/>
                    <a:pt x="3876038" y="2205906"/>
                    <a:pt x="3876968" y="2201256"/>
                  </a:cubicBezTo>
                  <a:cubicBezTo>
                    <a:pt x="3876968" y="2197536"/>
                    <a:pt x="3877898" y="2193816"/>
                    <a:pt x="3881618" y="2190096"/>
                  </a:cubicBezTo>
                  <a:cubicBezTo>
                    <a:pt x="3883478" y="2188236"/>
                    <a:pt x="3885338" y="2187306"/>
                    <a:pt x="3888128" y="2186377"/>
                  </a:cubicBezTo>
                  <a:cubicBezTo>
                    <a:pt x="3891848" y="2181727"/>
                    <a:pt x="3898358" y="2178937"/>
                    <a:pt x="3904868" y="2178937"/>
                  </a:cubicBezTo>
                  <a:cubicBezTo>
                    <a:pt x="3906728" y="2178937"/>
                    <a:pt x="3908588" y="2178937"/>
                    <a:pt x="3910447" y="2179867"/>
                  </a:cubicBezTo>
                  <a:cubicBezTo>
                    <a:pt x="3923467" y="2182656"/>
                    <a:pt x="3937417" y="2185447"/>
                    <a:pt x="3953226" y="2187306"/>
                  </a:cubicBezTo>
                  <a:cubicBezTo>
                    <a:pt x="3971826" y="2189166"/>
                    <a:pt x="3989495" y="2191027"/>
                    <a:pt x="4008095" y="2191027"/>
                  </a:cubicBezTo>
                  <a:cubicBezTo>
                    <a:pt x="4025765" y="2191027"/>
                    <a:pt x="4043434" y="2190096"/>
                    <a:pt x="4060174" y="2188236"/>
                  </a:cubicBezTo>
                  <a:cubicBezTo>
                    <a:pt x="4093653" y="2183587"/>
                    <a:pt x="4126202" y="2174287"/>
                    <a:pt x="4158751" y="2161267"/>
                  </a:cubicBezTo>
                  <a:cubicBezTo>
                    <a:pt x="4193160" y="2146387"/>
                    <a:pt x="4225710" y="2126858"/>
                    <a:pt x="4256399" y="2103608"/>
                  </a:cubicBezTo>
                  <a:cubicBezTo>
                    <a:pt x="4289878" y="2077569"/>
                    <a:pt x="4320568" y="2045950"/>
                    <a:pt x="4348467" y="2010611"/>
                  </a:cubicBezTo>
                  <a:cubicBezTo>
                    <a:pt x="4379156" y="1970622"/>
                    <a:pt x="4404265" y="1926913"/>
                    <a:pt x="4424725" y="1879484"/>
                  </a:cubicBezTo>
                  <a:lnTo>
                    <a:pt x="4424725" y="1878554"/>
                  </a:lnTo>
                  <a:cubicBezTo>
                    <a:pt x="4444254" y="1830195"/>
                    <a:pt x="4458204" y="1780906"/>
                    <a:pt x="4465644" y="1731618"/>
                  </a:cubicBezTo>
                  <a:cubicBezTo>
                    <a:pt x="4471224" y="1686979"/>
                    <a:pt x="4471224" y="1643270"/>
                    <a:pt x="4466574" y="1600491"/>
                  </a:cubicBezTo>
                  <a:cubicBezTo>
                    <a:pt x="4460994" y="1563292"/>
                    <a:pt x="4451694" y="1527953"/>
                    <a:pt x="4438675" y="1495403"/>
                  </a:cubicBezTo>
                  <a:cubicBezTo>
                    <a:pt x="4426585" y="1466574"/>
                    <a:pt x="4410775" y="1438675"/>
                    <a:pt x="4391246" y="1414495"/>
                  </a:cubicBezTo>
                  <a:cubicBezTo>
                    <a:pt x="4371716" y="1389386"/>
                    <a:pt x="4348467" y="1367067"/>
                    <a:pt x="4323357" y="1346607"/>
                  </a:cubicBezTo>
                  <a:cubicBezTo>
                    <a:pt x="4307548" y="1334517"/>
                    <a:pt x="4289878" y="1323358"/>
                    <a:pt x="4272209" y="1313128"/>
                  </a:cubicBezTo>
                  <a:cubicBezTo>
                    <a:pt x="4264769" y="1309408"/>
                    <a:pt x="4261049" y="1301038"/>
                    <a:pt x="4261979" y="1292668"/>
                  </a:cubicBezTo>
                  <a:cubicBezTo>
                    <a:pt x="4259189" y="1283369"/>
                    <a:pt x="4262909" y="1274069"/>
                    <a:pt x="4271279" y="1268489"/>
                  </a:cubicBezTo>
                  <a:cubicBezTo>
                    <a:pt x="4274998" y="1266629"/>
                    <a:pt x="4278719" y="1264769"/>
                    <a:pt x="4282438" y="1262909"/>
                  </a:cubicBezTo>
                  <a:lnTo>
                    <a:pt x="4286158" y="1261049"/>
                  </a:lnTo>
                  <a:cubicBezTo>
                    <a:pt x="4288948" y="1260119"/>
                    <a:pt x="4291738" y="1259189"/>
                    <a:pt x="4294528" y="1257329"/>
                  </a:cubicBezTo>
                  <a:cubicBezTo>
                    <a:pt x="4315918" y="1248029"/>
                    <a:pt x="4336377" y="1235940"/>
                    <a:pt x="4354977" y="1221990"/>
                  </a:cubicBezTo>
                  <a:cubicBezTo>
                    <a:pt x="4374506" y="1206181"/>
                    <a:pt x="4392176" y="1188511"/>
                    <a:pt x="4407985" y="1168981"/>
                  </a:cubicBezTo>
                  <a:cubicBezTo>
                    <a:pt x="4424725" y="1146662"/>
                    <a:pt x="4438675" y="1121553"/>
                    <a:pt x="4450764" y="1094583"/>
                  </a:cubicBezTo>
                  <a:cubicBezTo>
                    <a:pt x="4463784" y="1063894"/>
                    <a:pt x="4472154" y="1031345"/>
                    <a:pt x="4477733" y="996936"/>
                  </a:cubicBezTo>
                  <a:cubicBezTo>
                    <a:pt x="4482383" y="960666"/>
                    <a:pt x="4482383" y="923467"/>
                    <a:pt x="4477733" y="887198"/>
                  </a:cubicBezTo>
                  <a:cubicBezTo>
                    <a:pt x="4473083" y="853719"/>
                    <a:pt x="4464714" y="822100"/>
                    <a:pt x="4451694" y="792341"/>
                  </a:cubicBezTo>
                  <a:cubicBezTo>
                    <a:pt x="4439604" y="763511"/>
                    <a:pt x="4423795" y="736542"/>
                    <a:pt x="4405195" y="712363"/>
                  </a:cubicBezTo>
                  <a:cubicBezTo>
                    <a:pt x="4385666" y="687253"/>
                    <a:pt x="4362416" y="664934"/>
                    <a:pt x="4337307" y="644474"/>
                  </a:cubicBezTo>
                  <a:cubicBezTo>
                    <a:pt x="4308478" y="622155"/>
                    <a:pt x="4275929" y="603555"/>
                    <a:pt x="4240589" y="588676"/>
                  </a:cubicBezTo>
                  <a:cubicBezTo>
                    <a:pt x="4199670" y="571936"/>
                    <a:pt x="4156891" y="559846"/>
                    <a:pt x="4113183" y="554266"/>
                  </a:cubicBezTo>
                  <a:cubicBezTo>
                    <a:pt x="4091793" y="551477"/>
                    <a:pt x="4069474" y="550547"/>
                    <a:pt x="4047154" y="550547"/>
                  </a:cubicBezTo>
                  <a:cubicBezTo>
                    <a:pt x="4023904" y="550547"/>
                    <a:pt x="4000655" y="552406"/>
                    <a:pt x="3978336" y="555196"/>
                  </a:cubicBezTo>
                  <a:cubicBezTo>
                    <a:pt x="3952296" y="558916"/>
                    <a:pt x="3926257" y="564496"/>
                    <a:pt x="3901147" y="571936"/>
                  </a:cubicBezTo>
                  <a:cubicBezTo>
                    <a:pt x="3899288" y="571936"/>
                    <a:pt x="3898358" y="572866"/>
                    <a:pt x="3896497" y="572866"/>
                  </a:cubicBezTo>
                  <a:cubicBezTo>
                    <a:pt x="3889058" y="572866"/>
                    <a:pt x="3882548" y="568216"/>
                    <a:pt x="3880688" y="560776"/>
                  </a:cubicBezTo>
                  <a:cubicBezTo>
                    <a:pt x="3877898" y="557986"/>
                    <a:pt x="3875108" y="555196"/>
                    <a:pt x="3875108" y="551477"/>
                  </a:cubicBezTo>
                  <a:cubicBezTo>
                    <a:pt x="3870458" y="524507"/>
                    <a:pt x="3864879" y="497538"/>
                    <a:pt x="3857439" y="470568"/>
                  </a:cubicBezTo>
                  <a:cubicBezTo>
                    <a:pt x="3849999" y="445459"/>
                    <a:pt x="3842559" y="422210"/>
                    <a:pt x="3833259" y="399890"/>
                  </a:cubicBezTo>
                  <a:cubicBezTo>
                    <a:pt x="3815590" y="358971"/>
                    <a:pt x="3794200" y="321772"/>
                    <a:pt x="3770021" y="289223"/>
                  </a:cubicBezTo>
                  <a:cubicBezTo>
                    <a:pt x="3746771" y="260394"/>
                    <a:pt x="3720732" y="234354"/>
                    <a:pt x="3691903" y="211105"/>
                  </a:cubicBezTo>
                  <a:cubicBezTo>
                    <a:pt x="3659353" y="185995"/>
                    <a:pt x="3623085" y="165536"/>
                    <a:pt x="3584025" y="148796"/>
                  </a:cubicBezTo>
                  <a:cubicBezTo>
                    <a:pt x="3541247" y="131127"/>
                    <a:pt x="3495678" y="119037"/>
                    <a:pt x="3448249" y="111597"/>
                  </a:cubicBezTo>
                  <a:cubicBezTo>
                    <a:pt x="3423139" y="108807"/>
                    <a:pt x="3397100" y="106947"/>
                    <a:pt x="3371991" y="106947"/>
                  </a:cubicBezTo>
                  <a:cubicBezTo>
                    <a:pt x="3345021" y="106947"/>
                    <a:pt x="3317122" y="108807"/>
                    <a:pt x="3288293" y="112527"/>
                  </a:cubicBezTo>
                  <a:cubicBezTo>
                    <a:pt x="3227844" y="120897"/>
                    <a:pt x="3170186" y="136707"/>
                    <a:pt x="3116247" y="159026"/>
                  </a:cubicBezTo>
                  <a:cubicBezTo>
                    <a:pt x="3066028" y="180416"/>
                    <a:pt x="3018599" y="208315"/>
                    <a:pt x="2975820" y="240864"/>
                  </a:cubicBezTo>
                  <a:cubicBezTo>
                    <a:pt x="2945131" y="265044"/>
                    <a:pt x="2916302" y="292013"/>
                    <a:pt x="2891192" y="319912"/>
                  </a:cubicBezTo>
                  <a:cubicBezTo>
                    <a:pt x="2890263" y="321772"/>
                    <a:pt x="2889332" y="323632"/>
                    <a:pt x="2887472" y="324562"/>
                  </a:cubicBezTo>
                  <a:cubicBezTo>
                    <a:pt x="2884682" y="327352"/>
                    <a:pt x="2880033" y="329212"/>
                    <a:pt x="2875383" y="329212"/>
                  </a:cubicBezTo>
                  <a:cubicBezTo>
                    <a:pt x="2867943" y="329212"/>
                    <a:pt x="2860503" y="323632"/>
                    <a:pt x="2858643" y="317122"/>
                  </a:cubicBezTo>
                  <a:cubicBezTo>
                    <a:pt x="2850273" y="278063"/>
                    <a:pt x="2840044" y="243654"/>
                    <a:pt x="2827024" y="212965"/>
                  </a:cubicBezTo>
                  <a:cubicBezTo>
                    <a:pt x="2812144" y="178556"/>
                    <a:pt x="2795405" y="147866"/>
                    <a:pt x="2774945" y="121827"/>
                  </a:cubicBezTo>
                  <a:cubicBezTo>
                    <a:pt x="2758206" y="100438"/>
                    <a:pt x="2739606" y="81838"/>
                    <a:pt x="2718217" y="65098"/>
                  </a:cubicBezTo>
                  <a:cubicBezTo>
                    <a:pt x="2697757" y="49289"/>
                    <a:pt x="2674508" y="36269"/>
                    <a:pt x="2649398" y="25109"/>
                  </a:cubicBezTo>
                  <a:cubicBezTo>
                    <a:pt x="2621499" y="13950"/>
                    <a:pt x="2590810" y="5580"/>
                    <a:pt x="2559191" y="930"/>
                  </a:cubicBezTo>
                  <a:cubicBezTo>
                    <a:pt x="2548031" y="1860"/>
                    <a:pt x="2529431" y="0"/>
                    <a:pt x="2510832" y="0"/>
                  </a:cubicBezTo>
                  <a:lnTo>
                    <a:pt x="2510832" y="0"/>
                  </a:lnTo>
                  <a:close/>
                </a:path>
              </a:pathLst>
            </a:custGeom>
            <a:solidFill>
              <a:srgbClr val="FDFDFD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-806535" y="348626"/>
            <a:ext cx="78798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dirty="0" err="1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Kể</a:t>
            </a:r>
            <a:r>
              <a:rPr lang="en-US" sz="6600" dirty="0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600" dirty="0" err="1">
                <a:ln>
                  <a:solidFill>
                    <a:srgbClr val="FFFF99"/>
                  </a:solidFill>
                </a:ln>
                <a:solidFill>
                  <a:srgbClr val="00B0F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từng</a:t>
            </a:r>
            <a:r>
              <a:rPr lang="en-US" sz="6600" dirty="0">
                <a:ln>
                  <a:solidFill>
                    <a:srgbClr val="FFFF99"/>
                  </a:solidFill>
                </a:ln>
                <a:solidFill>
                  <a:srgbClr val="00B0F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600" dirty="0" err="1">
                <a:ln>
                  <a:solidFill>
                    <a:srgbClr val="FFFF99"/>
                  </a:solidFill>
                </a:ln>
                <a:solidFill>
                  <a:srgbClr val="00206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đoạn</a:t>
            </a:r>
            <a:r>
              <a:rPr lang="en-US" sz="6600" dirty="0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</a:p>
          <a:p>
            <a:pPr algn="ctr"/>
            <a:r>
              <a:rPr lang="en-US" sz="6600" dirty="0" err="1">
                <a:ln>
                  <a:solidFill>
                    <a:srgbClr val="FFFF99"/>
                  </a:solidFill>
                </a:ln>
                <a:solidFill>
                  <a:srgbClr val="FFC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câu</a:t>
            </a:r>
            <a:r>
              <a:rPr lang="en-US" sz="6600" dirty="0">
                <a:ln>
                  <a:solidFill>
                    <a:srgbClr val="FFFF99"/>
                  </a:solidFill>
                </a:ln>
                <a:solidFill>
                  <a:srgbClr val="FFC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600" dirty="0" err="1">
                <a:ln>
                  <a:solidFill>
                    <a:srgbClr val="FFFF99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chuyện</a:t>
            </a:r>
            <a:endParaRPr lang="en-US" sz="6600" dirty="0">
              <a:ln>
                <a:solidFill>
                  <a:srgbClr val="FFFF99"/>
                </a:solidFill>
              </a:ln>
              <a:solidFill>
                <a:schemeClr val="accent2">
                  <a:lumMod val="75000"/>
                </a:schemeClr>
              </a:solidFill>
              <a:effectLst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6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94721" y="5130298"/>
            <a:ext cx="3472768" cy="1727702"/>
          </a:xfrm>
          <a:prstGeom prst="rect">
            <a:avLst/>
          </a:prstGeom>
        </p:spPr>
      </p:pic>
      <p:pic>
        <p:nvPicPr>
          <p:cNvPr id="17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78047" y="5130298"/>
            <a:ext cx="3472768" cy="1727702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50815" y="5130298"/>
            <a:ext cx="3472768" cy="172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318"/>
          <a:stretch/>
        </p:blipFill>
        <p:spPr>
          <a:xfrm>
            <a:off x="10223583" y="5130298"/>
            <a:ext cx="1968417" cy="172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01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0" y="116863"/>
            <a:ext cx="12192000" cy="6741137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477673" y="116863"/>
            <a:ext cx="11714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2060"/>
                </a:solidFill>
              </a:rPr>
              <a:t>Món quà tặng cha</a:t>
            </a:r>
            <a:endParaRPr lang="en-US" sz="5400" b="1" dirty="0" err="1">
              <a:solidFill>
                <a:srgbClr val="002060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7F001D6-469C-9050-A755-0FB4B3FA13C6}"/>
              </a:ext>
            </a:extLst>
          </p:cNvPr>
          <p:cNvSpPr/>
          <p:nvPr/>
        </p:nvSpPr>
        <p:spPr>
          <a:xfrm>
            <a:off x="5616105" y="1857442"/>
            <a:ext cx="6293790" cy="4634798"/>
          </a:xfrm>
          <a:custGeom>
            <a:avLst/>
            <a:gdLst>
              <a:gd name="connsiteX0" fmla="*/ 0 w 6293790"/>
              <a:gd name="connsiteY0" fmla="*/ 772482 h 4634798"/>
              <a:gd name="connsiteX1" fmla="*/ 772482 w 6293790"/>
              <a:gd name="connsiteY1" fmla="*/ 0 h 4634798"/>
              <a:gd name="connsiteX2" fmla="*/ 5521308 w 6293790"/>
              <a:gd name="connsiteY2" fmla="*/ 0 h 4634798"/>
              <a:gd name="connsiteX3" fmla="*/ 6293790 w 6293790"/>
              <a:gd name="connsiteY3" fmla="*/ 772482 h 4634798"/>
              <a:gd name="connsiteX4" fmla="*/ 6293790 w 6293790"/>
              <a:gd name="connsiteY4" fmla="*/ 3862316 h 4634798"/>
              <a:gd name="connsiteX5" fmla="*/ 5521308 w 6293790"/>
              <a:gd name="connsiteY5" fmla="*/ 4634798 h 4634798"/>
              <a:gd name="connsiteX6" fmla="*/ 772482 w 6293790"/>
              <a:gd name="connsiteY6" fmla="*/ 4634798 h 4634798"/>
              <a:gd name="connsiteX7" fmla="*/ 0 w 6293790"/>
              <a:gd name="connsiteY7" fmla="*/ 3862316 h 4634798"/>
              <a:gd name="connsiteX8" fmla="*/ 0 w 6293790"/>
              <a:gd name="connsiteY8" fmla="*/ 772482 h 4634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93790" h="4634798" fill="none" extrusionOk="0">
                <a:moveTo>
                  <a:pt x="0" y="772482"/>
                </a:moveTo>
                <a:cubicBezTo>
                  <a:pt x="12827" y="263113"/>
                  <a:pt x="303169" y="23630"/>
                  <a:pt x="772482" y="0"/>
                </a:cubicBezTo>
                <a:cubicBezTo>
                  <a:pt x="2698420" y="-73180"/>
                  <a:pt x="4718860" y="86135"/>
                  <a:pt x="5521308" y="0"/>
                </a:cubicBezTo>
                <a:cubicBezTo>
                  <a:pt x="5979258" y="9324"/>
                  <a:pt x="6219227" y="312360"/>
                  <a:pt x="6293790" y="772482"/>
                </a:cubicBezTo>
                <a:cubicBezTo>
                  <a:pt x="6449700" y="1258029"/>
                  <a:pt x="6154296" y="2590590"/>
                  <a:pt x="6293790" y="3862316"/>
                </a:cubicBezTo>
                <a:cubicBezTo>
                  <a:pt x="6255390" y="4284771"/>
                  <a:pt x="5963387" y="4615432"/>
                  <a:pt x="5521308" y="4634798"/>
                </a:cubicBezTo>
                <a:cubicBezTo>
                  <a:pt x="3392165" y="4679658"/>
                  <a:pt x="3032325" y="4752420"/>
                  <a:pt x="772482" y="4634798"/>
                </a:cubicBezTo>
                <a:cubicBezTo>
                  <a:pt x="318899" y="4692540"/>
                  <a:pt x="7178" y="4284805"/>
                  <a:pt x="0" y="3862316"/>
                </a:cubicBezTo>
                <a:cubicBezTo>
                  <a:pt x="-60313" y="2892707"/>
                  <a:pt x="168062" y="1174694"/>
                  <a:pt x="0" y="772482"/>
                </a:cubicBezTo>
                <a:close/>
              </a:path>
              <a:path w="6293790" h="4634798" stroke="0" extrusionOk="0">
                <a:moveTo>
                  <a:pt x="0" y="772482"/>
                </a:moveTo>
                <a:cubicBezTo>
                  <a:pt x="2487" y="361621"/>
                  <a:pt x="324247" y="-27314"/>
                  <a:pt x="772482" y="0"/>
                </a:cubicBezTo>
                <a:cubicBezTo>
                  <a:pt x="1934198" y="33707"/>
                  <a:pt x="4432995" y="-162475"/>
                  <a:pt x="5521308" y="0"/>
                </a:cubicBezTo>
                <a:cubicBezTo>
                  <a:pt x="6020050" y="-22148"/>
                  <a:pt x="6233407" y="391049"/>
                  <a:pt x="6293790" y="772482"/>
                </a:cubicBezTo>
                <a:cubicBezTo>
                  <a:pt x="6197601" y="1333100"/>
                  <a:pt x="6347305" y="2848818"/>
                  <a:pt x="6293790" y="3862316"/>
                </a:cubicBezTo>
                <a:cubicBezTo>
                  <a:pt x="6333275" y="4321931"/>
                  <a:pt x="5895897" y="4609375"/>
                  <a:pt x="5521308" y="4634798"/>
                </a:cubicBezTo>
                <a:cubicBezTo>
                  <a:pt x="3789628" y="4687649"/>
                  <a:pt x="2764442" y="4757080"/>
                  <a:pt x="772482" y="4634798"/>
                </a:cubicBezTo>
                <a:cubicBezTo>
                  <a:pt x="360013" y="4712589"/>
                  <a:pt x="14584" y="4290249"/>
                  <a:pt x="0" y="3862316"/>
                </a:cubicBezTo>
                <a:cubicBezTo>
                  <a:pt x="41338" y="3028312"/>
                  <a:pt x="-94415" y="1927064"/>
                  <a:pt x="0" y="77248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27455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0" i="0" dirty="0">
                <a:solidFill>
                  <a:srgbClr val="000000"/>
                </a:solidFill>
                <a:effectLst/>
                <a:latin typeface="OpenSans"/>
              </a:rPr>
              <a:t>     </a:t>
            </a:r>
            <a:endParaRPr lang="en-US" sz="4000" dirty="0"/>
          </a:p>
        </p:txBody>
      </p:sp>
      <p:sp>
        <p:nvSpPr>
          <p:cNvPr id="25" name="TextBox 24"/>
          <p:cNvSpPr txBox="1"/>
          <p:nvPr/>
        </p:nvSpPr>
        <p:spPr>
          <a:xfrm>
            <a:off x="5792276" y="2460367"/>
            <a:ext cx="578543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/>
              <a:t>Đã hơn 12 giờ khuya thấy bố mình – một viên chức tài chính – vẫn cặm cụi trước bàn làm việc. Anh rón rén lại gần. Ông bố vẫn mải mê với những con số : Ông đang phải kiểm tra sổ sách.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0B3CB9-04A8-4885-92AE-DDB27FCB90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65" b="52219"/>
          <a:stretch/>
        </p:blipFill>
        <p:spPr>
          <a:xfrm>
            <a:off x="396241" y="1863311"/>
            <a:ext cx="4900235" cy="420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941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0" y="116863"/>
            <a:ext cx="12192000" cy="6741137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7673" y="116863"/>
            <a:ext cx="11714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Món quà tặng cha</a:t>
            </a:r>
            <a:endParaRPr kumimoji="0" lang="en-US" sz="54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7F001D6-469C-9050-A755-0FB4B3FA13C6}"/>
              </a:ext>
            </a:extLst>
          </p:cNvPr>
          <p:cNvSpPr/>
          <p:nvPr/>
        </p:nvSpPr>
        <p:spPr>
          <a:xfrm>
            <a:off x="5616105" y="2447778"/>
            <a:ext cx="6293790" cy="2799471"/>
          </a:xfrm>
          <a:custGeom>
            <a:avLst/>
            <a:gdLst>
              <a:gd name="connsiteX0" fmla="*/ 0 w 6293790"/>
              <a:gd name="connsiteY0" fmla="*/ 466588 h 2799471"/>
              <a:gd name="connsiteX1" fmla="*/ 466588 w 6293790"/>
              <a:gd name="connsiteY1" fmla="*/ 0 h 2799471"/>
              <a:gd name="connsiteX2" fmla="*/ 5827202 w 6293790"/>
              <a:gd name="connsiteY2" fmla="*/ 0 h 2799471"/>
              <a:gd name="connsiteX3" fmla="*/ 6293790 w 6293790"/>
              <a:gd name="connsiteY3" fmla="*/ 466588 h 2799471"/>
              <a:gd name="connsiteX4" fmla="*/ 6293790 w 6293790"/>
              <a:gd name="connsiteY4" fmla="*/ 2332883 h 2799471"/>
              <a:gd name="connsiteX5" fmla="*/ 5827202 w 6293790"/>
              <a:gd name="connsiteY5" fmla="*/ 2799471 h 2799471"/>
              <a:gd name="connsiteX6" fmla="*/ 466588 w 6293790"/>
              <a:gd name="connsiteY6" fmla="*/ 2799471 h 2799471"/>
              <a:gd name="connsiteX7" fmla="*/ 0 w 6293790"/>
              <a:gd name="connsiteY7" fmla="*/ 2332883 h 2799471"/>
              <a:gd name="connsiteX8" fmla="*/ 0 w 6293790"/>
              <a:gd name="connsiteY8" fmla="*/ 466588 h 2799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93790" h="2799471" fill="none" extrusionOk="0">
                <a:moveTo>
                  <a:pt x="0" y="466588"/>
                </a:moveTo>
                <a:cubicBezTo>
                  <a:pt x="5316" y="174608"/>
                  <a:pt x="166013" y="23742"/>
                  <a:pt x="466588" y="0"/>
                </a:cubicBezTo>
                <a:cubicBezTo>
                  <a:pt x="2121964" y="-73180"/>
                  <a:pt x="3973460" y="86135"/>
                  <a:pt x="5827202" y="0"/>
                </a:cubicBezTo>
                <a:cubicBezTo>
                  <a:pt x="6111806" y="8013"/>
                  <a:pt x="6286492" y="205621"/>
                  <a:pt x="6293790" y="466588"/>
                </a:cubicBezTo>
                <a:cubicBezTo>
                  <a:pt x="6383599" y="825825"/>
                  <a:pt x="6293092" y="2140334"/>
                  <a:pt x="6293790" y="2332883"/>
                </a:cubicBezTo>
                <a:cubicBezTo>
                  <a:pt x="6270361" y="2588025"/>
                  <a:pt x="6101593" y="2778534"/>
                  <a:pt x="5827202" y="2799471"/>
                </a:cubicBezTo>
                <a:cubicBezTo>
                  <a:pt x="4229155" y="2844331"/>
                  <a:pt x="2992598" y="2917093"/>
                  <a:pt x="466588" y="2799471"/>
                </a:cubicBezTo>
                <a:cubicBezTo>
                  <a:pt x="202569" y="2813032"/>
                  <a:pt x="42978" y="2565778"/>
                  <a:pt x="0" y="2332883"/>
                </a:cubicBezTo>
                <a:cubicBezTo>
                  <a:pt x="-37292" y="2023017"/>
                  <a:pt x="-42641" y="1291853"/>
                  <a:pt x="0" y="466588"/>
                </a:cubicBezTo>
                <a:close/>
              </a:path>
              <a:path w="6293790" h="2799471" stroke="0" extrusionOk="0">
                <a:moveTo>
                  <a:pt x="0" y="466588"/>
                </a:moveTo>
                <a:cubicBezTo>
                  <a:pt x="3453" y="230791"/>
                  <a:pt x="178700" y="-38179"/>
                  <a:pt x="466588" y="0"/>
                </a:cubicBezTo>
                <a:cubicBezTo>
                  <a:pt x="1684556" y="33707"/>
                  <a:pt x="3645405" y="-162475"/>
                  <a:pt x="5827202" y="0"/>
                </a:cubicBezTo>
                <a:cubicBezTo>
                  <a:pt x="6108799" y="-7343"/>
                  <a:pt x="6252580" y="239745"/>
                  <a:pt x="6293790" y="466588"/>
                </a:cubicBezTo>
                <a:cubicBezTo>
                  <a:pt x="6228930" y="880829"/>
                  <a:pt x="6217972" y="1758640"/>
                  <a:pt x="6293790" y="2332883"/>
                </a:cubicBezTo>
                <a:cubicBezTo>
                  <a:pt x="6325179" y="2616794"/>
                  <a:pt x="6058832" y="2786741"/>
                  <a:pt x="5827202" y="2799471"/>
                </a:cubicBezTo>
                <a:cubicBezTo>
                  <a:pt x="4170768" y="2852322"/>
                  <a:pt x="2351666" y="2921753"/>
                  <a:pt x="466588" y="2799471"/>
                </a:cubicBezTo>
                <a:cubicBezTo>
                  <a:pt x="218045" y="2849713"/>
                  <a:pt x="17703" y="2592153"/>
                  <a:pt x="0" y="2332883"/>
                </a:cubicBezTo>
                <a:cubicBezTo>
                  <a:pt x="-6147" y="1736073"/>
                  <a:pt x="-43615" y="783572"/>
                  <a:pt x="0" y="46658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27455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87905" y="3135617"/>
            <a:ext cx="47501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>
                <a:solidFill>
                  <a:prstClr val="black"/>
                </a:solidFill>
              </a:rPr>
              <a:t>Pa - xcan miệt mài nghiên cứu.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0B3CB9-04A8-4885-92AE-DDB27FCB90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45" t="-2555" r="-974" b="52156"/>
          <a:stretch/>
        </p:blipFill>
        <p:spPr>
          <a:xfrm>
            <a:off x="396241" y="1863311"/>
            <a:ext cx="4937759" cy="443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627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0" y="116863"/>
            <a:ext cx="12192000" cy="6741137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7673" y="116863"/>
            <a:ext cx="11714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Món quà tặng cha</a:t>
            </a:r>
            <a:endParaRPr kumimoji="0" lang="en-US" sz="54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7F001D6-469C-9050-A755-0FB4B3FA13C6}"/>
              </a:ext>
            </a:extLst>
          </p:cNvPr>
          <p:cNvSpPr/>
          <p:nvPr/>
        </p:nvSpPr>
        <p:spPr>
          <a:xfrm>
            <a:off x="5616105" y="2447778"/>
            <a:ext cx="6293790" cy="2799471"/>
          </a:xfrm>
          <a:custGeom>
            <a:avLst/>
            <a:gdLst>
              <a:gd name="connsiteX0" fmla="*/ 0 w 6293790"/>
              <a:gd name="connsiteY0" fmla="*/ 466588 h 2799471"/>
              <a:gd name="connsiteX1" fmla="*/ 466588 w 6293790"/>
              <a:gd name="connsiteY1" fmla="*/ 0 h 2799471"/>
              <a:gd name="connsiteX2" fmla="*/ 5827202 w 6293790"/>
              <a:gd name="connsiteY2" fmla="*/ 0 h 2799471"/>
              <a:gd name="connsiteX3" fmla="*/ 6293790 w 6293790"/>
              <a:gd name="connsiteY3" fmla="*/ 466588 h 2799471"/>
              <a:gd name="connsiteX4" fmla="*/ 6293790 w 6293790"/>
              <a:gd name="connsiteY4" fmla="*/ 2332883 h 2799471"/>
              <a:gd name="connsiteX5" fmla="*/ 5827202 w 6293790"/>
              <a:gd name="connsiteY5" fmla="*/ 2799471 h 2799471"/>
              <a:gd name="connsiteX6" fmla="*/ 466588 w 6293790"/>
              <a:gd name="connsiteY6" fmla="*/ 2799471 h 2799471"/>
              <a:gd name="connsiteX7" fmla="*/ 0 w 6293790"/>
              <a:gd name="connsiteY7" fmla="*/ 2332883 h 2799471"/>
              <a:gd name="connsiteX8" fmla="*/ 0 w 6293790"/>
              <a:gd name="connsiteY8" fmla="*/ 466588 h 2799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93790" h="2799471" fill="none" extrusionOk="0">
                <a:moveTo>
                  <a:pt x="0" y="466588"/>
                </a:moveTo>
                <a:cubicBezTo>
                  <a:pt x="5316" y="174608"/>
                  <a:pt x="166013" y="23742"/>
                  <a:pt x="466588" y="0"/>
                </a:cubicBezTo>
                <a:cubicBezTo>
                  <a:pt x="2121964" y="-73180"/>
                  <a:pt x="3973460" y="86135"/>
                  <a:pt x="5827202" y="0"/>
                </a:cubicBezTo>
                <a:cubicBezTo>
                  <a:pt x="6111806" y="8013"/>
                  <a:pt x="6286492" y="205621"/>
                  <a:pt x="6293790" y="466588"/>
                </a:cubicBezTo>
                <a:cubicBezTo>
                  <a:pt x="6383599" y="825825"/>
                  <a:pt x="6293092" y="2140334"/>
                  <a:pt x="6293790" y="2332883"/>
                </a:cubicBezTo>
                <a:cubicBezTo>
                  <a:pt x="6270361" y="2588025"/>
                  <a:pt x="6101593" y="2778534"/>
                  <a:pt x="5827202" y="2799471"/>
                </a:cubicBezTo>
                <a:cubicBezTo>
                  <a:pt x="4229155" y="2844331"/>
                  <a:pt x="2992598" y="2917093"/>
                  <a:pt x="466588" y="2799471"/>
                </a:cubicBezTo>
                <a:cubicBezTo>
                  <a:pt x="202569" y="2813032"/>
                  <a:pt x="42978" y="2565778"/>
                  <a:pt x="0" y="2332883"/>
                </a:cubicBezTo>
                <a:cubicBezTo>
                  <a:pt x="-37292" y="2023017"/>
                  <a:pt x="-42641" y="1291853"/>
                  <a:pt x="0" y="466588"/>
                </a:cubicBezTo>
                <a:close/>
              </a:path>
              <a:path w="6293790" h="2799471" stroke="0" extrusionOk="0">
                <a:moveTo>
                  <a:pt x="0" y="466588"/>
                </a:moveTo>
                <a:cubicBezTo>
                  <a:pt x="3453" y="230791"/>
                  <a:pt x="178700" y="-38179"/>
                  <a:pt x="466588" y="0"/>
                </a:cubicBezTo>
                <a:cubicBezTo>
                  <a:pt x="1684556" y="33707"/>
                  <a:pt x="3645405" y="-162475"/>
                  <a:pt x="5827202" y="0"/>
                </a:cubicBezTo>
                <a:cubicBezTo>
                  <a:pt x="6108799" y="-7343"/>
                  <a:pt x="6252580" y="239745"/>
                  <a:pt x="6293790" y="466588"/>
                </a:cubicBezTo>
                <a:cubicBezTo>
                  <a:pt x="6228930" y="880829"/>
                  <a:pt x="6217972" y="1758640"/>
                  <a:pt x="6293790" y="2332883"/>
                </a:cubicBezTo>
                <a:cubicBezTo>
                  <a:pt x="6325179" y="2616794"/>
                  <a:pt x="6058832" y="2786741"/>
                  <a:pt x="5827202" y="2799471"/>
                </a:cubicBezTo>
                <a:cubicBezTo>
                  <a:pt x="4170768" y="2852322"/>
                  <a:pt x="2351666" y="2921753"/>
                  <a:pt x="466588" y="2799471"/>
                </a:cubicBezTo>
                <a:cubicBezTo>
                  <a:pt x="218045" y="2849713"/>
                  <a:pt x="17703" y="2592153"/>
                  <a:pt x="0" y="2332883"/>
                </a:cubicBezTo>
                <a:cubicBezTo>
                  <a:pt x="-6147" y="1736073"/>
                  <a:pt x="-43615" y="783572"/>
                  <a:pt x="0" y="46658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27455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96000" y="2970350"/>
            <a:ext cx="55219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>
                <a:solidFill>
                  <a:prstClr val="black"/>
                </a:solidFill>
              </a:rPr>
              <a:t>Ông Pa-xcan già rất ngạc nhiên thấy con ôm một vật gì là lạ đặt trên bàn.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0B3CB9-04A8-4885-92AE-DDB27FCB90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3" t="52146" r="49514" b="-701"/>
          <a:stretch/>
        </p:blipFill>
        <p:spPr>
          <a:xfrm>
            <a:off x="189493" y="1810807"/>
            <a:ext cx="5001485" cy="427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141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0" y="116863"/>
            <a:ext cx="12192000" cy="6741137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2105" y="375362"/>
            <a:ext cx="11714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Món quà tặng cha</a:t>
            </a:r>
            <a:endParaRPr kumimoji="0" lang="en-US" sz="54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7F001D6-469C-9050-A755-0FB4B3FA13C6}"/>
              </a:ext>
            </a:extLst>
          </p:cNvPr>
          <p:cNvSpPr/>
          <p:nvPr/>
        </p:nvSpPr>
        <p:spPr>
          <a:xfrm>
            <a:off x="5616105" y="2447778"/>
            <a:ext cx="6293790" cy="2799471"/>
          </a:xfrm>
          <a:custGeom>
            <a:avLst/>
            <a:gdLst>
              <a:gd name="connsiteX0" fmla="*/ 0 w 6293790"/>
              <a:gd name="connsiteY0" fmla="*/ 466588 h 2799471"/>
              <a:gd name="connsiteX1" fmla="*/ 466588 w 6293790"/>
              <a:gd name="connsiteY1" fmla="*/ 0 h 2799471"/>
              <a:gd name="connsiteX2" fmla="*/ 5827202 w 6293790"/>
              <a:gd name="connsiteY2" fmla="*/ 0 h 2799471"/>
              <a:gd name="connsiteX3" fmla="*/ 6293790 w 6293790"/>
              <a:gd name="connsiteY3" fmla="*/ 466588 h 2799471"/>
              <a:gd name="connsiteX4" fmla="*/ 6293790 w 6293790"/>
              <a:gd name="connsiteY4" fmla="*/ 2332883 h 2799471"/>
              <a:gd name="connsiteX5" fmla="*/ 5827202 w 6293790"/>
              <a:gd name="connsiteY5" fmla="*/ 2799471 h 2799471"/>
              <a:gd name="connsiteX6" fmla="*/ 466588 w 6293790"/>
              <a:gd name="connsiteY6" fmla="*/ 2799471 h 2799471"/>
              <a:gd name="connsiteX7" fmla="*/ 0 w 6293790"/>
              <a:gd name="connsiteY7" fmla="*/ 2332883 h 2799471"/>
              <a:gd name="connsiteX8" fmla="*/ 0 w 6293790"/>
              <a:gd name="connsiteY8" fmla="*/ 466588 h 2799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93790" h="2799471" fill="none" extrusionOk="0">
                <a:moveTo>
                  <a:pt x="0" y="466588"/>
                </a:moveTo>
                <a:cubicBezTo>
                  <a:pt x="5316" y="174608"/>
                  <a:pt x="166013" y="23742"/>
                  <a:pt x="466588" y="0"/>
                </a:cubicBezTo>
                <a:cubicBezTo>
                  <a:pt x="2121964" y="-73180"/>
                  <a:pt x="3973460" y="86135"/>
                  <a:pt x="5827202" y="0"/>
                </a:cubicBezTo>
                <a:cubicBezTo>
                  <a:pt x="6111806" y="8013"/>
                  <a:pt x="6286492" y="205621"/>
                  <a:pt x="6293790" y="466588"/>
                </a:cubicBezTo>
                <a:cubicBezTo>
                  <a:pt x="6383599" y="825825"/>
                  <a:pt x="6293092" y="2140334"/>
                  <a:pt x="6293790" y="2332883"/>
                </a:cubicBezTo>
                <a:cubicBezTo>
                  <a:pt x="6270361" y="2588025"/>
                  <a:pt x="6101593" y="2778534"/>
                  <a:pt x="5827202" y="2799471"/>
                </a:cubicBezTo>
                <a:cubicBezTo>
                  <a:pt x="4229155" y="2844331"/>
                  <a:pt x="2992598" y="2917093"/>
                  <a:pt x="466588" y="2799471"/>
                </a:cubicBezTo>
                <a:cubicBezTo>
                  <a:pt x="202569" y="2813032"/>
                  <a:pt x="42978" y="2565778"/>
                  <a:pt x="0" y="2332883"/>
                </a:cubicBezTo>
                <a:cubicBezTo>
                  <a:pt x="-37292" y="2023017"/>
                  <a:pt x="-42641" y="1291853"/>
                  <a:pt x="0" y="466588"/>
                </a:cubicBezTo>
                <a:close/>
              </a:path>
              <a:path w="6293790" h="2799471" stroke="0" extrusionOk="0">
                <a:moveTo>
                  <a:pt x="0" y="466588"/>
                </a:moveTo>
                <a:cubicBezTo>
                  <a:pt x="3453" y="230791"/>
                  <a:pt x="178700" y="-38179"/>
                  <a:pt x="466588" y="0"/>
                </a:cubicBezTo>
                <a:cubicBezTo>
                  <a:pt x="1684556" y="33707"/>
                  <a:pt x="3645405" y="-162475"/>
                  <a:pt x="5827202" y="0"/>
                </a:cubicBezTo>
                <a:cubicBezTo>
                  <a:pt x="6108799" y="-7343"/>
                  <a:pt x="6252580" y="239745"/>
                  <a:pt x="6293790" y="466588"/>
                </a:cubicBezTo>
                <a:cubicBezTo>
                  <a:pt x="6228930" y="880829"/>
                  <a:pt x="6217972" y="1758640"/>
                  <a:pt x="6293790" y="2332883"/>
                </a:cubicBezTo>
                <a:cubicBezTo>
                  <a:pt x="6325179" y="2616794"/>
                  <a:pt x="6058832" y="2786741"/>
                  <a:pt x="5827202" y="2799471"/>
                </a:cubicBezTo>
                <a:cubicBezTo>
                  <a:pt x="4170768" y="2852322"/>
                  <a:pt x="2351666" y="2921753"/>
                  <a:pt x="466588" y="2799471"/>
                </a:cubicBezTo>
                <a:cubicBezTo>
                  <a:pt x="218045" y="2849713"/>
                  <a:pt x="17703" y="2592153"/>
                  <a:pt x="0" y="2332883"/>
                </a:cubicBezTo>
                <a:cubicBezTo>
                  <a:pt x="-6147" y="1736073"/>
                  <a:pt x="-43615" y="783572"/>
                  <a:pt x="0" y="46658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27455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02005" y="2733592"/>
            <a:ext cx="55219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>
                <a:solidFill>
                  <a:prstClr val="black"/>
                </a:solidFill>
              </a:rPr>
              <a:t>Đó chính là chiếc máy tính đầu tiên trên thế giới, tổ tiên của những chiếc máy tính điện tử hiện đại.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0B3CB9-04A8-4885-92AE-DDB27FCB90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2" t="50069" r="-1833" b="-426"/>
          <a:stretch/>
        </p:blipFill>
        <p:spPr>
          <a:xfrm>
            <a:off x="282105" y="1670130"/>
            <a:ext cx="4987418" cy="443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726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60738" y="2983285"/>
            <a:ext cx="66257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solidFill>
                  <a:srgbClr val="002060"/>
                </a:solidFill>
              </a:rPr>
              <a:t>Em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hãy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kể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từng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đoạn</a:t>
            </a:r>
            <a:r>
              <a:rPr lang="en-US" sz="4400" dirty="0">
                <a:solidFill>
                  <a:srgbClr val="002060"/>
                </a:solidFill>
              </a:rPr>
              <a:t> của </a:t>
            </a:r>
            <a:r>
              <a:rPr lang="en-US" sz="4400" dirty="0" err="1">
                <a:solidFill>
                  <a:srgbClr val="002060"/>
                </a:solidFill>
              </a:rPr>
              <a:t>câu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chuyện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theo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tranh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err="1">
                <a:solidFill>
                  <a:srgbClr val="002060"/>
                </a:solidFill>
              </a:rPr>
              <a:t>và</a:t>
            </a:r>
            <a:r>
              <a:rPr lang="en-US" sz="4400">
                <a:solidFill>
                  <a:srgbClr val="002060"/>
                </a:solidFill>
              </a:rPr>
              <a:t> từ </a:t>
            </a:r>
            <a:r>
              <a:rPr lang="en-US" sz="4400" dirty="0" err="1">
                <a:solidFill>
                  <a:srgbClr val="002060"/>
                </a:solidFill>
              </a:rPr>
              <a:t>gợi</a:t>
            </a:r>
            <a:r>
              <a:rPr lang="en-US" sz="4400" dirty="0">
                <a:solidFill>
                  <a:srgbClr val="002060"/>
                </a:solidFill>
              </a:rPr>
              <a:t> ý </a:t>
            </a:r>
            <a:r>
              <a:rPr lang="en-US" sz="4400" dirty="0" err="1">
                <a:solidFill>
                  <a:srgbClr val="002060"/>
                </a:solidFill>
              </a:rPr>
              <a:t>dưới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tranh</a:t>
            </a:r>
            <a:r>
              <a:rPr lang="en-US" sz="4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5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94721" y="5130298"/>
            <a:ext cx="3472768" cy="1727702"/>
          </a:xfrm>
          <a:prstGeom prst="rect">
            <a:avLst/>
          </a:prstGeom>
        </p:spPr>
      </p:pic>
      <p:pic>
        <p:nvPicPr>
          <p:cNvPr id="6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78047" y="5130298"/>
            <a:ext cx="3472768" cy="1727702"/>
          </a:xfrm>
          <a:prstGeom prst="rect">
            <a:avLst/>
          </a:prstGeom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50815" y="5130298"/>
            <a:ext cx="3472768" cy="1727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318"/>
          <a:stretch/>
        </p:blipFill>
        <p:spPr>
          <a:xfrm>
            <a:off x="10223583" y="5130298"/>
            <a:ext cx="1968417" cy="172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89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3158836" y="748145"/>
            <a:ext cx="6769713" cy="3923607"/>
          </a:xfrm>
          <a:prstGeom prst="cloud">
            <a:avLst/>
          </a:prstGeom>
          <a:solidFill>
            <a:schemeClr val="bg1"/>
          </a:solidFill>
          <a:effectLst>
            <a:glow rad="101600">
              <a:schemeClr val="bg2">
                <a:lumMod val="75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B1C5AC-42CC-1F77-81F2-B3F5AEBEC61D}"/>
              </a:ext>
            </a:extLst>
          </p:cNvPr>
          <p:cNvSpPr txBox="1"/>
          <p:nvPr/>
        </p:nvSpPr>
        <p:spPr>
          <a:xfrm>
            <a:off x="3248699" y="1055391"/>
            <a:ext cx="6589986" cy="2366570"/>
          </a:xfrm>
          <a:prstGeom prst="rect">
            <a:avLst/>
          </a:prstGeom>
          <a:noFill/>
        </p:spPr>
        <p:txBody>
          <a:bodyPr wrap="square" rtlCol="0">
            <a:prstTxWarp prst="textButton">
              <a:avLst>
                <a:gd name="adj" fmla="val 11166381"/>
              </a:avLst>
            </a:prstTxWarp>
            <a:spAutoFit/>
          </a:bodyPr>
          <a:lstStyle/>
          <a:p>
            <a:pPr algn="ctr">
              <a:lnSpc>
                <a:spcPct val="80000"/>
              </a:lnSpc>
            </a:pPr>
            <a:endParaRPr lang="en-US" sz="96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  <a:p>
            <a:pPr algn="ctr">
              <a:lnSpc>
                <a:spcPct val="80000"/>
              </a:lnSpc>
            </a:pPr>
            <a:endParaRPr lang="en-US" sz="96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  <a:p>
            <a:pPr algn="ctr">
              <a:lnSpc>
                <a:spcPct val="80000"/>
              </a:lnSpc>
            </a:pPr>
            <a:endParaRPr lang="en-US" sz="96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sz="96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FF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Thảo</a:t>
            </a:r>
            <a:r>
              <a:rPr lang="en-US" sz="9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96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luận</a:t>
            </a:r>
            <a:r>
              <a:rPr lang="en-US" sz="9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96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nhóm</a:t>
            </a:r>
            <a:endParaRPr lang="en-US" sz="96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sz="9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</a:p>
          <a:p>
            <a:pPr algn="ctr">
              <a:lnSpc>
                <a:spcPct val="80000"/>
              </a:lnSpc>
            </a:pPr>
            <a:endParaRPr lang="en-US" sz="96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00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B1C5AC-42CC-1F77-81F2-B3F5AEBEC61D}"/>
              </a:ext>
            </a:extLst>
          </p:cNvPr>
          <p:cNvSpPr txBox="1"/>
          <p:nvPr/>
        </p:nvSpPr>
        <p:spPr>
          <a:xfrm>
            <a:off x="3383495" y="1069470"/>
            <a:ext cx="6589986" cy="2366570"/>
          </a:xfrm>
          <a:prstGeom prst="rect">
            <a:avLst/>
          </a:prstGeom>
          <a:noFill/>
        </p:spPr>
        <p:txBody>
          <a:bodyPr wrap="square" rtlCol="0">
            <a:prstTxWarp prst="textButton">
              <a:avLst>
                <a:gd name="adj" fmla="val 11166381"/>
              </a:avLst>
            </a:prstTxWarp>
            <a:spAutoFit/>
          </a:bodyPr>
          <a:lstStyle/>
          <a:p>
            <a:pPr algn="ctr">
              <a:lnSpc>
                <a:spcPct val="80000"/>
              </a:lnSpc>
            </a:pPr>
            <a:endParaRPr lang="en-US" sz="96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  <a:p>
            <a:pPr algn="ctr">
              <a:lnSpc>
                <a:spcPct val="80000"/>
              </a:lnSpc>
            </a:pPr>
            <a:endParaRPr lang="en-US" sz="96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  <a:p>
            <a:pPr algn="ctr">
              <a:lnSpc>
                <a:spcPct val="80000"/>
              </a:lnSpc>
            </a:pPr>
            <a:endParaRPr lang="en-US" sz="96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sz="96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FF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Trình</a:t>
            </a:r>
            <a:r>
              <a:rPr lang="en-US" sz="9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96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bày</a:t>
            </a:r>
            <a:r>
              <a:rPr lang="en-US" sz="9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96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trước</a:t>
            </a:r>
            <a:r>
              <a:rPr lang="en-US" sz="9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96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lớp</a:t>
            </a:r>
            <a:endParaRPr lang="en-US" sz="96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66FF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sz="9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</a:p>
          <a:p>
            <a:pPr algn="ctr">
              <a:lnSpc>
                <a:spcPct val="80000"/>
              </a:lnSpc>
            </a:pPr>
            <a:endParaRPr lang="en-US" sz="96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00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520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2">
            <a:extLst>
              <a:ext uri="{FF2B5EF4-FFF2-40B4-BE49-F238E27FC236}">
                <a16:creationId xmlns:a16="http://schemas.microsoft.com/office/drawing/2014/main" id="{7AF28AA5-0615-C7B1-E539-5BE2D4900AFB}"/>
              </a:ext>
            </a:extLst>
          </p:cNvPr>
          <p:cNvGrpSpPr/>
          <p:nvPr/>
        </p:nvGrpSpPr>
        <p:grpSpPr>
          <a:xfrm>
            <a:off x="-194721" y="-128962"/>
            <a:ext cx="7169135" cy="2902642"/>
            <a:chOff x="3665215" y="980369"/>
            <a:chExt cx="4686676" cy="2814110"/>
          </a:xfrm>
        </p:grpSpPr>
        <p:sp>
          <p:nvSpPr>
            <p:cNvPr id="12" name="Freeform: Shape 23">
              <a:extLst>
                <a:ext uri="{FF2B5EF4-FFF2-40B4-BE49-F238E27FC236}">
                  <a16:creationId xmlns:a16="http://schemas.microsoft.com/office/drawing/2014/main" id="{13D5B807-F09F-676B-00EA-C66573DB80A8}"/>
                </a:ext>
              </a:extLst>
            </p:cNvPr>
            <p:cNvSpPr/>
            <p:nvPr/>
          </p:nvSpPr>
          <p:spPr>
            <a:xfrm>
              <a:off x="3870671" y="1167294"/>
              <a:ext cx="4481220" cy="2627185"/>
            </a:xfrm>
            <a:custGeom>
              <a:avLst/>
              <a:gdLst>
                <a:gd name="connsiteX0" fmla="*/ 2510832 w 4481220"/>
                <a:gd name="connsiteY0" fmla="*/ 0 h 2627185"/>
                <a:gd name="connsiteX1" fmla="*/ 2447594 w 4481220"/>
                <a:gd name="connsiteY1" fmla="*/ 3720 h 2627185"/>
                <a:gd name="connsiteX2" fmla="*/ 2297867 w 4481220"/>
                <a:gd name="connsiteY2" fmla="*/ 44639 h 2627185"/>
                <a:gd name="connsiteX3" fmla="*/ 2296937 w 4481220"/>
                <a:gd name="connsiteY3" fmla="*/ 44639 h 2627185"/>
                <a:gd name="connsiteX4" fmla="*/ 2296007 w 4481220"/>
                <a:gd name="connsiteY4" fmla="*/ 44639 h 2627185"/>
                <a:gd name="connsiteX5" fmla="*/ 2295077 w 4481220"/>
                <a:gd name="connsiteY5" fmla="*/ 44639 h 2627185"/>
                <a:gd name="connsiteX6" fmla="*/ 2296007 w 4481220"/>
                <a:gd name="connsiteY6" fmla="*/ 44639 h 2627185"/>
                <a:gd name="connsiteX7" fmla="*/ 2145351 w 4481220"/>
                <a:gd name="connsiteY7" fmla="*/ 132987 h 2627185"/>
                <a:gd name="connsiteX8" fmla="*/ 2028173 w 4481220"/>
                <a:gd name="connsiteY8" fmla="*/ 249234 h 2627185"/>
                <a:gd name="connsiteX9" fmla="*/ 1998414 w 4481220"/>
                <a:gd name="connsiteY9" fmla="*/ 292013 h 2627185"/>
                <a:gd name="connsiteX10" fmla="*/ 1989114 w 4481220"/>
                <a:gd name="connsiteY10" fmla="*/ 311542 h 2627185"/>
                <a:gd name="connsiteX11" fmla="*/ 1979815 w 4481220"/>
                <a:gd name="connsiteY11" fmla="*/ 314332 h 2627185"/>
                <a:gd name="connsiteX12" fmla="*/ 1963075 w 4481220"/>
                <a:gd name="connsiteY12" fmla="*/ 305032 h 2627185"/>
                <a:gd name="connsiteX13" fmla="*/ 1957495 w 4481220"/>
                <a:gd name="connsiteY13" fmla="*/ 296663 h 2627185"/>
                <a:gd name="connsiteX14" fmla="*/ 1954706 w 4481220"/>
                <a:gd name="connsiteY14" fmla="*/ 292943 h 2627185"/>
                <a:gd name="connsiteX15" fmla="*/ 1948196 w 4481220"/>
                <a:gd name="connsiteY15" fmla="*/ 282713 h 2627185"/>
                <a:gd name="connsiteX16" fmla="*/ 1942615 w 4481220"/>
                <a:gd name="connsiteY16" fmla="*/ 273413 h 2627185"/>
                <a:gd name="connsiteX17" fmla="*/ 1940756 w 4481220"/>
                <a:gd name="connsiteY17" fmla="*/ 271553 h 2627185"/>
                <a:gd name="connsiteX18" fmla="*/ 1935176 w 4481220"/>
                <a:gd name="connsiteY18" fmla="*/ 262254 h 2627185"/>
                <a:gd name="connsiteX19" fmla="*/ 1909136 w 4481220"/>
                <a:gd name="connsiteY19" fmla="*/ 224124 h 2627185"/>
                <a:gd name="connsiteX20" fmla="*/ 1829159 w 4481220"/>
                <a:gd name="connsiteY20" fmla="*/ 146006 h 2627185"/>
                <a:gd name="connsiteX21" fmla="*/ 1704542 w 4481220"/>
                <a:gd name="connsiteY21" fmla="*/ 74398 h 2627185"/>
                <a:gd name="connsiteX22" fmla="*/ 1542725 w 4481220"/>
                <a:gd name="connsiteY22" fmla="*/ 30689 h 2627185"/>
                <a:gd name="connsiteX23" fmla="*/ 1544585 w 4481220"/>
                <a:gd name="connsiteY23" fmla="*/ 31619 h 2627185"/>
                <a:gd name="connsiteX24" fmla="*/ 1460887 w 4481220"/>
                <a:gd name="connsiteY24" fmla="*/ 26039 h 2627185"/>
                <a:gd name="connsiteX25" fmla="*/ 1378120 w 4481220"/>
                <a:gd name="connsiteY25" fmla="*/ 31619 h 2627185"/>
                <a:gd name="connsiteX26" fmla="*/ 1234903 w 4481220"/>
                <a:gd name="connsiteY26" fmla="*/ 69748 h 2627185"/>
                <a:gd name="connsiteX27" fmla="*/ 1137255 w 4481220"/>
                <a:gd name="connsiteY27" fmla="*/ 126477 h 2627185"/>
                <a:gd name="connsiteX28" fmla="*/ 1066577 w 4481220"/>
                <a:gd name="connsiteY28" fmla="*/ 196225 h 2627185"/>
                <a:gd name="connsiteX29" fmla="*/ 1016358 w 4481220"/>
                <a:gd name="connsiteY29" fmla="*/ 281783 h 2627185"/>
                <a:gd name="connsiteX30" fmla="*/ 988459 w 4481220"/>
                <a:gd name="connsiteY30" fmla="*/ 376641 h 2627185"/>
                <a:gd name="connsiteX31" fmla="*/ 990319 w 4481220"/>
                <a:gd name="connsiteY31" fmla="*/ 379431 h 2627185"/>
                <a:gd name="connsiteX32" fmla="*/ 992179 w 4481220"/>
                <a:gd name="connsiteY32" fmla="*/ 392450 h 2627185"/>
                <a:gd name="connsiteX33" fmla="*/ 983809 w 4481220"/>
                <a:gd name="connsiteY33" fmla="*/ 402680 h 2627185"/>
                <a:gd name="connsiteX34" fmla="*/ 974509 w 4481220"/>
                <a:gd name="connsiteY34" fmla="*/ 405470 h 2627185"/>
                <a:gd name="connsiteX35" fmla="*/ 962420 w 4481220"/>
                <a:gd name="connsiteY35" fmla="*/ 400820 h 2627185"/>
                <a:gd name="connsiteX36" fmla="*/ 917781 w 4481220"/>
                <a:gd name="connsiteY36" fmla="*/ 358971 h 2627185"/>
                <a:gd name="connsiteX37" fmla="*/ 852682 w 4481220"/>
                <a:gd name="connsiteY37" fmla="*/ 320842 h 2627185"/>
                <a:gd name="connsiteX38" fmla="*/ 780144 w 4481220"/>
                <a:gd name="connsiteY38" fmla="*/ 301313 h 2627185"/>
                <a:gd name="connsiteX39" fmla="*/ 737365 w 4481220"/>
                <a:gd name="connsiteY39" fmla="*/ 298523 h 2627185"/>
                <a:gd name="connsiteX40" fmla="*/ 689936 w 4481220"/>
                <a:gd name="connsiteY40" fmla="*/ 301313 h 2627185"/>
                <a:gd name="connsiteX41" fmla="*/ 587639 w 4481220"/>
                <a:gd name="connsiteY41" fmla="*/ 329212 h 2627185"/>
                <a:gd name="connsiteX42" fmla="*/ 499291 w 4481220"/>
                <a:gd name="connsiteY42" fmla="*/ 380361 h 2627185"/>
                <a:gd name="connsiteX43" fmla="*/ 438843 w 4481220"/>
                <a:gd name="connsiteY43" fmla="*/ 439879 h 2627185"/>
                <a:gd name="connsiteX44" fmla="*/ 395134 w 4481220"/>
                <a:gd name="connsiteY44" fmla="*/ 514277 h 2627185"/>
                <a:gd name="connsiteX45" fmla="*/ 369094 w 4481220"/>
                <a:gd name="connsiteY45" fmla="*/ 610065 h 2627185"/>
                <a:gd name="connsiteX46" fmla="*/ 370024 w 4481220"/>
                <a:gd name="connsiteY46" fmla="*/ 723522 h 2627185"/>
                <a:gd name="connsiteX47" fmla="*/ 405363 w 4481220"/>
                <a:gd name="connsiteY47" fmla="*/ 854649 h 2627185"/>
                <a:gd name="connsiteX48" fmla="*/ 405363 w 4481220"/>
                <a:gd name="connsiteY48" fmla="*/ 855579 h 2627185"/>
                <a:gd name="connsiteX49" fmla="*/ 426753 w 4481220"/>
                <a:gd name="connsiteY49" fmla="*/ 900218 h 2627185"/>
                <a:gd name="connsiteX50" fmla="*/ 434193 w 4481220"/>
                <a:gd name="connsiteY50" fmla="*/ 903938 h 2627185"/>
                <a:gd name="connsiteX51" fmla="*/ 443492 w 4481220"/>
                <a:gd name="connsiteY51" fmla="*/ 916028 h 2627185"/>
                <a:gd name="connsiteX52" fmla="*/ 441633 w 4481220"/>
                <a:gd name="connsiteY52" fmla="*/ 931837 h 2627185"/>
                <a:gd name="connsiteX53" fmla="*/ 436983 w 4481220"/>
                <a:gd name="connsiteY53" fmla="*/ 937417 h 2627185"/>
                <a:gd name="connsiteX54" fmla="*/ 433263 w 4481220"/>
                <a:gd name="connsiteY54" fmla="*/ 941137 h 2627185"/>
                <a:gd name="connsiteX55" fmla="*/ 425823 w 4481220"/>
                <a:gd name="connsiteY55" fmla="*/ 942997 h 2627185"/>
                <a:gd name="connsiteX56" fmla="*/ 419313 w 4481220"/>
                <a:gd name="connsiteY56" fmla="*/ 941137 h 2627185"/>
                <a:gd name="connsiteX57" fmla="*/ 413733 w 4481220"/>
                <a:gd name="connsiteY57" fmla="*/ 940207 h 2627185"/>
                <a:gd name="connsiteX58" fmla="*/ 370024 w 4481220"/>
                <a:gd name="connsiteY58" fmla="*/ 932767 h 2627185"/>
                <a:gd name="connsiteX59" fmla="*/ 329105 w 4481220"/>
                <a:gd name="connsiteY59" fmla="*/ 929977 h 2627185"/>
                <a:gd name="connsiteX60" fmla="*/ 294696 w 4481220"/>
                <a:gd name="connsiteY60" fmla="*/ 931837 h 2627185"/>
                <a:gd name="connsiteX61" fmla="*/ 227738 w 4481220"/>
                <a:gd name="connsiteY61" fmla="*/ 950437 h 2627185"/>
                <a:gd name="connsiteX62" fmla="*/ 162640 w 4481220"/>
                <a:gd name="connsiteY62" fmla="*/ 988566 h 2627185"/>
                <a:gd name="connsiteX63" fmla="*/ 98471 w 4481220"/>
                <a:gd name="connsiteY63" fmla="*/ 1053664 h 2627185"/>
                <a:gd name="connsiteX64" fmla="*/ 39882 w 4481220"/>
                <a:gd name="connsiteY64" fmla="*/ 1155032 h 2627185"/>
                <a:gd name="connsiteX65" fmla="*/ 3613 w 4481220"/>
                <a:gd name="connsiteY65" fmla="*/ 1286159 h 2627185"/>
                <a:gd name="connsiteX66" fmla="*/ 2683 w 4481220"/>
                <a:gd name="connsiteY66" fmla="*/ 1401476 h 2627185"/>
                <a:gd name="connsiteX67" fmla="*/ 27793 w 4481220"/>
                <a:gd name="connsiteY67" fmla="*/ 1498193 h 2627185"/>
                <a:gd name="connsiteX68" fmla="*/ 68712 w 4481220"/>
                <a:gd name="connsiteY68" fmla="*/ 1567942 h 2627185"/>
                <a:gd name="connsiteX69" fmla="*/ 124510 w 4481220"/>
                <a:gd name="connsiteY69" fmla="*/ 1623740 h 2627185"/>
                <a:gd name="connsiteX70" fmla="*/ 197049 w 4481220"/>
                <a:gd name="connsiteY70" fmla="*/ 1665589 h 2627185"/>
                <a:gd name="connsiteX71" fmla="*/ 210068 w 4481220"/>
                <a:gd name="connsiteY71" fmla="*/ 1670239 h 2627185"/>
                <a:gd name="connsiteX72" fmla="*/ 220298 w 4481220"/>
                <a:gd name="connsiteY72" fmla="*/ 1677679 h 2627185"/>
                <a:gd name="connsiteX73" fmla="*/ 222158 w 4481220"/>
                <a:gd name="connsiteY73" fmla="*/ 1690699 h 2627185"/>
                <a:gd name="connsiteX74" fmla="*/ 220298 w 4481220"/>
                <a:gd name="connsiteY74" fmla="*/ 1695349 h 2627185"/>
                <a:gd name="connsiteX75" fmla="*/ 216578 w 4481220"/>
                <a:gd name="connsiteY75" fmla="*/ 1701858 h 2627185"/>
                <a:gd name="connsiteX76" fmla="*/ 202628 w 4481220"/>
                <a:gd name="connsiteY76" fmla="*/ 1718598 h 2627185"/>
                <a:gd name="connsiteX77" fmla="*/ 165429 w 4481220"/>
                <a:gd name="connsiteY77" fmla="*/ 1782766 h 2627185"/>
                <a:gd name="connsiteX78" fmla="*/ 137530 w 4481220"/>
                <a:gd name="connsiteY78" fmla="*/ 1887854 h 2627185"/>
                <a:gd name="connsiteX79" fmla="*/ 138460 w 4481220"/>
                <a:gd name="connsiteY79" fmla="*/ 2029210 h 2627185"/>
                <a:gd name="connsiteX80" fmla="*/ 174729 w 4481220"/>
                <a:gd name="connsiteY80" fmla="*/ 2164987 h 2627185"/>
                <a:gd name="connsiteX81" fmla="*/ 221228 w 4481220"/>
                <a:gd name="connsiteY81" fmla="*/ 2246825 h 2627185"/>
                <a:gd name="connsiteX82" fmla="*/ 281676 w 4481220"/>
                <a:gd name="connsiteY82" fmla="*/ 2307273 h 2627185"/>
                <a:gd name="connsiteX83" fmla="*/ 386764 w 4481220"/>
                <a:gd name="connsiteY83" fmla="*/ 2367722 h 2627185"/>
                <a:gd name="connsiteX84" fmla="*/ 561600 w 4481220"/>
                <a:gd name="connsiteY84" fmla="*/ 2414221 h 2627185"/>
                <a:gd name="connsiteX85" fmla="*/ 654597 w 4481220"/>
                <a:gd name="connsiteY85" fmla="*/ 2419801 h 2627185"/>
                <a:gd name="connsiteX86" fmla="*/ 737365 w 4481220"/>
                <a:gd name="connsiteY86" fmla="*/ 2415151 h 2627185"/>
                <a:gd name="connsiteX87" fmla="*/ 858262 w 4481220"/>
                <a:gd name="connsiteY87" fmla="*/ 2383532 h 2627185"/>
                <a:gd name="connsiteX88" fmla="*/ 944750 w 4481220"/>
                <a:gd name="connsiteY88" fmla="*/ 2333313 h 2627185"/>
                <a:gd name="connsiteX89" fmla="*/ 1009848 w 4481220"/>
                <a:gd name="connsiteY89" fmla="*/ 2267285 h 2627185"/>
                <a:gd name="connsiteX90" fmla="*/ 1024728 w 4481220"/>
                <a:gd name="connsiteY90" fmla="*/ 2260775 h 2627185"/>
                <a:gd name="connsiteX91" fmla="*/ 1039608 w 4481220"/>
                <a:gd name="connsiteY91" fmla="*/ 2267285 h 2627185"/>
                <a:gd name="connsiteX92" fmla="*/ 1046118 w 4481220"/>
                <a:gd name="connsiteY92" fmla="*/ 2282164 h 2627185"/>
                <a:gd name="connsiteX93" fmla="*/ 1043328 w 4481220"/>
                <a:gd name="connsiteY93" fmla="*/ 2292394 h 2627185"/>
                <a:gd name="connsiteX94" fmla="*/ 1046118 w 4481220"/>
                <a:gd name="connsiteY94" fmla="*/ 2299834 h 2627185"/>
                <a:gd name="connsiteX95" fmla="*/ 1101916 w 4481220"/>
                <a:gd name="connsiteY95" fmla="*/ 2392831 h 2627185"/>
                <a:gd name="connsiteX96" fmla="*/ 1133535 w 4481220"/>
                <a:gd name="connsiteY96" fmla="*/ 2429101 h 2627185"/>
                <a:gd name="connsiteX97" fmla="*/ 1164225 w 4481220"/>
                <a:gd name="connsiteY97" fmla="*/ 2456070 h 2627185"/>
                <a:gd name="connsiteX98" fmla="*/ 1257223 w 4481220"/>
                <a:gd name="connsiteY98" fmla="*/ 2510009 h 2627185"/>
                <a:gd name="connsiteX99" fmla="*/ 1404159 w 4481220"/>
                <a:gd name="connsiteY99" fmla="*/ 2549068 h 2627185"/>
                <a:gd name="connsiteX100" fmla="*/ 1496226 w 4481220"/>
                <a:gd name="connsiteY100" fmla="*/ 2554647 h 2627185"/>
                <a:gd name="connsiteX101" fmla="*/ 1593874 w 4481220"/>
                <a:gd name="connsiteY101" fmla="*/ 2548137 h 2627185"/>
                <a:gd name="connsiteX102" fmla="*/ 1768710 w 4481220"/>
                <a:gd name="connsiteY102" fmla="*/ 2500709 h 2627185"/>
                <a:gd name="connsiteX103" fmla="*/ 1885887 w 4481220"/>
                <a:gd name="connsiteY103" fmla="*/ 2433750 h 2627185"/>
                <a:gd name="connsiteX104" fmla="*/ 1959355 w 4481220"/>
                <a:gd name="connsiteY104" fmla="*/ 2361212 h 2627185"/>
                <a:gd name="connsiteX105" fmla="*/ 2003994 w 4481220"/>
                <a:gd name="connsiteY105" fmla="*/ 2284024 h 2627185"/>
                <a:gd name="connsiteX106" fmla="*/ 2016084 w 4481220"/>
                <a:gd name="connsiteY106" fmla="*/ 2251475 h 2627185"/>
                <a:gd name="connsiteX107" fmla="*/ 2021663 w 4481220"/>
                <a:gd name="connsiteY107" fmla="*/ 2243105 h 2627185"/>
                <a:gd name="connsiteX108" fmla="*/ 2040263 w 4481220"/>
                <a:gd name="connsiteY108" fmla="*/ 2228225 h 2627185"/>
                <a:gd name="connsiteX109" fmla="*/ 2054213 w 4481220"/>
                <a:gd name="connsiteY109" fmla="*/ 2234735 h 2627185"/>
                <a:gd name="connsiteX110" fmla="*/ 2058863 w 4481220"/>
                <a:gd name="connsiteY110" fmla="*/ 2247755 h 2627185"/>
                <a:gd name="connsiteX111" fmla="*/ 2058863 w 4481220"/>
                <a:gd name="connsiteY111" fmla="*/ 2257055 h 2627185"/>
                <a:gd name="connsiteX112" fmla="*/ 2059793 w 4481220"/>
                <a:gd name="connsiteY112" fmla="*/ 2262635 h 2627185"/>
                <a:gd name="connsiteX113" fmla="*/ 2059793 w 4481220"/>
                <a:gd name="connsiteY113" fmla="*/ 2264494 h 2627185"/>
                <a:gd name="connsiteX114" fmla="*/ 2063512 w 4481220"/>
                <a:gd name="connsiteY114" fmla="*/ 2282164 h 2627185"/>
                <a:gd name="connsiteX115" fmla="*/ 2070953 w 4481220"/>
                <a:gd name="connsiteY115" fmla="*/ 2305414 h 2627185"/>
                <a:gd name="connsiteX116" fmla="*/ 2093272 w 4481220"/>
                <a:gd name="connsiteY116" fmla="*/ 2343543 h 2627185"/>
                <a:gd name="connsiteX117" fmla="*/ 2129541 w 4481220"/>
                <a:gd name="connsiteY117" fmla="*/ 2378882 h 2627185"/>
                <a:gd name="connsiteX118" fmla="*/ 2195569 w 4481220"/>
                <a:gd name="connsiteY118" fmla="*/ 2417011 h 2627185"/>
                <a:gd name="connsiteX119" fmla="*/ 2314606 w 4481220"/>
                <a:gd name="connsiteY119" fmla="*/ 2448630 h 2627185"/>
                <a:gd name="connsiteX120" fmla="*/ 2388075 w 4481220"/>
                <a:gd name="connsiteY120" fmla="*/ 2453280 h 2627185"/>
                <a:gd name="connsiteX121" fmla="*/ 2461543 w 4481220"/>
                <a:gd name="connsiteY121" fmla="*/ 2448630 h 2627185"/>
                <a:gd name="connsiteX122" fmla="*/ 2571280 w 4481220"/>
                <a:gd name="connsiteY122" fmla="*/ 2419801 h 2627185"/>
                <a:gd name="connsiteX123" fmla="*/ 2629869 w 4481220"/>
                <a:gd name="connsiteY123" fmla="*/ 2386322 h 2627185"/>
                <a:gd name="connsiteX124" fmla="*/ 2659628 w 4481220"/>
                <a:gd name="connsiteY124" fmla="*/ 2356562 h 2627185"/>
                <a:gd name="connsiteX125" fmla="*/ 2676368 w 4481220"/>
                <a:gd name="connsiteY125" fmla="*/ 2327733 h 2627185"/>
                <a:gd name="connsiteX126" fmla="*/ 2684738 w 4481220"/>
                <a:gd name="connsiteY126" fmla="*/ 2317503 h 2627185"/>
                <a:gd name="connsiteX127" fmla="*/ 2694037 w 4481220"/>
                <a:gd name="connsiteY127" fmla="*/ 2314713 h 2627185"/>
                <a:gd name="connsiteX128" fmla="*/ 2698687 w 4481220"/>
                <a:gd name="connsiteY128" fmla="*/ 2315643 h 2627185"/>
                <a:gd name="connsiteX129" fmla="*/ 2700547 w 4481220"/>
                <a:gd name="connsiteY129" fmla="*/ 2314713 h 2627185"/>
                <a:gd name="connsiteX130" fmla="*/ 2701477 w 4481220"/>
                <a:gd name="connsiteY130" fmla="*/ 2314713 h 2627185"/>
                <a:gd name="connsiteX131" fmla="*/ 2706127 w 4481220"/>
                <a:gd name="connsiteY131" fmla="*/ 2313783 h 2627185"/>
                <a:gd name="connsiteX132" fmla="*/ 2723796 w 4481220"/>
                <a:gd name="connsiteY132" fmla="*/ 2326803 h 2627185"/>
                <a:gd name="connsiteX133" fmla="*/ 2726587 w 4481220"/>
                <a:gd name="connsiteY133" fmla="*/ 2335173 h 2627185"/>
                <a:gd name="connsiteX134" fmla="*/ 2727516 w 4481220"/>
                <a:gd name="connsiteY134" fmla="*/ 2337033 h 2627185"/>
                <a:gd name="connsiteX135" fmla="*/ 2731237 w 4481220"/>
                <a:gd name="connsiteY135" fmla="*/ 2344473 h 2627185"/>
                <a:gd name="connsiteX136" fmla="*/ 2732166 w 4481220"/>
                <a:gd name="connsiteY136" fmla="*/ 2347263 h 2627185"/>
                <a:gd name="connsiteX137" fmla="*/ 2734956 w 4481220"/>
                <a:gd name="connsiteY137" fmla="*/ 2352842 h 2627185"/>
                <a:gd name="connsiteX138" fmla="*/ 2741466 w 4481220"/>
                <a:gd name="connsiteY138" fmla="*/ 2366792 h 2627185"/>
                <a:gd name="connsiteX139" fmla="*/ 2755416 w 4481220"/>
                <a:gd name="connsiteY139" fmla="*/ 2394691 h 2627185"/>
                <a:gd name="connsiteX140" fmla="*/ 2787035 w 4481220"/>
                <a:gd name="connsiteY140" fmla="*/ 2443050 h 2627185"/>
                <a:gd name="connsiteX141" fmla="*/ 2857713 w 4481220"/>
                <a:gd name="connsiteY141" fmla="*/ 2513729 h 2627185"/>
                <a:gd name="connsiteX142" fmla="*/ 2967450 w 4481220"/>
                <a:gd name="connsiteY142" fmla="*/ 2576967 h 2627185"/>
                <a:gd name="connsiteX143" fmla="*/ 3132986 w 4481220"/>
                <a:gd name="connsiteY143" fmla="*/ 2620676 h 2627185"/>
                <a:gd name="connsiteX144" fmla="*/ 3236214 w 4481220"/>
                <a:gd name="connsiteY144" fmla="*/ 2627186 h 2627185"/>
                <a:gd name="connsiteX145" fmla="*/ 3351531 w 4481220"/>
                <a:gd name="connsiteY145" fmla="*/ 2619746 h 2627185"/>
                <a:gd name="connsiteX146" fmla="*/ 3565426 w 4481220"/>
                <a:gd name="connsiteY146" fmla="*/ 2563017 h 2627185"/>
                <a:gd name="connsiteX147" fmla="*/ 3711432 w 4481220"/>
                <a:gd name="connsiteY147" fmla="*/ 2479319 h 2627185"/>
                <a:gd name="connsiteX148" fmla="*/ 3799780 w 4481220"/>
                <a:gd name="connsiteY148" fmla="*/ 2392831 h 2627185"/>
                <a:gd name="connsiteX149" fmla="*/ 3850929 w 4481220"/>
                <a:gd name="connsiteY149" fmla="*/ 2305414 h 2627185"/>
                <a:gd name="connsiteX150" fmla="*/ 3875108 w 4481220"/>
                <a:gd name="connsiteY150" fmla="*/ 2215206 h 2627185"/>
                <a:gd name="connsiteX151" fmla="*/ 3876968 w 4481220"/>
                <a:gd name="connsiteY151" fmla="*/ 2201256 h 2627185"/>
                <a:gd name="connsiteX152" fmla="*/ 3881618 w 4481220"/>
                <a:gd name="connsiteY152" fmla="*/ 2190096 h 2627185"/>
                <a:gd name="connsiteX153" fmla="*/ 3888128 w 4481220"/>
                <a:gd name="connsiteY153" fmla="*/ 2186376 h 2627185"/>
                <a:gd name="connsiteX154" fmla="*/ 3904867 w 4481220"/>
                <a:gd name="connsiteY154" fmla="*/ 2178937 h 2627185"/>
                <a:gd name="connsiteX155" fmla="*/ 3910447 w 4481220"/>
                <a:gd name="connsiteY155" fmla="*/ 2179867 h 2627185"/>
                <a:gd name="connsiteX156" fmla="*/ 3953226 w 4481220"/>
                <a:gd name="connsiteY156" fmla="*/ 2187306 h 2627185"/>
                <a:gd name="connsiteX157" fmla="*/ 4008095 w 4481220"/>
                <a:gd name="connsiteY157" fmla="*/ 2191026 h 2627185"/>
                <a:gd name="connsiteX158" fmla="*/ 4060174 w 4481220"/>
                <a:gd name="connsiteY158" fmla="*/ 2188236 h 2627185"/>
                <a:gd name="connsiteX159" fmla="*/ 4158751 w 4481220"/>
                <a:gd name="connsiteY159" fmla="*/ 2161267 h 2627185"/>
                <a:gd name="connsiteX160" fmla="*/ 4256399 w 4481220"/>
                <a:gd name="connsiteY160" fmla="*/ 2103609 h 2627185"/>
                <a:gd name="connsiteX161" fmla="*/ 4348467 w 4481220"/>
                <a:gd name="connsiteY161" fmla="*/ 2010611 h 2627185"/>
                <a:gd name="connsiteX162" fmla="*/ 4424725 w 4481220"/>
                <a:gd name="connsiteY162" fmla="*/ 1879484 h 2627185"/>
                <a:gd name="connsiteX163" fmla="*/ 4424725 w 4481220"/>
                <a:gd name="connsiteY163" fmla="*/ 1878554 h 2627185"/>
                <a:gd name="connsiteX164" fmla="*/ 4465644 w 4481220"/>
                <a:gd name="connsiteY164" fmla="*/ 1731618 h 2627185"/>
                <a:gd name="connsiteX165" fmla="*/ 4466574 w 4481220"/>
                <a:gd name="connsiteY165" fmla="*/ 1600491 h 2627185"/>
                <a:gd name="connsiteX166" fmla="*/ 4438674 w 4481220"/>
                <a:gd name="connsiteY166" fmla="*/ 1495403 h 2627185"/>
                <a:gd name="connsiteX167" fmla="*/ 4391246 w 4481220"/>
                <a:gd name="connsiteY167" fmla="*/ 1414495 h 2627185"/>
                <a:gd name="connsiteX168" fmla="*/ 4323357 w 4481220"/>
                <a:gd name="connsiteY168" fmla="*/ 1346607 h 2627185"/>
                <a:gd name="connsiteX169" fmla="*/ 4272208 w 4481220"/>
                <a:gd name="connsiteY169" fmla="*/ 1313128 h 2627185"/>
                <a:gd name="connsiteX170" fmla="*/ 4261979 w 4481220"/>
                <a:gd name="connsiteY170" fmla="*/ 1292668 h 2627185"/>
                <a:gd name="connsiteX171" fmla="*/ 4271279 w 4481220"/>
                <a:gd name="connsiteY171" fmla="*/ 1268489 h 2627185"/>
                <a:gd name="connsiteX172" fmla="*/ 4282438 w 4481220"/>
                <a:gd name="connsiteY172" fmla="*/ 1262909 h 2627185"/>
                <a:gd name="connsiteX173" fmla="*/ 4286158 w 4481220"/>
                <a:gd name="connsiteY173" fmla="*/ 1261049 h 2627185"/>
                <a:gd name="connsiteX174" fmla="*/ 4294528 w 4481220"/>
                <a:gd name="connsiteY174" fmla="*/ 1257329 h 2627185"/>
                <a:gd name="connsiteX175" fmla="*/ 4354976 w 4481220"/>
                <a:gd name="connsiteY175" fmla="*/ 1221990 h 2627185"/>
                <a:gd name="connsiteX176" fmla="*/ 4407985 w 4481220"/>
                <a:gd name="connsiteY176" fmla="*/ 1168981 h 2627185"/>
                <a:gd name="connsiteX177" fmla="*/ 4450764 w 4481220"/>
                <a:gd name="connsiteY177" fmla="*/ 1094583 h 2627185"/>
                <a:gd name="connsiteX178" fmla="*/ 4477734 w 4481220"/>
                <a:gd name="connsiteY178" fmla="*/ 996936 h 2627185"/>
                <a:gd name="connsiteX179" fmla="*/ 4477734 w 4481220"/>
                <a:gd name="connsiteY179" fmla="*/ 887198 h 2627185"/>
                <a:gd name="connsiteX180" fmla="*/ 4451694 w 4481220"/>
                <a:gd name="connsiteY180" fmla="*/ 792341 h 2627185"/>
                <a:gd name="connsiteX181" fmla="*/ 4405195 w 4481220"/>
                <a:gd name="connsiteY181" fmla="*/ 712362 h 2627185"/>
                <a:gd name="connsiteX182" fmla="*/ 4337307 w 4481220"/>
                <a:gd name="connsiteY182" fmla="*/ 644474 h 2627185"/>
                <a:gd name="connsiteX183" fmla="*/ 4240589 w 4481220"/>
                <a:gd name="connsiteY183" fmla="*/ 588676 h 2627185"/>
                <a:gd name="connsiteX184" fmla="*/ 4113182 w 4481220"/>
                <a:gd name="connsiteY184" fmla="*/ 554266 h 2627185"/>
                <a:gd name="connsiteX185" fmla="*/ 4047154 w 4481220"/>
                <a:gd name="connsiteY185" fmla="*/ 550547 h 2627185"/>
                <a:gd name="connsiteX186" fmla="*/ 3978336 w 4481220"/>
                <a:gd name="connsiteY186" fmla="*/ 555196 h 2627185"/>
                <a:gd name="connsiteX187" fmla="*/ 3901148 w 4481220"/>
                <a:gd name="connsiteY187" fmla="*/ 571936 h 2627185"/>
                <a:gd name="connsiteX188" fmla="*/ 3896498 w 4481220"/>
                <a:gd name="connsiteY188" fmla="*/ 572866 h 2627185"/>
                <a:gd name="connsiteX189" fmla="*/ 3880688 w 4481220"/>
                <a:gd name="connsiteY189" fmla="*/ 560776 h 2627185"/>
                <a:gd name="connsiteX190" fmla="*/ 3875108 w 4481220"/>
                <a:gd name="connsiteY190" fmla="*/ 551477 h 2627185"/>
                <a:gd name="connsiteX191" fmla="*/ 3857439 w 4481220"/>
                <a:gd name="connsiteY191" fmla="*/ 470568 h 2627185"/>
                <a:gd name="connsiteX192" fmla="*/ 3833259 w 4481220"/>
                <a:gd name="connsiteY192" fmla="*/ 399890 h 2627185"/>
                <a:gd name="connsiteX193" fmla="*/ 3770021 w 4481220"/>
                <a:gd name="connsiteY193" fmla="*/ 289223 h 2627185"/>
                <a:gd name="connsiteX194" fmla="*/ 3691903 w 4481220"/>
                <a:gd name="connsiteY194" fmla="*/ 211105 h 2627185"/>
                <a:gd name="connsiteX195" fmla="*/ 3584025 w 4481220"/>
                <a:gd name="connsiteY195" fmla="*/ 148796 h 2627185"/>
                <a:gd name="connsiteX196" fmla="*/ 3448249 w 4481220"/>
                <a:gd name="connsiteY196" fmla="*/ 111597 h 2627185"/>
                <a:gd name="connsiteX197" fmla="*/ 3371990 w 4481220"/>
                <a:gd name="connsiteY197" fmla="*/ 106947 h 2627185"/>
                <a:gd name="connsiteX198" fmla="*/ 3288293 w 4481220"/>
                <a:gd name="connsiteY198" fmla="*/ 112527 h 2627185"/>
                <a:gd name="connsiteX199" fmla="*/ 3116247 w 4481220"/>
                <a:gd name="connsiteY199" fmla="*/ 159026 h 2627185"/>
                <a:gd name="connsiteX200" fmla="*/ 2975820 w 4481220"/>
                <a:gd name="connsiteY200" fmla="*/ 240864 h 2627185"/>
                <a:gd name="connsiteX201" fmla="*/ 2891192 w 4481220"/>
                <a:gd name="connsiteY201" fmla="*/ 319912 h 2627185"/>
                <a:gd name="connsiteX202" fmla="*/ 2887473 w 4481220"/>
                <a:gd name="connsiteY202" fmla="*/ 324562 h 2627185"/>
                <a:gd name="connsiteX203" fmla="*/ 2875383 w 4481220"/>
                <a:gd name="connsiteY203" fmla="*/ 329212 h 2627185"/>
                <a:gd name="connsiteX204" fmla="*/ 2858643 w 4481220"/>
                <a:gd name="connsiteY204" fmla="*/ 317122 h 2627185"/>
                <a:gd name="connsiteX205" fmla="*/ 2827024 w 4481220"/>
                <a:gd name="connsiteY205" fmla="*/ 212965 h 2627185"/>
                <a:gd name="connsiteX206" fmla="*/ 2774945 w 4481220"/>
                <a:gd name="connsiteY206" fmla="*/ 121827 h 2627185"/>
                <a:gd name="connsiteX207" fmla="*/ 2718217 w 4481220"/>
                <a:gd name="connsiteY207" fmla="*/ 65098 h 2627185"/>
                <a:gd name="connsiteX208" fmla="*/ 2649398 w 4481220"/>
                <a:gd name="connsiteY208" fmla="*/ 25109 h 2627185"/>
                <a:gd name="connsiteX209" fmla="*/ 2559191 w 4481220"/>
                <a:gd name="connsiteY209" fmla="*/ 930 h 2627185"/>
                <a:gd name="connsiteX210" fmla="*/ 2510832 w 4481220"/>
                <a:gd name="connsiteY210" fmla="*/ 0 h 2627185"/>
                <a:gd name="connsiteX211" fmla="*/ 2510832 w 4481220"/>
                <a:gd name="connsiteY211" fmla="*/ 0 h 26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4481220" h="2627185">
                  <a:moveTo>
                    <a:pt x="2510832" y="0"/>
                  </a:moveTo>
                  <a:cubicBezTo>
                    <a:pt x="2490372" y="0"/>
                    <a:pt x="2468983" y="930"/>
                    <a:pt x="2447594" y="3720"/>
                  </a:cubicBezTo>
                  <a:cubicBezTo>
                    <a:pt x="2397375" y="11160"/>
                    <a:pt x="2347156" y="24179"/>
                    <a:pt x="2297867" y="44639"/>
                  </a:cubicBezTo>
                  <a:lnTo>
                    <a:pt x="2296937" y="44639"/>
                  </a:lnTo>
                  <a:lnTo>
                    <a:pt x="2296007" y="44639"/>
                  </a:lnTo>
                  <a:lnTo>
                    <a:pt x="2295077" y="44639"/>
                  </a:lnTo>
                  <a:lnTo>
                    <a:pt x="2296007" y="44639"/>
                  </a:lnTo>
                  <a:cubicBezTo>
                    <a:pt x="2242999" y="66958"/>
                    <a:pt x="2191850" y="96718"/>
                    <a:pt x="2145351" y="132987"/>
                  </a:cubicBezTo>
                  <a:cubicBezTo>
                    <a:pt x="2100712" y="167396"/>
                    <a:pt x="2061653" y="206455"/>
                    <a:pt x="2028173" y="249234"/>
                  </a:cubicBezTo>
                  <a:cubicBezTo>
                    <a:pt x="2017944" y="263184"/>
                    <a:pt x="2007714" y="277133"/>
                    <a:pt x="1998414" y="292013"/>
                  </a:cubicBezTo>
                  <a:cubicBezTo>
                    <a:pt x="2000274" y="300383"/>
                    <a:pt x="1996555" y="307822"/>
                    <a:pt x="1989114" y="311542"/>
                  </a:cubicBezTo>
                  <a:cubicBezTo>
                    <a:pt x="1986324" y="313402"/>
                    <a:pt x="1982605" y="314332"/>
                    <a:pt x="1979815" y="314332"/>
                  </a:cubicBezTo>
                  <a:cubicBezTo>
                    <a:pt x="1972375" y="314332"/>
                    <a:pt x="1966795" y="310612"/>
                    <a:pt x="1963075" y="305032"/>
                  </a:cubicBezTo>
                  <a:cubicBezTo>
                    <a:pt x="1961215" y="302243"/>
                    <a:pt x="1959355" y="299453"/>
                    <a:pt x="1957495" y="296663"/>
                  </a:cubicBezTo>
                  <a:cubicBezTo>
                    <a:pt x="1956565" y="294803"/>
                    <a:pt x="1955635" y="293873"/>
                    <a:pt x="1954706" y="292943"/>
                  </a:cubicBezTo>
                  <a:cubicBezTo>
                    <a:pt x="1952846" y="289223"/>
                    <a:pt x="1950056" y="286433"/>
                    <a:pt x="1948196" y="282713"/>
                  </a:cubicBezTo>
                  <a:cubicBezTo>
                    <a:pt x="1946336" y="279923"/>
                    <a:pt x="1944476" y="276203"/>
                    <a:pt x="1942615" y="273413"/>
                  </a:cubicBezTo>
                  <a:lnTo>
                    <a:pt x="1940756" y="271553"/>
                  </a:lnTo>
                  <a:lnTo>
                    <a:pt x="1935176" y="262254"/>
                  </a:lnTo>
                  <a:cubicBezTo>
                    <a:pt x="1925876" y="247374"/>
                    <a:pt x="1917507" y="234354"/>
                    <a:pt x="1909136" y="224124"/>
                  </a:cubicBezTo>
                  <a:cubicBezTo>
                    <a:pt x="1887747" y="197155"/>
                    <a:pt x="1860778" y="171116"/>
                    <a:pt x="1829159" y="146006"/>
                  </a:cubicBezTo>
                  <a:cubicBezTo>
                    <a:pt x="1791960" y="117177"/>
                    <a:pt x="1750111" y="92998"/>
                    <a:pt x="1704542" y="74398"/>
                  </a:cubicBezTo>
                  <a:cubicBezTo>
                    <a:pt x="1653393" y="53009"/>
                    <a:pt x="1598524" y="38129"/>
                    <a:pt x="1542725" y="30689"/>
                  </a:cubicBezTo>
                  <a:lnTo>
                    <a:pt x="1544585" y="31619"/>
                  </a:lnTo>
                  <a:cubicBezTo>
                    <a:pt x="1517616" y="27899"/>
                    <a:pt x="1488787" y="26039"/>
                    <a:pt x="1460887" y="26039"/>
                  </a:cubicBezTo>
                  <a:cubicBezTo>
                    <a:pt x="1432988" y="26039"/>
                    <a:pt x="1405089" y="27899"/>
                    <a:pt x="1378120" y="31619"/>
                  </a:cubicBezTo>
                  <a:cubicBezTo>
                    <a:pt x="1327901" y="38129"/>
                    <a:pt x="1279542" y="51149"/>
                    <a:pt x="1234903" y="69748"/>
                  </a:cubicBezTo>
                  <a:cubicBezTo>
                    <a:pt x="1199564" y="84628"/>
                    <a:pt x="1166085" y="104157"/>
                    <a:pt x="1137255" y="126477"/>
                  </a:cubicBezTo>
                  <a:cubicBezTo>
                    <a:pt x="1110286" y="146936"/>
                    <a:pt x="1087036" y="171116"/>
                    <a:pt x="1066577" y="196225"/>
                  </a:cubicBezTo>
                  <a:cubicBezTo>
                    <a:pt x="1046118" y="222265"/>
                    <a:pt x="1029378" y="251094"/>
                    <a:pt x="1016358" y="281783"/>
                  </a:cubicBezTo>
                  <a:cubicBezTo>
                    <a:pt x="1004269" y="311542"/>
                    <a:pt x="994969" y="343162"/>
                    <a:pt x="988459" y="376641"/>
                  </a:cubicBezTo>
                  <a:lnTo>
                    <a:pt x="990319" y="379431"/>
                  </a:lnTo>
                  <a:cubicBezTo>
                    <a:pt x="992179" y="383151"/>
                    <a:pt x="993109" y="387800"/>
                    <a:pt x="992179" y="392450"/>
                  </a:cubicBezTo>
                  <a:cubicBezTo>
                    <a:pt x="991249" y="397100"/>
                    <a:pt x="988459" y="400820"/>
                    <a:pt x="983809" y="402680"/>
                  </a:cubicBezTo>
                  <a:cubicBezTo>
                    <a:pt x="981019" y="404540"/>
                    <a:pt x="978230" y="405470"/>
                    <a:pt x="974509" y="405470"/>
                  </a:cubicBezTo>
                  <a:cubicBezTo>
                    <a:pt x="969860" y="405470"/>
                    <a:pt x="965210" y="403610"/>
                    <a:pt x="962420" y="400820"/>
                  </a:cubicBezTo>
                  <a:cubicBezTo>
                    <a:pt x="947540" y="384081"/>
                    <a:pt x="932660" y="371061"/>
                    <a:pt x="917781" y="358971"/>
                  </a:cubicBezTo>
                  <a:cubicBezTo>
                    <a:pt x="897321" y="343162"/>
                    <a:pt x="875002" y="330142"/>
                    <a:pt x="852682" y="320842"/>
                  </a:cubicBezTo>
                  <a:cubicBezTo>
                    <a:pt x="829433" y="311542"/>
                    <a:pt x="805254" y="305032"/>
                    <a:pt x="780144" y="301313"/>
                  </a:cubicBezTo>
                  <a:cubicBezTo>
                    <a:pt x="766195" y="299453"/>
                    <a:pt x="752245" y="298523"/>
                    <a:pt x="737365" y="298523"/>
                  </a:cubicBezTo>
                  <a:cubicBezTo>
                    <a:pt x="721556" y="298523"/>
                    <a:pt x="705746" y="299453"/>
                    <a:pt x="689936" y="301313"/>
                  </a:cubicBezTo>
                  <a:cubicBezTo>
                    <a:pt x="655527" y="306892"/>
                    <a:pt x="621118" y="316192"/>
                    <a:pt x="587639" y="329212"/>
                  </a:cubicBezTo>
                  <a:cubicBezTo>
                    <a:pt x="555090" y="343162"/>
                    <a:pt x="525331" y="359901"/>
                    <a:pt x="499291" y="380361"/>
                  </a:cubicBezTo>
                  <a:cubicBezTo>
                    <a:pt x="476972" y="398030"/>
                    <a:pt x="456512" y="418490"/>
                    <a:pt x="438843" y="439879"/>
                  </a:cubicBezTo>
                  <a:cubicBezTo>
                    <a:pt x="421173" y="463129"/>
                    <a:pt x="406293" y="488238"/>
                    <a:pt x="395134" y="514277"/>
                  </a:cubicBezTo>
                  <a:cubicBezTo>
                    <a:pt x="383044" y="544037"/>
                    <a:pt x="373744" y="576586"/>
                    <a:pt x="369094" y="610065"/>
                  </a:cubicBezTo>
                  <a:cubicBezTo>
                    <a:pt x="364444" y="646334"/>
                    <a:pt x="364444" y="684463"/>
                    <a:pt x="370024" y="723522"/>
                  </a:cubicBezTo>
                  <a:cubicBezTo>
                    <a:pt x="376534" y="769091"/>
                    <a:pt x="388624" y="812800"/>
                    <a:pt x="405363" y="854649"/>
                  </a:cubicBezTo>
                  <a:lnTo>
                    <a:pt x="405363" y="855579"/>
                  </a:lnTo>
                  <a:cubicBezTo>
                    <a:pt x="411873" y="870459"/>
                    <a:pt x="419313" y="885338"/>
                    <a:pt x="426753" y="900218"/>
                  </a:cubicBezTo>
                  <a:cubicBezTo>
                    <a:pt x="429543" y="901148"/>
                    <a:pt x="431403" y="903008"/>
                    <a:pt x="434193" y="903938"/>
                  </a:cubicBezTo>
                  <a:cubicBezTo>
                    <a:pt x="438843" y="906728"/>
                    <a:pt x="441633" y="910448"/>
                    <a:pt x="443492" y="916028"/>
                  </a:cubicBezTo>
                  <a:cubicBezTo>
                    <a:pt x="445353" y="921607"/>
                    <a:pt x="444422" y="927187"/>
                    <a:pt x="441633" y="931837"/>
                  </a:cubicBezTo>
                  <a:cubicBezTo>
                    <a:pt x="440703" y="933697"/>
                    <a:pt x="438843" y="935557"/>
                    <a:pt x="436983" y="937417"/>
                  </a:cubicBezTo>
                  <a:cubicBezTo>
                    <a:pt x="436053" y="938347"/>
                    <a:pt x="434193" y="940207"/>
                    <a:pt x="433263" y="941137"/>
                  </a:cubicBezTo>
                  <a:cubicBezTo>
                    <a:pt x="431403" y="942067"/>
                    <a:pt x="428613" y="942997"/>
                    <a:pt x="425823" y="942997"/>
                  </a:cubicBezTo>
                  <a:cubicBezTo>
                    <a:pt x="423033" y="942997"/>
                    <a:pt x="421173" y="942067"/>
                    <a:pt x="419313" y="941137"/>
                  </a:cubicBezTo>
                  <a:lnTo>
                    <a:pt x="413733" y="940207"/>
                  </a:lnTo>
                  <a:cubicBezTo>
                    <a:pt x="399784" y="937417"/>
                    <a:pt x="384904" y="934627"/>
                    <a:pt x="370024" y="932767"/>
                  </a:cubicBezTo>
                  <a:cubicBezTo>
                    <a:pt x="356075" y="930907"/>
                    <a:pt x="343055" y="929977"/>
                    <a:pt x="329105" y="929977"/>
                  </a:cubicBezTo>
                  <a:cubicBezTo>
                    <a:pt x="317946" y="929977"/>
                    <a:pt x="305856" y="930907"/>
                    <a:pt x="294696" y="931837"/>
                  </a:cubicBezTo>
                  <a:cubicBezTo>
                    <a:pt x="271447" y="935557"/>
                    <a:pt x="249127" y="941137"/>
                    <a:pt x="227738" y="950437"/>
                  </a:cubicBezTo>
                  <a:cubicBezTo>
                    <a:pt x="204488" y="960666"/>
                    <a:pt x="183099" y="973686"/>
                    <a:pt x="162640" y="988566"/>
                  </a:cubicBezTo>
                  <a:cubicBezTo>
                    <a:pt x="139390" y="1007165"/>
                    <a:pt x="118000" y="1028555"/>
                    <a:pt x="98471" y="1053664"/>
                  </a:cubicBezTo>
                  <a:cubicBezTo>
                    <a:pt x="75221" y="1084353"/>
                    <a:pt x="55692" y="1117833"/>
                    <a:pt x="39882" y="1155032"/>
                  </a:cubicBezTo>
                  <a:cubicBezTo>
                    <a:pt x="22213" y="1197811"/>
                    <a:pt x="10123" y="1241520"/>
                    <a:pt x="3613" y="1286159"/>
                  </a:cubicBezTo>
                  <a:cubicBezTo>
                    <a:pt x="-1037" y="1325218"/>
                    <a:pt x="-1037" y="1364277"/>
                    <a:pt x="2683" y="1401476"/>
                  </a:cubicBezTo>
                  <a:cubicBezTo>
                    <a:pt x="7333" y="1436815"/>
                    <a:pt x="16633" y="1469364"/>
                    <a:pt x="27793" y="1498193"/>
                  </a:cubicBezTo>
                  <a:cubicBezTo>
                    <a:pt x="38022" y="1522373"/>
                    <a:pt x="51972" y="1546552"/>
                    <a:pt x="68712" y="1567942"/>
                  </a:cubicBezTo>
                  <a:cubicBezTo>
                    <a:pt x="85451" y="1588401"/>
                    <a:pt x="104051" y="1607931"/>
                    <a:pt x="124510" y="1623740"/>
                  </a:cubicBezTo>
                  <a:cubicBezTo>
                    <a:pt x="146830" y="1640480"/>
                    <a:pt x="171009" y="1654429"/>
                    <a:pt x="197049" y="1665589"/>
                  </a:cubicBezTo>
                  <a:cubicBezTo>
                    <a:pt x="201698" y="1667449"/>
                    <a:pt x="205418" y="1669309"/>
                    <a:pt x="210068" y="1670239"/>
                  </a:cubicBezTo>
                  <a:cubicBezTo>
                    <a:pt x="215648" y="1672099"/>
                    <a:pt x="218438" y="1674889"/>
                    <a:pt x="220298" y="1677679"/>
                  </a:cubicBezTo>
                  <a:cubicBezTo>
                    <a:pt x="222158" y="1681399"/>
                    <a:pt x="223088" y="1686049"/>
                    <a:pt x="222158" y="1690699"/>
                  </a:cubicBezTo>
                  <a:cubicBezTo>
                    <a:pt x="222158" y="1692559"/>
                    <a:pt x="221228" y="1693488"/>
                    <a:pt x="220298" y="1695349"/>
                  </a:cubicBezTo>
                  <a:cubicBezTo>
                    <a:pt x="219368" y="1697208"/>
                    <a:pt x="218438" y="1699998"/>
                    <a:pt x="216578" y="1701858"/>
                  </a:cubicBezTo>
                  <a:cubicBezTo>
                    <a:pt x="210998" y="1707438"/>
                    <a:pt x="206348" y="1713018"/>
                    <a:pt x="202628" y="1718598"/>
                  </a:cubicBezTo>
                  <a:cubicBezTo>
                    <a:pt x="188679" y="1737197"/>
                    <a:pt x="175659" y="1759517"/>
                    <a:pt x="165429" y="1782766"/>
                  </a:cubicBezTo>
                  <a:cubicBezTo>
                    <a:pt x="152410" y="1814385"/>
                    <a:pt x="143110" y="1849725"/>
                    <a:pt x="137530" y="1887854"/>
                  </a:cubicBezTo>
                  <a:cubicBezTo>
                    <a:pt x="131950" y="1933423"/>
                    <a:pt x="131950" y="1980851"/>
                    <a:pt x="138460" y="2029210"/>
                  </a:cubicBezTo>
                  <a:cubicBezTo>
                    <a:pt x="144970" y="2077569"/>
                    <a:pt x="157060" y="2123138"/>
                    <a:pt x="174729" y="2164987"/>
                  </a:cubicBezTo>
                  <a:cubicBezTo>
                    <a:pt x="188679" y="2196606"/>
                    <a:pt x="203558" y="2223576"/>
                    <a:pt x="221228" y="2246825"/>
                  </a:cubicBezTo>
                  <a:cubicBezTo>
                    <a:pt x="237967" y="2268215"/>
                    <a:pt x="258427" y="2288674"/>
                    <a:pt x="281676" y="2307273"/>
                  </a:cubicBezTo>
                  <a:cubicBezTo>
                    <a:pt x="312366" y="2330523"/>
                    <a:pt x="347705" y="2350982"/>
                    <a:pt x="386764" y="2367722"/>
                  </a:cubicBezTo>
                  <a:cubicBezTo>
                    <a:pt x="440703" y="2390041"/>
                    <a:pt x="499291" y="2405851"/>
                    <a:pt x="561600" y="2414221"/>
                  </a:cubicBezTo>
                  <a:cubicBezTo>
                    <a:pt x="593219" y="2417941"/>
                    <a:pt x="623908" y="2419801"/>
                    <a:pt x="654597" y="2419801"/>
                  </a:cubicBezTo>
                  <a:cubicBezTo>
                    <a:pt x="682497" y="2419801"/>
                    <a:pt x="710396" y="2417941"/>
                    <a:pt x="737365" y="2415151"/>
                  </a:cubicBezTo>
                  <a:cubicBezTo>
                    <a:pt x="782004" y="2408641"/>
                    <a:pt x="821993" y="2398411"/>
                    <a:pt x="858262" y="2383532"/>
                  </a:cubicBezTo>
                  <a:cubicBezTo>
                    <a:pt x="890812" y="2369582"/>
                    <a:pt x="919641" y="2352842"/>
                    <a:pt x="944750" y="2333313"/>
                  </a:cubicBezTo>
                  <a:cubicBezTo>
                    <a:pt x="968930" y="2313783"/>
                    <a:pt x="990319" y="2292394"/>
                    <a:pt x="1009848" y="2267285"/>
                  </a:cubicBezTo>
                  <a:cubicBezTo>
                    <a:pt x="1013569" y="2262635"/>
                    <a:pt x="1020079" y="2260775"/>
                    <a:pt x="1024728" y="2260775"/>
                  </a:cubicBezTo>
                  <a:cubicBezTo>
                    <a:pt x="1030308" y="2260775"/>
                    <a:pt x="1035888" y="2262635"/>
                    <a:pt x="1039608" y="2267285"/>
                  </a:cubicBezTo>
                  <a:cubicBezTo>
                    <a:pt x="1043328" y="2271004"/>
                    <a:pt x="1046118" y="2276584"/>
                    <a:pt x="1046118" y="2282164"/>
                  </a:cubicBezTo>
                  <a:cubicBezTo>
                    <a:pt x="1046118" y="2285884"/>
                    <a:pt x="1045187" y="2289604"/>
                    <a:pt x="1043328" y="2292394"/>
                  </a:cubicBezTo>
                  <a:cubicBezTo>
                    <a:pt x="1044258" y="2295184"/>
                    <a:pt x="1045187" y="2297974"/>
                    <a:pt x="1046118" y="2299834"/>
                  </a:cubicBezTo>
                  <a:cubicBezTo>
                    <a:pt x="1060068" y="2330523"/>
                    <a:pt x="1077737" y="2361212"/>
                    <a:pt x="1101916" y="2392831"/>
                  </a:cubicBezTo>
                  <a:cubicBezTo>
                    <a:pt x="1113076" y="2406781"/>
                    <a:pt x="1123306" y="2418871"/>
                    <a:pt x="1133535" y="2429101"/>
                  </a:cubicBezTo>
                  <a:cubicBezTo>
                    <a:pt x="1142835" y="2438400"/>
                    <a:pt x="1153065" y="2447700"/>
                    <a:pt x="1164225" y="2456070"/>
                  </a:cubicBezTo>
                  <a:cubicBezTo>
                    <a:pt x="1191194" y="2476529"/>
                    <a:pt x="1222813" y="2495129"/>
                    <a:pt x="1257223" y="2510009"/>
                  </a:cubicBezTo>
                  <a:cubicBezTo>
                    <a:pt x="1301862" y="2528608"/>
                    <a:pt x="1351150" y="2541628"/>
                    <a:pt x="1404159" y="2549068"/>
                  </a:cubicBezTo>
                  <a:cubicBezTo>
                    <a:pt x="1433918" y="2552787"/>
                    <a:pt x="1465537" y="2554647"/>
                    <a:pt x="1496226" y="2554647"/>
                  </a:cubicBezTo>
                  <a:cubicBezTo>
                    <a:pt x="1528776" y="2554647"/>
                    <a:pt x="1561325" y="2552787"/>
                    <a:pt x="1593874" y="2548137"/>
                  </a:cubicBezTo>
                  <a:cubicBezTo>
                    <a:pt x="1656183" y="2539768"/>
                    <a:pt x="1714771" y="2523958"/>
                    <a:pt x="1768710" y="2500709"/>
                  </a:cubicBezTo>
                  <a:cubicBezTo>
                    <a:pt x="1812419" y="2482109"/>
                    <a:pt x="1851478" y="2459790"/>
                    <a:pt x="1885887" y="2433750"/>
                  </a:cubicBezTo>
                  <a:cubicBezTo>
                    <a:pt x="1913786" y="2411431"/>
                    <a:pt x="1938896" y="2387252"/>
                    <a:pt x="1959355" y="2361212"/>
                  </a:cubicBezTo>
                  <a:cubicBezTo>
                    <a:pt x="1977955" y="2337033"/>
                    <a:pt x="1992834" y="2310993"/>
                    <a:pt x="2003994" y="2284024"/>
                  </a:cubicBezTo>
                  <a:cubicBezTo>
                    <a:pt x="2008644" y="2273794"/>
                    <a:pt x="2012364" y="2262635"/>
                    <a:pt x="2016084" y="2251475"/>
                  </a:cubicBezTo>
                  <a:cubicBezTo>
                    <a:pt x="2017014" y="2247755"/>
                    <a:pt x="2018874" y="2244965"/>
                    <a:pt x="2021663" y="2243105"/>
                  </a:cubicBezTo>
                  <a:cubicBezTo>
                    <a:pt x="2023524" y="2234735"/>
                    <a:pt x="2030963" y="2228225"/>
                    <a:pt x="2040263" y="2228225"/>
                  </a:cubicBezTo>
                  <a:cubicBezTo>
                    <a:pt x="2044913" y="2228225"/>
                    <a:pt x="2050493" y="2230085"/>
                    <a:pt x="2054213" y="2234735"/>
                  </a:cubicBezTo>
                  <a:cubicBezTo>
                    <a:pt x="2057933" y="2238455"/>
                    <a:pt x="2059793" y="2243105"/>
                    <a:pt x="2058863" y="2247755"/>
                  </a:cubicBezTo>
                  <a:cubicBezTo>
                    <a:pt x="2058863" y="2250545"/>
                    <a:pt x="2058863" y="2254265"/>
                    <a:pt x="2058863" y="2257055"/>
                  </a:cubicBezTo>
                  <a:cubicBezTo>
                    <a:pt x="2058863" y="2258915"/>
                    <a:pt x="2059793" y="2260775"/>
                    <a:pt x="2059793" y="2262635"/>
                  </a:cubicBezTo>
                  <a:lnTo>
                    <a:pt x="2059793" y="2264494"/>
                  </a:lnTo>
                  <a:cubicBezTo>
                    <a:pt x="2060723" y="2270074"/>
                    <a:pt x="2061653" y="2276584"/>
                    <a:pt x="2063512" y="2282164"/>
                  </a:cubicBezTo>
                  <a:cubicBezTo>
                    <a:pt x="2065373" y="2290534"/>
                    <a:pt x="2068162" y="2297974"/>
                    <a:pt x="2070953" y="2305414"/>
                  </a:cubicBezTo>
                  <a:cubicBezTo>
                    <a:pt x="2076532" y="2318433"/>
                    <a:pt x="2083972" y="2331453"/>
                    <a:pt x="2093272" y="2343543"/>
                  </a:cubicBezTo>
                  <a:cubicBezTo>
                    <a:pt x="2103502" y="2356562"/>
                    <a:pt x="2115592" y="2368652"/>
                    <a:pt x="2129541" y="2378882"/>
                  </a:cubicBezTo>
                  <a:cubicBezTo>
                    <a:pt x="2149071" y="2392831"/>
                    <a:pt x="2171390" y="2405851"/>
                    <a:pt x="2195569" y="2417011"/>
                  </a:cubicBezTo>
                  <a:cubicBezTo>
                    <a:pt x="2231839" y="2431890"/>
                    <a:pt x="2271828" y="2443050"/>
                    <a:pt x="2314606" y="2448630"/>
                  </a:cubicBezTo>
                  <a:cubicBezTo>
                    <a:pt x="2338786" y="2451420"/>
                    <a:pt x="2363896" y="2453280"/>
                    <a:pt x="2388075" y="2453280"/>
                  </a:cubicBezTo>
                  <a:cubicBezTo>
                    <a:pt x="2412254" y="2453280"/>
                    <a:pt x="2437363" y="2451420"/>
                    <a:pt x="2461543" y="2448630"/>
                  </a:cubicBezTo>
                  <a:cubicBezTo>
                    <a:pt x="2502462" y="2443050"/>
                    <a:pt x="2538731" y="2433750"/>
                    <a:pt x="2571280" y="2419801"/>
                  </a:cubicBezTo>
                  <a:cubicBezTo>
                    <a:pt x="2593599" y="2409571"/>
                    <a:pt x="2613129" y="2399341"/>
                    <a:pt x="2629869" y="2386322"/>
                  </a:cubicBezTo>
                  <a:cubicBezTo>
                    <a:pt x="2641958" y="2377022"/>
                    <a:pt x="2651258" y="2366792"/>
                    <a:pt x="2659628" y="2356562"/>
                  </a:cubicBezTo>
                  <a:cubicBezTo>
                    <a:pt x="2666138" y="2347263"/>
                    <a:pt x="2671718" y="2337963"/>
                    <a:pt x="2676368" y="2327733"/>
                  </a:cubicBezTo>
                  <a:cubicBezTo>
                    <a:pt x="2678228" y="2323083"/>
                    <a:pt x="2680088" y="2319363"/>
                    <a:pt x="2684738" y="2317503"/>
                  </a:cubicBezTo>
                  <a:cubicBezTo>
                    <a:pt x="2687528" y="2315643"/>
                    <a:pt x="2691247" y="2314713"/>
                    <a:pt x="2694037" y="2314713"/>
                  </a:cubicBezTo>
                  <a:cubicBezTo>
                    <a:pt x="2695897" y="2314713"/>
                    <a:pt x="2697757" y="2314713"/>
                    <a:pt x="2698687" y="2315643"/>
                  </a:cubicBezTo>
                  <a:cubicBezTo>
                    <a:pt x="2699617" y="2315643"/>
                    <a:pt x="2700547" y="2315643"/>
                    <a:pt x="2700547" y="2314713"/>
                  </a:cubicBezTo>
                  <a:lnTo>
                    <a:pt x="2701477" y="2314713"/>
                  </a:lnTo>
                  <a:cubicBezTo>
                    <a:pt x="2703337" y="2314713"/>
                    <a:pt x="2704267" y="2313783"/>
                    <a:pt x="2706127" y="2313783"/>
                  </a:cubicBezTo>
                  <a:cubicBezTo>
                    <a:pt x="2714497" y="2313783"/>
                    <a:pt x="2721006" y="2319363"/>
                    <a:pt x="2723796" y="2326803"/>
                  </a:cubicBezTo>
                  <a:cubicBezTo>
                    <a:pt x="2724727" y="2329593"/>
                    <a:pt x="2725656" y="2332383"/>
                    <a:pt x="2726587" y="2335173"/>
                  </a:cubicBezTo>
                  <a:lnTo>
                    <a:pt x="2727516" y="2337033"/>
                  </a:lnTo>
                  <a:cubicBezTo>
                    <a:pt x="2728446" y="2339823"/>
                    <a:pt x="2730306" y="2341683"/>
                    <a:pt x="2731237" y="2344473"/>
                  </a:cubicBezTo>
                  <a:lnTo>
                    <a:pt x="2732166" y="2347263"/>
                  </a:lnTo>
                  <a:lnTo>
                    <a:pt x="2734956" y="2352842"/>
                  </a:lnTo>
                  <a:cubicBezTo>
                    <a:pt x="2736816" y="2357492"/>
                    <a:pt x="2739606" y="2362142"/>
                    <a:pt x="2741466" y="2366792"/>
                  </a:cubicBezTo>
                  <a:cubicBezTo>
                    <a:pt x="2747046" y="2377952"/>
                    <a:pt x="2750766" y="2386322"/>
                    <a:pt x="2755416" y="2394691"/>
                  </a:cubicBezTo>
                  <a:cubicBezTo>
                    <a:pt x="2764716" y="2411431"/>
                    <a:pt x="2775875" y="2428170"/>
                    <a:pt x="2787035" y="2443050"/>
                  </a:cubicBezTo>
                  <a:cubicBezTo>
                    <a:pt x="2807494" y="2469089"/>
                    <a:pt x="2830744" y="2492339"/>
                    <a:pt x="2857713" y="2513729"/>
                  </a:cubicBezTo>
                  <a:cubicBezTo>
                    <a:pt x="2890262" y="2538838"/>
                    <a:pt x="2926532" y="2559297"/>
                    <a:pt x="2967450" y="2576967"/>
                  </a:cubicBezTo>
                  <a:cubicBezTo>
                    <a:pt x="3017669" y="2597426"/>
                    <a:pt x="3073468" y="2612306"/>
                    <a:pt x="3132986" y="2620676"/>
                  </a:cubicBezTo>
                  <a:cubicBezTo>
                    <a:pt x="3166466" y="2625326"/>
                    <a:pt x="3201805" y="2627186"/>
                    <a:pt x="3236214" y="2627186"/>
                  </a:cubicBezTo>
                  <a:cubicBezTo>
                    <a:pt x="3274343" y="2627186"/>
                    <a:pt x="3312472" y="2624396"/>
                    <a:pt x="3351531" y="2619746"/>
                  </a:cubicBezTo>
                  <a:cubicBezTo>
                    <a:pt x="3426859" y="2609516"/>
                    <a:pt x="3498468" y="2589986"/>
                    <a:pt x="3565426" y="2563017"/>
                  </a:cubicBezTo>
                  <a:cubicBezTo>
                    <a:pt x="3619365" y="2539768"/>
                    <a:pt x="3668653" y="2511868"/>
                    <a:pt x="3711432" y="2479319"/>
                  </a:cubicBezTo>
                  <a:cubicBezTo>
                    <a:pt x="3745841" y="2452350"/>
                    <a:pt x="3774670" y="2423521"/>
                    <a:pt x="3799780" y="2392831"/>
                  </a:cubicBezTo>
                  <a:cubicBezTo>
                    <a:pt x="3820240" y="2365862"/>
                    <a:pt x="3837909" y="2336103"/>
                    <a:pt x="3850929" y="2305414"/>
                  </a:cubicBezTo>
                  <a:cubicBezTo>
                    <a:pt x="3863018" y="2275654"/>
                    <a:pt x="3871388" y="2245895"/>
                    <a:pt x="3875108" y="2215206"/>
                  </a:cubicBezTo>
                  <a:cubicBezTo>
                    <a:pt x="3876038" y="2210556"/>
                    <a:pt x="3876038" y="2205906"/>
                    <a:pt x="3876968" y="2201256"/>
                  </a:cubicBezTo>
                  <a:cubicBezTo>
                    <a:pt x="3876968" y="2197536"/>
                    <a:pt x="3877898" y="2193816"/>
                    <a:pt x="3881618" y="2190096"/>
                  </a:cubicBezTo>
                  <a:cubicBezTo>
                    <a:pt x="3883478" y="2188236"/>
                    <a:pt x="3885338" y="2187306"/>
                    <a:pt x="3888128" y="2186376"/>
                  </a:cubicBezTo>
                  <a:cubicBezTo>
                    <a:pt x="3891848" y="2181727"/>
                    <a:pt x="3898358" y="2178937"/>
                    <a:pt x="3904867" y="2178937"/>
                  </a:cubicBezTo>
                  <a:cubicBezTo>
                    <a:pt x="3906727" y="2178937"/>
                    <a:pt x="3908587" y="2178937"/>
                    <a:pt x="3910447" y="2179867"/>
                  </a:cubicBezTo>
                  <a:cubicBezTo>
                    <a:pt x="3923467" y="2182657"/>
                    <a:pt x="3937416" y="2185446"/>
                    <a:pt x="3953226" y="2187306"/>
                  </a:cubicBezTo>
                  <a:cubicBezTo>
                    <a:pt x="3971826" y="2189167"/>
                    <a:pt x="3989495" y="2191026"/>
                    <a:pt x="4008095" y="2191026"/>
                  </a:cubicBezTo>
                  <a:cubicBezTo>
                    <a:pt x="4025764" y="2191026"/>
                    <a:pt x="4043434" y="2190096"/>
                    <a:pt x="4060174" y="2188236"/>
                  </a:cubicBezTo>
                  <a:cubicBezTo>
                    <a:pt x="4093653" y="2183587"/>
                    <a:pt x="4126202" y="2174287"/>
                    <a:pt x="4158751" y="2161267"/>
                  </a:cubicBezTo>
                  <a:cubicBezTo>
                    <a:pt x="4193160" y="2146388"/>
                    <a:pt x="4225709" y="2126858"/>
                    <a:pt x="4256399" y="2103609"/>
                  </a:cubicBezTo>
                  <a:cubicBezTo>
                    <a:pt x="4289878" y="2077569"/>
                    <a:pt x="4320567" y="2045950"/>
                    <a:pt x="4348467" y="2010611"/>
                  </a:cubicBezTo>
                  <a:cubicBezTo>
                    <a:pt x="4379156" y="1970622"/>
                    <a:pt x="4404265" y="1926913"/>
                    <a:pt x="4424725" y="1879484"/>
                  </a:cubicBezTo>
                  <a:lnTo>
                    <a:pt x="4424725" y="1878554"/>
                  </a:lnTo>
                  <a:cubicBezTo>
                    <a:pt x="4444254" y="1830195"/>
                    <a:pt x="4458204" y="1780906"/>
                    <a:pt x="4465644" y="1731618"/>
                  </a:cubicBezTo>
                  <a:cubicBezTo>
                    <a:pt x="4471224" y="1686979"/>
                    <a:pt x="4471224" y="1643270"/>
                    <a:pt x="4466574" y="1600491"/>
                  </a:cubicBezTo>
                  <a:cubicBezTo>
                    <a:pt x="4460994" y="1563292"/>
                    <a:pt x="4451694" y="1527953"/>
                    <a:pt x="4438674" y="1495403"/>
                  </a:cubicBezTo>
                  <a:cubicBezTo>
                    <a:pt x="4426585" y="1466574"/>
                    <a:pt x="4410775" y="1438675"/>
                    <a:pt x="4391246" y="1414495"/>
                  </a:cubicBezTo>
                  <a:cubicBezTo>
                    <a:pt x="4371716" y="1389386"/>
                    <a:pt x="4348467" y="1367067"/>
                    <a:pt x="4323357" y="1346607"/>
                  </a:cubicBezTo>
                  <a:cubicBezTo>
                    <a:pt x="4307548" y="1334517"/>
                    <a:pt x="4289878" y="1323358"/>
                    <a:pt x="4272208" y="1313128"/>
                  </a:cubicBezTo>
                  <a:cubicBezTo>
                    <a:pt x="4264769" y="1309408"/>
                    <a:pt x="4261049" y="1301038"/>
                    <a:pt x="4261979" y="1292668"/>
                  </a:cubicBezTo>
                  <a:cubicBezTo>
                    <a:pt x="4259189" y="1283369"/>
                    <a:pt x="4262909" y="1274069"/>
                    <a:pt x="4271279" y="1268489"/>
                  </a:cubicBezTo>
                  <a:cubicBezTo>
                    <a:pt x="4274999" y="1266629"/>
                    <a:pt x="4278718" y="1264769"/>
                    <a:pt x="4282438" y="1262909"/>
                  </a:cubicBezTo>
                  <a:lnTo>
                    <a:pt x="4286158" y="1261049"/>
                  </a:lnTo>
                  <a:cubicBezTo>
                    <a:pt x="4288948" y="1260119"/>
                    <a:pt x="4291738" y="1259189"/>
                    <a:pt x="4294528" y="1257329"/>
                  </a:cubicBezTo>
                  <a:cubicBezTo>
                    <a:pt x="4315917" y="1248029"/>
                    <a:pt x="4336377" y="1235940"/>
                    <a:pt x="4354976" y="1221990"/>
                  </a:cubicBezTo>
                  <a:cubicBezTo>
                    <a:pt x="4374506" y="1206180"/>
                    <a:pt x="4392176" y="1188511"/>
                    <a:pt x="4407985" y="1168981"/>
                  </a:cubicBezTo>
                  <a:cubicBezTo>
                    <a:pt x="4424725" y="1146662"/>
                    <a:pt x="4438674" y="1121552"/>
                    <a:pt x="4450764" y="1094583"/>
                  </a:cubicBezTo>
                  <a:cubicBezTo>
                    <a:pt x="4463784" y="1063894"/>
                    <a:pt x="4472153" y="1031345"/>
                    <a:pt x="4477734" y="996936"/>
                  </a:cubicBezTo>
                  <a:cubicBezTo>
                    <a:pt x="4482383" y="960666"/>
                    <a:pt x="4482383" y="923467"/>
                    <a:pt x="4477734" y="887198"/>
                  </a:cubicBezTo>
                  <a:cubicBezTo>
                    <a:pt x="4473084" y="853719"/>
                    <a:pt x="4464714" y="822100"/>
                    <a:pt x="4451694" y="792341"/>
                  </a:cubicBezTo>
                  <a:cubicBezTo>
                    <a:pt x="4439604" y="763511"/>
                    <a:pt x="4423795" y="736542"/>
                    <a:pt x="4405195" y="712362"/>
                  </a:cubicBezTo>
                  <a:cubicBezTo>
                    <a:pt x="4385666" y="687253"/>
                    <a:pt x="4362416" y="664934"/>
                    <a:pt x="4337307" y="644474"/>
                  </a:cubicBezTo>
                  <a:cubicBezTo>
                    <a:pt x="4308478" y="622155"/>
                    <a:pt x="4275928" y="603555"/>
                    <a:pt x="4240589" y="588676"/>
                  </a:cubicBezTo>
                  <a:cubicBezTo>
                    <a:pt x="4199670" y="571936"/>
                    <a:pt x="4156891" y="559846"/>
                    <a:pt x="4113182" y="554266"/>
                  </a:cubicBezTo>
                  <a:cubicBezTo>
                    <a:pt x="4091793" y="551477"/>
                    <a:pt x="4069473" y="550547"/>
                    <a:pt x="4047154" y="550547"/>
                  </a:cubicBezTo>
                  <a:cubicBezTo>
                    <a:pt x="4023905" y="550547"/>
                    <a:pt x="4000655" y="552406"/>
                    <a:pt x="3978336" y="555196"/>
                  </a:cubicBezTo>
                  <a:cubicBezTo>
                    <a:pt x="3952296" y="558916"/>
                    <a:pt x="3926257" y="564496"/>
                    <a:pt x="3901148" y="571936"/>
                  </a:cubicBezTo>
                  <a:cubicBezTo>
                    <a:pt x="3899288" y="571936"/>
                    <a:pt x="3898358" y="572866"/>
                    <a:pt x="3896498" y="572866"/>
                  </a:cubicBezTo>
                  <a:cubicBezTo>
                    <a:pt x="3889058" y="572866"/>
                    <a:pt x="3882548" y="568216"/>
                    <a:pt x="3880688" y="560776"/>
                  </a:cubicBezTo>
                  <a:cubicBezTo>
                    <a:pt x="3877898" y="557986"/>
                    <a:pt x="3875108" y="555196"/>
                    <a:pt x="3875108" y="551477"/>
                  </a:cubicBezTo>
                  <a:cubicBezTo>
                    <a:pt x="3870459" y="524507"/>
                    <a:pt x="3864878" y="497538"/>
                    <a:pt x="3857439" y="470568"/>
                  </a:cubicBezTo>
                  <a:cubicBezTo>
                    <a:pt x="3849999" y="445459"/>
                    <a:pt x="3842559" y="422210"/>
                    <a:pt x="3833259" y="399890"/>
                  </a:cubicBezTo>
                  <a:cubicBezTo>
                    <a:pt x="3815590" y="358971"/>
                    <a:pt x="3794200" y="321772"/>
                    <a:pt x="3770021" y="289223"/>
                  </a:cubicBezTo>
                  <a:cubicBezTo>
                    <a:pt x="3746771" y="260394"/>
                    <a:pt x="3720732" y="234354"/>
                    <a:pt x="3691903" y="211105"/>
                  </a:cubicBezTo>
                  <a:cubicBezTo>
                    <a:pt x="3659354" y="185995"/>
                    <a:pt x="3623084" y="165536"/>
                    <a:pt x="3584025" y="148796"/>
                  </a:cubicBezTo>
                  <a:cubicBezTo>
                    <a:pt x="3541246" y="131127"/>
                    <a:pt x="3495677" y="119037"/>
                    <a:pt x="3448249" y="111597"/>
                  </a:cubicBezTo>
                  <a:cubicBezTo>
                    <a:pt x="3423139" y="108807"/>
                    <a:pt x="3397100" y="106947"/>
                    <a:pt x="3371990" y="106947"/>
                  </a:cubicBezTo>
                  <a:cubicBezTo>
                    <a:pt x="3345021" y="106947"/>
                    <a:pt x="3317122" y="108807"/>
                    <a:pt x="3288293" y="112527"/>
                  </a:cubicBezTo>
                  <a:cubicBezTo>
                    <a:pt x="3227844" y="120897"/>
                    <a:pt x="3170185" y="136707"/>
                    <a:pt x="3116247" y="159026"/>
                  </a:cubicBezTo>
                  <a:cubicBezTo>
                    <a:pt x="3066028" y="180416"/>
                    <a:pt x="3018599" y="208315"/>
                    <a:pt x="2975820" y="240864"/>
                  </a:cubicBezTo>
                  <a:cubicBezTo>
                    <a:pt x="2945131" y="265044"/>
                    <a:pt x="2916302" y="292013"/>
                    <a:pt x="2891192" y="319912"/>
                  </a:cubicBezTo>
                  <a:cubicBezTo>
                    <a:pt x="2890262" y="321772"/>
                    <a:pt x="2889333" y="323632"/>
                    <a:pt x="2887473" y="324562"/>
                  </a:cubicBezTo>
                  <a:cubicBezTo>
                    <a:pt x="2884683" y="327352"/>
                    <a:pt x="2880033" y="329212"/>
                    <a:pt x="2875383" y="329212"/>
                  </a:cubicBezTo>
                  <a:cubicBezTo>
                    <a:pt x="2867943" y="329212"/>
                    <a:pt x="2860503" y="323632"/>
                    <a:pt x="2858643" y="317122"/>
                  </a:cubicBezTo>
                  <a:cubicBezTo>
                    <a:pt x="2850274" y="278063"/>
                    <a:pt x="2840043" y="243654"/>
                    <a:pt x="2827024" y="212965"/>
                  </a:cubicBezTo>
                  <a:cubicBezTo>
                    <a:pt x="2812144" y="178556"/>
                    <a:pt x="2795405" y="147866"/>
                    <a:pt x="2774945" y="121827"/>
                  </a:cubicBezTo>
                  <a:cubicBezTo>
                    <a:pt x="2758206" y="100437"/>
                    <a:pt x="2739606" y="81838"/>
                    <a:pt x="2718217" y="65098"/>
                  </a:cubicBezTo>
                  <a:cubicBezTo>
                    <a:pt x="2697757" y="49289"/>
                    <a:pt x="2674508" y="36269"/>
                    <a:pt x="2649398" y="25109"/>
                  </a:cubicBezTo>
                  <a:cubicBezTo>
                    <a:pt x="2621499" y="13950"/>
                    <a:pt x="2590810" y="5580"/>
                    <a:pt x="2559191" y="930"/>
                  </a:cubicBezTo>
                  <a:cubicBezTo>
                    <a:pt x="2548961" y="1860"/>
                    <a:pt x="2529431" y="0"/>
                    <a:pt x="2510832" y="0"/>
                  </a:cubicBezTo>
                  <a:lnTo>
                    <a:pt x="2510832" y="0"/>
                  </a:lnTo>
                  <a:close/>
                </a:path>
              </a:pathLst>
            </a:custGeom>
            <a:solidFill>
              <a:srgbClr val="6DB778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24">
              <a:extLst>
                <a:ext uri="{FF2B5EF4-FFF2-40B4-BE49-F238E27FC236}">
                  <a16:creationId xmlns:a16="http://schemas.microsoft.com/office/drawing/2014/main" id="{CABAEABF-1D0D-2440-4EAF-BE3105B785F4}"/>
                </a:ext>
              </a:extLst>
            </p:cNvPr>
            <p:cNvSpPr/>
            <p:nvPr/>
          </p:nvSpPr>
          <p:spPr>
            <a:xfrm>
              <a:off x="3665215" y="980369"/>
              <a:ext cx="4581821" cy="2709343"/>
            </a:xfrm>
            <a:custGeom>
              <a:avLst/>
              <a:gdLst>
                <a:gd name="connsiteX0" fmla="*/ 4463715 w 4581821"/>
                <a:gd name="connsiteY0" fmla="*/ 1276859 h 2709343"/>
                <a:gd name="connsiteX1" fmla="*/ 4507424 w 4581821"/>
                <a:gd name="connsiteY1" fmla="*/ 1227570 h 2709343"/>
                <a:gd name="connsiteX2" fmla="*/ 4539973 w 4581821"/>
                <a:gd name="connsiteY2" fmla="*/ 1173631 h 2709343"/>
                <a:gd name="connsiteX3" fmla="*/ 4577172 w 4581821"/>
                <a:gd name="connsiteY3" fmla="*/ 1049014 h 2709343"/>
                <a:gd name="connsiteX4" fmla="*/ 4581822 w 4581821"/>
                <a:gd name="connsiteY4" fmla="*/ 982056 h 2709343"/>
                <a:gd name="connsiteX5" fmla="*/ 4576242 w 4581821"/>
                <a:gd name="connsiteY5" fmla="*/ 915098 h 2709343"/>
                <a:gd name="connsiteX6" fmla="*/ 4465575 w 4581821"/>
                <a:gd name="connsiteY6" fmla="*/ 695623 h 2709343"/>
                <a:gd name="connsiteX7" fmla="*/ 4258190 w 4581821"/>
                <a:gd name="connsiteY7" fmla="*/ 574726 h 2709343"/>
                <a:gd name="connsiteX8" fmla="*/ 4105673 w 4581821"/>
                <a:gd name="connsiteY8" fmla="*/ 553336 h 2709343"/>
                <a:gd name="connsiteX9" fmla="*/ 4103814 w 4581821"/>
                <a:gd name="connsiteY9" fmla="*/ 553336 h 2709343"/>
                <a:gd name="connsiteX10" fmla="*/ 3966177 w 4581821"/>
                <a:gd name="connsiteY10" fmla="*/ 571936 h 2709343"/>
                <a:gd name="connsiteX11" fmla="*/ 3953158 w 4581821"/>
                <a:gd name="connsiteY11" fmla="*/ 478008 h 2709343"/>
                <a:gd name="connsiteX12" fmla="*/ 3920608 w 4581821"/>
                <a:gd name="connsiteY12" fmla="*/ 384081 h 2709343"/>
                <a:gd name="connsiteX13" fmla="*/ 3875039 w 4581821"/>
                <a:gd name="connsiteY13" fmla="*/ 307822 h 2709343"/>
                <a:gd name="connsiteX14" fmla="*/ 3814591 w 4581821"/>
                <a:gd name="connsiteY14" fmla="*/ 240864 h 2709343"/>
                <a:gd name="connsiteX15" fmla="*/ 3743913 w 4581821"/>
                <a:gd name="connsiteY15" fmla="*/ 187855 h 2709343"/>
                <a:gd name="connsiteX16" fmla="*/ 3664865 w 4581821"/>
                <a:gd name="connsiteY16" fmla="*/ 148796 h 2709343"/>
                <a:gd name="connsiteX17" fmla="*/ 3495609 w 4581821"/>
                <a:gd name="connsiteY17" fmla="*/ 110667 h 2709343"/>
                <a:gd name="connsiteX18" fmla="*/ 3440740 w 4581821"/>
                <a:gd name="connsiteY18" fmla="*/ 108807 h 2709343"/>
                <a:gd name="connsiteX19" fmla="*/ 3317053 w 4581821"/>
                <a:gd name="connsiteY19" fmla="*/ 119967 h 2709343"/>
                <a:gd name="connsiteX20" fmla="*/ 3142217 w 4581821"/>
                <a:gd name="connsiteY20" fmla="*/ 177626 h 2709343"/>
                <a:gd name="connsiteX21" fmla="*/ 2942272 w 4581821"/>
                <a:gd name="connsiteY21" fmla="*/ 321772 h 2709343"/>
                <a:gd name="connsiteX22" fmla="*/ 2889264 w 4581821"/>
                <a:gd name="connsiteY22" fmla="*/ 172976 h 2709343"/>
                <a:gd name="connsiteX23" fmla="*/ 2779526 w 4581821"/>
                <a:gd name="connsiteY23" fmla="*/ 57659 h 2709343"/>
                <a:gd name="connsiteX24" fmla="*/ 2643750 w 4581821"/>
                <a:gd name="connsiteY24" fmla="*/ 5580 h 2709343"/>
                <a:gd name="connsiteX25" fmla="*/ 2571211 w 4581821"/>
                <a:gd name="connsiteY25" fmla="*/ 0 h 2709343"/>
                <a:gd name="connsiteX26" fmla="*/ 2488444 w 4581821"/>
                <a:gd name="connsiteY26" fmla="*/ 6510 h 2709343"/>
                <a:gd name="connsiteX27" fmla="*/ 2412185 w 4581821"/>
                <a:gd name="connsiteY27" fmla="*/ 24179 h 2709343"/>
                <a:gd name="connsiteX28" fmla="*/ 2334067 w 4581821"/>
                <a:gd name="connsiteY28" fmla="*/ 53009 h 2709343"/>
                <a:gd name="connsiteX29" fmla="*/ 2190851 w 4581821"/>
                <a:gd name="connsiteY29" fmla="*/ 135777 h 2709343"/>
                <a:gd name="connsiteX30" fmla="*/ 2092273 w 4581821"/>
                <a:gd name="connsiteY30" fmla="*/ 224125 h 2709343"/>
                <a:gd name="connsiteX31" fmla="*/ 2032755 w 4581821"/>
                <a:gd name="connsiteY31" fmla="*/ 300383 h 2709343"/>
                <a:gd name="connsiteX32" fmla="*/ 2003925 w 4581821"/>
                <a:gd name="connsiteY32" fmla="*/ 253884 h 2709343"/>
                <a:gd name="connsiteX33" fmla="*/ 1966726 w 4581821"/>
                <a:gd name="connsiteY33" fmla="*/ 207385 h 2709343"/>
                <a:gd name="connsiteX34" fmla="*/ 1901628 w 4581821"/>
                <a:gd name="connsiteY34" fmla="*/ 148796 h 2709343"/>
                <a:gd name="connsiteX35" fmla="*/ 1748181 w 4581821"/>
                <a:gd name="connsiteY35" fmla="*/ 66958 h 2709343"/>
                <a:gd name="connsiteX36" fmla="*/ 1575206 w 4581821"/>
                <a:gd name="connsiteY36" fmla="*/ 30689 h 2709343"/>
                <a:gd name="connsiteX37" fmla="*/ 1520337 w 4581821"/>
                <a:gd name="connsiteY37" fmla="*/ 28829 h 2709343"/>
                <a:gd name="connsiteX38" fmla="*/ 1399440 w 4581821"/>
                <a:gd name="connsiteY38" fmla="*/ 39989 h 2709343"/>
                <a:gd name="connsiteX39" fmla="*/ 1108357 w 4581821"/>
                <a:gd name="connsiteY39" fmla="*/ 198085 h 2709343"/>
                <a:gd name="connsiteX40" fmla="*/ 1045119 w 4581821"/>
                <a:gd name="connsiteY40" fmla="*/ 297593 h 2709343"/>
                <a:gd name="connsiteX41" fmla="*/ 1017220 w 4581821"/>
                <a:gd name="connsiteY41" fmla="*/ 385011 h 2709343"/>
                <a:gd name="connsiteX42" fmla="*/ 946541 w 4581821"/>
                <a:gd name="connsiteY42" fmla="*/ 324562 h 2709343"/>
                <a:gd name="connsiteX43" fmla="*/ 887953 w 4581821"/>
                <a:gd name="connsiteY43" fmla="*/ 299453 h 2709343"/>
                <a:gd name="connsiteX44" fmla="*/ 825644 w 4581821"/>
                <a:gd name="connsiteY44" fmla="*/ 287363 h 2709343"/>
                <a:gd name="connsiteX45" fmla="*/ 789375 w 4581821"/>
                <a:gd name="connsiteY45" fmla="*/ 285503 h 2709343"/>
                <a:gd name="connsiteX46" fmla="*/ 699167 w 4581821"/>
                <a:gd name="connsiteY46" fmla="*/ 296663 h 2709343"/>
                <a:gd name="connsiteX47" fmla="*/ 578270 w 4581821"/>
                <a:gd name="connsiteY47" fmla="*/ 345022 h 2709343"/>
                <a:gd name="connsiteX48" fmla="*/ 420174 w 4581821"/>
                <a:gd name="connsiteY48" fmla="*/ 509628 h 2709343"/>
                <a:gd name="connsiteX49" fmla="*/ 386695 w 4581821"/>
                <a:gd name="connsiteY49" fmla="*/ 612855 h 2709343"/>
                <a:gd name="connsiteX50" fmla="*/ 381115 w 4581821"/>
                <a:gd name="connsiteY50" fmla="*/ 722592 h 2709343"/>
                <a:gd name="connsiteX51" fmla="*/ 435054 w 4581821"/>
                <a:gd name="connsiteY51" fmla="*/ 921607 h 2709343"/>
                <a:gd name="connsiteX52" fmla="*/ 389485 w 4581821"/>
                <a:gd name="connsiteY52" fmla="*/ 913238 h 2709343"/>
                <a:gd name="connsiteX53" fmla="*/ 360656 w 4581821"/>
                <a:gd name="connsiteY53" fmla="*/ 911378 h 2709343"/>
                <a:gd name="connsiteX54" fmla="*/ 301137 w 4581821"/>
                <a:gd name="connsiteY54" fmla="*/ 917887 h 2709343"/>
                <a:gd name="connsiteX55" fmla="*/ 263008 w 4581821"/>
                <a:gd name="connsiteY55" fmla="*/ 929047 h 2709343"/>
                <a:gd name="connsiteX56" fmla="*/ 221159 w 4581821"/>
                <a:gd name="connsiteY56" fmla="*/ 948577 h 2709343"/>
                <a:gd name="connsiteX57" fmla="*/ 150481 w 4581821"/>
                <a:gd name="connsiteY57" fmla="*/ 1000656 h 2709343"/>
                <a:gd name="connsiteX58" fmla="*/ 91892 w 4581821"/>
                <a:gd name="connsiteY58" fmla="*/ 1069474 h 2709343"/>
                <a:gd name="connsiteX59" fmla="*/ 49113 w 4581821"/>
                <a:gd name="connsiteY59" fmla="*/ 1144802 h 2709343"/>
                <a:gd name="connsiteX60" fmla="*/ 17494 w 4581821"/>
                <a:gd name="connsiteY60" fmla="*/ 1234080 h 2709343"/>
                <a:gd name="connsiteX61" fmla="*/ 1684 w 4581821"/>
                <a:gd name="connsiteY61" fmla="*/ 1328007 h 2709343"/>
                <a:gd name="connsiteX62" fmla="*/ 2614 w 4581821"/>
                <a:gd name="connsiteY62" fmla="*/ 1417285 h 2709343"/>
                <a:gd name="connsiteX63" fmla="*/ 21214 w 4581821"/>
                <a:gd name="connsiteY63" fmla="*/ 1507493 h 2709343"/>
                <a:gd name="connsiteX64" fmla="*/ 60273 w 4581821"/>
                <a:gd name="connsiteY64" fmla="*/ 1590261 h 2709343"/>
                <a:gd name="connsiteX65" fmla="*/ 118862 w 4581821"/>
                <a:gd name="connsiteY65" fmla="*/ 1660939 h 2709343"/>
                <a:gd name="connsiteX66" fmla="*/ 236039 w 4581821"/>
                <a:gd name="connsiteY66" fmla="*/ 1735338 h 2709343"/>
                <a:gd name="connsiteX67" fmla="*/ 213719 w 4581821"/>
                <a:gd name="connsiteY67" fmla="*/ 1766027 h 2709343"/>
                <a:gd name="connsiteX68" fmla="*/ 186750 w 4581821"/>
                <a:gd name="connsiteY68" fmla="*/ 1819035 h 2709343"/>
                <a:gd name="connsiteX69" fmla="*/ 156991 w 4581821"/>
                <a:gd name="connsiteY69" fmla="*/ 1939003 h 2709343"/>
                <a:gd name="connsiteX70" fmla="*/ 156991 w 4581821"/>
                <a:gd name="connsiteY70" fmla="*/ 2065479 h 2709343"/>
                <a:gd name="connsiteX71" fmla="*/ 183960 w 4581821"/>
                <a:gd name="connsiteY71" fmla="*/ 2189166 h 2709343"/>
                <a:gd name="connsiteX72" fmla="*/ 235109 w 4581821"/>
                <a:gd name="connsiteY72" fmla="*/ 2295184 h 2709343"/>
                <a:gd name="connsiteX73" fmla="*/ 312297 w 4581821"/>
                <a:gd name="connsiteY73" fmla="*/ 2377022 h 2709343"/>
                <a:gd name="connsiteX74" fmla="*/ 535492 w 4581821"/>
                <a:gd name="connsiteY74" fmla="*/ 2481179 h 2709343"/>
                <a:gd name="connsiteX75" fmla="*/ 662898 w 4581821"/>
                <a:gd name="connsiteY75" fmla="*/ 2500709 h 2709343"/>
                <a:gd name="connsiteX76" fmla="*/ 785655 w 4581821"/>
                <a:gd name="connsiteY76" fmla="*/ 2498849 h 2709343"/>
                <a:gd name="connsiteX77" fmla="*/ 900972 w 4581821"/>
                <a:gd name="connsiteY77" fmla="*/ 2473740 h 2709343"/>
                <a:gd name="connsiteX78" fmla="*/ 960491 w 4581821"/>
                <a:gd name="connsiteY78" fmla="*/ 2448630 h 2709343"/>
                <a:gd name="connsiteX79" fmla="*/ 1020009 w 4581821"/>
                <a:gd name="connsiteY79" fmla="*/ 2410501 h 2709343"/>
                <a:gd name="connsiteX80" fmla="*/ 1058139 w 4581821"/>
                <a:gd name="connsiteY80" fmla="*/ 2377022 h 2709343"/>
                <a:gd name="connsiteX81" fmla="*/ 1068368 w 4581821"/>
                <a:gd name="connsiteY81" fmla="*/ 2366792 h 2709343"/>
                <a:gd name="connsiteX82" fmla="*/ 1088828 w 4581821"/>
                <a:gd name="connsiteY82" fmla="*/ 2406781 h 2709343"/>
                <a:gd name="connsiteX83" fmla="*/ 1137187 w 4581821"/>
                <a:gd name="connsiteY83" fmla="*/ 2472810 h 2709343"/>
                <a:gd name="connsiteX84" fmla="*/ 1206005 w 4581821"/>
                <a:gd name="connsiteY84" fmla="*/ 2533258 h 2709343"/>
                <a:gd name="connsiteX85" fmla="*/ 1379911 w 4581821"/>
                <a:gd name="connsiteY85" fmla="*/ 2608586 h 2709343"/>
                <a:gd name="connsiteX86" fmla="*/ 1581716 w 4581821"/>
                <a:gd name="connsiteY86" fmla="*/ 2627186 h 2709343"/>
                <a:gd name="connsiteX87" fmla="*/ 1783521 w 4581821"/>
                <a:gd name="connsiteY87" fmla="*/ 2589987 h 2709343"/>
                <a:gd name="connsiteX88" fmla="*/ 2078323 w 4581821"/>
                <a:gd name="connsiteY88" fmla="*/ 2355632 h 2709343"/>
                <a:gd name="connsiteX89" fmla="*/ 2078323 w 4581821"/>
                <a:gd name="connsiteY89" fmla="*/ 2355632 h 2709343"/>
                <a:gd name="connsiteX90" fmla="*/ 2088553 w 4581821"/>
                <a:gd name="connsiteY90" fmla="*/ 2384462 h 2709343"/>
                <a:gd name="connsiteX91" fmla="*/ 2109013 w 4581821"/>
                <a:gd name="connsiteY91" fmla="*/ 2417941 h 2709343"/>
                <a:gd name="connsiteX92" fmla="*/ 2139702 w 4581821"/>
                <a:gd name="connsiteY92" fmla="*/ 2451420 h 2709343"/>
                <a:gd name="connsiteX93" fmla="*/ 2311748 w 4581821"/>
                <a:gd name="connsiteY93" fmla="*/ 2527678 h 2709343"/>
                <a:gd name="connsiteX94" fmla="*/ 2518203 w 4581821"/>
                <a:gd name="connsiteY94" fmla="*/ 2531398 h 2709343"/>
                <a:gd name="connsiteX95" fmla="*/ 2610270 w 4581821"/>
                <a:gd name="connsiteY95" fmla="*/ 2509079 h 2709343"/>
                <a:gd name="connsiteX96" fmla="*/ 2690249 w 4581821"/>
                <a:gd name="connsiteY96" fmla="*/ 2469090 h 2709343"/>
                <a:gd name="connsiteX97" fmla="*/ 2734888 w 4581821"/>
                <a:gd name="connsiteY97" fmla="*/ 2430031 h 2709343"/>
                <a:gd name="connsiteX98" fmla="*/ 2752557 w 4581821"/>
                <a:gd name="connsiteY98" fmla="*/ 2406781 h 2709343"/>
                <a:gd name="connsiteX99" fmla="*/ 2759997 w 4581821"/>
                <a:gd name="connsiteY99" fmla="*/ 2428170 h 2709343"/>
                <a:gd name="connsiteX100" fmla="*/ 2779526 w 4581821"/>
                <a:gd name="connsiteY100" fmla="*/ 2470949 h 2709343"/>
                <a:gd name="connsiteX101" fmla="*/ 2831605 w 4581821"/>
                <a:gd name="connsiteY101" fmla="*/ 2542558 h 2709343"/>
                <a:gd name="connsiteX102" fmla="*/ 2897634 w 4581821"/>
                <a:gd name="connsiteY102" fmla="*/ 2601146 h 2709343"/>
                <a:gd name="connsiteX103" fmla="*/ 2972032 w 4581821"/>
                <a:gd name="connsiteY103" fmla="*/ 2644855 h 2709343"/>
                <a:gd name="connsiteX104" fmla="*/ 3147797 w 4581821"/>
                <a:gd name="connsiteY104" fmla="*/ 2698794 h 2709343"/>
                <a:gd name="connsiteX105" fmla="*/ 3341233 w 4581821"/>
                <a:gd name="connsiteY105" fmla="*/ 2707164 h 2709343"/>
                <a:gd name="connsiteX106" fmla="*/ 3710433 w 4581821"/>
                <a:gd name="connsiteY106" fmla="*/ 2599286 h 2709343"/>
                <a:gd name="connsiteX107" fmla="*/ 3851790 w 4581821"/>
                <a:gd name="connsiteY107" fmla="*/ 2488619 h 2709343"/>
                <a:gd name="connsiteX108" fmla="*/ 3942927 w 4581821"/>
                <a:gd name="connsiteY108" fmla="*/ 2341683 h 2709343"/>
                <a:gd name="connsiteX109" fmla="*/ 3962457 w 4581821"/>
                <a:gd name="connsiteY109" fmla="*/ 2260775 h 2709343"/>
                <a:gd name="connsiteX110" fmla="*/ 4007096 w 4581821"/>
                <a:gd name="connsiteY110" fmla="*/ 2270074 h 2709343"/>
                <a:gd name="connsiteX111" fmla="*/ 4062895 w 4581821"/>
                <a:gd name="connsiteY111" fmla="*/ 2274724 h 2709343"/>
                <a:gd name="connsiteX112" fmla="*/ 4165192 w 4581821"/>
                <a:gd name="connsiteY112" fmla="*/ 2264495 h 2709343"/>
                <a:gd name="connsiteX113" fmla="*/ 4260050 w 4581821"/>
                <a:gd name="connsiteY113" fmla="*/ 2230085 h 2709343"/>
                <a:gd name="connsiteX114" fmla="*/ 4344678 w 4581821"/>
                <a:gd name="connsiteY114" fmla="*/ 2176147 h 2709343"/>
                <a:gd name="connsiteX115" fmla="*/ 4476735 w 4581821"/>
                <a:gd name="connsiteY115" fmla="*/ 2025490 h 2709343"/>
                <a:gd name="connsiteX116" fmla="*/ 4553923 w 4581821"/>
                <a:gd name="connsiteY116" fmla="*/ 1837635 h 2709343"/>
                <a:gd name="connsiteX117" fmla="*/ 4566012 w 4581821"/>
                <a:gd name="connsiteY117" fmla="*/ 1639550 h 2709343"/>
                <a:gd name="connsiteX118" fmla="*/ 4543693 w 4581821"/>
                <a:gd name="connsiteY118" fmla="*/ 1542832 h 2709343"/>
                <a:gd name="connsiteX119" fmla="*/ 4499984 w 4581821"/>
                <a:gd name="connsiteY119" fmla="*/ 1454484 h 2709343"/>
                <a:gd name="connsiteX120" fmla="*/ 4375367 w 4581821"/>
                <a:gd name="connsiteY120" fmla="*/ 1331727 h 2709343"/>
                <a:gd name="connsiteX121" fmla="*/ 4408846 w 4581821"/>
                <a:gd name="connsiteY121" fmla="*/ 1315918 h 2709343"/>
                <a:gd name="connsiteX122" fmla="*/ 4463715 w 4581821"/>
                <a:gd name="connsiteY122" fmla="*/ 1276859 h 2709343"/>
                <a:gd name="connsiteX123" fmla="*/ 4448835 w 4581821"/>
                <a:gd name="connsiteY123" fmla="*/ 1451694 h 2709343"/>
                <a:gd name="connsiteX124" fmla="*/ 4496264 w 4581821"/>
                <a:gd name="connsiteY124" fmla="*/ 1532602 h 2709343"/>
                <a:gd name="connsiteX125" fmla="*/ 4524163 w 4581821"/>
                <a:gd name="connsiteY125" fmla="*/ 1637690 h 2709343"/>
                <a:gd name="connsiteX126" fmla="*/ 4523234 w 4581821"/>
                <a:gd name="connsiteY126" fmla="*/ 1768817 h 2709343"/>
                <a:gd name="connsiteX127" fmla="*/ 4482314 w 4581821"/>
                <a:gd name="connsiteY127" fmla="*/ 1915753 h 2709343"/>
                <a:gd name="connsiteX128" fmla="*/ 4482314 w 4581821"/>
                <a:gd name="connsiteY128" fmla="*/ 1916683 h 2709343"/>
                <a:gd name="connsiteX129" fmla="*/ 4406057 w 4581821"/>
                <a:gd name="connsiteY129" fmla="*/ 2047810 h 2709343"/>
                <a:gd name="connsiteX130" fmla="*/ 4313989 w 4581821"/>
                <a:gd name="connsiteY130" fmla="*/ 2140808 h 2709343"/>
                <a:gd name="connsiteX131" fmla="*/ 4216341 w 4581821"/>
                <a:gd name="connsiteY131" fmla="*/ 2198466 h 2709343"/>
                <a:gd name="connsiteX132" fmla="*/ 4117764 w 4581821"/>
                <a:gd name="connsiteY132" fmla="*/ 2225436 h 2709343"/>
                <a:gd name="connsiteX133" fmla="*/ 4065685 w 4581821"/>
                <a:gd name="connsiteY133" fmla="*/ 2228225 h 2709343"/>
                <a:gd name="connsiteX134" fmla="*/ 4010816 w 4581821"/>
                <a:gd name="connsiteY134" fmla="*/ 2224506 h 2709343"/>
                <a:gd name="connsiteX135" fmla="*/ 3968037 w 4581821"/>
                <a:gd name="connsiteY135" fmla="*/ 2217066 h 2709343"/>
                <a:gd name="connsiteX136" fmla="*/ 3962457 w 4581821"/>
                <a:gd name="connsiteY136" fmla="*/ 2216136 h 2709343"/>
                <a:gd name="connsiteX137" fmla="*/ 3945718 w 4581821"/>
                <a:gd name="connsiteY137" fmla="*/ 2223575 h 2709343"/>
                <a:gd name="connsiteX138" fmla="*/ 3945718 w 4581821"/>
                <a:gd name="connsiteY138" fmla="*/ 2223575 h 2709343"/>
                <a:gd name="connsiteX139" fmla="*/ 3945718 w 4581821"/>
                <a:gd name="connsiteY139" fmla="*/ 2223575 h 2709343"/>
                <a:gd name="connsiteX140" fmla="*/ 3945718 w 4581821"/>
                <a:gd name="connsiteY140" fmla="*/ 2223575 h 2709343"/>
                <a:gd name="connsiteX141" fmla="*/ 3945718 w 4581821"/>
                <a:gd name="connsiteY141" fmla="*/ 2223575 h 2709343"/>
                <a:gd name="connsiteX142" fmla="*/ 3945718 w 4581821"/>
                <a:gd name="connsiteY142" fmla="*/ 2223575 h 2709343"/>
                <a:gd name="connsiteX143" fmla="*/ 3945718 w 4581821"/>
                <a:gd name="connsiteY143" fmla="*/ 2223575 h 2709343"/>
                <a:gd name="connsiteX144" fmla="*/ 3939208 w 4581821"/>
                <a:gd name="connsiteY144" fmla="*/ 2227296 h 2709343"/>
                <a:gd name="connsiteX145" fmla="*/ 3934558 w 4581821"/>
                <a:gd name="connsiteY145" fmla="*/ 2238455 h 2709343"/>
                <a:gd name="connsiteX146" fmla="*/ 3932698 w 4581821"/>
                <a:gd name="connsiteY146" fmla="*/ 2252405 h 2709343"/>
                <a:gd name="connsiteX147" fmla="*/ 3908519 w 4581821"/>
                <a:gd name="connsiteY147" fmla="*/ 2342613 h 2709343"/>
                <a:gd name="connsiteX148" fmla="*/ 3857370 w 4581821"/>
                <a:gd name="connsiteY148" fmla="*/ 2430031 h 2709343"/>
                <a:gd name="connsiteX149" fmla="*/ 3769022 w 4581821"/>
                <a:gd name="connsiteY149" fmla="*/ 2516518 h 2709343"/>
                <a:gd name="connsiteX150" fmla="*/ 3623016 w 4581821"/>
                <a:gd name="connsiteY150" fmla="*/ 2600216 h 2709343"/>
                <a:gd name="connsiteX151" fmla="*/ 3409121 w 4581821"/>
                <a:gd name="connsiteY151" fmla="*/ 2657875 h 2709343"/>
                <a:gd name="connsiteX152" fmla="*/ 3293804 w 4581821"/>
                <a:gd name="connsiteY152" fmla="*/ 2665315 h 2709343"/>
                <a:gd name="connsiteX153" fmla="*/ 3190576 w 4581821"/>
                <a:gd name="connsiteY153" fmla="*/ 2658805 h 2709343"/>
                <a:gd name="connsiteX154" fmla="*/ 3025041 w 4581821"/>
                <a:gd name="connsiteY154" fmla="*/ 2615096 h 2709343"/>
                <a:gd name="connsiteX155" fmla="*/ 2915303 w 4581821"/>
                <a:gd name="connsiteY155" fmla="*/ 2551858 h 2709343"/>
                <a:gd name="connsiteX156" fmla="*/ 2844625 w 4581821"/>
                <a:gd name="connsiteY156" fmla="*/ 2481179 h 2709343"/>
                <a:gd name="connsiteX157" fmla="*/ 2813005 w 4581821"/>
                <a:gd name="connsiteY157" fmla="*/ 2432820 h 2709343"/>
                <a:gd name="connsiteX158" fmla="*/ 2799056 w 4581821"/>
                <a:gd name="connsiteY158" fmla="*/ 2404921 h 2709343"/>
                <a:gd name="connsiteX159" fmla="*/ 2792546 w 4581821"/>
                <a:gd name="connsiteY159" fmla="*/ 2390971 h 2709343"/>
                <a:gd name="connsiteX160" fmla="*/ 2789756 w 4581821"/>
                <a:gd name="connsiteY160" fmla="*/ 2385392 h 2709343"/>
                <a:gd name="connsiteX161" fmla="*/ 2788826 w 4581821"/>
                <a:gd name="connsiteY161" fmla="*/ 2382602 h 2709343"/>
                <a:gd name="connsiteX162" fmla="*/ 2785106 w 4581821"/>
                <a:gd name="connsiteY162" fmla="*/ 2375162 h 2709343"/>
                <a:gd name="connsiteX163" fmla="*/ 2784176 w 4581821"/>
                <a:gd name="connsiteY163" fmla="*/ 2373302 h 2709343"/>
                <a:gd name="connsiteX164" fmla="*/ 2781386 w 4581821"/>
                <a:gd name="connsiteY164" fmla="*/ 2364932 h 2709343"/>
                <a:gd name="connsiteX165" fmla="*/ 2763717 w 4581821"/>
                <a:gd name="connsiteY165" fmla="*/ 2351912 h 2709343"/>
                <a:gd name="connsiteX166" fmla="*/ 2759067 w 4581821"/>
                <a:gd name="connsiteY166" fmla="*/ 2352843 h 2709343"/>
                <a:gd name="connsiteX167" fmla="*/ 2758137 w 4581821"/>
                <a:gd name="connsiteY167" fmla="*/ 2352843 h 2709343"/>
                <a:gd name="connsiteX168" fmla="*/ 2756277 w 4581821"/>
                <a:gd name="connsiteY168" fmla="*/ 2352843 h 2709343"/>
                <a:gd name="connsiteX169" fmla="*/ 2756277 w 4581821"/>
                <a:gd name="connsiteY169" fmla="*/ 2352843 h 2709343"/>
                <a:gd name="connsiteX170" fmla="*/ 2756277 w 4581821"/>
                <a:gd name="connsiteY170" fmla="*/ 2352843 h 2709343"/>
                <a:gd name="connsiteX171" fmla="*/ 2756277 w 4581821"/>
                <a:gd name="connsiteY171" fmla="*/ 2352843 h 2709343"/>
                <a:gd name="connsiteX172" fmla="*/ 2751627 w 4581821"/>
                <a:gd name="connsiteY172" fmla="*/ 2351912 h 2709343"/>
                <a:gd name="connsiteX173" fmla="*/ 2742327 w 4581821"/>
                <a:gd name="connsiteY173" fmla="*/ 2354702 h 2709343"/>
                <a:gd name="connsiteX174" fmla="*/ 2733957 w 4581821"/>
                <a:gd name="connsiteY174" fmla="*/ 2364932 h 2709343"/>
                <a:gd name="connsiteX175" fmla="*/ 2717218 w 4581821"/>
                <a:gd name="connsiteY175" fmla="*/ 2393761 h 2709343"/>
                <a:gd name="connsiteX176" fmla="*/ 2687458 w 4581821"/>
                <a:gd name="connsiteY176" fmla="*/ 2423521 h 2709343"/>
                <a:gd name="connsiteX177" fmla="*/ 2628870 w 4581821"/>
                <a:gd name="connsiteY177" fmla="*/ 2457000 h 2709343"/>
                <a:gd name="connsiteX178" fmla="*/ 2519133 w 4581821"/>
                <a:gd name="connsiteY178" fmla="*/ 2485829 h 2709343"/>
                <a:gd name="connsiteX179" fmla="*/ 2445664 w 4581821"/>
                <a:gd name="connsiteY179" fmla="*/ 2490479 h 2709343"/>
                <a:gd name="connsiteX180" fmla="*/ 2372196 w 4581821"/>
                <a:gd name="connsiteY180" fmla="*/ 2485829 h 2709343"/>
                <a:gd name="connsiteX181" fmla="*/ 2253160 w 4581821"/>
                <a:gd name="connsiteY181" fmla="*/ 2454210 h 2709343"/>
                <a:gd name="connsiteX182" fmla="*/ 2187131 w 4581821"/>
                <a:gd name="connsiteY182" fmla="*/ 2416081 h 2709343"/>
                <a:gd name="connsiteX183" fmla="*/ 2150862 w 4581821"/>
                <a:gd name="connsiteY183" fmla="*/ 2380742 h 2709343"/>
                <a:gd name="connsiteX184" fmla="*/ 2128542 w 4581821"/>
                <a:gd name="connsiteY184" fmla="*/ 2342613 h 2709343"/>
                <a:gd name="connsiteX185" fmla="*/ 2121103 w 4581821"/>
                <a:gd name="connsiteY185" fmla="*/ 2319363 h 2709343"/>
                <a:gd name="connsiteX186" fmla="*/ 2117383 w 4581821"/>
                <a:gd name="connsiteY186" fmla="*/ 2301694 h 2709343"/>
                <a:gd name="connsiteX187" fmla="*/ 2117383 w 4581821"/>
                <a:gd name="connsiteY187" fmla="*/ 2299834 h 2709343"/>
                <a:gd name="connsiteX188" fmla="*/ 2116453 w 4581821"/>
                <a:gd name="connsiteY188" fmla="*/ 2294254 h 2709343"/>
                <a:gd name="connsiteX189" fmla="*/ 2116453 w 4581821"/>
                <a:gd name="connsiteY189" fmla="*/ 2284954 h 2709343"/>
                <a:gd name="connsiteX190" fmla="*/ 2111803 w 4581821"/>
                <a:gd name="connsiteY190" fmla="*/ 2271934 h 2709343"/>
                <a:gd name="connsiteX191" fmla="*/ 2097853 w 4581821"/>
                <a:gd name="connsiteY191" fmla="*/ 2265424 h 2709343"/>
                <a:gd name="connsiteX192" fmla="*/ 2080183 w 4581821"/>
                <a:gd name="connsiteY192" fmla="*/ 2279374 h 2709343"/>
                <a:gd name="connsiteX193" fmla="*/ 2080183 w 4581821"/>
                <a:gd name="connsiteY193" fmla="*/ 2279374 h 2709343"/>
                <a:gd name="connsiteX194" fmla="*/ 2080183 w 4581821"/>
                <a:gd name="connsiteY194" fmla="*/ 2279374 h 2709343"/>
                <a:gd name="connsiteX195" fmla="*/ 2080183 w 4581821"/>
                <a:gd name="connsiteY195" fmla="*/ 2279374 h 2709343"/>
                <a:gd name="connsiteX196" fmla="*/ 2080183 w 4581821"/>
                <a:gd name="connsiteY196" fmla="*/ 2279374 h 2709343"/>
                <a:gd name="connsiteX197" fmla="*/ 2080183 w 4581821"/>
                <a:gd name="connsiteY197" fmla="*/ 2279374 h 2709343"/>
                <a:gd name="connsiteX198" fmla="*/ 2074604 w 4581821"/>
                <a:gd name="connsiteY198" fmla="*/ 2287744 h 2709343"/>
                <a:gd name="connsiteX199" fmla="*/ 2062514 w 4581821"/>
                <a:gd name="connsiteY199" fmla="*/ 2320293 h 2709343"/>
                <a:gd name="connsiteX200" fmla="*/ 2017875 w 4581821"/>
                <a:gd name="connsiteY200" fmla="*/ 2397481 h 2709343"/>
                <a:gd name="connsiteX201" fmla="*/ 1944407 w 4581821"/>
                <a:gd name="connsiteY201" fmla="*/ 2470019 h 2709343"/>
                <a:gd name="connsiteX202" fmla="*/ 1827229 w 4581821"/>
                <a:gd name="connsiteY202" fmla="*/ 2536978 h 2709343"/>
                <a:gd name="connsiteX203" fmla="*/ 1652394 w 4581821"/>
                <a:gd name="connsiteY203" fmla="*/ 2584407 h 2709343"/>
                <a:gd name="connsiteX204" fmla="*/ 1554746 w 4581821"/>
                <a:gd name="connsiteY204" fmla="*/ 2590916 h 2709343"/>
                <a:gd name="connsiteX205" fmla="*/ 1462679 w 4581821"/>
                <a:gd name="connsiteY205" fmla="*/ 2585337 h 2709343"/>
                <a:gd name="connsiteX206" fmla="*/ 1315742 w 4581821"/>
                <a:gd name="connsiteY206" fmla="*/ 2546278 h 2709343"/>
                <a:gd name="connsiteX207" fmla="*/ 1222744 w 4581821"/>
                <a:gd name="connsiteY207" fmla="*/ 2492339 h 2709343"/>
                <a:gd name="connsiteX208" fmla="*/ 1192055 w 4581821"/>
                <a:gd name="connsiteY208" fmla="*/ 2465370 h 2709343"/>
                <a:gd name="connsiteX209" fmla="*/ 1160436 w 4581821"/>
                <a:gd name="connsiteY209" fmla="*/ 2429100 h 2709343"/>
                <a:gd name="connsiteX210" fmla="*/ 1104638 w 4581821"/>
                <a:gd name="connsiteY210" fmla="*/ 2336103 h 2709343"/>
                <a:gd name="connsiteX211" fmla="*/ 1101847 w 4581821"/>
                <a:gd name="connsiteY211" fmla="*/ 2328663 h 2709343"/>
                <a:gd name="connsiteX212" fmla="*/ 1101847 w 4581821"/>
                <a:gd name="connsiteY212" fmla="*/ 2328663 h 2709343"/>
                <a:gd name="connsiteX213" fmla="*/ 1101847 w 4581821"/>
                <a:gd name="connsiteY213" fmla="*/ 2328663 h 2709343"/>
                <a:gd name="connsiteX214" fmla="*/ 1104638 w 4581821"/>
                <a:gd name="connsiteY214" fmla="*/ 2318433 h 2709343"/>
                <a:gd name="connsiteX215" fmla="*/ 1098128 w 4581821"/>
                <a:gd name="connsiteY215" fmla="*/ 2303554 h 2709343"/>
                <a:gd name="connsiteX216" fmla="*/ 1083248 w 4581821"/>
                <a:gd name="connsiteY216" fmla="*/ 2297044 h 2709343"/>
                <a:gd name="connsiteX217" fmla="*/ 1068368 w 4581821"/>
                <a:gd name="connsiteY217" fmla="*/ 2303554 h 2709343"/>
                <a:gd name="connsiteX218" fmla="*/ 1003270 w 4581821"/>
                <a:gd name="connsiteY218" fmla="*/ 2369582 h 2709343"/>
                <a:gd name="connsiteX219" fmla="*/ 916782 w 4581821"/>
                <a:gd name="connsiteY219" fmla="*/ 2419801 h 2709343"/>
                <a:gd name="connsiteX220" fmla="*/ 795885 w 4581821"/>
                <a:gd name="connsiteY220" fmla="*/ 2451420 h 2709343"/>
                <a:gd name="connsiteX221" fmla="*/ 713117 w 4581821"/>
                <a:gd name="connsiteY221" fmla="*/ 2456070 h 2709343"/>
                <a:gd name="connsiteX222" fmla="*/ 620119 w 4581821"/>
                <a:gd name="connsiteY222" fmla="*/ 2450490 h 2709343"/>
                <a:gd name="connsiteX223" fmla="*/ 445284 w 4581821"/>
                <a:gd name="connsiteY223" fmla="*/ 2403991 h 2709343"/>
                <a:gd name="connsiteX224" fmla="*/ 340196 w 4581821"/>
                <a:gd name="connsiteY224" fmla="*/ 2343543 h 2709343"/>
                <a:gd name="connsiteX225" fmla="*/ 279748 w 4581821"/>
                <a:gd name="connsiteY225" fmla="*/ 2283094 h 2709343"/>
                <a:gd name="connsiteX226" fmla="*/ 233249 w 4581821"/>
                <a:gd name="connsiteY226" fmla="*/ 2201256 h 2709343"/>
                <a:gd name="connsiteX227" fmla="*/ 196980 w 4581821"/>
                <a:gd name="connsiteY227" fmla="*/ 2065479 h 2709343"/>
                <a:gd name="connsiteX228" fmla="*/ 196050 w 4581821"/>
                <a:gd name="connsiteY228" fmla="*/ 1924123 h 2709343"/>
                <a:gd name="connsiteX229" fmla="*/ 223949 w 4581821"/>
                <a:gd name="connsiteY229" fmla="*/ 1819035 h 2709343"/>
                <a:gd name="connsiteX230" fmla="*/ 261148 w 4581821"/>
                <a:gd name="connsiteY230" fmla="*/ 1754867 h 2709343"/>
                <a:gd name="connsiteX231" fmla="*/ 275098 w 4581821"/>
                <a:gd name="connsiteY231" fmla="*/ 1738127 h 2709343"/>
                <a:gd name="connsiteX232" fmla="*/ 278818 w 4581821"/>
                <a:gd name="connsiteY232" fmla="*/ 1732548 h 2709343"/>
                <a:gd name="connsiteX233" fmla="*/ 278818 w 4581821"/>
                <a:gd name="connsiteY233" fmla="*/ 1732548 h 2709343"/>
                <a:gd name="connsiteX234" fmla="*/ 278818 w 4581821"/>
                <a:gd name="connsiteY234" fmla="*/ 1732548 h 2709343"/>
                <a:gd name="connsiteX235" fmla="*/ 278818 w 4581821"/>
                <a:gd name="connsiteY235" fmla="*/ 1732548 h 2709343"/>
                <a:gd name="connsiteX236" fmla="*/ 278818 w 4581821"/>
                <a:gd name="connsiteY236" fmla="*/ 1732548 h 2709343"/>
                <a:gd name="connsiteX237" fmla="*/ 278818 w 4581821"/>
                <a:gd name="connsiteY237" fmla="*/ 1732548 h 2709343"/>
                <a:gd name="connsiteX238" fmla="*/ 280678 w 4581821"/>
                <a:gd name="connsiteY238" fmla="*/ 1728828 h 2709343"/>
                <a:gd name="connsiteX239" fmla="*/ 278818 w 4581821"/>
                <a:gd name="connsiteY239" fmla="*/ 1715808 h 2709343"/>
                <a:gd name="connsiteX240" fmla="*/ 268588 w 4581821"/>
                <a:gd name="connsiteY240" fmla="*/ 1708368 h 2709343"/>
                <a:gd name="connsiteX241" fmla="*/ 255568 w 4581821"/>
                <a:gd name="connsiteY241" fmla="*/ 1703718 h 2709343"/>
                <a:gd name="connsiteX242" fmla="*/ 183030 w 4581821"/>
                <a:gd name="connsiteY242" fmla="*/ 1661869 h 2709343"/>
                <a:gd name="connsiteX243" fmla="*/ 127231 w 4581821"/>
                <a:gd name="connsiteY243" fmla="*/ 1606071 h 2709343"/>
                <a:gd name="connsiteX244" fmla="*/ 86312 w 4581821"/>
                <a:gd name="connsiteY244" fmla="*/ 1536322 h 2709343"/>
                <a:gd name="connsiteX245" fmla="*/ 61203 w 4581821"/>
                <a:gd name="connsiteY245" fmla="*/ 1439605 h 2709343"/>
                <a:gd name="connsiteX246" fmla="*/ 62133 w 4581821"/>
                <a:gd name="connsiteY246" fmla="*/ 1324288 h 2709343"/>
                <a:gd name="connsiteX247" fmla="*/ 98402 w 4581821"/>
                <a:gd name="connsiteY247" fmla="*/ 1193161 h 2709343"/>
                <a:gd name="connsiteX248" fmla="*/ 156991 w 4581821"/>
                <a:gd name="connsiteY248" fmla="*/ 1091793 h 2709343"/>
                <a:gd name="connsiteX249" fmla="*/ 221159 w 4581821"/>
                <a:gd name="connsiteY249" fmla="*/ 1026695 h 2709343"/>
                <a:gd name="connsiteX250" fmla="*/ 286258 w 4581821"/>
                <a:gd name="connsiteY250" fmla="*/ 988566 h 2709343"/>
                <a:gd name="connsiteX251" fmla="*/ 353216 w 4581821"/>
                <a:gd name="connsiteY251" fmla="*/ 969966 h 2709343"/>
                <a:gd name="connsiteX252" fmla="*/ 387625 w 4581821"/>
                <a:gd name="connsiteY252" fmla="*/ 968106 h 2709343"/>
                <a:gd name="connsiteX253" fmla="*/ 428544 w 4581821"/>
                <a:gd name="connsiteY253" fmla="*/ 970896 h 2709343"/>
                <a:gd name="connsiteX254" fmla="*/ 472253 w 4581821"/>
                <a:gd name="connsiteY254" fmla="*/ 978336 h 2709343"/>
                <a:gd name="connsiteX255" fmla="*/ 476903 w 4581821"/>
                <a:gd name="connsiteY255" fmla="*/ 979266 h 2709343"/>
                <a:gd name="connsiteX256" fmla="*/ 476903 w 4581821"/>
                <a:gd name="connsiteY256" fmla="*/ 979266 h 2709343"/>
                <a:gd name="connsiteX257" fmla="*/ 477833 w 4581821"/>
                <a:gd name="connsiteY257" fmla="*/ 979266 h 2709343"/>
                <a:gd name="connsiteX258" fmla="*/ 477833 w 4581821"/>
                <a:gd name="connsiteY258" fmla="*/ 979266 h 2709343"/>
                <a:gd name="connsiteX259" fmla="*/ 484343 w 4581821"/>
                <a:gd name="connsiteY259" fmla="*/ 980196 h 2709343"/>
                <a:gd name="connsiteX260" fmla="*/ 491783 w 4581821"/>
                <a:gd name="connsiteY260" fmla="*/ 978336 h 2709343"/>
                <a:gd name="connsiteX261" fmla="*/ 494572 w 4581821"/>
                <a:gd name="connsiteY261" fmla="*/ 975546 h 2709343"/>
                <a:gd name="connsiteX262" fmla="*/ 495502 w 4581821"/>
                <a:gd name="connsiteY262" fmla="*/ 975546 h 2709343"/>
                <a:gd name="connsiteX263" fmla="*/ 495502 w 4581821"/>
                <a:gd name="connsiteY263" fmla="*/ 974616 h 2709343"/>
                <a:gd name="connsiteX264" fmla="*/ 495502 w 4581821"/>
                <a:gd name="connsiteY264" fmla="*/ 974616 h 2709343"/>
                <a:gd name="connsiteX265" fmla="*/ 496432 w 4581821"/>
                <a:gd name="connsiteY265" fmla="*/ 974616 h 2709343"/>
                <a:gd name="connsiteX266" fmla="*/ 496432 w 4581821"/>
                <a:gd name="connsiteY266" fmla="*/ 974616 h 2709343"/>
                <a:gd name="connsiteX267" fmla="*/ 500152 w 4581821"/>
                <a:gd name="connsiteY267" fmla="*/ 969966 h 2709343"/>
                <a:gd name="connsiteX268" fmla="*/ 502012 w 4581821"/>
                <a:gd name="connsiteY268" fmla="*/ 954157 h 2709343"/>
                <a:gd name="connsiteX269" fmla="*/ 492713 w 4581821"/>
                <a:gd name="connsiteY269" fmla="*/ 942067 h 2709343"/>
                <a:gd name="connsiteX270" fmla="*/ 485273 w 4581821"/>
                <a:gd name="connsiteY270" fmla="*/ 938347 h 2709343"/>
                <a:gd name="connsiteX271" fmla="*/ 485273 w 4581821"/>
                <a:gd name="connsiteY271" fmla="*/ 938347 h 2709343"/>
                <a:gd name="connsiteX272" fmla="*/ 463883 w 4581821"/>
                <a:gd name="connsiteY272" fmla="*/ 893708 h 2709343"/>
                <a:gd name="connsiteX273" fmla="*/ 463883 w 4581821"/>
                <a:gd name="connsiteY273" fmla="*/ 892778 h 2709343"/>
                <a:gd name="connsiteX274" fmla="*/ 428544 w 4581821"/>
                <a:gd name="connsiteY274" fmla="*/ 761651 h 2709343"/>
                <a:gd name="connsiteX275" fmla="*/ 427614 w 4581821"/>
                <a:gd name="connsiteY275" fmla="*/ 648194 h 2709343"/>
                <a:gd name="connsiteX276" fmla="*/ 453653 w 4581821"/>
                <a:gd name="connsiteY276" fmla="*/ 552406 h 2709343"/>
                <a:gd name="connsiteX277" fmla="*/ 497362 w 4581821"/>
                <a:gd name="connsiteY277" fmla="*/ 478008 h 2709343"/>
                <a:gd name="connsiteX278" fmla="*/ 556881 w 4581821"/>
                <a:gd name="connsiteY278" fmla="*/ 418490 h 2709343"/>
                <a:gd name="connsiteX279" fmla="*/ 645229 w 4581821"/>
                <a:gd name="connsiteY279" fmla="*/ 367341 h 2709343"/>
                <a:gd name="connsiteX280" fmla="*/ 747526 w 4581821"/>
                <a:gd name="connsiteY280" fmla="*/ 339442 h 2709343"/>
                <a:gd name="connsiteX281" fmla="*/ 794955 w 4581821"/>
                <a:gd name="connsiteY281" fmla="*/ 336652 h 2709343"/>
                <a:gd name="connsiteX282" fmla="*/ 837734 w 4581821"/>
                <a:gd name="connsiteY282" fmla="*/ 339442 h 2709343"/>
                <a:gd name="connsiteX283" fmla="*/ 910272 w 4581821"/>
                <a:gd name="connsiteY283" fmla="*/ 358971 h 2709343"/>
                <a:gd name="connsiteX284" fmla="*/ 975371 w 4581821"/>
                <a:gd name="connsiteY284" fmla="*/ 397100 h 2709343"/>
                <a:gd name="connsiteX285" fmla="*/ 1020009 w 4581821"/>
                <a:gd name="connsiteY285" fmla="*/ 438949 h 2709343"/>
                <a:gd name="connsiteX286" fmla="*/ 1032099 w 4581821"/>
                <a:gd name="connsiteY286" fmla="*/ 443599 h 2709343"/>
                <a:gd name="connsiteX287" fmla="*/ 1041399 w 4581821"/>
                <a:gd name="connsiteY287" fmla="*/ 441739 h 2709343"/>
                <a:gd name="connsiteX288" fmla="*/ 1049769 w 4581821"/>
                <a:gd name="connsiteY288" fmla="*/ 431509 h 2709343"/>
                <a:gd name="connsiteX289" fmla="*/ 1047909 w 4581821"/>
                <a:gd name="connsiteY289" fmla="*/ 418490 h 2709343"/>
                <a:gd name="connsiteX290" fmla="*/ 1046049 w 4581821"/>
                <a:gd name="connsiteY290" fmla="*/ 415700 h 2709343"/>
                <a:gd name="connsiteX291" fmla="*/ 1046049 w 4581821"/>
                <a:gd name="connsiteY291" fmla="*/ 415700 h 2709343"/>
                <a:gd name="connsiteX292" fmla="*/ 1046049 w 4581821"/>
                <a:gd name="connsiteY292" fmla="*/ 415700 h 2709343"/>
                <a:gd name="connsiteX293" fmla="*/ 1046049 w 4581821"/>
                <a:gd name="connsiteY293" fmla="*/ 415700 h 2709343"/>
                <a:gd name="connsiteX294" fmla="*/ 1046049 w 4581821"/>
                <a:gd name="connsiteY294" fmla="*/ 415700 h 2709343"/>
                <a:gd name="connsiteX295" fmla="*/ 1073948 w 4581821"/>
                <a:gd name="connsiteY295" fmla="*/ 320842 h 2709343"/>
                <a:gd name="connsiteX296" fmla="*/ 1124167 w 4581821"/>
                <a:gd name="connsiteY296" fmla="*/ 235284 h 2709343"/>
                <a:gd name="connsiteX297" fmla="*/ 1194845 w 4581821"/>
                <a:gd name="connsiteY297" fmla="*/ 165536 h 2709343"/>
                <a:gd name="connsiteX298" fmla="*/ 1292493 w 4581821"/>
                <a:gd name="connsiteY298" fmla="*/ 108807 h 2709343"/>
                <a:gd name="connsiteX299" fmla="*/ 1435709 w 4581821"/>
                <a:gd name="connsiteY299" fmla="*/ 70678 h 2709343"/>
                <a:gd name="connsiteX300" fmla="*/ 1518478 w 4581821"/>
                <a:gd name="connsiteY300" fmla="*/ 65098 h 2709343"/>
                <a:gd name="connsiteX301" fmla="*/ 1586366 w 4581821"/>
                <a:gd name="connsiteY301" fmla="*/ 68818 h 2709343"/>
                <a:gd name="connsiteX302" fmla="*/ 1601245 w 4581821"/>
                <a:gd name="connsiteY302" fmla="*/ 70678 h 2709343"/>
                <a:gd name="connsiteX303" fmla="*/ 1601245 w 4581821"/>
                <a:gd name="connsiteY303" fmla="*/ 70678 h 2709343"/>
                <a:gd name="connsiteX304" fmla="*/ 1600315 w 4581821"/>
                <a:gd name="connsiteY304" fmla="*/ 70678 h 2709343"/>
                <a:gd name="connsiteX305" fmla="*/ 1601245 w 4581821"/>
                <a:gd name="connsiteY305" fmla="*/ 70678 h 2709343"/>
                <a:gd name="connsiteX306" fmla="*/ 1600315 w 4581821"/>
                <a:gd name="connsiteY306" fmla="*/ 70678 h 2709343"/>
                <a:gd name="connsiteX307" fmla="*/ 1762131 w 4581821"/>
                <a:gd name="connsiteY307" fmla="*/ 114387 h 2709343"/>
                <a:gd name="connsiteX308" fmla="*/ 1886748 w 4581821"/>
                <a:gd name="connsiteY308" fmla="*/ 185995 h 2709343"/>
                <a:gd name="connsiteX309" fmla="*/ 1966726 w 4581821"/>
                <a:gd name="connsiteY309" fmla="*/ 264114 h 2709343"/>
                <a:gd name="connsiteX310" fmla="*/ 1992766 w 4581821"/>
                <a:gd name="connsiteY310" fmla="*/ 302243 h 2709343"/>
                <a:gd name="connsiteX311" fmla="*/ 1998345 w 4581821"/>
                <a:gd name="connsiteY311" fmla="*/ 311542 h 2709343"/>
                <a:gd name="connsiteX312" fmla="*/ 2000206 w 4581821"/>
                <a:gd name="connsiteY312" fmla="*/ 313402 h 2709343"/>
                <a:gd name="connsiteX313" fmla="*/ 2005785 w 4581821"/>
                <a:gd name="connsiteY313" fmla="*/ 322702 h 2709343"/>
                <a:gd name="connsiteX314" fmla="*/ 2012295 w 4581821"/>
                <a:gd name="connsiteY314" fmla="*/ 332932 h 2709343"/>
                <a:gd name="connsiteX315" fmla="*/ 2015085 w 4581821"/>
                <a:gd name="connsiteY315" fmla="*/ 336652 h 2709343"/>
                <a:gd name="connsiteX316" fmla="*/ 2020665 w 4581821"/>
                <a:gd name="connsiteY316" fmla="*/ 345022 h 2709343"/>
                <a:gd name="connsiteX317" fmla="*/ 2037405 w 4581821"/>
                <a:gd name="connsiteY317" fmla="*/ 354321 h 2709343"/>
                <a:gd name="connsiteX318" fmla="*/ 2046704 w 4581821"/>
                <a:gd name="connsiteY318" fmla="*/ 351531 h 2709343"/>
                <a:gd name="connsiteX319" fmla="*/ 2056004 w 4581821"/>
                <a:gd name="connsiteY319" fmla="*/ 332002 h 2709343"/>
                <a:gd name="connsiteX320" fmla="*/ 2056004 w 4581821"/>
                <a:gd name="connsiteY320" fmla="*/ 332002 h 2709343"/>
                <a:gd name="connsiteX321" fmla="*/ 2056004 w 4581821"/>
                <a:gd name="connsiteY321" fmla="*/ 332002 h 2709343"/>
                <a:gd name="connsiteX322" fmla="*/ 2085764 w 4581821"/>
                <a:gd name="connsiteY322" fmla="*/ 289223 h 2709343"/>
                <a:gd name="connsiteX323" fmla="*/ 2202941 w 4581821"/>
                <a:gd name="connsiteY323" fmla="*/ 172976 h 2709343"/>
                <a:gd name="connsiteX324" fmla="*/ 2321977 w 4581821"/>
                <a:gd name="connsiteY324" fmla="*/ 99508 h 2709343"/>
                <a:gd name="connsiteX325" fmla="*/ 2353597 w 4581821"/>
                <a:gd name="connsiteY325" fmla="*/ 84628 h 2709343"/>
                <a:gd name="connsiteX326" fmla="*/ 2353597 w 4581821"/>
                <a:gd name="connsiteY326" fmla="*/ 84628 h 2709343"/>
                <a:gd name="connsiteX327" fmla="*/ 2353597 w 4581821"/>
                <a:gd name="connsiteY327" fmla="*/ 84628 h 2709343"/>
                <a:gd name="connsiteX328" fmla="*/ 2353597 w 4581821"/>
                <a:gd name="connsiteY328" fmla="*/ 84628 h 2709343"/>
                <a:gd name="connsiteX329" fmla="*/ 2352667 w 4581821"/>
                <a:gd name="connsiteY329" fmla="*/ 84628 h 2709343"/>
                <a:gd name="connsiteX330" fmla="*/ 2353597 w 4581821"/>
                <a:gd name="connsiteY330" fmla="*/ 84628 h 2709343"/>
                <a:gd name="connsiteX331" fmla="*/ 2354527 w 4581821"/>
                <a:gd name="connsiteY331" fmla="*/ 84628 h 2709343"/>
                <a:gd name="connsiteX332" fmla="*/ 2355457 w 4581821"/>
                <a:gd name="connsiteY332" fmla="*/ 84628 h 2709343"/>
                <a:gd name="connsiteX333" fmla="*/ 2505183 w 4581821"/>
                <a:gd name="connsiteY333" fmla="*/ 43709 h 2709343"/>
                <a:gd name="connsiteX334" fmla="*/ 2568421 w 4581821"/>
                <a:gd name="connsiteY334" fmla="*/ 39989 h 2709343"/>
                <a:gd name="connsiteX335" fmla="*/ 2625150 w 4581821"/>
                <a:gd name="connsiteY335" fmla="*/ 43709 h 2709343"/>
                <a:gd name="connsiteX336" fmla="*/ 2715358 w 4581821"/>
                <a:gd name="connsiteY336" fmla="*/ 67888 h 2709343"/>
                <a:gd name="connsiteX337" fmla="*/ 2784176 w 4581821"/>
                <a:gd name="connsiteY337" fmla="*/ 107877 h 2709343"/>
                <a:gd name="connsiteX338" fmla="*/ 2840905 w 4581821"/>
                <a:gd name="connsiteY338" fmla="*/ 164606 h 2709343"/>
                <a:gd name="connsiteX339" fmla="*/ 2892984 w 4581821"/>
                <a:gd name="connsiteY339" fmla="*/ 255744 h 2709343"/>
                <a:gd name="connsiteX340" fmla="*/ 2924603 w 4581821"/>
                <a:gd name="connsiteY340" fmla="*/ 359901 h 2709343"/>
                <a:gd name="connsiteX341" fmla="*/ 2941343 w 4581821"/>
                <a:gd name="connsiteY341" fmla="*/ 371991 h 2709343"/>
                <a:gd name="connsiteX342" fmla="*/ 2953432 w 4581821"/>
                <a:gd name="connsiteY342" fmla="*/ 367341 h 2709343"/>
                <a:gd name="connsiteX343" fmla="*/ 2956222 w 4581821"/>
                <a:gd name="connsiteY343" fmla="*/ 363621 h 2709343"/>
                <a:gd name="connsiteX344" fmla="*/ 2956222 w 4581821"/>
                <a:gd name="connsiteY344" fmla="*/ 363621 h 2709343"/>
                <a:gd name="connsiteX345" fmla="*/ 2956222 w 4581821"/>
                <a:gd name="connsiteY345" fmla="*/ 362691 h 2709343"/>
                <a:gd name="connsiteX346" fmla="*/ 3040850 w 4581821"/>
                <a:gd name="connsiteY346" fmla="*/ 283643 h 2709343"/>
                <a:gd name="connsiteX347" fmla="*/ 3181277 w 4581821"/>
                <a:gd name="connsiteY347" fmla="*/ 201805 h 2709343"/>
                <a:gd name="connsiteX348" fmla="*/ 3353322 w 4581821"/>
                <a:gd name="connsiteY348" fmla="*/ 155306 h 2709343"/>
                <a:gd name="connsiteX349" fmla="*/ 3437020 w 4581821"/>
                <a:gd name="connsiteY349" fmla="*/ 149726 h 2709343"/>
                <a:gd name="connsiteX350" fmla="*/ 3513279 w 4581821"/>
                <a:gd name="connsiteY350" fmla="*/ 154376 h 2709343"/>
                <a:gd name="connsiteX351" fmla="*/ 3649055 w 4581821"/>
                <a:gd name="connsiteY351" fmla="*/ 191575 h 2709343"/>
                <a:gd name="connsiteX352" fmla="*/ 3756932 w 4581821"/>
                <a:gd name="connsiteY352" fmla="*/ 253884 h 2709343"/>
                <a:gd name="connsiteX353" fmla="*/ 3835050 w 4581821"/>
                <a:gd name="connsiteY353" fmla="*/ 332002 h 2709343"/>
                <a:gd name="connsiteX354" fmla="*/ 3898289 w 4581821"/>
                <a:gd name="connsiteY354" fmla="*/ 442669 h 2709343"/>
                <a:gd name="connsiteX355" fmla="*/ 3922468 w 4581821"/>
                <a:gd name="connsiteY355" fmla="*/ 513347 h 2709343"/>
                <a:gd name="connsiteX356" fmla="*/ 3940138 w 4581821"/>
                <a:gd name="connsiteY356" fmla="*/ 594255 h 2709343"/>
                <a:gd name="connsiteX357" fmla="*/ 3945718 w 4581821"/>
                <a:gd name="connsiteY357" fmla="*/ 603555 h 2709343"/>
                <a:gd name="connsiteX358" fmla="*/ 3945718 w 4581821"/>
                <a:gd name="connsiteY358" fmla="*/ 603555 h 2709343"/>
                <a:gd name="connsiteX359" fmla="*/ 3945718 w 4581821"/>
                <a:gd name="connsiteY359" fmla="*/ 603555 h 2709343"/>
                <a:gd name="connsiteX360" fmla="*/ 3945718 w 4581821"/>
                <a:gd name="connsiteY360" fmla="*/ 603555 h 2709343"/>
                <a:gd name="connsiteX361" fmla="*/ 3945718 w 4581821"/>
                <a:gd name="connsiteY361" fmla="*/ 603555 h 2709343"/>
                <a:gd name="connsiteX362" fmla="*/ 3945718 w 4581821"/>
                <a:gd name="connsiteY362" fmla="*/ 603555 h 2709343"/>
                <a:gd name="connsiteX363" fmla="*/ 3961527 w 4581821"/>
                <a:gd name="connsiteY363" fmla="*/ 614715 h 2709343"/>
                <a:gd name="connsiteX364" fmla="*/ 3966177 w 4581821"/>
                <a:gd name="connsiteY364" fmla="*/ 613785 h 2709343"/>
                <a:gd name="connsiteX365" fmla="*/ 4043365 w 4581821"/>
                <a:gd name="connsiteY365" fmla="*/ 597045 h 2709343"/>
                <a:gd name="connsiteX366" fmla="*/ 4112183 w 4581821"/>
                <a:gd name="connsiteY366" fmla="*/ 592396 h 2709343"/>
                <a:gd name="connsiteX367" fmla="*/ 4178212 w 4581821"/>
                <a:gd name="connsiteY367" fmla="*/ 596115 h 2709343"/>
                <a:gd name="connsiteX368" fmla="*/ 4305619 w 4581821"/>
                <a:gd name="connsiteY368" fmla="*/ 630525 h 2709343"/>
                <a:gd name="connsiteX369" fmla="*/ 4402337 w 4581821"/>
                <a:gd name="connsiteY369" fmla="*/ 686323 h 2709343"/>
                <a:gd name="connsiteX370" fmla="*/ 4470225 w 4581821"/>
                <a:gd name="connsiteY370" fmla="*/ 754212 h 2709343"/>
                <a:gd name="connsiteX371" fmla="*/ 4516724 w 4581821"/>
                <a:gd name="connsiteY371" fmla="*/ 834190 h 2709343"/>
                <a:gd name="connsiteX372" fmla="*/ 4542763 w 4581821"/>
                <a:gd name="connsiteY372" fmla="*/ 929047 h 2709343"/>
                <a:gd name="connsiteX373" fmla="*/ 4542763 w 4581821"/>
                <a:gd name="connsiteY373" fmla="*/ 1038784 h 2709343"/>
                <a:gd name="connsiteX374" fmla="*/ 4515794 w 4581821"/>
                <a:gd name="connsiteY374" fmla="*/ 1136432 h 2709343"/>
                <a:gd name="connsiteX375" fmla="*/ 4473015 w 4581821"/>
                <a:gd name="connsiteY375" fmla="*/ 1210830 h 2709343"/>
                <a:gd name="connsiteX376" fmla="*/ 4420006 w 4581821"/>
                <a:gd name="connsiteY376" fmla="*/ 1263839 h 2709343"/>
                <a:gd name="connsiteX377" fmla="*/ 4359558 w 4581821"/>
                <a:gd name="connsiteY377" fmla="*/ 1299178 h 2709343"/>
                <a:gd name="connsiteX378" fmla="*/ 4351188 w 4581821"/>
                <a:gd name="connsiteY378" fmla="*/ 1302898 h 2709343"/>
                <a:gd name="connsiteX379" fmla="*/ 4347468 w 4581821"/>
                <a:gd name="connsiteY379" fmla="*/ 1304758 h 2709343"/>
                <a:gd name="connsiteX380" fmla="*/ 4336308 w 4581821"/>
                <a:gd name="connsiteY380" fmla="*/ 1310338 h 2709343"/>
                <a:gd name="connsiteX381" fmla="*/ 4327009 w 4581821"/>
                <a:gd name="connsiteY381" fmla="*/ 1333587 h 2709343"/>
                <a:gd name="connsiteX382" fmla="*/ 4327009 w 4581821"/>
                <a:gd name="connsiteY382" fmla="*/ 1333587 h 2709343"/>
                <a:gd name="connsiteX383" fmla="*/ 4327009 w 4581821"/>
                <a:gd name="connsiteY383" fmla="*/ 1333587 h 2709343"/>
                <a:gd name="connsiteX384" fmla="*/ 4327009 w 4581821"/>
                <a:gd name="connsiteY384" fmla="*/ 1333587 h 2709343"/>
                <a:gd name="connsiteX385" fmla="*/ 4327009 w 4581821"/>
                <a:gd name="connsiteY385" fmla="*/ 1333587 h 2709343"/>
                <a:gd name="connsiteX386" fmla="*/ 4327009 w 4581821"/>
                <a:gd name="connsiteY386" fmla="*/ 1333587 h 2709343"/>
                <a:gd name="connsiteX387" fmla="*/ 4337238 w 4581821"/>
                <a:gd name="connsiteY387" fmla="*/ 1354047 h 2709343"/>
                <a:gd name="connsiteX388" fmla="*/ 4388387 w 4581821"/>
                <a:gd name="connsiteY388" fmla="*/ 1387526 h 2709343"/>
                <a:gd name="connsiteX389" fmla="*/ 4448835 w 4581821"/>
                <a:gd name="connsiteY389" fmla="*/ 1451694 h 270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</a:cxnLst>
              <a:rect l="l" t="t" r="r" b="b"/>
              <a:pathLst>
                <a:path w="4581821" h="2709343">
                  <a:moveTo>
                    <a:pt x="4463715" y="1276859"/>
                  </a:moveTo>
                  <a:cubicBezTo>
                    <a:pt x="4480455" y="1261979"/>
                    <a:pt x="4494404" y="1245240"/>
                    <a:pt x="4507424" y="1227570"/>
                  </a:cubicBezTo>
                  <a:cubicBezTo>
                    <a:pt x="4519513" y="1210830"/>
                    <a:pt x="4530673" y="1193161"/>
                    <a:pt x="4539973" y="1173631"/>
                  </a:cubicBezTo>
                  <a:cubicBezTo>
                    <a:pt x="4559503" y="1134572"/>
                    <a:pt x="4571592" y="1091793"/>
                    <a:pt x="4577172" y="1049014"/>
                  </a:cubicBezTo>
                  <a:cubicBezTo>
                    <a:pt x="4579962" y="1026695"/>
                    <a:pt x="4581822" y="1004375"/>
                    <a:pt x="4581822" y="982056"/>
                  </a:cubicBezTo>
                  <a:cubicBezTo>
                    <a:pt x="4581822" y="959736"/>
                    <a:pt x="4579962" y="937417"/>
                    <a:pt x="4576242" y="915098"/>
                  </a:cubicBezTo>
                  <a:cubicBezTo>
                    <a:pt x="4564153" y="832330"/>
                    <a:pt x="4524163" y="755141"/>
                    <a:pt x="4465575" y="695623"/>
                  </a:cubicBezTo>
                  <a:cubicBezTo>
                    <a:pt x="4408846" y="637964"/>
                    <a:pt x="4335378" y="597045"/>
                    <a:pt x="4258190" y="574726"/>
                  </a:cubicBezTo>
                  <a:cubicBezTo>
                    <a:pt x="4208901" y="560776"/>
                    <a:pt x="4156822" y="553336"/>
                    <a:pt x="4105673" y="553336"/>
                  </a:cubicBezTo>
                  <a:lnTo>
                    <a:pt x="4103814" y="553336"/>
                  </a:lnTo>
                  <a:cubicBezTo>
                    <a:pt x="4057315" y="553336"/>
                    <a:pt x="4010816" y="559846"/>
                    <a:pt x="3966177" y="571936"/>
                  </a:cubicBezTo>
                  <a:cubicBezTo>
                    <a:pt x="3965247" y="540317"/>
                    <a:pt x="3960597" y="508698"/>
                    <a:pt x="3953158" y="478008"/>
                  </a:cubicBezTo>
                  <a:cubicBezTo>
                    <a:pt x="3945718" y="445459"/>
                    <a:pt x="3934558" y="413840"/>
                    <a:pt x="3920608" y="384081"/>
                  </a:cubicBezTo>
                  <a:cubicBezTo>
                    <a:pt x="3908519" y="357111"/>
                    <a:pt x="3892709" y="332002"/>
                    <a:pt x="3875039" y="307822"/>
                  </a:cubicBezTo>
                  <a:cubicBezTo>
                    <a:pt x="3857370" y="283643"/>
                    <a:pt x="3836910" y="261324"/>
                    <a:pt x="3814591" y="240864"/>
                  </a:cubicBezTo>
                  <a:cubicBezTo>
                    <a:pt x="3793201" y="221335"/>
                    <a:pt x="3769022" y="202735"/>
                    <a:pt x="3743913" y="187855"/>
                  </a:cubicBezTo>
                  <a:cubicBezTo>
                    <a:pt x="3718803" y="172046"/>
                    <a:pt x="3692764" y="159026"/>
                    <a:pt x="3664865" y="148796"/>
                  </a:cubicBezTo>
                  <a:cubicBezTo>
                    <a:pt x="3610926" y="127407"/>
                    <a:pt x="3553267" y="115317"/>
                    <a:pt x="3495609" y="110667"/>
                  </a:cubicBezTo>
                  <a:cubicBezTo>
                    <a:pt x="3477009" y="108807"/>
                    <a:pt x="3459339" y="108807"/>
                    <a:pt x="3440740" y="108807"/>
                  </a:cubicBezTo>
                  <a:cubicBezTo>
                    <a:pt x="3398891" y="108807"/>
                    <a:pt x="3357972" y="112527"/>
                    <a:pt x="3317053" y="119967"/>
                  </a:cubicBezTo>
                  <a:cubicBezTo>
                    <a:pt x="3256604" y="131127"/>
                    <a:pt x="3198016" y="150656"/>
                    <a:pt x="3142217" y="177626"/>
                  </a:cubicBezTo>
                  <a:cubicBezTo>
                    <a:pt x="3067819" y="212965"/>
                    <a:pt x="2999001" y="262254"/>
                    <a:pt x="2942272" y="321772"/>
                  </a:cubicBezTo>
                  <a:cubicBezTo>
                    <a:pt x="2932973" y="269693"/>
                    <a:pt x="2916233" y="218545"/>
                    <a:pt x="2889264" y="172976"/>
                  </a:cubicBezTo>
                  <a:cubicBezTo>
                    <a:pt x="2862295" y="126477"/>
                    <a:pt x="2824165" y="87418"/>
                    <a:pt x="2779526" y="57659"/>
                  </a:cubicBezTo>
                  <a:cubicBezTo>
                    <a:pt x="2738607" y="30689"/>
                    <a:pt x="2691179" y="13950"/>
                    <a:pt x="2643750" y="5580"/>
                  </a:cubicBezTo>
                  <a:cubicBezTo>
                    <a:pt x="2619570" y="1860"/>
                    <a:pt x="2595391" y="0"/>
                    <a:pt x="2571211" y="0"/>
                  </a:cubicBezTo>
                  <a:cubicBezTo>
                    <a:pt x="2543312" y="0"/>
                    <a:pt x="2515413" y="2790"/>
                    <a:pt x="2488444" y="6510"/>
                  </a:cubicBezTo>
                  <a:cubicBezTo>
                    <a:pt x="2462404" y="10230"/>
                    <a:pt x="2437295" y="16740"/>
                    <a:pt x="2412185" y="24179"/>
                  </a:cubicBezTo>
                  <a:cubicBezTo>
                    <a:pt x="2385216" y="32549"/>
                    <a:pt x="2360107" y="41849"/>
                    <a:pt x="2334067" y="53009"/>
                  </a:cubicBezTo>
                  <a:cubicBezTo>
                    <a:pt x="2283849" y="75328"/>
                    <a:pt x="2235490" y="103227"/>
                    <a:pt x="2190851" y="135777"/>
                  </a:cubicBezTo>
                  <a:cubicBezTo>
                    <a:pt x="2155512" y="161816"/>
                    <a:pt x="2122032" y="191575"/>
                    <a:pt x="2092273" y="224125"/>
                  </a:cubicBezTo>
                  <a:cubicBezTo>
                    <a:pt x="2070884" y="248304"/>
                    <a:pt x="2050424" y="273413"/>
                    <a:pt x="2032755" y="300383"/>
                  </a:cubicBezTo>
                  <a:cubicBezTo>
                    <a:pt x="2024385" y="284573"/>
                    <a:pt x="2015085" y="268763"/>
                    <a:pt x="2003925" y="253884"/>
                  </a:cubicBezTo>
                  <a:cubicBezTo>
                    <a:pt x="1992766" y="238074"/>
                    <a:pt x="1979746" y="222265"/>
                    <a:pt x="1966726" y="207385"/>
                  </a:cubicBezTo>
                  <a:cubicBezTo>
                    <a:pt x="1947197" y="185995"/>
                    <a:pt x="1924877" y="166466"/>
                    <a:pt x="1901628" y="148796"/>
                  </a:cubicBezTo>
                  <a:cubicBezTo>
                    <a:pt x="1855129" y="113457"/>
                    <a:pt x="1803050" y="86488"/>
                    <a:pt x="1748181" y="66958"/>
                  </a:cubicBezTo>
                  <a:cubicBezTo>
                    <a:pt x="1692383" y="47429"/>
                    <a:pt x="1633794" y="35339"/>
                    <a:pt x="1575206" y="30689"/>
                  </a:cubicBezTo>
                  <a:cubicBezTo>
                    <a:pt x="1556606" y="28829"/>
                    <a:pt x="1538937" y="28829"/>
                    <a:pt x="1520337" y="28829"/>
                  </a:cubicBezTo>
                  <a:cubicBezTo>
                    <a:pt x="1480348" y="28829"/>
                    <a:pt x="1439429" y="32549"/>
                    <a:pt x="1399440" y="39989"/>
                  </a:cubicBezTo>
                  <a:cubicBezTo>
                    <a:pt x="1288773" y="60449"/>
                    <a:pt x="1181826" y="112527"/>
                    <a:pt x="1108357" y="198085"/>
                  </a:cubicBezTo>
                  <a:cubicBezTo>
                    <a:pt x="1082318" y="227844"/>
                    <a:pt x="1060929" y="261324"/>
                    <a:pt x="1045119" y="297593"/>
                  </a:cubicBezTo>
                  <a:cubicBezTo>
                    <a:pt x="1033029" y="325492"/>
                    <a:pt x="1023730" y="355251"/>
                    <a:pt x="1017220" y="385011"/>
                  </a:cubicBezTo>
                  <a:cubicBezTo>
                    <a:pt x="997690" y="360831"/>
                    <a:pt x="973511" y="340372"/>
                    <a:pt x="946541" y="324562"/>
                  </a:cubicBezTo>
                  <a:cubicBezTo>
                    <a:pt x="927942" y="314332"/>
                    <a:pt x="908412" y="305962"/>
                    <a:pt x="887953" y="299453"/>
                  </a:cubicBezTo>
                  <a:cubicBezTo>
                    <a:pt x="867493" y="292943"/>
                    <a:pt x="846104" y="289223"/>
                    <a:pt x="825644" y="287363"/>
                  </a:cubicBezTo>
                  <a:cubicBezTo>
                    <a:pt x="813555" y="286433"/>
                    <a:pt x="801465" y="285503"/>
                    <a:pt x="789375" y="285503"/>
                  </a:cubicBezTo>
                  <a:cubicBezTo>
                    <a:pt x="758686" y="285503"/>
                    <a:pt x="728927" y="289223"/>
                    <a:pt x="699167" y="296663"/>
                  </a:cubicBezTo>
                  <a:cubicBezTo>
                    <a:pt x="656389" y="305962"/>
                    <a:pt x="615469" y="323632"/>
                    <a:pt x="578270" y="345022"/>
                  </a:cubicBezTo>
                  <a:cubicBezTo>
                    <a:pt x="511312" y="383151"/>
                    <a:pt x="453653" y="439879"/>
                    <a:pt x="420174" y="509628"/>
                  </a:cubicBezTo>
                  <a:cubicBezTo>
                    <a:pt x="404365" y="542177"/>
                    <a:pt x="393205" y="576586"/>
                    <a:pt x="386695" y="612855"/>
                  </a:cubicBezTo>
                  <a:cubicBezTo>
                    <a:pt x="380185" y="649124"/>
                    <a:pt x="378325" y="685393"/>
                    <a:pt x="381115" y="722592"/>
                  </a:cubicBezTo>
                  <a:cubicBezTo>
                    <a:pt x="385765" y="791411"/>
                    <a:pt x="405295" y="859299"/>
                    <a:pt x="435054" y="921607"/>
                  </a:cubicBezTo>
                  <a:cubicBezTo>
                    <a:pt x="420174" y="917887"/>
                    <a:pt x="405295" y="915098"/>
                    <a:pt x="389485" y="913238"/>
                  </a:cubicBezTo>
                  <a:cubicBezTo>
                    <a:pt x="380185" y="912308"/>
                    <a:pt x="369955" y="911378"/>
                    <a:pt x="360656" y="911378"/>
                  </a:cubicBezTo>
                  <a:cubicBezTo>
                    <a:pt x="341126" y="911378"/>
                    <a:pt x="320667" y="913238"/>
                    <a:pt x="301137" y="917887"/>
                  </a:cubicBezTo>
                  <a:cubicBezTo>
                    <a:pt x="288118" y="920677"/>
                    <a:pt x="275098" y="924397"/>
                    <a:pt x="263008" y="929047"/>
                  </a:cubicBezTo>
                  <a:cubicBezTo>
                    <a:pt x="248128" y="934627"/>
                    <a:pt x="234179" y="941137"/>
                    <a:pt x="221159" y="948577"/>
                  </a:cubicBezTo>
                  <a:cubicBezTo>
                    <a:pt x="195120" y="962526"/>
                    <a:pt x="171870" y="981126"/>
                    <a:pt x="150481" y="1000656"/>
                  </a:cubicBezTo>
                  <a:cubicBezTo>
                    <a:pt x="128161" y="1021115"/>
                    <a:pt x="108632" y="1044364"/>
                    <a:pt x="91892" y="1069474"/>
                  </a:cubicBezTo>
                  <a:cubicBezTo>
                    <a:pt x="75153" y="1093653"/>
                    <a:pt x="61203" y="1118763"/>
                    <a:pt x="49113" y="1144802"/>
                  </a:cubicBezTo>
                  <a:cubicBezTo>
                    <a:pt x="36094" y="1173631"/>
                    <a:pt x="24934" y="1203391"/>
                    <a:pt x="17494" y="1234080"/>
                  </a:cubicBezTo>
                  <a:cubicBezTo>
                    <a:pt x="10054" y="1264769"/>
                    <a:pt x="4475" y="1296388"/>
                    <a:pt x="1684" y="1328007"/>
                  </a:cubicBezTo>
                  <a:cubicBezTo>
                    <a:pt x="-1105" y="1357767"/>
                    <a:pt x="-175" y="1387526"/>
                    <a:pt x="2614" y="1417285"/>
                  </a:cubicBezTo>
                  <a:cubicBezTo>
                    <a:pt x="6334" y="1447974"/>
                    <a:pt x="11914" y="1478664"/>
                    <a:pt x="21214" y="1507493"/>
                  </a:cubicBezTo>
                  <a:cubicBezTo>
                    <a:pt x="31444" y="1536322"/>
                    <a:pt x="44463" y="1564222"/>
                    <a:pt x="60273" y="1590261"/>
                  </a:cubicBezTo>
                  <a:cubicBezTo>
                    <a:pt x="76083" y="1616300"/>
                    <a:pt x="96542" y="1640480"/>
                    <a:pt x="118862" y="1660939"/>
                  </a:cubicBezTo>
                  <a:cubicBezTo>
                    <a:pt x="153271" y="1692559"/>
                    <a:pt x="193260" y="1716738"/>
                    <a:pt x="236039" y="1735338"/>
                  </a:cubicBezTo>
                  <a:cubicBezTo>
                    <a:pt x="227669" y="1745567"/>
                    <a:pt x="220229" y="1755797"/>
                    <a:pt x="213719" y="1766027"/>
                  </a:cubicBezTo>
                  <a:cubicBezTo>
                    <a:pt x="203490" y="1782766"/>
                    <a:pt x="194190" y="1800436"/>
                    <a:pt x="186750" y="1819035"/>
                  </a:cubicBezTo>
                  <a:cubicBezTo>
                    <a:pt x="170940" y="1857164"/>
                    <a:pt x="162571" y="1898084"/>
                    <a:pt x="156991" y="1939003"/>
                  </a:cubicBezTo>
                  <a:cubicBezTo>
                    <a:pt x="152341" y="1980852"/>
                    <a:pt x="152341" y="2023630"/>
                    <a:pt x="156991" y="2065479"/>
                  </a:cubicBezTo>
                  <a:cubicBezTo>
                    <a:pt x="161641" y="2107328"/>
                    <a:pt x="170010" y="2149177"/>
                    <a:pt x="183960" y="2189166"/>
                  </a:cubicBezTo>
                  <a:cubicBezTo>
                    <a:pt x="196050" y="2226366"/>
                    <a:pt x="212789" y="2262635"/>
                    <a:pt x="235109" y="2295184"/>
                  </a:cubicBezTo>
                  <a:cubicBezTo>
                    <a:pt x="256498" y="2326803"/>
                    <a:pt x="282538" y="2353772"/>
                    <a:pt x="312297" y="2377022"/>
                  </a:cubicBezTo>
                  <a:cubicBezTo>
                    <a:pt x="377395" y="2428170"/>
                    <a:pt x="455513" y="2460720"/>
                    <a:pt x="535492" y="2481179"/>
                  </a:cubicBezTo>
                  <a:cubicBezTo>
                    <a:pt x="577341" y="2491409"/>
                    <a:pt x="620119" y="2497919"/>
                    <a:pt x="662898" y="2500709"/>
                  </a:cubicBezTo>
                  <a:cubicBezTo>
                    <a:pt x="703817" y="2503499"/>
                    <a:pt x="744736" y="2502569"/>
                    <a:pt x="785655" y="2498849"/>
                  </a:cubicBezTo>
                  <a:cubicBezTo>
                    <a:pt x="824714" y="2494199"/>
                    <a:pt x="863773" y="2486759"/>
                    <a:pt x="900972" y="2473740"/>
                  </a:cubicBezTo>
                  <a:cubicBezTo>
                    <a:pt x="921432" y="2467230"/>
                    <a:pt x="940961" y="2457930"/>
                    <a:pt x="960491" y="2448630"/>
                  </a:cubicBezTo>
                  <a:cubicBezTo>
                    <a:pt x="981881" y="2437470"/>
                    <a:pt x="1001410" y="2425381"/>
                    <a:pt x="1020009" y="2410501"/>
                  </a:cubicBezTo>
                  <a:cubicBezTo>
                    <a:pt x="1033029" y="2400271"/>
                    <a:pt x="1046049" y="2389112"/>
                    <a:pt x="1058139" y="2377022"/>
                  </a:cubicBezTo>
                  <a:cubicBezTo>
                    <a:pt x="1061858" y="2373302"/>
                    <a:pt x="1064649" y="2370512"/>
                    <a:pt x="1068368" y="2366792"/>
                  </a:cubicBezTo>
                  <a:cubicBezTo>
                    <a:pt x="1073948" y="2380742"/>
                    <a:pt x="1080458" y="2393761"/>
                    <a:pt x="1088828" y="2406781"/>
                  </a:cubicBezTo>
                  <a:cubicBezTo>
                    <a:pt x="1102778" y="2430031"/>
                    <a:pt x="1119517" y="2452350"/>
                    <a:pt x="1137187" y="2472810"/>
                  </a:cubicBezTo>
                  <a:cubicBezTo>
                    <a:pt x="1157646" y="2496059"/>
                    <a:pt x="1180895" y="2515589"/>
                    <a:pt x="1206005" y="2533258"/>
                  </a:cubicBezTo>
                  <a:cubicBezTo>
                    <a:pt x="1258084" y="2569527"/>
                    <a:pt x="1318532" y="2593707"/>
                    <a:pt x="1379911" y="2608586"/>
                  </a:cubicBezTo>
                  <a:cubicBezTo>
                    <a:pt x="1445939" y="2624396"/>
                    <a:pt x="1513828" y="2629976"/>
                    <a:pt x="1581716" y="2627186"/>
                  </a:cubicBezTo>
                  <a:cubicBezTo>
                    <a:pt x="1650534" y="2624396"/>
                    <a:pt x="1718423" y="2612306"/>
                    <a:pt x="1783521" y="2589987"/>
                  </a:cubicBezTo>
                  <a:cubicBezTo>
                    <a:pt x="1904418" y="2549998"/>
                    <a:pt x="2021595" y="2473740"/>
                    <a:pt x="2078323" y="2355632"/>
                  </a:cubicBezTo>
                  <a:cubicBezTo>
                    <a:pt x="2078323" y="2355632"/>
                    <a:pt x="2078323" y="2355632"/>
                    <a:pt x="2078323" y="2355632"/>
                  </a:cubicBezTo>
                  <a:cubicBezTo>
                    <a:pt x="2081114" y="2365862"/>
                    <a:pt x="2083903" y="2375162"/>
                    <a:pt x="2088553" y="2384462"/>
                  </a:cubicBezTo>
                  <a:cubicBezTo>
                    <a:pt x="2094133" y="2396551"/>
                    <a:pt x="2100643" y="2407711"/>
                    <a:pt x="2109013" y="2417941"/>
                  </a:cubicBezTo>
                  <a:cubicBezTo>
                    <a:pt x="2118313" y="2430031"/>
                    <a:pt x="2128542" y="2441190"/>
                    <a:pt x="2139702" y="2451420"/>
                  </a:cubicBezTo>
                  <a:cubicBezTo>
                    <a:pt x="2188061" y="2493269"/>
                    <a:pt x="2249439" y="2516518"/>
                    <a:pt x="2311748" y="2527678"/>
                  </a:cubicBezTo>
                  <a:cubicBezTo>
                    <a:pt x="2379636" y="2540698"/>
                    <a:pt x="2449384" y="2541628"/>
                    <a:pt x="2518203" y="2531398"/>
                  </a:cubicBezTo>
                  <a:cubicBezTo>
                    <a:pt x="2549822" y="2526748"/>
                    <a:pt x="2580511" y="2519308"/>
                    <a:pt x="2610270" y="2509079"/>
                  </a:cubicBezTo>
                  <a:cubicBezTo>
                    <a:pt x="2638170" y="2498849"/>
                    <a:pt x="2666069" y="2486759"/>
                    <a:pt x="2690249" y="2469090"/>
                  </a:cubicBezTo>
                  <a:cubicBezTo>
                    <a:pt x="2706988" y="2457930"/>
                    <a:pt x="2721868" y="2444910"/>
                    <a:pt x="2734888" y="2430031"/>
                  </a:cubicBezTo>
                  <a:cubicBezTo>
                    <a:pt x="2741397" y="2422591"/>
                    <a:pt x="2746977" y="2414221"/>
                    <a:pt x="2752557" y="2406781"/>
                  </a:cubicBezTo>
                  <a:cubicBezTo>
                    <a:pt x="2754417" y="2414221"/>
                    <a:pt x="2757207" y="2421661"/>
                    <a:pt x="2759997" y="2428170"/>
                  </a:cubicBezTo>
                  <a:cubicBezTo>
                    <a:pt x="2765577" y="2443050"/>
                    <a:pt x="2772087" y="2457000"/>
                    <a:pt x="2779526" y="2470949"/>
                  </a:cubicBezTo>
                  <a:cubicBezTo>
                    <a:pt x="2793476" y="2496989"/>
                    <a:pt x="2811146" y="2521168"/>
                    <a:pt x="2831605" y="2542558"/>
                  </a:cubicBezTo>
                  <a:cubicBezTo>
                    <a:pt x="2851135" y="2564877"/>
                    <a:pt x="2874384" y="2583477"/>
                    <a:pt x="2897634" y="2601146"/>
                  </a:cubicBezTo>
                  <a:cubicBezTo>
                    <a:pt x="2920883" y="2617886"/>
                    <a:pt x="2945992" y="2632765"/>
                    <a:pt x="2972032" y="2644855"/>
                  </a:cubicBezTo>
                  <a:cubicBezTo>
                    <a:pt x="3027830" y="2671825"/>
                    <a:pt x="3087349" y="2689494"/>
                    <a:pt x="3147797" y="2698794"/>
                  </a:cubicBezTo>
                  <a:cubicBezTo>
                    <a:pt x="3211966" y="2709024"/>
                    <a:pt x="3276134" y="2711813"/>
                    <a:pt x="3341233" y="2707164"/>
                  </a:cubicBezTo>
                  <a:cubicBezTo>
                    <a:pt x="3469569" y="2698794"/>
                    <a:pt x="3597906" y="2663455"/>
                    <a:pt x="3710433" y="2599286"/>
                  </a:cubicBezTo>
                  <a:cubicBezTo>
                    <a:pt x="3762512" y="2569527"/>
                    <a:pt x="3810871" y="2532328"/>
                    <a:pt x="3851790" y="2488619"/>
                  </a:cubicBezTo>
                  <a:cubicBezTo>
                    <a:pt x="3890849" y="2445840"/>
                    <a:pt x="3922468" y="2395621"/>
                    <a:pt x="3942927" y="2341683"/>
                  </a:cubicBezTo>
                  <a:cubicBezTo>
                    <a:pt x="3952227" y="2315643"/>
                    <a:pt x="3958737" y="2288674"/>
                    <a:pt x="3962457" y="2260775"/>
                  </a:cubicBezTo>
                  <a:cubicBezTo>
                    <a:pt x="3977337" y="2264495"/>
                    <a:pt x="3992217" y="2268215"/>
                    <a:pt x="4007096" y="2270074"/>
                  </a:cubicBezTo>
                  <a:cubicBezTo>
                    <a:pt x="4025696" y="2272864"/>
                    <a:pt x="4044295" y="2274724"/>
                    <a:pt x="4062895" y="2274724"/>
                  </a:cubicBezTo>
                  <a:cubicBezTo>
                    <a:pt x="4097304" y="2275654"/>
                    <a:pt x="4131713" y="2271934"/>
                    <a:pt x="4165192" y="2264495"/>
                  </a:cubicBezTo>
                  <a:cubicBezTo>
                    <a:pt x="4197742" y="2257055"/>
                    <a:pt x="4229361" y="2244965"/>
                    <a:pt x="4260050" y="2230085"/>
                  </a:cubicBezTo>
                  <a:cubicBezTo>
                    <a:pt x="4290739" y="2215206"/>
                    <a:pt x="4318639" y="2196606"/>
                    <a:pt x="4344678" y="2176147"/>
                  </a:cubicBezTo>
                  <a:cubicBezTo>
                    <a:pt x="4397687" y="2135228"/>
                    <a:pt x="4441396" y="2082219"/>
                    <a:pt x="4476735" y="2025490"/>
                  </a:cubicBezTo>
                  <a:cubicBezTo>
                    <a:pt x="4512074" y="1967832"/>
                    <a:pt x="4539043" y="1903663"/>
                    <a:pt x="4553923" y="1837635"/>
                  </a:cubicBezTo>
                  <a:cubicBezTo>
                    <a:pt x="4568803" y="1773467"/>
                    <a:pt x="4574382" y="1705578"/>
                    <a:pt x="4566012" y="1639550"/>
                  </a:cubicBezTo>
                  <a:cubicBezTo>
                    <a:pt x="4561362" y="1607001"/>
                    <a:pt x="4554853" y="1574451"/>
                    <a:pt x="4543693" y="1542832"/>
                  </a:cubicBezTo>
                  <a:cubicBezTo>
                    <a:pt x="4532533" y="1512143"/>
                    <a:pt x="4517654" y="1481454"/>
                    <a:pt x="4499984" y="1454484"/>
                  </a:cubicBezTo>
                  <a:cubicBezTo>
                    <a:pt x="4467435" y="1405196"/>
                    <a:pt x="4424656" y="1363347"/>
                    <a:pt x="4375367" y="1331727"/>
                  </a:cubicBezTo>
                  <a:cubicBezTo>
                    <a:pt x="4386527" y="1327077"/>
                    <a:pt x="4397687" y="1322428"/>
                    <a:pt x="4408846" y="1315918"/>
                  </a:cubicBezTo>
                  <a:cubicBezTo>
                    <a:pt x="4429306" y="1304758"/>
                    <a:pt x="4446975" y="1291738"/>
                    <a:pt x="4463715" y="1276859"/>
                  </a:cubicBezTo>
                  <a:close/>
                  <a:moveTo>
                    <a:pt x="4448835" y="1451694"/>
                  </a:moveTo>
                  <a:cubicBezTo>
                    <a:pt x="4467435" y="1476804"/>
                    <a:pt x="4483245" y="1503773"/>
                    <a:pt x="4496264" y="1532602"/>
                  </a:cubicBezTo>
                  <a:cubicBezTo>
                    <a:pt x="4509284" y="1565152"/>
                    <a:pt x="4519513" y="1600491"/>
                    <a:pt x="4524163" y="1637690"/>
                  </a:cubicBezTo>
                  <a:cubicBezTo>
                    <a:pt x="4529744" y="1680469"/>
                    <a:pt x="4528813" y="1724178"/>
                    <a:pt x="4523234" y="1768817"/>
                  </a:cubicBezTo>
                  <a:cubicBezTo>
                    <a:pt x="4515794" y="1818105"/>
                    <a:pt x="4502774" y="1867394"/>
                    <a:pt x="4482314" y="1915753"/>
                  </a:cubicBezTo>
                  <a:lnTo>
                    <a:pt x="4482314" y="1916683"/>
                  </a:lnTo>
                  <a:cubicBezTo>
                    <a:pt x="4461855" y="1964112"/>
                    <a:pt x="4435815" y="2007821"/>
                    <a:pt x="4406057" y="2047810"/>
                  </a:cubicBezTo>
                  <a:cubicBezTo>
                    <a:pt x="4378157" y="2083149"/>
                    <a:pt x="4347468" y="2113838"/>
                    <a:pt x="4313989" y="2140808"/>
                  </a:cubicBezTo>
                  <a:cubicBezTo>
                    <a:pt x="4283300" y="2164057"/>
                    <a:pt x="4249820" y="2183587"/>
                    <a:pt x="4216341" y="2198466"/>
                  </a:cubicBezTo>
                  <a:cubicBezTo>
                    <a:pt x="4184722" y="2211486"/>
                    <a:pt x="4151243" y="2220786"/>
                    <a:pt x="4117764" y="2225436"/>
                  </a:cubicBezTo>
                  <a:cubicBezTo>
                    <a:pt x="4101024" y="2227296"/>
                    <a:pt x="4083354" y="2228225"/>
                    <a:pt x="4065685" y="2228225"/>
                  </a:cubicBezTo>
                  <a:cubicBezTo>
                    <a:pt x="4048015" y="2228225"/>
                    <a:pt x="4029416" y="2227296"/>
                    <a:pt x="4010816" y="2224506"/>
                  </a:cubicBezTo>
                  <a:cubicBezTo>
                    <a:pt x="3995007" y="2222646"/>
                    <a:pt x="3981057" y="2219856"/>
                    <a:pt x="3968037" y="2217066"/>
                  </a:cubicBezTo>
                  <a:cubicBezTo>
                    <a:pt x="3966177" y="2217066"/>
                    <a:pt x="3964317" y="2216136"/>
                    <a:pt x="3962457" y="2216136"/>
                  </a:cubicBezTo>
                  <a:cubicBezTo>
                    <a:pt x="3955947" y="2216136"/>
                    <a:pt x="3950368" y="2218926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3858" y="2224506"/>
                    <a:pt x="3941068" y="2225436"/>
                    <a:pt x="3939208" y="2227296"/>
                  </a:cubicBezTo>
                  <a:cubicBezTo>
                    <a:pt x="3935488" y="2231015"/>
                    <a:pt x="3934558" y="2234735"/>
                    <a:pt x="3934558" y="2238455"/>
                  </a:cubicBezTo>
                  <a:cubicBezTo>
                    <a:pt x="3934558" y="2243105"/>
                    <a:pt x="3933628" y="2247755"/>
                    <a:pt x="3932698" y="2252405"/>
                  </a:cubicBezTo>
                  <a:cubicBezTo>
                    <a:pt x="3928048" y="2283094"/>
                    <a:pt x="3919678" y="2313783"/>
                    <a:pt x="3908519" y="2342613"/>
                  </a:cubicBezTo>
                  <a:cubicBezTo>
                    <a:pt x="3895499" y="2373302"/>
                    <a:pt x="3877829" y="2402131"/>
                    <a:pt x="3857370" y="2430031"/>
                  </a:cubicBezTo>
                  <a:cubicBezTo>
                    <a:pt x="3833190" y="2460720"/>
                    <a:pt x="3803431" y="2490479"/>
                    <a:pt x="3769022" y="2516518"/>
                  </a:cubicBezTo>
                  <a:cubicBezTo>
                    <a:pt x="3726243" y="2549067"/>
                    <a:pt x="3676954" y="2576967"/>
                    <a:pt x="3623016" y="2600216"/>
                  </a:cubicBezTo>
                  <a:cubicBezTo>
                    <a:pt x="3556057" y="2628116"/>
                    <a:pt x="3484449" y="2646715"/>
                    <a:pt x="3409121" y="2657875"/>
                  </a:cubicBezTo>
                  <a:cubicBezTo>
                    <a:pt x="3370062" y="2662525"/>
                    <a:pt x="3331003" y="2665315"/>
                    <a:pt x="3293804" y="2665315"/>
                  </a:cubicBezTo>
                  <a:cubicBezTo>
                    <a:pt x="3258465" y="2665315"/>
                    <a:pt x="3224055" y="2663455"/>
                    <a:pt x="3190576" y="2658805"/>
                  </a:cubicBezTo>
                  <a:cubicBezTo>
                    <a:pt x="3131058" y="2650435"/>
                    <a:pt x="3075259" y="2635556"/>
                    <a:pt x="3025041" y="2615096"/>
                  </a:cubicBezTo>
                  <a:cubicBezTo>
                    <a:pt x="2984121" y="2597426"/>
                    <a:pt x="2947852" y="2576037"/>
                    <a:pt x="2915303" y="2551858"/>
                  </a:cubicBezTo>
                  <a:cubicBezTo>
                    <a:pt x="2889264" y="2531398"/>
                    <a:pt x="2865084" y="2507219"/>
                    <a:pt x="2844625" y="2481179"/>
                  </a:cubicBezTo>
                  <a:cubicBezTo>
                    <a:pt x="2833465" y="2466300"/>
                    <a:pt x="2822305" y="2449560"/>
                    <a:pt x="2813005" y="2432820"/>
                  </a:cubicBezTo>
                  <a:cubicBezTo>
                    <a:pt x="2808355" y="2424451"/>
                    <a:pt x="2803706" y="2416081"/>
                    <a:pt x="2799056" y="2404921"/>
                  </a:cubicBezTo>
                  <a:cubicBezTo>
                    <a:pt x="2797196" y="2400271"/>
                    <a:pt x="2794406" y="2395621"/>
                    <a:pt x="2792546" y="2390971"/>
                  </a:cubicBezTo>
                  <a:lnTo>
                    <a:pt x="2789756" y="2385392"/>
                  </a:lnTo>
                  <a:lnTo>
                    <a:pt x="2788826" y="2382602"/>
                  </a:lnTo>
                  <a:cubicBezTo>
                    <a:pt x="2787896" y="2379812"/>
                    <a:pt x="2786966" y="2377952"/>
                    <a:pt x="2785106" y="2375162"/>
                  </a:cubicBezTo>
                  <a:lnTo>
                    <a:pt x="2784176" y="2373302"/>
                  </a:lnTo>
                  <a:cubicBezTo>
                    <a:pt x="2783246" y="2370512"/>
                    <a:pt x="2782316" y="2367722"/>
                    <a:pt x="2781386" y="2364932"/>
                  </a:cubicBezTo>
                  <a:cubicBezTo>
                    <a:pt x="2779526" y="2357492"/>
                    <a:pt x="2772087" y="2351912"/>
                    <a:pt x="2763717" y="2351912"/>
                  </a:cubicBezTo>
                  <a:cubicBezTo>
                    <a:pt x="2761857" y="2351912"/>
                    <a:pt x="2760927" y="2351912"/>
                    <a:pt x="2759067" y="2352843"/>
                  </a:cubicBezTo>
                  <a:lnTo>
                    <a:pt x="2758137" y="2352843"/>
                  </a:lnTo>
                  <a:cubicBezTo>
                    <a:pt x="2758137" y="2352843"/>
                    <a:pt x="275720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4417" y="2352843"/>
                    <a:pt x="2753487" y="2351912"/>
                    <a:pt x="2751627" y="2351912"/>
                  </a:cubicBezTo>
                  <a:cubicBezTo>
                    <a:pt x="2747907" y="2351912"/>
                    <a:pt x="2745117" y="2352843"/>
                    <a:pt x="2742327" y="2354702"/>
                  </a:cubicBezTo>
                  <a:cubicBezTo>
                    <a:pt x="2737677" y="2357492"/>
                    <a:pt x="2735817" y="2360282"/>
                    <a:pt x="2733957" y="2364932"/>
                  </a:cubicBezTo>
                  <a:cubicBezTo>
                    <a:pt x="2729307" y="2375162"/>
                    <a:pt x="2723728" y="2384462"/>
                    <a:pt x="2717218" y="2393761"/>
                  </a:cubicBezTo>
                  <a:cubicBezTo>
                    <a:pt x="2708848" y="2403991"/>
                    <a:pt x="2698618" y="2414221"/>
                    <a:pt x="2687458" y="2423521"/>
                  </a:cubicBezTo>
                  <a:cubicBezTo>
                    <a:pt x="2670719" y="2436540"/>
                    <a:pt x="2651190" y="2447700"/>
                    <a:pt x="2628870" y="2457000"/>
                  </a:cubicBezTo>
                  <a:cubicBezTo>
                    <a:pt x="2596321" y="2470019"/>
                    <a:pt x="2560982" y="2479319"/>
                    <a:pt x="2519133" y="2485829"/>
                  </a:cubicBezTo>
                  <a:cubicBezTo>
                    <a:pt x="2494954" y="2488619"/>
                    <a:pt x="2469844" y="2490479"/>
                    <a:pt x="2445664" y="2490479"/>
                  </a:cubicBezTo>
                  <a:cubicBezTo>
                    <a:pt x="2421485" y="2490479"/>
                    <a:pt x="2396376" y="2488619"/>
                    <a:pt x="2372196" y="2485829"/>
                  </a:cubicBezTo>
                  <a:cubicBezTo>
                    <a:pt x="2329417" y="2479319"/>
                    <a:pt x="2289428" y="2469090"/>
                    <a:pt x="2253160" y="2454210"/>
                  </a:cubicBezTo>
                  <a:cubicBezTo>
                    <a:pt x="2228050" y="2443050"/>
                    <a:pt x="2206661" y="2430961"/>
                    <a:pt x="2187131" y="2416081"/>
                  </a:cubicBezTo>
                  <a:cubicBezTo>
                    <a:pt x="2173181" y="2404921"/>
                    <a:pt x="2161092" y="2392831"/>
                    <a:pt x="2150862" y="2380742"/>
                  </a:cubicBezTo>
                  <a:cubicBezTo>
                    <a:pt x="2142492" y="2368652"/>
                    <a:pt x="2135052" y="2356562"/>
                    <a:pt x="2128542" y="2342613"/>
                  </a:cubicBezTo>
                  <a:cubicBezTo>
                    <a:pt x="2125753" y="2335173"/>
                    <a:pt x="2122963" y="2326803"/>
                    <a:pt x="2121103" y="2319363"/>
                  </a:cubicBezTo>
                  <a:cubicBezTo>
                    <a:pt x="2119243" y="2313783"/>
                    <a:pt x="2118313" y="2307273"/>
                    <a:pt x="2117383" y="2301694"/>
                  </a:cubicBezTo>
                  <a:lnTo>
                    <a:pt x="2117383" y="2299834"/>
                  </a:lnTo>
                  <a:cubicBezTo>
                    <a:pt x="2117383" y="2297974"/>
                    <a:pt x="2116453" y="2296114"/>
                    <a:pt x="2116453" y="2294254"/>
                  </a:cubicBezTo>
                  <a:cubicBezTo>
                    <a:pt x="2116453" y="2291464"/>
                    <a:pt x="2116453" y="2287744"/>
                    <a:pt x="2116453" y="2284954"/>
                  </a:cubicBezTo>
                  <a:cubicBezTo>
                    <a:pt x="2116453" y="2280304"/>
                    <a:pt x="2114593" y="2275654"/>
                    <a:pt x="2111803" y="2271934"/>
                  </a:cubicBezTo>
                  <a:cubicBezTo>
                    <a:pt x="2108083" y="2268215"/>
                    <a:pt x="2102503" y="2265424"/>
                    <a:pt x="2097853" y="2265424"/>
                  </a:cubicBezTo>
                  <a:cubicBezTo>
                    <a:pt x="2089483" y="2265424"/>
                    <a:pt x="2082043" y="227100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77394" y="2281234"/>
                    <a:pt x="2075533" y="2284024"/>
                    <a:pt x="2074604" y="2287744"/>
                  </a:cubicBezTo>
                  <a:cubicBezTo>
                    <a:pt x="2070884" y="2298904"/>
                    <a:pt x="2067164" y="2310064"/>
                    <a:pt x="2062514" y="2320293"/>
                  </a:cubicBezTo>
                  <a:cubicBezTo>
                    <a:pt x="2051354" y="2347263"/>
                    <a:pt x="2035545" y="2373302"/>
                    <a:pt x="2017875" y="2397481"/>
                  </a:cubicBezTo>
                  <a:cubicBezTo>
                    <a:pt x="1997416" y="2423521"/>
                    <a:pt x="1972306" y="2447700"/>
                    <a:pt x="1944407" y="2470019"/>
                  </a:cubicBezTo>
                  <a:cubicBezTo>
                    <a:pt x="1909998" y="2496059"/>
                    <a:pt x="1870939" y="2518378"/>
                    <a:pt x="1827229" y="2536978"/>
                  </a:cubicBezTo>
                  <a:cubicBezTo>
                    <a:pt x="1773291" y="2559297"/>
                    <a:pt x="1713773" y="2575107"/>
                    <a:pt x="1652394" y="2584407"/>
                  </a:cubicBezTo>
                  <a:cubicBezTo>
                    <a:pt x="1619845" y="2589057"/>
                    <a:pt x="1587295" y="2590916"/>
                    <a:pt x="1554746" y="2590916"/>
                  </a:cubicBezTo>
                  <a:cubicBezTo>
                    <a:pt x="1524057" y="2590916"/>
                    <a:pt x="1492438" y="2589057"/>
                    <a:pt x="1462679" y="2585337"/>
                  </a:cubicBezTo>
                  <a:cubicBezTo>
                    <a:pt x="1409670" y="2577897"/>
                    <a:pt x="1360381" y="2564877"/>
                    <a:pt x="1315742" y="2546278"/>
                  </a:cubicBezTo>
                  <a:cubicBezTo>
                    <a:pt x="1281333" y="2531398"/>
                    <a:pt x="1249714" y="2513728"/>
                    <a:pt x="1222744" y="2492339"/>
                  </a:cubicBezTo>
                  <a:cubicBezTo>
                    <a:pt x="1212515" y="2483969"/>
                    <a:pt x="1202285" y="2474669"/>
                    <a:pt x="1192055" y="2465370"/>
                  </a:cubicBezTo>
                  <a:cubicBezTo>
                    <a:pt x="1181826" y="2455140"/>
                    <a:pt x="1171596" y="2443050"/>
                    <a:pt x="1160436" y="2429100"/>
                  </a:cubicBezTo>
                  <a:cubicBezTo>
                    <a:pt x="1136257" y="2397481"/>
                    <a:pt x="1118587" y="2366792"/>
                    <a:pt x="1104638" y="2336103"/>
                  </a:cubicBezTo>
                  <a:cubicBezTo>
                    <a:pt x="1103707" y="2333313"/>
                    <a:pt x="1102778" y="233052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3707" y="2325873"/>
                    <a:pt x="1104638" y="2322153"/>
                    <a:pt x="1104638" y="2318433"/>
                  </a:cubicBezTo>
                  <a:cubicBezTo>
                    <a:pt x="1104638" y="2312853"/>
                    <a:pt x="1102778" y="2307273"/>
                    <a:pt x="1098128" y="2303554"/>
                  </a:cubicBezTo>
                  <a:cubicBezTo>
                    <a:pt x="1094408" y="2299834"/>
                    <a:pt x="1088828" y="2297044"/>
                    <a:pt x="1083248" y="2297044"/>
                  </a:cubicBezTo>
                  <a:cubicBezTo>
                    <a:pt x="1078598" y="2297044"/>
                    <a:pt x="1071158" y="2298904"/>
                    <a:pt x="1068368" y="2303554"/>
                  </a:cubicBezTo>
                  <a:cubicBezTo>
                    <a:pt x="1049769" y="2327733"/>
                    <a:pt x="1027449" y="2350052"/>
                    <a:pt x="1003270" y="2369582"/>
                  </a:cubicBezTo>
                  <a:cubicBezTo>
                    <a:pt x="978160" y="2389112"/>
                    <a:pt x="948401" y="2405851"/>
                    <a:pt x="916782" y="2419801"/>
                  </a:cubicBezTo>
                  <a:cubicBezTo>
                    <a:pt x="880513" y="2434680"/>
                    <a:pt x="840524" y="2444910"/>
                    <a:pt x="795885" y="2451420"/>
                  </a:cubicBezTo>
                  <a:cubicBezTo>
                    <a:pt x="768916" y="2455140"/>
                    <a:pt x="741016" y="2456070"/>
                    <a:pt x="713117" y="2456070"/>
                  </a:cubicBezTo>
                  <a:cubicBezTo>
                    <a:pt x="682428" y="2456070"/>
                    <a:pt x="651739" y="2454210"/>
                    <a:pt x="620119" y="2450490"/>
                  </a:cubicBezTo>
                  <a:cubicBezTo>
                    <a:pt x="557811" y="2442120"/>
                    <a:pt x="499222" y="2426311"/>
                    <a:pt x="445284" y="2403991"/>
                  </a:cubicBezTo>
                  <a:cubicBezTo>
                    <a:pt x="406225" y="2387252"/>
                    <a:pt x="370885" y="2366792"/>
                    <a:pt x="340196" y="2343543"/>
                  </a:cubicBezTo>
                  <a:cubicBezTo>
                    <a:pt x="316947" y="2324943"/>
                    <a:pt x="296487" y="2304484"/>
                    <a:pt x="279748" y="2283094"/>
                  </a:cubicBezTo>
                  <a:cubicBezTo>
                    <a:pt x="262078" y="2258915"/>
                    <a:pt x="246269" y="2231945"/>
                    <a:pt x="233249" y="2201256"/>
                  </a:cubicBezTo>
                  <a:cubicBezTo>
                    <a:pt x="215579" y="2159407"/>
                    <a:pt x="203490" y="2113838"/>
                    <a:pt x="196980" y="2065479"/>
                  </a:cubicBezTo>
                  <a:cubicBezTo>
                    <a:pt x="191400" y="2018051"/>
                    <a:pt x="190470" y="1970622"/>
                    <a:pt x="196050" y="1924123"/>
                  </a:cubicBezTo>
                  <a:cubicBezTo>
                    <a:pt x="201630" y="1885994"/>
                    <a:pt x="210929" y="1850655"/>
                    <a:pt x="223949" y="1819035"/>
                  </a:cubicBezTo>
                  <a:cubicBezTo>
                    <a:pt x="234179" y="1794856"/>
                    <a:pt x="246269" y="1773467"/>
                    <a:pt x="261148" y="1754867"/>
                  </a:cubicBezTo>
                  <a:cubicBezTo>
                    <a:pt x="265798" y="1749287"/>
                    <a:pt x="270448" y="1743707"/>
                    <a:pt x="275098" y="1738127"/>
                  </a:cubicBezTo>
                  <a:cubicBezTo>
                    <a:pt x="276958" y="1736267"/>
                    <a:pt x="277888" y="1734407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9748" y="1731618"/>
                    <a:pt x="279748" y="1729758"/>
                    <a:pt x="280678" y="1728828"/>
                  </a:cubicBezTo>
                  <a:cubicBezTo>
                    <a:pt x="281608" y="1724178"/>
                    <a:pt x="281608" y="1719528"/>
                    <a:pt x="278818" y="1715808"/>
                  </a:cubicBezTo>
                  <a:cubicBezTo>
                    <a:pt x="276958" y="1712088"/>
                    <a:pt x="274168" y="1710228"/>
                    <a:pt x="268588" y="1708368"/>
                  </a:cubicBezTo>
                  <a:cubicBezTo>
                    <a:pt x="263938" y="1706508"/>
                    <a:pt x="260218" y="1704648"/>
                    <a:pt x="255568" y="1703718"/>
                  </a:cubicBezTo>
                  <a:cubicBezTo>
                    <a:pt x="229529" y="1692559"/>
                    <a:pt x="205350" y="1678609"/>
                    <a:pt x="183030" y="1661869"/>
                  </a:cubicBezTo>
                  <a:cubicBezTo>
                    <a:pt x="162571" y="1646060"/>
                    <a:pt x="143971" y="1626530"/>
                    <a:pt x="127231" y="1606071"/>
                  </a:cubicBezTo>
                  <a:cubicBezTo>
                    <a:pt x="110492" y="1583751"/>
                    <a:pt x="96542" y="1560502"/>
                    <a:pt x="86312" y="1536322"/>
                  </a:cubicBezTo>
                  <a:cubicBezTo>
                    <a:pt x="74223" y="1507493"/>
                    <a:pt x="65853" y="1474944"/>
                    <a:pt x="61203" y="1439605"/>
                  </a:cubicBezTo>
                  <a:cubicBezTo>
                    <a:pt x="56553" y="1402406"/>
                    <a:pt x="56553" y="1364277"/>
                    <a:pt x="62133" y="1324288"/>
                  </a:cubicBezTo>
                  <a:cubicBezTo>
                    <a:pt x="68643" y="1279649"/>
                    <a:pt x="80733" y="1235940"/>
                    <a:pt x="98402" y="1193161"/>
                  </a:cubicBezTo>
                  <a:cubicBezTo>
                    <a:pt x="114212" y="1155962"/>
                    <a:pt x="133741" y="1122482"/>
                    <a:pt x="156991" y="1091793"/>
                  </a:cubicBezTo>
                  <a:cubicBezTo>
                    <a:pt x="176520" y="1066684"/>
                    <a:pt x="197910" y="1045294"/>
                    <a:pt x="221159" y="1026695"/>
                  </a:cubicBezTo>
                  <a:cubicBezTo>
                    <a:pt x="241619" y="1011815"/>
                    <a:pt x="263938" y="998796"/>
                    <a:pt x="286258" y="988566"/>
                  </a:cubicBezTo>
                  <a:cubicBezTo>
                    <a:pt x="307647" y="980196"/>
                    <a:pt x="330897" y="973686"/>
                    <a:pt x="353216" y="969966"/>
                  </a:cubicBezTo>
                  <a:cubicBezTo>
                    <a:pt x="364376" y="969036"/>
                    <a:pt x="375535" y="968106"/>
                    <a:pt x="387625" y="968106"/>
                  </a:cubicBezTo>
                  <a:cubicBezTo>
                    <a:pt x="400645" y="968106"/>
                    <a:pt x="414595" y="969036"/>
                    <a:pt x="428544" y="970896"/>
                  </a:cubicBezTo>
                  <a:cubicBezTo>
                    <a:pt x="443424" y="972756"/>
                    <a:pt x="457373" y="975546"/>
                    <a:pt x="472253" y="978336"/>
                  </a:cubicBezTo>
                  <a:lnTo>
                    <a:pt x="476903" y="979266"/>
                  </a:lnTo>
                  <a:lnTo>
                    <a:pt x="476903" y="979266"/>
                  </a:lnTo>
                  <a:cubicBezTo>
                    <a:pt x="476903" y="979266"/>
                    <a:pt x="476903" y="979266"/>
                    <a:pt x="477833" y="979266"/>
                  </a:cubicBezTo>
                  <a:cubicBezTo>
                    <a:pt x="477833" y="979266"/>
                    <a:pt x="477833" y="979266"/>
                    <a:pt x="477833" y="979266"/>
                  </a:cubicBezTo>
                  <a:cubicBezTo>
                    <a:pt x="479693" y="980196"/>
                    <a:pt x="481553" y="980196"/>
                    <a:pt x="484343" y="980196"/>
                  </a:cubicBezTo>
                  <a:cubicBezTo>
                    <a:pt x="487133" y="980196"/>
                    <a:pt x="489922" y="979266"/>
                    <a:pt x="491783" y="978336"/>
                  </a:cubicBezTo>
                  <a:cubicBezTo>
                    <a:pt x="492713" y="977406"/>
                    <a:pt x="493643" y="976476"/>
                    <a:pt x="494572" y="975546"/>
                  </a:cubicBezTo>
                  <a:cubicBezTo>
                    <a:pt x="494572" y="975546"/>
                    <a:pt x="494572" y="975546"/>
                    <a:pt x="495502" y="975546"/>
                  </a:cubicBezTo>
                  <a:cubicBezTo>
                    <a:pt x="495502" y="975546"/>
                    <a:pt x="495502" y="975546"/>
                    <a:pt x="495502" y="974616"/>
                  </a:cubicBezTo>
                  <a:cubicBezTo>
                    <a:pt x="495502" y="974616"/>
                    <a:pt x="495502" y="974616"/>
                    <a:pt x="495502" y="974616"/>
                  </a:cubicBezTo>
                  <a:cubicBezTo>
                    <a:pt x="495502" y="974616"/>
                    <a:pt x="495502" y="974616"/>
                    <a:pt x="496432" y="974616"/>
                  </a:cubicBezTo>
                  <a:cubicBezTo>
                    <a:pt x="496432" y="974616"/>
                    <a:pt x="496432" y="974616"/>
                    <a:pt x="496432" y="974616"/>
                  </a:cubicBezTo>
                  <a:cubicBezTo>
                    <a:pt x="498292" y="972756"/>
                    <a:pt x="499222" y="971826"/>
                    <a:pt x="500152" y="969966"/>
                  </a:cubicBezTo>
                  <a:cubicBezTo>
                    <a:pt x="502942" y="965316"/>
                    <a:pt x="503872" y="959736"/>
                    <a:pt x="502012" y="954157"/>
                  </a:cubicBezTo>
                  <a:cubicBezTo>
                    <a:pt x="501082" y="948577"/>
                    <a:pt x="497362" y="944857"/>
                    <a:pt x="492713" y="942067"/>
                  </a:cubicBezTo>
                  <a:cubicBezTo>
                    <a:pt x="489922" y="941137"/>
                    <a:pt x="488063" y="939277"/>
                    <a:pt x="485273" y="938347"/>
                  </a:cubicBezTo>
                  <a:cubicBezTo>
                    <a:pt x="485273" y="938347"/>
                    <a:pt x="485273" y="938347"/>
                    <a:pt x="485273" y="938347"/>
                  </a:cubicBezTo>
                  <a:cubicBezTo>
                    <a:pt x="476903" y="923467"/>
                    <a:pt x="469463" y="907658"/>
                    <a:pt x="463883" y="893708"/>
                  </a:cubicBezTo>
                  <a:lnTo>
                    <a:pt x="463883" y="892778"/>
                  </a:lnTo>
                  <a:cubicBezTo>
                    <a:pt x="446214" y="850929"/>
                    <a:pt x="435054" y="807220"/>
                    <a:pt x="428544" y="761651"/>
                  </a:cubicBezTo>
                  <a:cubicBezTo>
                    <a:pt x="423894" y="722592"/>
                    <a:pt x="422964" y="684463"/>
                    <a:pt x="427614" y="648194"/>
                  </a:cubicBezTo>
                  <a:cubicBezTo>
                    <a:pt x="432264" y="614715"/>
                    <a:pt x="440634" y="583096"/>
                    <a:pt x="453653" y="552406"/>
                  </a:cubicBezTo>
                  <a:cubicBezTo>
                    <a:pt x="464813" y="526367"/>
                    <a:pt x="479693" y="501258"/>
                    <a:pt x="497362" y="478008"/>
                  </a:cubicBezTo>
                  <a:cubicBezTo>
                    <a:pt x="514102" y="456619"/>
                    <a:pt x="534562" y="436159"/>
                    <a:pt x="556881" y="418490"/>
                  </a:cubicBezTo>
                  <a:cubicBezTo>
                    <a:pt x="582920" y="398960"/>
                    <a:pt x="612680" y="381291"/>
                    <a:pt x="645229" y="367341"/>
                  </a:cubicBezTo>
                  <a:cubicBezTo>
                    <a:pt x="678708" y="353391"/>
                    <a:pt x="713117" y="344092"/>
                    <a:pt x="747526" y="339442"/>
                  </a:cubicBezTo>
                  <a:cubicBezTo>
                    <a:pt x="763336" y="337582"/>
                    <a:pt x="780075" y="336652"/>
                    <a:pt x="794955" y="336652"/>
                  </a:cubicBezTo>
                  <a:cubicBezTo>
                    <a:pt x="808905" y="336652"/>
                    <a:pt x="823784" y="337582"/>
                    <a:pt x="837734" y="339442"/>
                  </a:cubicBezTo>
                  <a:cubicBezTo>
                    <a:pt x="862843" y="343162"/>
                    <a:pt x="887023" y="349671"/>
                    <a:pt x="910272" y="358971"/>
                  </a:cubicBezTo>
                  <a:cubicBezTo>
                    <a:pt x="932592" y="368271"/>
                    <a:pt x="953981" y="381291"/>
                    <a:pt x="975371" y="397100"/>
                  </a:cubicBezTo>
                  <a:cubicBezTo>
                    <a:pt x="990250" y="409190"/>
                    <a:pt x="1005130" y="422210"/>
                    <a:pt x="1020009" y="438949"/>
                  </a:cubicBezTo>
                  <a:cubicBezTo>
                    <a:pt x="1022800" y="441739"/>
                    <a:pt x="1027449" y="443599"/>
                    <a:pt x="1032099" y="443599"/>
                  </a:cubicBezTo>
                  <a:cubicBezTo>
                    <a:pt x="1034889" y="443599"/>
                    <a:pt x="1038609" y="442669"/>
                    <a:pt x="1041399" y="441739"/>
                  </a:cubicBezTo>
                  <a:cubicBezTo>
                    <a:pt x="1045119" y="439879"/>
                    <a:pt x="1047909" y="435229"/>
                    <a:pt x="1049769" y="431509"/>
                  </a:cubicBezTo>
                  <a:cubicBezTo>
                    <a:pt x="1050699" y="426860"/>
                    <a:pt x="1050699" y="422210"/>
                    <a:pt x="1047909" y="418490"/>
                  </a:cubicBez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cubicBezTo>
                    <a:pt x="1046049" y="415700"/>
                    <a:pt x="1046049" y="415700"/>
                    <a:pt x="1046049" y="415700"/>
                  </a:cubicBezTo>
                  <a:cubicBezTo>
                    <a:pt x="1051629" y="382221"/>
                    <a:pt x="1060929" y="350601"/>
                    <a:pt x="1073948" y="320842"/>
                  </a:cubicBezTo>
                  <a:cubicBezTo>
                    <a:pt x="1086968" y="290153"/>
                    <a:pt x="1103707" y="261324"/>
                    <a:pt x="1124167" y="235284"/>
                  </a:cubicBezTo>
                  <a:cubicBezTo>
                    <a:pt x="1144627" y="209245"/>
                    <a:pt x="1167876" y="185995"/>
                    <a:pt x="1194845" y="165536"/>
                  </a:cubicBezTo>
                  <a:cubicBezTo>
                    <a:pt x="1224604" y="143216"/>
                    <a:pt x="1257154" y="123687"/>
                    <a:pt x="1292493" y="108807"/>
                  </a:cubicBezTo>
                  <a:cubicBezTo>
                    <a:pt x="1337132" y="90208"/>
                    <a:pt x="1384561" y="77188"/>
                    <a:pt x="1435709" y="70678"/>
                  </a:cubicBezTo>
                  <a:cubicBezTo>
                    <a:pt x="1462679" y="66958"/>
                    <a:pt x="1490578" y="65098"/>
                    <a:pt x="1518478" y="65098"/>
                  </a:cubicBezTo>
                  <a:cubicBezTo>
                    <a:pt x="1541727" y="65098"/>
                    <a:pt x="1564046" y="66028"/>
                    <a:pt x="1586366" y="68818"/>
                  </a:cubicBezTo>
                  <a:cubicBezTo>
                    <a:pt x="1591016" y="69748"/>
                    <a:pt x="1595666" y="69748"/>
                    <a:pt x="1601245" y="70678"/>
                  </a:cubicBezTo>
                  <a:lnTo>
                    <a:pt x="1601245" y="70678"/>
                  </a:lnTo>
                  <a:cubicBezTo>
                    <a:pt x="1601245" y="70678"/>
                    <a:pt x="1600315" y="70678"/>
                    <a:pt x="1600315" y="70678"/>
                  </a:cubicBezTo>
                  <a:cubicBezTo>
                    <a:pt x="1600315" y="70678"/>
                    <a:pt x="1601245" y="70678"/>
                    <a:pt x="1601245" y="70678"/>
                  </a:cubicBezTo>
                  <a:lnTo>
                    <a:pt x="1600315" y="70678"/>
                  </a:lnTo>
                  <a:cubicBezTo>
                    <a:pt x="1656114" y="78118"/>
                    <a:pt x="1710982" y="92998"/>
                    <a:pt x="1762131" y="114387"/>
                  </a:cubicBezTo>
                  <a:cubicBezTo>
                    <a:pt x="1807700" y="133917"/>
                    <a:pt x="1849549" y="158096"/>
                    <a:pt x="1886748" y="185995"/>
                  </a:cubicBezTo>
                  <a:cubicBezTo>
                    <a:pt x="1918368" y="210175"/>
                    <a:pt x="1945337" y="237144"/>
                    <a:pt x="1966726" y="264114"/>
                  </a:cubicBezTo>
                  <a:cubicBezTo>
                    <a:pt x="1975096" y="275273"/>
                    <a:pt x="1983466" y="287363"/>
                    <a:pt x="1992766" y="302243"/>
                  </a:cubicBezTo>
                  <a:lnTo>
                    <a:pt x="1998345" y="311542"/>
                  </a:lnTo>
                  <a:lnTo>
                    <a:pt x="2000206" y="313402"/>
                  </a:lnTo>
                  <a:cubicBezTo>
                    <a:pt x="2002066" y="316192"/>
                    <a:pt x="2003925" y="319912"/>
                    <a:pt x="2005785" y="322702"/>
                  </a:cubicBezTo>
                  <a:cubicBezTo>
                    <a:pt x="2007645" y="326422"/>
                    <a:pt x="2010435" y="329212"/>
                    <a:pt x="2012295" y="332932"/>
                  </a:cubicBezTo>
                  <a:cubicBezTo>
                    <a:pt x="2013225" y="333862"/>
                    <a:pt x="2014155" y="335722"/>
                    <a:pt x="2015085" y="336652"/>
                  </a:cubicBezTo>
                  <a:cubicBezTo>
                    <a:pt x="2016945" y="339442"/>
                    <a:pt x="2018805" y="342232"/>
                    <a:pt x="2020665" y="345022"/>
                  </a:cubicBezTo>
                  <a:cubicBezTo>
                    <a:pt x="2023455" y="350601"/>
                    <a:pt x="2029965" y="354321"/>
                    <a:pt x="2037405" y="354321"/>
                  </a:cubicBezTo>
                  <a:cubicBezTo>
                    <a:pt x="2041124" y="354321"/>
                    <a:pt x="2043915" y="353391"/>
                    <a:pt x="2046704" y="351531"/>
                  </a:cubicBezTo>
                  <a:cubicBezTo>
                    <a:pt x="2053214" y="347811"/>
                    <a:pt x="2056934" y="33944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65304" y="317122"/>
                    <a:pt x="2075533" y="303173"/>
                    <a:pt x="2085764" y="289223"/>
                  </a:cubicBezTo>
                  <a:cubicBezTo>
                    <a:pt x="2119243" y="246444"/>
                    <a:pt x="2158302" y="207385"/>
                    <a:pt x="2202941" y="172976"/>
                  </a:cubicBezTo>
                  <a:cubicBezTo>
                    <a:pt x="2240140" y="144146"/>
                    <a:pt x="2280129" y="119967"/>
                    <a:pt x="2321977" y="99508"/>
                  </a:cubicBezTo>
                  <a:cubicBezTo>
                    <a:pt x="2332208" y="93928"/>
                    <a:pt x="2343367" y="89278"/>
                    <a:pt x="2353597" y="84628"/>
                  </a:cubicBezTo>
                  <a:lnTo>
                    <a:pt x="2353597" y="84628"/>
                  </a:lnTo>
                  <a:cubicBezTo>
                    <a:pt x="2353597" y="84628"/>
                    <a:pt x="2353597" y="84628"/>
                    <a:pt x="2353597" y="84628"/>
                  </a:cubicBezTo>
                  <a:cubicBezTo>
                    <a:pt x="2353597" y="84628"/>
                    <a:pt x="2353597" y="84628"/>
                    <a:pt x="2353597" y="84628"/>
                  </a:cubicBezTo>
                  <a:lnTo>
                    <a:pt x="2352667" y="84628"/>
                  </a:lnTo>
                  <a:lnTo>
                    <a:pt x="2353597" y="84628"/>
                  </a:lnTo>
                  <a:lnTo>
                    <a:pt x="2354527" y="84628"/>
                  </a:lnTo>
                  <a:lnTo>
                    <a:pt x="2355457" y="84628"/>
                  </a:lnTo>
                  <a:cubicBezTo>
                    <a:pt x="2404746" y="64168"/>
                    <a:pt x="2454964" y="50219"/>
                    <a:pt x="2505183" y="43709"/>
                  </a:cubicBezTo>
                  <a:cubicBezTo>
                    <a:pt x="2526572" y="40919"/>
                    <a:pt x="2547962" y="39989"/>
                    <a:pt x="2568421" y="39989"/>
                  </a:cubicBezTo>
                  <a:cubicBezTo>
                    <a:pt x="2587021" y="39989"/>
                    <a:pt x="2606551" y="40919"/>
                    <a:pt x="2625150" y="43709"/>
                  </a:cubicBezTo>
                  <a:cubicBezTo>
                    <a:pt x="2656769" y="48359"/>
                    <a:pt x="2687458" y="56729"/>
                    <a:pt x="2715358" y="67888"/>
                  </a:cubicBezTo>
                  <a:cubicBezTo>
                    <a:pt x="2739537" y="78118"/>
                    <a:pt x="2762787" y="92068"/>
                    <a:pt x="2784176" y="107877"/>
                  </a:cubicBezTo>
                  <a:cubicBezTo>
                    <a:pt x="2804636" y="123687"/>
                    <a:pt x="2823235" y="143216"/>
                    <a:pt x="2840905" y="164606"/>
                  </a:cubicBezTo>
                  <a:cubicBezTo>
                    <a:pt x="2861364" y="190645"/>
                    <a:pt x="2878104" y="221335"/>
                    <a:pt x="2892984" y="255744"/>
                  </a:cubicBezTo>
                  <a:cubicBezTo>
                    <a:pt x="2906003" y="286433"/>
                    <a:pt x="2916233" y="320842"/>
                    <a:pt x="2924603" y="359901"/>
                  </a:cubicBezTo>
                  <a:cubicBezTo>
                    <a:pt x="2926463" y="367341"/>
                    <a:pt x="2932973" y="371991"/>
                    <a:pt x="2941343" y="371991"/>
                  </a:cubicBezTo>
                  <a:cubicBezTo>
                    <a:pt x="2945992" y="371991"/>
                    <a:pt x="2950642" y="370131"/>
                    <a:pt x="2953432" y="367341"/>
                  </a:cubicBezTo>
                  <a:cubicBezTo>
                    <a:pt x="2954362" y="366411"/>
                    <a:pt x="2955292" y="364551"/>
                    <a:pt x="2956222" y="363621"/>
                  </a:cubicBezTo>
                  <a:cubicBezTo>
                    <a:pt x="2956222" y="363621"/>
                    <a:pt x="2956222" y="363621"/>
                    <a:pt x="2956222" y="363621"/>
                  </a:cubicBezTo>
                  <a:cubicBezTo>
                    <a:pt x="2956222" y="363621"/>
                    <a:pt x="2956222" y="363621"/>
                    <a:pt x="2956222" y="362691"/>
                  </a:cubicBezTo>
                  <a:cubicBezTo>
                    <a:pt x="2981331" y="334792"/>
                    <a:pt x="3009231" y="307822"/>
                    <a:pt x="3040850" y="283643"/>
                  </a:cubicBezTo>
                  <a:cubicBezTo>
                    <a:pt x="3083629" y="250164"/>
                    <a:pt x="3131058" y="223194"/>
                    <a:pt x="3181277" y="201805"/>
                  </a:cubicBezTo>
                  <a:cubicBezTo>
                    <a:pt x="3235215" y="179486"/>
                    <a:pt x="3292874" y="163676"/>
                    <a:pt x="3353322" y="155306"/>
                  </a:cubicBezTo>
                  <a:cubicBezTo>
                    <a:pt x="3381222" y="151586"/>
                    <a:pt x="3409121" y="149726"/>
                    <a:pt x="3437020" y="149726"/>
                  </a:cubicBezTo>
                  <a:cubicBezTo>
                    <a:pt x="3463060" y="149726"/>
                    <a:pt x="3488169" y="151586"/>
                    <a:pt x="3513279" y="154376"/>
                  </a:cubicBezTo>
                  <a:cubicBezTo>
                    <a:pt x="3559777" y="160886"/>
                    <a:pt x="3605346" y="172976"/>
                    <a:pt x="3649055" y="191575"/>
                  </a:cubicBezTo>
                  <a:cubicBezTo>
                    <a:pt x="3688114" y="208315"/>
                    <a:pt x="3724383" y="228774"/>
                    <a:pt x="3756932" y="253884"/>
                  </a:cubicBezTo>
                  <a:cubicBezTo>
                    <a:pt x="3785762" y="276203"/>
                    <a:pt x="3811801" y="303173"/>
                    <a:pt x="3835050" y="332002"/>
                  </a:cubicBezTo>
                  <a:cubicBezTo>
                    <a:pt x="3859230" y="364551"/>
                    <a:pt x="3880619" y="401750"/>
                    <a:pt x="3898289" y="442669"/>
                  </a:cubicBezTo>
                  <a:cubicBezTo>
                    <a:pt x="3907588" y="464989"/>
                    <a:pt x="3915958" y="488238"/>
                    <a:pt x="3922468" y="513347"/>
                  </a:cubicBezTo>
                  <a:cubicBezTo>
                    <a:pt x="3929908" y="540317"/>
                    <a:pt x="3935488" y="567286"/>
                    <a:pt x="3940138" y="594255"/>
                  </a:cubicBezTo>
                  <a:cubicBezTo>
                    <a:pt x="3941068" y="597975"/>
                    <a:pt x="3942927" y="60076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7577" y="610065"/>
                    <a:pt x="3954087" y="614715"/>
                    <a:pt x="3961527" y="614715"/>
                  </a:cubicBezTo>
                  <a:cubicBezTo>
                    <a:pt x="3963387" y="614715"/>
                    <a:pt x="3964317" y="614715"/>
                    <a:pt x="3966177" y="613785"/>
                  </a:cubicBezTo>
                  <a:cubicBezTo>
                    <a:pt x="3991286" y="606345"/>
                    <a:pt x="4017326" y="600765"/>
                    <a:pt x="4043365" y="597045"/>
                  </a:cubicBezTo>
                  <a:cubicBezTo>
                    <a:pt x="4066615" y="594255"/>
                    <a:pt x="4089864" y="592396"/>
                    <a:pt x="4112183" y="592396"/>
                  </a:cubicBezTo>
                  <a:cubicBezTo>
                    <a:pt x="4134503" y="592396"/>
                    <a:pt x="4156822" y="594255"/>
                    <a:pt x="4178212" y="596115"/>
                  </a:cubicBezTo>
                  <a:cubicBezTo>
                    <a:pt x="4221921" y="602625"/>
                    <a:pt x="4265630" y="613785"/>
                    <a:pt x="4305619" y="630525"/>
                  </a:cubicBezTo>
                  <a:cubicBezTo>
                    <a:pt x="4340958" y="645404"/>
                    <a:pt x="4373507" y="664934"/>
                    <a:pt x="4402337" y="686323"/>
                  </a:cubicBezTo>
                  <a:cubicBezTo>
                    <a:pt x="4427446" y="705853"/>
                    <a:pt x="4450695" y="729102"/>
                    <a:pt x="4470225" y="754212"/>
                  </a:cubicBezTo>
                  <a:cubicBezTo>
                    <a:pt x="4488824" y="778391"/>
                    <a:pt x="4504634" y="805360"/>
                    <a:pt x="4516724" y="834190"/>
                  </a:cubicBezTo>
                  <a:cubicBezTo>
                    <a:pt x="4528813" y="863949"/>
                    <a:pt x="4537183" y="896498"/>
                    <a:pt x="4542763" y="929047"/>
                  </a:cubicBezTo>
                  <a:cubicBezTo>
                    <a:pt x="4547413" y="965316"/>
                    <a:pt x="4547413" y="1002515"/>
                    <a:pt x="4542763" y="1038784"/>
                  </a:cubicBezTo>
                  <a:cubicBezTo>
                    <a:pt x="4537183" y="1073194"/>
                    <a:pt x="4528813" y="1105743"/>
                    <a:pt x="4515794" y="1136432"/>
                  </a:cubicBezTo>
                  <a:cubicBezTo>
                    <a:pt x="4503704" y="1163402"/>
                    <a:pt x="4489755" y="1188511"/>
                    <a:pt x="4473015" y="1210830"/>
                  </a:cubicBezTo>
                  <a:cubicBezTo>
                    <a:pt x="4457205" y="1230360"/>
                    <a:pt x="4439536" y="1248029"/>
                    <a:pt x="4420006" y="1263839"/>
                  </a:cubicBezTo>
                  <a:cubicBezTo>
                    <a:pt x="4401407" y="1277789"/>
                    <a:pt x="4380947" y="1289878"/>
                    <a:pt x="4359558" y="1299178"/>
                  </a:cubicBezTo>
                  <a:cubicBezTo>
                    <a:pt x="4356767" y="1300108"/>
                    <a:pt x="4353978" y="1301038"/>
                    <a:pt x="4351188" y="1302898"/>
                  </a:cubicBezTo>
                  <a:lnTo>
                    <a:pt x="4347468" y="1304758"/>
                  </a:lnTo>
                  <a:cubicBezTo>
                    <a:pt x="4343748" y="1306618"/>
                    <a:pt x="4340028" y="1307548"/>
                    <a:pt x="4336308" y="1310338"/>
                  </a:cubicBezTo>
                  <a:cubicBezTo>
                    <a:pt x="4327938" y="1315918"/>
                    <a:pt x="4324218" y="1325218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lnTo>
                    <a:pt x="4327009" y="1333587"/>
                  </a:ln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6078" y="1341957"/>
                    <a:pt x="4329798" y="1350327"/>
                    <a:pt x="4337238" y="1354047"/>
                  </a:cubicBezTo>
                  <a:cubicBezTo>
                    <a:pt x="4354908" y="1364277"/>
                    <a:pt x="4372577" y="1375436"/>
                    <a:pt x="4388387" y="1387526"/>
                  </a:cubicBezTo>
                  <a:cubicBezTo>
                    <a:pt x="4406057" y="1403336"/>
                    <a:pt x="4429306" y="1426585"/>
                    <a:pt x="4448835" y="1451694"/>
                  </a:cubicBezTo>
                  <a:close/>
                </a:path>
              </a:pathLst>
            </a:custGeom>
            <a:solidFill>
              <a:srgbClr val="0E0E0E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25">
              <a:extLst>
                <a:ext uri="{FF2B5EF4-FFF2-40B4-BE49-F238E27FC236}">
                  <a16:creationId xmlns:a16="http://schemas.microsoft.com/office/drawing/2014/main" id="{15930CF2-C337-8BAC-B456-54920CA3F7EC}"/>
                </a:ext>
              </a:extLst>
            </p:cNvPr>
            <p:cNvSpPr/>
            <p:nvPr/>
          </p:nvSpPr>
          <p:spPr>
            <a:xfrm>
              <a:off x="3716295" y="1016638"/>
              <a:ext cx="4481220" cy="2627185"/>
            </a:xfrm>
            <a:custGeom>
              <a:avLst/>
              <a:gdLst>
                <a:gd name="connsiteX0" fmla="*/ 2510832 w 4481220"/>
                <a:gd name="connsiteY0" fmla="*/ 0 h 2627185"/>
                <a:gd name="connsiteX1" fmla="*/ 2447593 w 4481220"/>
                <a:gd name="connsiteY1" fmla="*/ 3720 h 2627185"/>
                <a:gd name="connsiteX2" fmla="*/ 2297867 w 4481220"/>
                <a:gd name="connsiteY2" fmla="*/ 44639 h 2627185"/>
                <a:gd name="connsiteX3" fmla="*/ 2296937 w 4481220"/>
                <a:gd name="connsiteY3" fmla="*/ 44639 h 2627185"/>
                <a:gd name="connsiteX4" fmla="*/ 2296007 w 4481220"/>
                <a:gd name="connsiteY4" fmla="*/ 44639 h 2627185"/>
                <a:gd name="connsiteX5" fmla="*/ 2295077 w 4481220"/>
                <a:gd name="connsiteY5" fmla="*/ 44639 h 2627185"/>
                <a:gd name="connsiteX6" fmla="*/ 2296007 w 4481220"/>
                <a:gd name="connsiteY6" fmla="*/ 44639 h 2627185"/>
                <a:gd name="connsiteX7" fmla="*/ 2145351 w 4481220"/>
                <a:gd name="connsiteY7" fmla="*/ 132987 h 2627185"/>
                <a:gd name="connsiteX8" fmla="*/ 2028174 w 4481220"/>
                <a:gd name="connsiteY8" fmla="*/ 249234 h 2627185"/>
                <a:gd name="connsiteX9" fmla="*/ 1998414 w 4481220"/>
                <a:gd name="connsiteY9" fmla="*/ 292013 h 2627185"/>
                <a:gd name="connsiteX10" fmla="*/ 1989115 w 4481220"/>
                <a:gd name="connsiteY10" fmla="*/ 311542 h 2627185"/>
                <a:gd name="connsiteX11" fmla="*/ 1979815 w 4481220"/>
                <a:gd name="connsiteY11" fmla="*/ 314332 h 2627185"/>
                <a:gd name="connsiteX12" fmla="*/ 1963075 w 4481220"/>
                <a:gd name="connsiteY12" fmla="*/ 305033 h 2627185"/>
                <a:gd name="connsiteX13" fmla="*/ 1957495 w 4481220"/>
                <a:gd name="connsiteY13" fmla="*/ 296663 h 2627185"/>
                <a:gd name="connsiteX14" fmla="*/ 1954705 w 4481220"/>
                <a:gd name="connsiteY14" fmla="*/ 292943 h 2627185"/>
                <a:gd name="connsiteX15" fmla="*/ 1948195 w 4481220"/>
                <a:gd name="connsiteY15" fmla="*/ 282713 h 2627185"/>
                <a:gd name="connsiteX16" fmla="*/ 1942616 w 4481220"/>
                <a:gd name="connsiteY16" fmla="*/ 273413 h 2627185"/>
                <a:gd name="connsiteX17" fmla="*/ 1940756 w 4481220"/>
                <a:gd name="connsiteY17" fmla="*/ 271553 h 2627185"/>
                <a:gd name="connsiteX18" fmla="*/ 1935176 w 4481220"/>
                <a:gd name="connsiteY18" fmla="*/ 262254 h 2627185"/>
                <a:gd name="connsiteX19" fmla="*/ 1909137 w 4481220"/>
                <a:gd name="connsiteY19" fmla="*/ 224124 h 2627185"/>
                <a:gd name="connsiteX20" fmla="*/ 1829158 w 4481220"/>
                <a:gd name="connsiteY20" fmla="*/ 146006 h 2627185"/>
                <a:gd name="connsiteX21" fmla="*/ 1704542 w 4481220"/>
                <a:gd name="connsiteY21" fmla="*/ 74398 h 2627185"/>
                <a:gd name="connsiteX22" fmla="*/ 1542726 w 4481220"/>
                <a:gd name="connsiteY22" fmla="*/ 30689 h 2627185"/>
                <a:gd name="connsiteX23" fmla="*/ 1544586 w 4481220"/>
                <a:gd name="connsiteY23" fmla="*/ 31619 h 2627185"/>
                <a:gd name="connsiteX24" fmla="*/ 1460888 w 4481220"/>
                <a:gd name="connsiteY24" fmla="*/ 26039 h 2627185"/>
                <a:gd name="connsiteX25" fmla="*/ 1378120 w 4481220"/>
                <a:gd name="connsiteY25" fmla="*/ 31619 h 2627185"/>
                <a:gd name="connsiteX26" fmla="*/ 1234903 w 4481220"/>
                <a:gd name="connsiteY26" fmla="*/ 69748 h 2627185"/>
                <a:gd name="connsiteX27" fmla="*/ 1137256 w 4481220"/>
                <a:gd name="connsiteY27" fmla="*/ 126477 h 2627185"/>
                <a:gd name="connsiteX28" fmla="*/ 1066577 w 4481220"/>
                <a:gd name="connsiteY28" fmla="*/ 196225 h 2627185"/>
                <a:gd name="connsiteX29" fmla="*/ 1016358 w 4481220"/>
                <a:gd name="connsiteY29" fmla="*/ 281783 h 2627185"/>
                <a:gd name="connsiteX30" fmla="*/ 988459 w 4481220"/>
                <a:gd name="connsiteY30" fmla="*/ 376641 h 2627185"/>
                <a:gd name="connsiteX31" fmla="*/ 990319 w 4481220"/>
                <a:gd name="connsiteY31" fmla="*/ 379431 h 2627185"/>
                <a:gd name="connsiteX32" fmla="*/ 992179 w 4481220"/>
                <a:gd name="connsiteY32" fmla="*/ 392450 h 2627185"/>
                <a:gd name="connsiteX33" fmla="*/ 983809 w 4481220"/>
                <a:gd name="connsiteY33" fmla="*/ 402680 h 2627185"/>
                <a:gd name="connsiteX34" fmla="*/ 974509 w 4481220"/>
                <a:gd name="connsiteY34" fmla="*/ 405470 h 2627185"/>
                <a:gd name="connsiteX35" fmla="*/ 962420 w 4481220"/>
                <a:gd name="connsiteY35" fmla="*/ 400820 h 2627185"/>
                <a:gd name="connsiteX36" fmla="*/ 917781 w 4481220"/>
                <a:gd name="connsiteY36" fmla="*/ 358971 h 2627185"/>
                <a:gd name="connsiteX37" fmla="*/ 852682 w 4481220"/>
                <a:gd name="connsiteY37" fmla="*/ 320842 h 2627185"/>
                <a:gd name="connsiteX38" fmla="*/ 780144 w 4481220"/>
                <a:gd name="connsiteY38" fmla="*/ 301313 h 2627185"/>
                <a:gd name="connsiteX39" fmla="*/ 737365 w 4481220"/>
                <a:gd name="connsiteY39" fmla="*/ 298523 h 2627185"/>
                <a:gd name="connsiteX40" fmla="*/ 689936 w 4481220"/>
                <a:gd name="connsiteY40" fmla="*/ 301313 h 2627185"/>
                <a:gd name="connsiteX41" fmla="*/ 587639 w 4481220"/>
                <a:gd name="connsiteY41" fmla="*/ 329212 h 2627185"/>
                <a:gd name="connsiteX42" fmla="*/ 499291 w 4481220"/>
                <a:gd name="connsiteY42" fmla="*/ 380361 h 2627185"/>
                <a:gd name="connsiteX43" fmla="*/ 438843 w 4481220"/>
                <a:gd name="connsiteY43" fmla="*/ 439879 h 2627185"/>
                <a:gd name="connsiteX44" fmla="*/ 395134 w 4481220"/>
                <a:gd name="connsiteY44" fmla="*/ 514277 h 2627185"/>
                <a:gd name="connsiteX45" fmla="*/ 369094 w 4481220"/>
                <a:gd name="connsiteY45" fmla="*/ 610065 h 2627185"/>
                <a:gd name="connsiteX46" fmla="*/ 370024 w 4481220"/>
                <a:gd name="connsiteY46" fmla="*/ 723522 h 2627185"/>
                <a:gd name="connsiteX47" fmla="*/ 405364 w 4481220"/>
                <a:gd name="connsiteY47" fmla="*/ 854649 h 2627185"/>
                <a:gd name="connsiteX48" fmla="*/ 405364 w 4481220"/>
                <a:gd name="connsiteY48" fmla="*/ 855579 h 2627185"/>
                <a:gd name="connsiteX49" fmla="*/ 426753 w 4481220"/>
                <a:gd name="connsiteY49" fmla="*/ 900218 h 2627185"/>
                <a:gd name="connsiteX50" fmla="*/ 434193 w 4481220"/>
                <a:gd name="connsiteY50" fmla="*/ 903938 h 2627185"/>
                <a:gd name="connsiteX51" fmla="*/ 443492 w 4481220"/>
                <a:gd name="connsiteY51" fmla="*/ 916028 h 2627185"/>
                <a:gd name="connsiteX52" fmla="*/ 441633 w 4481220"/>
                <a:gd name="connsiteY52" fmla="*/ 931837 h 2627185"/>
                <a:gd name="connsiteX53" fmla="*/ 436983 w 4481220"/>
                <a:gd name="connsiteY53" fmla="*/ 937417 h 2627185"/>
                <a:gd name="connsiteX54" fmla="*/ 433263 w 4481220"/>
                <a:gd name="connsiteY54" fmla="*/ 941137 h 2627185"/>
                <a:gd name="connsiteX55" fmla="*/ 425823 w 4481220"/>
                <a:gd name="connsiteY55" fmla="*/ 942997 h 2627185"/>
                <a:gd name="connsiteX56" fmla="*/ 419313 w 4481220"/>
                <a:gd name="connsiteY56" fmla="*/ 941137 h 2627185"/>
                <a:gd name="connsiteX57" fmla="*/ 413733 w 4481220"/>
                <a:gd name="connsiteY57" fmla="*/ 940207 h 2627185"/>
                <a:gd name="connsiteX58" fmla="*/ 370024 w 4481220"/>
                <a:gd name="connsiteY58" fmla="*/ 932767 h 2627185"/>
                <a:gd name="connsiteX59" fmla="*/ 329105 w 4481220"/>
                <a:gd name="connsiteY59" fmla="*/ 929977 h 2627185"/>
                <a:gd name="connsiteX60" fmla="*/ 294696 w 4481220"/>
                <a:gd name="connsiteY60" fmla="*/ 931837 h 2627185"/>
                <a:gd name="connsiteX61" fmla="*/ 227738 w 4481220"/>
                <a:gd name="connsiteY61" fmla="*/ 950437 h 2627185"/>
                <a:gd name="connsiteX62" fmla="*/ 162640 w 4481220"/>
                <a:gd name="connsiteY62" fmla="*/ 988566 h 2627185"/>
                <a:gd name="connsiteX63" fmla="*/ 98471 w 4481220"/>
                <a:gd name="connsiteY63" fmla="*/ 1053664 h 2627185"/>
                <a:gd name="connsiteX64" fmla="*/ 39882 w 4481220"/>
                <a:gd name="connsiteY64" fmla="*/ 1155032 h 2627185"/>
                <a:gd name="connsiteX65" fmla="*/ 3613 w 4481220"/>
                <a:gd name="connsiteY65" fmla="*/ 1286158 h 2627185"/>
                <a:gd name="connsiteX66" fmla="*/ 2683 w 4481220"/>
                <a:gd name="connsiteY66" fmla="*/ 1401476 h 2627185"/>
                <a:gd name="connsiteX67" fmla="*/ 27793 w 4481220"/>
                <a:gd name="connsiteY67" fmla="*/ 1498193 h 2627185"/>
                <a:gd name="connsiteX68" fmla="*/ 68712 w 4481220"/>
                <a:gd name="connsiteY68" fmla="*/ 1567942 h 2627185"/>
                <a:gd name="connsiteX69" fmla="*/ 124510 w 4481220"/>
                <a:gd name="connsiteY69" fmla="*/ 1623740 h 2627185"/>
                <a:gd name="connsiteX70" fmla="*/ 197049 w 4481220"/>
                <a:gd name="connsiteY70" fmla="*/ 1665589 h 2627185"/>
                <a:gd name="connsiteX71" fmla="*/ 210068 w 4481220"/>
                <a:gd name="connsiteY71" fmla="*/ 1670239 h 2627185"/>
                <a:gd name="connsiteX72" fmla="*/ 220298 w 4481220"/>
                <a:gd name="connsiteY72" fmla="*/ 1677679 h 2627185"/>
                <a:gd name="connsiteX73" fmla="*/ 222158 w 4481220"/>
                <a:gd name="connsiteY73" fmla="*/ 1690699 h 2627185"/>
                <a:gd name="connsiteX74" fmla="*/ 220298 w 4481220"/>
                <a:gd name="connsiteY74" fmla="*/ 1695348 h 2627185"/>
                <a:gd name="connsiteX75" fmla="*/ 216578 w 4481220"/>
                <a:gd name="connsiteY75" fmla="*/ 1701858 h 2627185"/>
                <a:gd name="connsiteX76" fmla="*/ 202628 w 4481220"/>
                <a:gd name="connsiteY76" fmla="*/ 1718598 h 2627185"/>
                <a:gd name="connsiteX77" fmla="*/ 165429 w 4481220"/>
                <a:gd name="connsiteY77" fmla="*/ 1782766 h 2627185"/>
                <a:gd name="connsiteX78" fmla="*/ 137530 w 4481220"/>
                <a:gd name="connsiteY78" fmla="*/ 1887854 h 2627185"/>
                <a:gd name="connsiteX79" fmla="*/ 138460 w 4481220"/>
                <a:gd name="connsiteY79" fmla="*/ 2029210 h 2627185"/>
                <a:gd name="connsiteX80" fmla="*/ 174729 w 4481220"/>
                <a:gd name="connsiteY80" fmla="*/ 2164987 h 2627185"/>
                <a:gd name="connsiteX81" fmla="*/ 221228 w 4481220"/>
                <a:gd name="connsiteY81" fmla="*/ 2246825 h 2627185"/>
                <a:gd name="connsiteX82" fmla="*/ 281676 w 4481220"/>
                <a:gd name="connsiteY82" fmla="*/ 2307274 h 2627185"/>
                <a:gd name="connsiteX83" fmla="*/ 386764 w 4481220"/>
                <a:gd name="connsiteY83" fmla="*/ 2367722 h 2627185"/>
                <a:gd name="connsiteX84" fmla="*/ 561600 w 4481220"/>
                <a:gd name="connsiteY84" fmla="*/ 2414221 h 2627185"/>
                <a:gd name="connsiteX85" fmla="*/ 654597 w 4481220"/>
                <a:gd name="connsiteY85" fmla="*/ 2419801 h 2627185"/>
                <a:gd name="connsiteX86" fmla="*/ 737365 w 4481220"/>
                <a:gd name="connsiteY86" fmla="*/ 2415151 h 2627185"/>
                <a:gd name="connsiteX87" fmla="*/ 858262 w 4481220"/>
                <a:gd name="connsiteY87" fmla="*/ 2383532 h 2627185"/>
                <a:gd name="connsiteX88" fmla="*/ 944750 w 4481220"/>
                <a:gd name="connsiteY88" fmla="*/ 2333313 h 2627185"/>
                <a:gd name="connsiteX89" fmla="*/ 1009849 w 4481220"/>
                <a:gd name="connsiteY89" fmla="*/ 2267284 h 2627185"/>
                <a:gd name="connsiteX90" fmla="*/ 1024728 w 4481220"/>
                <a:gd name="connsiteY90" fmla="*/ 2260775 h 2627185"/>
                <a:gd name="connsiteX91" fmla="*/ 1039608 w 4481220"/>
                <a:gd name="connsiteY91" fmla="*/ 2267284 h 2627185"/>
                <a:gd name="connsiteX92" fmla="*/ 1046118 w 4481220"/>
                <a:gd name="connsiteY92" fmla="*/ 2282164 h 2627185"/>
                <a:gd name="connsiteX93" fmla="*/ 1043328 w 4481220"/>
                <a:gd name="connsiteY93" fmla="*/ 2292394 h 2627185"/>
                <a:gd name="connsiteX94" fmla="*/ 1046118 w 4481220"/>
                <a:gd name="connsiteY94" fmla="*/ 2299834 h 2627185"/>
                <a:gd name="connsiteX95" fmla="*/ 1101916 w 4481220"/>
                <a:gd name="connsiteY95" fmla="*/ 2392831 h 2627185"/>
                <a:gd name="connsiteX96" fmla="*/ 1133536 w 4481220"/>
                <a:gd name="connsiteY96" fmla="*/ 2429100 h 2627185"/>
                <a:gd name="connsiteX97" fmla="*/ 1164225 w 4481220"/>
                <a:gd name="connsiteY97" fmla="*/ 2456070 h 2627185"/>
                <a:gd name="connsiteX98" fmla="*/ 1257222 w 4481220"/>
                <a:gd name="connsiteY98" fmla="*/ 2510009 h 2627185"/>
                <a:gd name="connsiteX99" fmla="*/ 1404159 w 4481220"/>
                <a:gd name="connsiteY99" fmla="*/ 2549068 h 2627185"/>
                <a:gd name="connsiteX100" fmla="*/ 1496227 w 4481220"/>
                <a:gd name="connsiteY100" fmla="*/ 2554647 h 2627185"/>
                <a:gd name="connsiteX101" fmla="*/ 1593874 w 4481220"/>
                <a:gd name="connsiteY101" fmla="*/ 2548138 h 2627185"/>
                <a:gd name="connsiteX102" fmla="*/ 1768710 w 4481220"/>
                <a:gd name="connsiteY102" fmla="*/ 2500709 h 2627185"/>
                <a:gd name="connsiteX103" fmla="*/ 1885887 w 4481220"/>
                <a:gd name="connsiteY103" fmla="*/ 2433750 h 2627185"/>
                <a:gd name="connsiteX104" fmla="*/ 1959355 w 4481220"/>
                <a:gd name="connsiteY104" fmla="*/ 2361212 h 2627185"/>
                <a:gd name="connsiteX105" fmla="*/ 2003994 w 4481220"/>
                <a:gd name="connsiteY105" fmla="*/ 2284024 h 2627185"/>
                <a:gd name="connsiteX106" fmla="*/ 2016084 w 4481220"/>
                <a:gd name="connsiteY106" fmla="*/ 2251475 h 2627185"/>
                <a:gd name="connsiteX107" fmla="*/ 2021664 w 4481220"/>
                <a:gd name="connsiteY107" fmla="*/ 2243105 h 2627185"/>
                <a:gd name="connsiteX108" fmla="*/ 2040263 w 4481220"/>
                <a:gd name="connsiteY108" fmla="*/ 2228226 h 2627185"/>
                <a:gd name="connsiteX109" fmla="*/ 2054213 w 4481220"/>
                <a:gd name="connsiteY109" fmla="*/ 2234735 h 2627185"/>
                <a:gd name="connsiteX110" fmla="*/ 2058863 w 4481220"/>
                <a:gd name="connsiteY110" fmla="*/ 2247755 h 2627185"/>
                <a:gd name="connsiteX111" fmla="*/ 2058863 w 4481220"/>
                <a:gd name="connsiteY111" fmla="*/ 2257055 h 2627185"/>
                <a:gd name="connsiteX112" fmla="*/ 2059793 w 4481220"/>
                <a:gd name="connsiteY112" fmla="*/ 2262635 h 2627185"/>
                <a:gd name="connsiteX113" fmla="*/ 2059793 w 4481220"/>
                <a:gd name="connsiteY113" fmla="*/ 2264495 h 2627185"/>
                <a:gd name="connsiteX114" fmla="*/ 2063513 w 4481220"/>
                <a:gd name="connsiteY114" fmla="*/ 2282164 h 2627185"/>
                <a:gd name="connsiteX115" fmla="*/ 2070952 w 4481220"/>
                <a:gd name="connsiteY115" fmla="*/ 2305414 h 2627185"/>
                <a:gd name="connsiteX116" fmla="*/ 2093272 w 4481220"/>
                <a:gd name="connsiteY116" fmla="*/ 2343543 h 2627185"/>
                <a:gd name="connsiteX117" fmla="*/ 2129541 w 4481220"/>
                <a:gd name="connsiteY117" fmla="*/ 2378882 h 2627185"/>
                <a:gd name="connsiteX118" fmla="*/ 2195570 w 4481220"/>
                <a:gd name="connsiteY118" fmla="*/ 2417011 h 2627185"/>
                <a:gd name="connsiteX119" fmla="*/ 2314607 w 4481220"/>
                <a:gd name="connsiteY119" fmla="*/ 2448630 h 2627185"/>
                <a:gd name="connsiteX120" fmla="*/ 2388075 w 4481220"/>
                <a:gd name="connsiteY120" fmla="*/ 2453280 h 2627185"/>
                <a:gd name="connsiteX121" fmla="*/ 2461543 w 4481220"/>
                <a:gd name="connsiteY121" fmla="*/ 2448630 h 2627185"/>
                <a:gd name="connsiteX122" fmla="*/ 2571280 w 4481220"/>
                <a:gd name="connsiteY122" fmla="*/ 2419801 h 2627185"/>
                <a:gd name="connsiteX123" fmla="*/ 2629869 w 4481220"/>
                <a:gd name="connsiteY123" fmla="*/ 2386322 h 2627185"/>
                <a:gd name="connsiteX124" fmla="*/ 2659628 w 4481220"/>
                <a:gd name="connsiteY124" fmla="*/ 2356562 h 2627185"/>
                <a:gd name="connsiteX125" fmla="*/ 2676368 w 4481220"/>
                <a:gd name="connsiteY125" fmla="*/ 2327733 h 2627185"/>
                <a:gd name="connsiteX126" fmla="*/ 2684737 w 4481220"/>
                <a:gd name="connsiteY126" fmla="*/ 2317503 h 2627185"/>
                <a:gd name="connsiteX127" fmla="*/ 2694037 w 4481220"/>
                <a:gd name="connsiteY127" fmla="*/ 2314713 h 2627185"/>
                <a:gd name="connsiteX128" fmla="*/ 2698687 w 4481220"/>
                <a:gd name="connsiteY128" fmla="*/ 2315643 h 2627185"/>
                <a:gd name="connsiteX129" fmla="*/ 2700547 w 4481220"/>
                <a:gd name="connsiteY129" fmla="*/ 2314713 h 2627185"/>
                <a:gd name="connsiteX130" fmla="*/ 2701477 w 4481220"/>
                <a:gd name="connsiteY130" fmla="*/ 2314713 h 2627185"/>
                <a:gd name="connsiteX131" fmla="*/ 2706127 w 4481220"/>
                <a:gd name="connsiteY131" fmla="*/ 2313783 h 2627185"/>
                <a:gd name="connsiteX132" fmla="*/ 2723797 w 4481220"/>
                <a:gd name="connsiteY132" fmla="*/ 2326803 h 2627185"/>
                <a:gd name="connsiteX133" fmla="*/ 2726586 w 4481220"/>
                <a:gd name="connsiteY133" fmla="*/ 2335173 h 2627185"/>
                <a:gd name="connsiteX134" fmla="*/ 2727517 w 4481220"/>
                <a:gd name="connsiteY134" fmla="*/ 2337033 h 2627185"/>
                <a:gd name="connsiteX135" fmla="*/ 2731236 w 4481220"/>
                <a:gd name="connsiteY135" fmla="*/ 2344473 h 2627185"/>
                <a:gd name="connsiteX136" fmla="*/ 2732167 w 4481220"/>
                <a:gd name="connsiteY136" fmla="*/ 2347263 h 2627185"/>
                <a:gd name="connsiteX137" fmla="*/ 2734956 w 4481220"/>
                <a:gd name="connsiteY137" fmla="*/ 2352842 h 2627185"/>
                <a:gd name="connsiteX138" fmla="*/ 2741466 w 4481220"/>
                <a:gd name="connsiteY138" fmla="*/ 2366792 h 2627185"/>
                <a:gd name="connsiteX139" fmla="*/ 2755416 w 4481220"/>
                <a:gd name="connsiteY139" fmla="*/ 2394691 h 2627185"/>
                <a:gd name="connsiteX140" fmla="*/ 2787035 w 4481220"/>
                <a:gd name="connsiteY140" fmla="*/ 2443050 h 2627185"/>
                <a:gd name="connsiteX141" fmla="*/ 2857714 w 4481220"/>
                <a:gd name="connsiteY141" fmla="*/ 2513728 h 2627185"/>
                <a:gd name="connsiteX142" fmla="*/ 2967451 w 4481220"/>
                <a:gd name="connsiteY142" fmla="*/ 2576967 h 2627185"/>
                <a:gd name="connsiteX143" fmla="*/ 3132986 w 4481220"/>
                <a:gd name="connsiteY143" fmla="*/ 2620676 h 2627185"/>
                <a:gd name="connsiteX144" fmla="*/ 3236214 w 4481220"/>
                <a:gd name="connsiteY144" fmla="*/ 2627186 h 2627185"/>
                <a:gd name="connsiteX145" fmla="*/ 3351531 w 4481220"/>
                <a:gd name="connsiteY145" fmla="*/ 2619746 h 2627185"/>
                <a:gd name="connsiteX146" fmla="*/ 3565426 w 4481220"/>
                <a:gd name="connsiteY146" fmla="*/ 2563017 h 2627185"/>
                <a:gd name="connsiteX147" fmla="*/ 3711432 w 4481220"/>
                <a:gd name="connsiteY147" fmla="*/ 2479319 h 2627185"/>
                <a:gd name="connsiteX148" fmla="*/ 3799780 w 4481220"/>
                <a:gd name="connsiteY148" fmla="*/ 2392831 h 2627185"/>
                <a:gd name="connsiteX149" fmla="*/ 3850929 w 4481220"/>
                <a:gd name="connsiteY149" fmla="*/ 2305414 h 2627185"/>
                <a:gd name="connsiteX150" fmla="*/ 3875108 w 4481220"/>
                <a:gd name="connsiteY150" fmla="*/ 2215206 h 2627185"/>
                <a:gd name="connsiteX151" fmla="*/ 3876968 w 4481220"/>
                <a:gd name="connsiteY151" fmla="*/ 2201256 h 2627185"/>
                <a:gd name="connsiteX152" fmla="*/ 3881618 w 4481220"/>
                <a:gd name="connsiteY152" fmla="*/ 2190096 h 2627185"/>
                <a:gd name="connsiteX153" fmla="*/ 3888128 w 4481220"/>
                <a:gd name="connsiteY153" fmla="*/ 2186377 h 2627185"/>
                <a:gd name="connsiteX154" fmla="*/ 3904868 w 4481220"/>
                <a:gd name="connsiteY154" fmla="*/ 2178937 h 2627185"/>
                <a:gd name="connsiteX155" fmla="*/ 3910447 w 4481220"/>
                <a:gd name="connsiteY155" fmla="*/ 2179867 h 2627185"/>
                <a:gd name="connsiteX156" fmla="*/ 3953226 w 4481220"/>
                <a:gd name="connsiteY156" fmla="*/ 2187306 h 2627185"/>
                <a:gd name="connsiteX157" fmla="*/ 4008095 w 4481220"/>
                <a:gd name="connsiteY157" fmla="*/ 2191027 h 2627185"/>
                <a:gd name="connsiteX158" fmla="*/ 4060174 w 4481220"/>
                <a:gd name="connsiteY158" fmla="*/ 2188236 h 2627185"/>
                <a:gd name="connsiteX159" fmla="*/ 4158751 w 4481220"/>
                <a:gd name="connsiteY159" fmla="*/ 2161267 h 2627185"/>
                <a:gd name="connsiteX160" fmla="*/ 4256399 w 4481220"/>
                <a:gd name="connsiteY160" fmla="*/ 2103608 h 2627185"/>
                <a:gd name="connsiteX161" fmla="*/ 4348467 w 4481220"/>
                <a:gd name="connsiteY161" fmla="*/ 2010611 h 2627185"/>
                <a:gd name="connsiteX162" fmla="*/ 4424725 w 4481220"/>
                <a:gd name="connsiteY162" fmla="*/ 1879484 h 2627185"/>
                <a:gd name="connsiteX163" fmla="*/ 4424725 w 4481220"/>
                <a:gd name="connsiteY163" fmla="*/ 1878554 h 2627185"/>
                <a:gd name="connsiteX164" fmla="*/ 4465644 w 4481220"/>
                <a:gd name="connsiteY164" fmla="*/ 1731618 h 2627185"/>
                <a:gd name="connsiteX165" fmla="*/ 4466574 w 4481220"/>
                <a:gd name="connsiteY165" fmla="*/ 1600491 h 2627185"/>
                <a:gd name="connsiteX166" fmla="*/ 4438675 w 4481220"/>
                <a:gd name="connsiteY166" fmla="*/ 1495403 h 2627185"/>
                <a:gd name="connsiteX167" fmla="*/ 4391246 w 4481220"/>
                <a:gd name="connsiteY167" fmla="*/ 1414495 h 2627185"/>
                <a:gd name="connsiteX168" fmla="*/ 4323357 w 4481220"/>
                <a:gd name="connsiteY168" fmla="*/ 1346607 h 2627185"/>
                <a:gd name="connsiteX169" fmla="*/ 4272209 w 4481220"/>
                <a:gd name="connsiteY169" fmla="*/ 1313128 h 2627185"/>
                <a:gd name="connsiteX170" fmla="*/ 4261979 w 4481220"/>
                <a:gd name="connsiteY170" fmla="*/ 1292668 h 2627185"/>
                <a:gd name="connsiteX171" fmla="*/ 4271279 w 4481220"/>
                <a:gd name="connsiteY171" fmla="*/ 1268489 h 2627185"/>
                <a:gd name="connsiteX172" fmla="*/ 4282438 w 4481220"/>
                <a:gd name="connsiteY172" fmla="*/ 1262909 h 2627185"/>
                <a:gd name="connsiteX173" fmla="*/ 4286158 w 4481220"/>
                <a:gd name="connsiteY173" fmla="*/ 1261049 h 2627185"/>
                <a:gd name="connsiteX174" fmla="*/ 4294528 w 4481220"/>
                <a:gd name="connsiteY174" fmla="*/ 1257329 h 2627185"/>
                <a:gd name="connsiteX175" fmla="*/ 4354977 w 4481220"/>
                <a:gd name="connsiteY175" fmla="*/ 1221990 h 2627185"/>
                <a:gd name="connsiteX176" fmla="*/ 4407985 w 4481220"/>
                <a:gd name="connsiteY176" fmla="*/ 1168981 h 2627185"/>
                <a:gd name="connsiteX177" fmla="*/ 4450764 w 4481220"/>
                <a:gd name="connsiteY177" fmla="*/ 1094583 h 2627185"/>
                <a:gd name="connsiteX178" fmla="*/ 4477733 w 4481220"/>
                <a:gd name="connsiteY178" fmla="*/ 996936 h 2627185"/>
                <a:gd name="connsiteX179" fmla="*/ 4477733 w 4481220"/>
                <a:gd name="connsiteY179" fmla="*/ 887198 h 2627185"/>
                <a:gd name="connsiteX180" fmla="*/ 4451694 w 4481220"/>
                <a:gd name="connsiteY180" fmla="*/ 792341 h 2627185"/>
                <a:gd name="connsiteX181" fmla="*/ 4405195 w 4481220"/>
                <a:gd name="connsiteY181" fmla="*/ 712363 h 2627185"/>
                <a:gd name="connsiteX182" fmla="*/ 4337307 w 4481220"/>
                <a:gd name="connsiteY182" fmla="*/ 644474 h 2627185"/>
                <a:gd name="connsiteX183" fmla="*/ 4240589 w 4481220"/>
                <a:gd name="connsiteY183" fmla="*/ 588676 h 2627185"/>
                <a:gd name="connsiteX184" fmla="*/ 4113183 w 4481220"/>
                <a:gd name="connsiteY184" fmla="*/ 554266 h 2627185"/>
                <a:gd name="connsiteX185" fmla="*/ 4047154 w 4481220"/>
                <a:gd name="connsiteY185" fmla="*/ 550547 h 2627185"/>
                <a:gd name="connsiteX186" fmla="*/ 3978336 w 4481220"/>
                <a:gd name="connsiteY186" fmla="*/ 555196 h 2627185"/>
                <a:gd name="connsiteX187" fmla="*/ 3901147 w 4481220"/>
                <a:gd name="connsiteY187" fmla="*/ 571936 h 2627185"/>
                <a:gd name="connsiteX188" fmla="*/ 3896497 w 4481220"/>
                <a:gd name="connsiteY188" fmla="*/ 572866 h 2627185"/>
                <a:gd name="connsiteX189" fmla="*/ 3880688 w 4481220"/>
                <a:gd name="connsiteY189" fmla="*/ 560776 h 2627185"/>
                <a:gd name="connsiteX190" fmla="*/ 3875108 w 4481220"/>
                <a:gd name="connsiteY190" fmla="*/ 551477 h 2627185"/>
                <a:gd name="connsiteX191" fmla="*/ 3857439 w 4481220"/>
                <a:gd name="connsiteY191" fmla="*/ 470568 h 2627185"/>
                <a:gd name="connsiteX192" fmla="*/ 3833259 w 4481220"/>
                <a:gd name="connsiteY192" fmla="*/ 399890 h 2627185"/>
                <a:gd name="connsiteX193" fmla="*/ 3770021 w 4481220"/>
                <a:gd name="connsiteY193" fmla="*/ 289223 h 2627185"/>
                <a:gd name="connsiteX194" fmla="*/ 3691903 w 4481220"/>
                <a:gd name="connsiteY194" fmla="*/ 211105 h 2627185"/>
                <a:gd name="connsiteX195" fmla="*/ 3584025 w 4481220"/>
                <a:gd name="connsiteY195" fmla="*/ 148796 h 2627185"/>
                <a:gd name="connsiteX196" fmla="*/ 3448249 w 4481220"/>
                <a:gd name="connsiteY196" fmla="*/ 111597 h 2627185"/>
                <a:gd name="connsiteX197" fmla="*/ 3371991 w 4481220"/>
                <a:gd name="connsiteY197" fmla="*/ 106947 h 2627185"/>
                <a:gd name="connsiteX198" fmla="*/ 3288293 w 4481220"/>
                <a:gd name="connsiteY198" fmla="*/ 112527 h 2627185"/>
                <a:gd name="connsiteX199" fmla="*/ 3116247 w 4481220"/>
                <a:gd name="connsiteY199" fmla="*/ 159026 h 2627185"/>
                <a:gd name="connsiteX200" fmla="*/ 2975820 w 4481220"/>
                <a:gd name="connsiteY200" fmla="*/ 240864 h 2627185"/>
                <a:gd name="connsiteX201" fmla="*/ 2891192 w 4481220"/>
                <a:gd name="connsiteY201" fmla="*/ 319912 h 2627185"/>
                <a:gd name="connsiteX202" fmla="*/ 2887472 w 4481220"/>
                <a:gd name="connsiteY202" fmla="*/ 324562 h 2627185"/>
                <a:gd name="connsiteX203" fmla="*/ 2875383 w 4481220"/>
                <a:gd name="connsiteY203" fmla="*/ 329212 h 2627185"/>
                <a:gd name="connsiteX204" fmla="*/ 2858643 w 4481220"/>
                <a:gd name="connsiteY204" fmla="*/ 317122 h 2627185"/>
                <a:gd name="connsiteX205" fmla="*/ 2827024 w 4481220"/>
                <a:gd name="connsiteY205" fmla="*/ 212965 h 2627185"/>
                <a:gd name="connsiteX206" fmla="*/ 2774945 w 4481220"/>
                <a:gd name="connsiteY206" fmla="*/ 121827 h 2627185"/>
                <a:gd name="connsiteX207" fmla="*/ 2718217 w 4481220"/>
                <a:gd name="connsiteY207" fmla="*/ 65098 h 2627185"/>
                <a:gd name="connsiteX208" fmla="*/ 2649398 w 4481220"/>
                <a:gd name="connsiteY208" fmla="*/ 25109 h 2627185"/>
                <a:gd name="connsiteX209" fmla="*/ 2559191 w 4481220"/>
                <a:gd name="connsiteY209" fmla="*/ 930 h 2627185"/>
                <a:gd name="connsiteX210" fmla="*/ 2510832 w 4481220"/>
                <a:gd name="connsiteY210" fmla="*/ 0 h 2627185"/>
                <a:gd name="connsiteX211" fmla="*/ 2510832 w 4481220"/>
                <a:gd name="connsiteY211" fmla="*/ 0 h 26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4481220" h="2627185">
                  <a:moveTo>
                    <a:pt x="2510832" y="0"/>
                  </a:moveTo>
                  <a:cubicBezTo>
                    <a:pt x="2490373" y="0"/>
                    <a:pt x="2468983" y="930"/>
                    <a:pt x="2447593" y="3720"/>
                  </a:cubicBezTo>
                  <a:cubicBezTo>
                    <a:pt x="2397375" y="11160"/>
                    <a:pt x="2347156" y="24179"/>
                    <a:pt x="2297867" y="44639"/>
                  </a:cubicBezTo>
                  <a:lnTo>
                    <a:pt x="2296937" y="44639"/>
                  </a:lnTo>
                  <a:lnTo>
                    <a:pt x="2296007" y="44639"/>
                  </a:lnTo>
                  <a:lnTo>
                    <a:pt x="2295077" y="44639"/>
                  </a:lnTo>
                  <a:lnTo>
                    <a:pt x="2296007" y="44639"/>
                  </a:lnTo>
                  <a:cubicBezTo>
                    <a:pt x="2242998" y="66958"/>
                    <a:pt x="2191850" y="96718"/>
                    <a:pt x="2145351" y="132987"/>
                  </a:cubicBezTo>
                  <a:cubicBezTo>
                    <a:pt x="2100712" y="167396"/>
                    <a:pt x="2061653" y="206455"/>
                    <a:pt x="2028174" y="249234"/>
                  </a:cubicBezTo>
                  <a:cubicBezTo>
                    <a:pt x="2017944" y="263184"/>
                    <a:pt x="2007714" y="277133"/>
                    <a:pt x="1998414" y="292013"/>
                  </a:cubicBezTo>
                  <a:cubicBezTo>
                    <a:pt x="2000274" y="300383"/>
                    <a:pt x="1996554" y="307822"/>
                    <a:pt x="1989115" y="311542"/>
                  </a:cubicBezTo>
                  <a:cubicBezTo>
                    <a:pt x="1986325" y="313402"/>
                    <a:pt x="1982605" y="314332"/>
                    <a:pt x="1979815" y="314332"/>
                  </a:cubicBezTo>
                  <a:cubicBezTo>
                    <a:pt x="1972375" y="314332"/>
                    <a:pt x="1966795" y="310612"/>
                    <a:pt x="1963075" y="305033"/>
                  </a:cubicBezTo>
                  <a:cubicBezTo>
                    <a:pt x="1961215" y="302243"/>
                    <a:pt x="1959355" y="299453"/>
                    <a:pt x="1957495" y="296663"/>
                  </a:cubicBezTo>
                  <a:cubicBezTo>
                    <a:pt x="1956565" y="294803"/>
                    <a:pt x="1955636" y="293873"/>
                    <a:pt x="1954705" y="292943"/>
                  </a:cubicBezTo>
                  <a:cubicBezTo>
                    <a:pt x="1952845" y="289223"/>
                    <a:pt x="1950055" y="286433"/>
                    <a:pt x="1948195" y="282713"/>
                  </a:cubicBezTo>
                  <a:cubicBezTo>
                    <a:pt x="1946336" y="279923"/>
                    <a:pt x="1944476" y="276203"/>
                    <a:pt x="1942616" y="273413"/>
                  </a:cubicBezTo>
                  <a:lnTo>
                    <a:pt x="1940756" y="271553"/>
                  </a:lnTo>
                  <a:lnTo>
                    <a:pt x="1935176" y="262254"/>
                  </a:lnTo>
                  <a:cubicBezTo>
                    <a:pt x="1925876" y="247374"/>
                    <a:pt x="1917506" y="234354"/>
                    <a:pt x="1909137" y="224124"/>
                  </a:cubicBezTo>
                  <a:cubicBezTo>
                    <a:pt x="1887747" y="197155"/>
                    <a:pt x="1860778" y="171116"/>
                    <a:pt x="1829158" y="146006"/>
                  </a:cubicBezTo>
                  <a:cubicBezTo>
                    <a:pt x="1791959" y="117177"/>
                    <a:pt x="1750110" y="92998"/>
                    <a:pt x="1704542" y="74398"/>
                  </a:cubicBezTo>
                  <a:cubicBezTo>
                    <a:pt x="1653393" y="53009"/>
                    <a:pt x="1598524" y="38129"/>
                    <a:pt x="1542726" y="30689"/>
                  </a:cubicBezTo>
                  <a:lnTo>
                    <a:pt x="1544586" y="31619"/>
                  </a:lnTo>
                  <a:cubicBezTo>
                    <a:pt x="1517616" y="27899"/>
                    <a:pt x="1488787" y="26039"/>
                    <a:pt x="1460888" y="26039"/>
                  </a:cubicBezTo>
                  <a:cubicBezTo>
                    <a:pt x="1432988" y="26039"/>
                    <a:pt x="1405089" y="27899"/>
                    <a:pt x="1378120" y="31619"/>
                  </a:cubicBezTo>
                  <a:cubicBezTo>
                    <a:pt x="1327901" y="38129"/>
                    <a:pt x="1279542" y="51149"/>
                    <a:pt x="1234903" y="69748"/>
                  </a:cubicBezTo>
                  <a:cubicBezTo>
                    <a:pt x="1199564" y="84628"/>
                    <a:pt x="1166085" y="104157"/>
                    <a:pt x="1137256" y="126477"/>
                  </a:cubicBezTo>
                  <a:cubicBezTo>
                    <a:pt x="1110286" y="146936"/>
                    <a:pt x="1087037" y="171116"/>
                    <a:pt x="1066577" y="196225"/>
                  </a:cubicBezTo>
                  <a:cubicBezTo>
                    <a:pt x="1046118" y="222265"/>
                    <a:pt x="1029378" y="251094"/>
                    <a:pt x="1016358" y="281783"/>
                  </a:cubicBezTo>
                  <a:cubicBezTo>
                    <a:pt x="1004269" y="311542"/>
                    <a:pt x="994969" y="343162"/>
                    <a:pt x="988459" y="376641"/>
                  </a:cubicBezTo>
                  <a:lnTo>
                    <a:pt x="990319" y="379431"/>
                  </a:lnTo>
                  <a:cubicBezTo>
                    <a:pt x="992179" y="383151"/>
                    <a:pt x="993109" y="387801"/>
                    <a:pt x="992179" y="392450"/>
                  </a:cubicBezTo>
                  <a:cubicBezTo>
                    <a:pt x="991249" y="397100"/>
                    <a:pt x="988459" y="400820"/>
                    <a:pt x="983809" y="402680"/>
                  </a:cubicBezTo>
                  <a:cubicBezTo>
                    <a:pt x="981019" y="404540"/>
                    <a:pt x="978229" y="405470"/>
                    <a:pt x="974509" y="405470"/>
                  </a:cubicBezTo>
                  <a:cubicBezTo>
                    <a:pt x="969860" y="405470"/>
                    <a:pt x="965210" y="403610"/>
                    <a:pt x="962420" y="400820"/>
                  </a:cubicBezTo>
                  <a:cubicBezTo>
                    <a:pt x="947540" y="384081"/>
                    <a:pt x="932660" y="371061"/>
                    <a:pt x="917781" y="358971"/>
                  </a:cubicBezTo>
                  <a:cubicBezTo>
                    <a:pt x="897321" y="343162"/>
                    <a:pt x="875002" y="330142"/>
                    <a:pt x="852682" y="320842"/>
                  </a:cubicBezTo>
                  <a:cubicBezTo>
                    <a:pt x="829433" y="311542"/>
                    <a:pt x="805254" y="305033"/>
                    <a:pt x="780144" y="301313"/>
                  </a:cubicBezTo>
                  <a:cubicBezTo>
                    <a:pt x="766195" y="299453"/>
                    <a:pt x="752245" y="298523"/>
                    <a:pt x="737365" y="298523"/>
                  </a:cubicBezTo>
                  <a:cubicBezTo>
                    <a:pt x="721556" y="298523"/>
                    <a:pt x="705746" y="299453"/>
                    <a:pt x="689936" y="301313"/>
                  </a:cubicBezTo>
                  <a:cubicBezTo>
                    <a:pt x="655527" y="306892"/>
                    <a:pt x="621118" y="316192"/>
                    <a:pt x="587639" y="329212"/>
                  </a:cubicBezTo>
                  <a:cubicBezTo>
                    <a:pt x="555090" y="343162"/>
                    <a:pt x="525331" y="359901"/>
                    <a:pt x="499291" y="380361"/>
                  </a:cubicBezTo>
                  <a:cubicBezTo>
                    <a:pt x="476972" y="398030"/>
                    <a:pt x="456512" y="418490"/>
                    <a:pt x="438843" y="439879"/>
                  </a:cubicBezTo>
                  <a:cubicBezTo>
                    <a:pt x="421173" y="463129"/>
                    <a:pt x="406293" y="488238"/>
                    <a:pt x="395134" y="514277"/>
                  </a:cubicBezTo>
                  <a:cubicBezTo>
                    <a:pt x="383044" y="544037"/>
                    <a:pt x="373744" y="576586"/>
                    <a:pt x="369094" y="610065"/>
                  </a:cubicBezTo>
                  <a:cubicBezTo>
                    <a:pt x="364444" y="646334"/>
                    <a:pt x="364444" y="684463"/>
                    <a:pt x="370024" y="723522"/>
                  </a:cubicBezTo>
                  <a:cubicBezTo>
                    <a:pt x="376534" y="769091"/>
                    <a:pt x="388624" y="812800"/>
                    <a:pt x="405364" y="854649"/>
                  </a:cubicBezTo>
                  <a:lnTo>
                    <a:pt x="405364" y="855579"/>
                  </a:lnTo>
                  <a:cubicBezTo>
                    <a:pt x="411873" y="870459"/>
                    <a:pt x="419313" y="885338"/>
                    <a:pt x="426753" y="900218"/>
                  </a:cubicBezTo>
                  <a:cubicBezTo>
                    <a:pt x="429543" y="901148"/>
                    <a:pt x="431403" y="903008"/>
                    <a:pt x="434193" y="903938"/>
                  </a:cubicBezTo>
                  <a:cubicBezTo>
                    <a:pt x="438843" y="906728"/>
                    <a:pt x="441633" y="910448"/>
                    <a:pt x="443492" y="916028"/>
                  </a:cubicBezTo>
                  <a:cubicBezTo>
                    <a:pt x="445353" y="921607"/>
                    <a:pt x="444422" y="927187"/>
                    <a:pt x="441633" y="931837"/>
                  </a:cubicBezTo>
                  <a:cubicBezTo>
                    <a:pt x="440703" y="933697"/>
                    <a:pt x="438843" y="935557"/>
                    <a:pt x="436983" y="937417"/>
                  </a:cubicBezTo>
                  <a:cubicBezTo>
                    <a:pt x="436053" y="938347"/>
                    <a:pt x="434193" y="940207"/>
                    <a:pt x="433263" y="941137"/>
                  </a:cubicBezTo>
                  <a:cubicBezTo>
                    <a:pt x="431403" y="942067"/>
                    <a:pt x="428613" y="942997"/>
                    <a:pt x="425823" y="942997"/>
                  </a:cubicBezTo>
                  <a:cubicBezTo>
                    <a:pt x="423033" y="942997"/>
                    <a:pt x="421173" y="942067"/>
                    <a:pt x="419313" y="941137"/>
                  </a:cubicBezTo>
                  <a:lnTo>
                    <a:pt x="413733" y="940207"/>
                  </a:lnTo>
                  <a:cubicBezTo>
                    <a:pt x="399784" y="937417"/>
                    <a:pt x="384904" y="934627"/>
                    <a:pt x="370024" y="932767"/>
                  </a:cubicBezTo>
                  <a:cubicBezTo>
                    <a:pt x="356075" y="930907"/>
                    <a:pt x="343055" y="929977"/>
                    <a:pt x="329105" y="929977"/>
                  </a:cubicBezTo>
                  <a:cubicBezTo>
                    <a:pt x="317946" y="929977"/>
                    <a:pt x="305856" y="930907"/>
                    <a:pt x="294696" y="931837"/>
                  </a:cubicBezTo>
                  <a:cubicBezTo>
                    <a:pt x="271447" y="935557"/>
                    <a:pt x="249127" y="941137"/>
                    <a:pt x="227738" y="950437"/>
                  </a:cubicBezTo>
                  <a:cubicBezTo>
                    <a:pt x="204488" y="960666"/>
                    <a:pt x="183099" y="973686"/>
                    <a:pt x="162640" y="988566"/>
                  </a:cubicBezTo>
                  <a:cubicBezTo>
                    <a:pt x="139390" y="1007165"/>
                    <a:pt x="118000" y="1028555"/>
                    <a:pt x="98471" y="1053664"/>
                  </a:cubicBezTo>
                  <a:cubicBezTo>
                    <a:pt x="75222" y="1084353"/>
                    <a:pt x="55692" y="1117833"/>
                    <a:pt x="39882" y="1155032"/>
                  </a:cubicBezTo>
                  <a:cubicBezTo>
                    <a:pt x="22213" y="1197811"/>
                    <a:pt x="10123" y="1241520"/>
                    <a:pt x="3613" y="1286158"/>
                  </a:cubicBezTo>
                  <a:cubicBezTo>
                    <a:pt x="-1037" y="1325218"/>
                    <a:pt x="-1037" y="1364277"/>
                    <a:pt x="2683" y="1401476"/>
                  </a:cubicBezTo>
                  <a:cubicBezTo>
                    <a:pt x="7333" y="1436815"/>
                    <a:pt x="16633" y="1469364"/>
                    <a:pt x="27793" y="1498193"/>
                  </a:cubicBezTo>
                  <a:cubicBezTo>
                    <a:pt x="38023" y="1522373"/>
                    <a:pt x="51972" y="1546552"/>
                    <a:pt x="68712" y="1567942"/>
                  </a:cubicBezTo>
                  <a:cubicBezTo>
                    <a:pt x="85451" y="1588401"/>
                    <a:pt x="104051" y="1607931"/>
                    <a:pt x="124510" y="1623740"/>
                  </a:cubicBezTo>
                  <a:cubicBezTo>
                    <a:pt x="146830" y="1640480"/>
                    <a:pt x="171009" y="1654430"/>
                    <a:pt x="197049" y="1665589"/>
                  </a:cubicBezTo>
                  <a:cubicBezTo>
                    <a:pt x="201698" y="1667449"/>
                    <a:pt x="205419" y="1669309"/>
                    <a:pt x="210068" y="1670239"/>
                  </a:cubicBezTo>
                  <a:cubicBezTo>
                    <a:pt x="215648" y="1672099"/>
                    <a:pt x="218438" y="1674889"/>
                    <a:pt x="220298" y="1677679"/>
                  </a:cubicBezTo>
                  <a:cubicBezTo>
                    <a:pt x="222158" y="1681399"/>
                    <a:pt x="223088" y="1686049"/>
                    <a:pt x="222158" y="1690699"/>
                  </a:cubicBezTo>
                  <a:cubicBezTo>
                    <a:pt x="222158" y="1692559"/>
                    <a:pt x="221228" y="1693489"/>
                    <a:pt x="220298" y="1695348"/>
                  </a:cubicBezTo>
                  <a:cubicBezTo>
                    <a:pt x="219368" y="1697209"/>
                    <a:pt x="218438" y="1699998"/>
                    <a:pt x="216578" y="1701858"/>
                  </a:cubicBezTo>
                  <a:cubicBezTo>
                    <a:pt x="210998" y="1707438"/>
                    <a:pt x="206348" y="1713018"/>
                    <a:pt x="202628" y="1718598"/>
                  </a:cubicBezTo>
                  <a:cubicBezTo>
                    <a:pt x="188679" y="1737197"/>
                    <a:pt x="175659" y="1759517"/>
                    <a:pt x="165429" y="1782766"/>
                  </a:cubicBezTo>
                  <a:cubicBezTo>
                    <a:pt x="152410" y="1814386"/>
                    <a:pt x="143110" y="1849725"/>
                    <a:pt x="137530" y="1887854"/>
                  </a:cubicBezTo>
                  <a:cubicBezTo>
                    <a:pt x="131950" y="1933423"/>
                    <a:pt x="131950" y="1980852"/>
                    <a:pt x="138460" y="2029210"/>
                  </a:cubicBezTo>
                  <a:cubicBezTo>
                    <a:pt x="144970" y="2077569"/>
                    <a:pt x="157060" y="2123138"/>
                    <a:pt x="174729" y="2164987"/>
                  </a:cubicBezTo>
                  <a:cubicBezTo>
                    <a:pt x="188679" y="2196606"/>
                    <a:pt x="203558" y="2223576"/>
                    <a:pt x="221228" y="2246825"/>
                  </a:cubicBezTo>
                  <a:cubicBezTo>
                    <a:pt x="237968" y="2268215"/>
                    <a:pt x="258427" y="2288674"/>
                    <a:pt x="281676" y="2307274"/>
                  </a:cubicBezTo>
                  <a:cubicBezTo>
                    <a:pt x="312366" y="2330523"/>
                    <a:pt x="347705" y="2350982"/>
                    <a:pt x="386764" y="2367722"/>
                  </a:cubicBezTo>
                  <a:cubicBezTo>
                    <a:pt x="440703" y="2390042"/>
                    <a:pt x="499291" y="2405851"/>
                    <a:pt x="561600" y="2414221"/>
                  </a:cubicBezTo>
                  <a:cubicBezTo>
                    <a:pt x="593219" y="2417941"/>
                    <a:pt x="623908" y="2419801"/>
                    <a:pt x="654597" y="2419801"/>
                  </a:cubicBezTo>
                  <a:cubicBezTo>
                    <a:pt x="682497" y="2419801"/>
                    <a:pt x="710396" y="2417941"/>
                    <a:pt x="737365" y="2415151"/>
                  </a:cubicBezTo>
                  <a:cubicBezTo>
                    <a:pt x="782004" y="2408641"/>
                    <a:pt x="821993" y="2398411"/>
                    <a:pt x="858262" y="2383532"/>
                  </a:cubicBezTo>
                  <a:cubicBezTo>
                    <a:pt x="890812" y="2369582"/>
                    <a:pt x="919641" y="2352842"/>
                    <a:pt x="944750" y="2333313"/>
                  </a:cubicBezTo>
                  <a:cubicBezTo>
                    <a:pt x="968930" y="2313783"/>
                    <a:pt x="990319" y="2292394"/>
                    <a:pt x="1009849" y="2267284"/>
                  </a:cubicBezTo>
                  <a:cubicBezTo>
                    <a:pt x="1013569" y="2262635"/>
                    <a:pt x="1020078" y="2260775"/>
                    <a:pt x="1024728" y="2260775"/>
                  </a:cubicBezTo>
                  <a:cubicBezTo>
                    <a:pt x="1030308" y="2260775"/>
                    <a:pt x="1035888" y="2262635"/>
                    <a:pt x="1039608" y="2267284"/>
                  </a:cubicBezTo>
                  <a:cubicBezTo>
                    <a:pt x="1043328" y="2271004"/>
                    <a:pt x="1046118" y="2276584"/>
                    <a:pt x="1046118" y="2282164"/>
                  </a:cubicBezTo>
                  <a:cubicBezTo>
                    <a:pt x="1046118" y="2285884"/>
                    <a:pt x="1045188" y="2289604"/>
                    <a:pt x="1043328" y="2292394"/>
                  </a:cubicBezTo>
                  <a:cubicBezTo>
                    <a:pt x="1044258" y="2295184"/>
                    <a:pt x="1045188" y="2297974"/>
                    <a:pt x="1046118" y="2299834"/>
                  </a:cubicBezTo>
                  <a:cubicBezTo>
                    <a:pt x="1060067" y="2330523"/>
                    <a:pt x="1077737" y="2361212"/>
                    <a:pt x="1101916" y="2392831"/>
                  </a:cubicBezTo>
                  <a:cubicBezTo>
                    <a:pt x="1113076" y="2406781"/>
                    <a:pt x="1123306" y="2418871"/>
                    <a:pt x="1133536" y="2429100"/>
                  </a:cubicBezTo>
                  <a:cubicBezTo>
                    <a:pt x="1142835" y="2438400"/>
                    <a:pt x="1153065" y="2447700"/>
                    <a:pt x="1164225" y="2456070"/>
                  </a:cubicBezTo>
                  <a:cubicBezTo>
                    <a:pt x="1191194" y="2476529"/>
                    <a:pt x="1222813" y="2495129"/>
                    <a:pt x="1257222" y="2510009"/>
                  </a:cubicBezTo>
                  <a:cubicBezTo>
                    <a:pt x="1301861" y="2528608"/>
                    <a:pt x="1351151" y="2541628"/>
                    <a:pt x="1404159" y="2549068"/>
                  </a:cubicBezTo>
                  <a:cubicBezTo>
                    <a:pt x="1433918" y="2552788"/>
                    <a:pt x="1465538" y="2554647"/>
                    <a:pt x="1496227" y="2554647"/>
                  </a:cubicBezTo>
                  <a:cubicBezTo>
                    <a:pt x="1528776" y="2554647"/>
                    <a:pt x="1561325" y="2552788"/>
                    <a:pt x="1593874" y="2548138"/>
                  </a:cubicBezTo>
                  <a:cubicBezTo>
                    <a:pt x="1656183" y="2539768"/>
                    <a:pt x="1714771" y="2523958"/>
                    <a:pt x="1768710" y="2500709"/>
                  </a:cubicBezTo>
                  <a:cubicBezTo>
                    <a:pt x="1812419" y="2482109"/>
                    <a:pt x="1851478" y="2459790"/>
                    <a:pt x="1885887" y="2433750"/>
                  </a:cubicBezTo>
                  <a:cubicBezTo>
                    <a:pt x="1913787" y="2411431"/>
                    <a:pt x="1938896" y="2387251"/>
                    <a:pt x="1959355" y="2361212"/>
                  </a:cubicBezTo>
                  <a:cubicBezTo>
                    <a:pt x="1977955" y="2337033"/>
                    <a:pt x="1992835" y="2310994"/>
                    <a:pt x="2003994" y="2284024"/>
                  </a:cubicBezTo>
                  <a:cubicBezTo>
                    <a:pt x="2008644" y="2273794"/>
                    <a:pt x="2012364" y="2262635"/>
                    <a:pt x="2016084" y="2251475"/>
                  </a:cubicBezTo>
                  <a:cubicBezTo>
                    <a:pt x="2017014" y="2247755"/>
                    <a:pt x="2018874" y="2244965"/>
                    <a:pt x="2021664" y="2243105"/>
                  </a:cubicBezTo>
                  <a:cubicBezTo>
                    <a:pt x="2023524" y="2234735"/>
                    <a:pt x="2030964" y="2228226"/>
                    <a:pt x="2040263" y="2228226"/>
                  </a:cubicBezTo>
                  <a:cubicBezTo>
                    <a:pt x="2044913" y="2228226"/>
                    <a:pt x="2050493" y="2230085"/>
                    <a:pt x="2054213" y="2234735"/>
                  </a:cubicBezTo>
                  <a:cubicBezTo>
                    <a:pt x="2057933" y="2238455"/>
                    <a:pt x="2059793" y="2243105"/>
                    <a:pt x="2058863" y="2247755"/>
                  </a:cubicBezTo>
                  <a:cubicBezTo>
                    <a:pt x="2058863" y="2250545"/>
                    <a:pt x="2058863" y="2254265"/>
                    <a:pt x="2058863" y="2257055"/>
                  </a:cubicBezTo>
                  <a:cubicBezTo>
                    <a:pt x="2058863" y="2258915"/>
                    <a:pt x="2059793" y="2260775"/>
                    <a:pt x="2059793" y="2262635"/>
                  </a:cubicBezTo>
                  <a:lnTo>
                    <a:pt x="2059793" y="2264495"/>
                  </a:lnTo>
                  <a:cubicBezTo>
                    <a:pt x="2060723" y="2270075"/>
                    <a:pt x="2061653" y="2276584"/>
                    <a:pt x="2063513" y="2282164"/>
                  </a:cubicBezTo>
                  <a:cubicBezTo>
                    <a:pt x="2065373" y="2290534"/>
                    <a:pt x="2068163" y="2297974"/>
                    <a:pt x="2070952" y="2305414"/>
                  </a:cubicBezTo>
                  <a:cubicBezTo>
                    <a:pt x="2076533" y="2318433"/>
                    <a:pt x="2083972" y="2331453"/>
                    <a:pt x="2093272" y="2343543"/>
                  </a:cubicBezTo>
                  <a:cubicBezTo>
                    <a:pt x="2103502" y="2356562"/>
                    <a:pt x="2115591" y="2368652"/>
                    <a:pt x="2129541" y="2378882"/>
                  </a:cubicBezTo>
                  <a:cubicBezTo>
                    <a:pt x="2149071" y="2392831"/>
                    <a:pt x="2171390" y="2405851"/>
                    <a:pt x="2195570" y="2417011"/>
                  </a:cubicBezTo>
                  <a:cubicBezTo>
                    <a:pt x="2231838" y="2431891"/>
                    <a:pt x="2271828" y="2443050"/>
                    <a:pt x="2314607" y="2448630"/>
                  </a:cubicBezTo>
                  <a:cubicBezTo>
                    <a:pt x="2338786" y="2451420"/>
                    <a:pt x="2363895" y="2453280"/>
                    <a:pt x="2388075" y="2453280"/>
                  </a:cubicBezTo>
                  <a:cubicBezTo>
                    <a:pt x="2412254" y="2453280"/>
                    <a:pt x="2437364" y="2451420"/>
                    <a:pt x="2461543" y="2448630"/>
                  </a:cubicBezTo>
                  <a:cubicBezTo>
                    <a:pt x="2502462" y="2443050"/>
                    <a:pt x="2538731" y="2433750"/>
                    <a:pt x="2571280" y="2419801"/>
                  </a:cubicBezTo>
                  <a:cubicBezTo>
                    <a:pt x="2593600" y="2409571"/>
                    <a:pt x="2613129" y="2399341"/>
                    <a:pt x="2629869" y="2386322"/>
                  </a:cubicBezTo>
                  <a:cubicBezTo>
                    <a:pt x="2641959" y="2377022"/>
                    <a:pt x="2651258" y="2366792"/>
                    <a:pt x="2659628" y="2356562"/>
                  </a:cubicBezTo>
                  <a:cubicBezTo>
                    <a:pt x="2666138" y="2347263"/>
                    <a:pt x="2671718" y="2337963"/>
                    <a:pt x="2676368" y="2327733"/>
                  </a:cubicBezTo>
                  <a:cubicBezTo>
                    <a:pt x="2678227" y="2323083"/>
                    <a:pt x="2680088" y="2319363"/>
                    <a:pt x="2684737" y="2317503"/>
                  </a:cubicBezTo>
                  <a:cubicBezTo>
                    <a:pt x="2687527" y="2315643"/>
                    <a:pt x="2691247" y="2314713"/>
                    <a:pt x="2694037" y="2314713"/>
                  </a:cubicBezTo>
                  <a:cubicBezTo>
                    <a:pt x="2695897" y="2314713"/>
                    <a:pt x="2697757" y="2314713"/>
                    <a:pt x="2698687" y="2315643"/>
                  </a:cubicBezTo>
                  <a:cubicBezTo>
                    <a:pt x="2699617" y="2315643"/>
                    <a:pt x="2700547" y="2315643"/>
                    <a:pt x="2700547" y="2314713"/>
                  </a:cubicBezTo>
                  <a:lnTo>
                    <a:pt x="2701477" y="2314713"/>
                  </a:lnTo>
                  <a:cubicBezTo>
                    <a:pt x="2703337" y="2314713"/>
                    <a:pt x="2704267" y="2313783"/>
                    <a:pt x="2706127" y="2313783"/>
                  </a:cubicBezTo>
                  <a:cubicBezTo>
                    <a:pt x="2714497" y="2313783"/>
                    <a:pt x="2721007" y="2319363"/>
                    <a:pt x="2723797" y="2326803"/>
                  </a:cubicBezTo>
                  <a:cubicBezTo>
                    <a:pt x="2724726" y="2329593"/>
                    <a:pt x="2725657" y="2332383"/>
                    <a:pt x="2726586" y="2335173"/>
                  </a:cubicBezTo>
                  <a:lnTo>
                    <a:pt x="2727517" y="2337033"/>
                  </a:lnTo>
                  <a:cubicBezTo>
                    <a:pt x="2728446" y="2339823"/>
                    <a:pt x="2730307" y="2341683"/>
                    <a:pt x="2731236" y="2344473"/>
                  </a:cubicBezTo>
                  <a:lnTo>
                    <a:pt x="2732167" y="2347263"/>
                  </a:lnTo>
                  <a:lnTo>
                    <a:pt x="2734956" y="2352842"/>
                  </a:lnTo>
                  <a:cubicBezTo>
                    <a:pt x="2736816" y="2357492"/>
                    <a:pt x="2739606" y="2362142"/>
                    <a:pt x="2741466" y="2366792"/>
                  </a:cubicBezTo>
                  <a:cubicBezTo>
                    <a:pt x="2747046" y="2377952"/>
                    <a:pt x="2750766" y="2386322"/>
                    <a:pt x="2755416" y="2394691"/>
                  </a:cubicBezTo>
                  <a:cubicBezTo>
                    <a:pt x="2764716" y="2411431"/>
                    <a:pt x="2775875" y="2428171"/>
                    <a:pt x="2787035" y="2443050"/>
                  </a:cubicBezTo>
                  <a:cubicBezTo>
                    <a:pt x="2807495" y="2469090"/>
                    <a:pt x="2830744" y="2492339"/>
                    <a:pt x="2857714" y="2513728"/>
                  </a:cubicBezTo>
                  <a:cubicBezTo>
                    <a:pt x="2890263" y="2538838"/>
                    <a:pt x="2926531" y="2559297"/>
                    <a:pt x="2967451" y="2576967"/>
                  </a:cubicBezTo>
                  <a:cubicBezTo>
                    <a:pt x="3017669" y="2597426"/>
                    <a:pt x="3073468" y="2612306"/>
                    <a:pt x="3132986" y="2620676"/>
                  </a:cubicBezTo>
                  <a:cubicBezTo>
                    <a:pt x="3166465" y="2625326"/>
                    <a:pt x="3201805" y="2627186"/>
                    <a:pt x="3236214" y="2627186"/>
                  </a:cubicBezTo>
                  <a:cubicBezTo>
                    <a:pt x="3274343" y="2627186"/>
                    <a:pt x="3312472" y="2624396"/>
                    <a:pt x="3351531" y="2619746"/>
                  </a:cubicBezTo>
                  <a:cubicBezTo>
                    <a:pt x="3426859" y="2609516"/>
                    <a:pt x="3498467" y="2589987"/>
                    <a:pt x="3565426" y="2563017"/>
                  </a:cubicBezTo>
                  <a:cubicBezTo>
                    <a:pt x="3619364" y="2539768"/>
                    <a:pt x="3668653" y="2511869"/>
                    <a:pt x="3711432" y="2479319"/>
                  </a:cubicBezTo>
                  <a:cubicBezTo>
                    <a:pt x="3745842" y="2452350"/>
                    <a:pt x="3774671" y="2423521"/>
                    <a:pt x="3799780" y="2392831"/>
                  </a:cubicBezTo>
                  <a:cubicBezTo>
                    <a:pt x="3820240" y="2365862"/>
                    <a:pt x="3837909" y="2336103"/>
                    <a:pt x="3850929" y="2305414"/>
                  </a:cubicBezTo>
                  <a:cubicBezTo>
                    <a:pt x="3863019" y="2275654"/>
                    <a:pt x="3871389" y="2245895"/>
                    <a:pt x="3875108" y="2215206"/>
                  </a:cubicBezTo>
                  <a:cubicBezTo>
                    <a:pt x="3876038" y="2210556"/>
                    <a:pt x="3876038" y="2205906"/>
                    <a:pt x="3876968" y="2201256"/>
                  </a:cubicBezTo>
                  <a:cubicBezTo>
                    <a:pt x="3876968" y="2197536"/>
                    <a:pt x="3877898" y="2193816"/>
                    <a:pt x="3881618" y="2190096"/>
                  </a:cubicBezTo>
                  <a:cubicBezTo>
                    <a:pt x="3883478" y="2188236"/>
                    <a:pt x="3885338" y="2187306"/>
                    <a:pt x="3888128" y="2186377"/>
                  </a:cubicBezTo>
                  <a:cubicBezTo>
                    <a:pt x="3891848" y="2181727"/>
                    <a:pt x="3898358" y="2178937"/>
                    <a:pt x="3904868" y="2178937"/>
                  </a:cubicBezTo>
                  <a:cubicBezTo>
                    <a:pt x="3906728" y="2178937"/>
                    <a:pt x="3908588" y="2178937"/>
                    <a:pt x="3910447" y="2179867"/>
                  </a:cubicBezTo>
                  <a:cubicBezTo>
                    <a:pt x="3923467" y="2182656"/>
                    <a:pt x="3937417" y="2185447"/>
                    <a:pt x="3953226" y="2187306"/>
                  </a:cubicBezTo>
                  <a:cubicBezTo>
                    <a:pt x="3971826" y="2189166"/>
                    <a:pt x="3989495" y="2191027"/>
                    <a:pt x="4008095" y="2191027"/>
                  </a:cubicBezTo>
                  <a:cubicBezTo>
                    <a:pt x="4025765" y="2191027"/>
                    <a:pt x="4043434" y="2190096"/>
                    <a:pt x="4060174" y="2188236"/>
                  </a:cubicBezTo>
                  <a:cubicBezTo>
                    <a:pt x="4093653" y="2183587"/>
                    <a:pt x="4126202" y="2174287"/>
                    <a:pt x="4158751" y="2161267"/>
                  </a:cubicBezTo>
                  <a:cubicBezTo>
                    <a:pt x="4193160" y="2146387"/>
                    <a:pt x="4225710" y="2126858"/>
                    <a:pt x="4256399" y="2103608"/>
                  </a:cubicBezTo>
                  <a:cubicBezTo>
                    <a:pt x="4289878" y="2077569"/>
                    <a:pt x="4320568" y="2045950"/>
                    <a:pt x="4348467" y="2010611"/>
                  </a:cubicBezTo>
                  <a:cubicBezTo>
                    <a:pt x="4379156" y="1970622"/>
                    <a:pt x="4404265" y="1926913"/>
                    <a:pt x="4424725" y="1879484"/>
                  </a:cubicBezTo>
                  <a:lnTo>
                    <a:pt x="4424725" y="1878554"/>
                  </a:lnTo>
                  <a:cubicBezTo>
                    <a:pt x="4444254" y="1830195"/>
                    <a:pt x="4458204" y="1780906"/>
                    <a:pt x="4465644" y="1731618"/>
                  </a:cubicBezTo>
                  <a:cubicBezTo>
                    <a:pt x="4471224" y="1686979"/>
                    <a:pt x="4471224" y="1643270"/>
                    <a:pt x="4466574" y="1600491"/>
                  </a:cubicBezTo>
                  <a:cubicBezTo>
                    <a:pt x="4460994" y="1563292"/>
                    <a:pt x="4451694" y="1527953"/>
                    <a:pt x="4438675" y="1495403"/>
                  </a:cubicBezTo>
                  <a:cubicBezTo>
                    <a:pt x="4426585" y="1466574"/>
                    <a:pt x="4410775" y="1438675"/>
                    <a:pt x="4391246" y="1414495"/>
                  </a:cubicBezTo>
                  <a:cubicBezTo>
                    <a:pt x="4371716" y="1389386"/>
                    <a:pt x="4348467" y="1367067"/>
                    <a:pt x="4323357" y="1346607"/>
                  </a:cubicBezTo>
                  <a:cubicBezTo>
                    <a:pt x="4307548" y="1334517"/>
                    <a:pt x="4289878" y="1323358"/>
                    <a:pt x="4272209" y="1313128"/>
                  </a:cubicBezTo>
                  <a:cubicBezTo>
                    <a:pt x="4264769" y="1309408"/>
                    <a:pt x="4261049" y="1301038"/>
                    <a:pt x="4261979" y="1292668"/>
                  </a:cubicBezTo>
                  <a:cubicBezTo>
                    <a:pt x="4259189" y="1283369"/>
                    <a:pt x="4262909" y="1274069"/>
                    <a:pt x="4271279" y="1268489"/>
                  </a:cubicBezTo>
                  <a:cubicBezTo>
                    <a:pt x="4274998" y="1266629"/>
                    <a:pt x="4278719" y="1264769"/>
                    <a:pt x="4282438" y="1262909"/>
                  </a:cubicBezTo>
                  <a:lnTo>
                    <a:pt x="4286158" y="1261049"/>
                  </a:lnTo>
                  <a:cubicBezTo>
                    <a:pt x="4288948" y="1260119"/>
                    <a:pt x="4291738" y="1259189"/>
                    <a:pt x="4294528" y="1257329"/>
                  </a:cubicBezTo>
                  <a:cubicBezTo>
                    <a:pt x="4315918" y="1248029"/>
                    <a:pt x="4336377" y="1235940"/>
                    <a:pt x="4354977" y="1221990"/>
                  </a:cubicBezTo>
                  <a:cubicBezTo>
                    <a:pt x="4374506" y="1206181"/>
                    <a:pt x="4392176" y="1188511"/>
                    <a:pt x="4407985" y="1168981"/>
                  </a:cubicBezTo>
                  <a:cubicBezTo>
                    <a:pt x="4424725" y="1146662"/>
                    <a:pt x="4438675" y="1121553"/>
                    <a:pt x="4450764" y="1094583"/>
                  </a:cubicBezTo>
                  <a:cubicBezTo>
                    <a:pt x="4463784" y="1063894"/>
                    <a:pt x="4472154" y="1031345"/>
                    <a:pt x="4477733" y="996936"/>
                  </a:cubicBezTo>
                  <a:cubicBezTo>
                    <a:pt x="4482383" y="960666"/>
                    <a:pt x="4482383" y="923467"/>
                    <a:pt x="4477733" y="887198"/>
                  </a:cubicBezTo>
                  <a:cubicBezTo>
                    <a:pt x="4473083" y="853719"/>
                    <a:pt x="4464714" y="822100"/>
                    <a:pt x="4451694" y="792341"/>
                  </a:cubicBezTo>
                  <a:cubicBezTo>
                    <a:pt x="4439604" y="763511"/>
                    <a:pt x="4423795" y="736542"/>
                    <a:pt x="4405195" y="712363"/>
                  </a:cubicBezTo>
                  <a:cubicBezTo>
                    <a:pt x="4385666" y="687253"/>
                    <a:pt x="4362416" y="664934"/>
                    <a:pt x="4337307" y="644474"/>
                  </a:cubicBezTo>
                  <a:cubicBezTo>
                    <a:pt x="4308478" y="622155"/>
                    <a:pt x="4275929" y="603555"/>
                    <a:pt x="4240589" y="588676"/>
                  </a:cubicBezTo>
                  <a:cubicBezTo>
                    <a:pt x="4199670" y="571936"/>
                    <a:pt x="4156891" y="559846"/>
                    <a:pt x="4113183" y="554266"/>
                  </a:cubicBezTo>
                  <a:cubicBezTo>
                    <a:pt x="4091793" y="551477"/>
                    <a:pt x="4069474" y="550547"/>
                    <a:pt x="4047154" y="550547"/>
                  </a:cubicBezTo>
                  <a:cubicBezTo>
                    <a:pt x="4023904" y="550547"/>
                    <a:pt x="4000655" y="552406"/>
                    <a:pt x="3978336" y="555196"/>
                  </a:cubicBezTo>
                  <a:cubicBezTo>
                    <a:pt x="3952296" y="558916"/>
                    <a:pt x="3926257" y="564496"/>
                    <a:pt x="3901147" y="571936"/>
                  </a:cubicBezTo>
                  <a:cubicBezTo>
                    <a:pt x="3899288" y="571936"/>
                    <a:pt x="3898358" y="572866"/>
                    <a:pt x="3896497" y="572866"/>
                  </a:cubicBezTo>
                  <a:cubicBezTo>
                    <a:pt x="3889058" y="572866"/>
                    <a:pt x="3882548" y="568216"/>
                    <a:pt x="3880688" y="560776"/>
                  </a:cubicBezTo>
                  <a:cubicBezTo>
                    <a:pt x="3877898" y="557986"/>
                    <a:pt x="3875108" y="555196"/>
                    <a:pt x="3875108" y="551477"/>
                  </a:cubicBezTo>
                  <a:cubicBezTo>
                    <a:pt x="3870458" y="524507"/>
                    <a:pt x="3864879" y="497538"/>
                    <a:pt x="3857439" y="470568"/>
                  </a:cubicBezTo>
                  <a:cubicBezTo>
                    <a:pt x="3849999" y="445459"/>
                    <a:pt x="3842559" y="422210"/>
                    <a:pt x="3833259" y="399890"/>
                  </a:cubicBezTo>
                  <a:cubicBezTo>
                    <a:pt x="3815590" y="358971"/>
                    <a:pt x="3794200" y="321772"/>
                    <a:pt x="3770021" y="289223"/>
                  </a:cubicBezTo>
                  <a:cubicBezTo>
                    <a:pt x="3746771" y="260394"/>
                    <a:pt x="3720732" y="234354"/>
                    <a:pt x="3691903" y="211105"/>
                  </a:cubicBezTo>
                  <a:cubicBezTo>
                    <a:pt x="3659353" y="185995"/>
                    <a:pt x="3623085" y="165536"/>
                    <a:pt x="3584025" y="148796"/>
                  </a:cubicBezTo>
                  <a:cubicBezTo>
                    <a:pt x="3541247" y="131127"/>
                    <a:pt x="3495678" y="119037"/>
                    <a:pt x="3448249" y="111597"/>
                  </a:cubicBezTo>
                  <a:cubicBezTo>
                    <a:pt x="3423139" y="108807"/>
                    <a:pt x="3397100" y="106947"/>
                    <a:pt x="3371991" y="106947"/>
                  </a:cubicBezTo>
                  <a:cubicBezTo>
                    <a:pt x="3345021" y="106947"/>
                    <a:pt x="3317122" y="108807"/>
                    <a:pt x="3288293" y="112527"/>
                  </a:cubicBezTo>
                  <a:cubicBezTo>
                    <a:pt x="3227844" y="120897"/>
                    <a:pt x="3170186" y="136707"/>
                    <a:pt x="3116247" y="159026"/>
                  </a:cubicBezTo>
                  <a:cubicBezTo>
                    <a:pt x="3066028" y="180416"/>
                    <a:pt x="3018599" y="208315"/>
                    <a:pt x="2975820" y="240864"/>
                  </a:cubicBezTo>
                  <a:cubicBezTo>
                    <a:pt x="2945131" y="265044"/>
                    <a:pt x="2916302" y="292013"/>
                    <a:pt x="2891192" y="319912"/>
                  </a:cubicBezTo>
                  <a:cubicBezTo>
                    <a:pt x="2890263" y="321772"/>
                    <a:pt x="2889332" y="323632"/>
                    <a:pt x="2887472" y="324562"/>
                  </a:cubicBezTo>
                  <a:cubicBezTo>
                    <a:pt x="2884682" y="327352"/>
                    <a:pt x="2880033" y="329212"/>
                    <a:pt x="2875383" y="329212"/>
                  </a:cubicBezTo>
                  <a:cubicBezTo>
                    <a:pt x="2867943" y="329212"/>
                    <a:pt x="2860503" y="323632"/>
                    <a:pt x="2858643" y="317122"/>
                  </a:cubicBezTo>
                  <a:cubicBezTo>
                    <a:pt x="2850273" y="278063"/>
                    <a:pt x="2840044" y="243654"/>
                    <a:pt x="2827024" y="212965"/>
                  </a:cubicBezTo>
                  <a:cubicBezTo>
                    <a:pt x="2812144" y="178556"/>
                    <a:pt x="2795405" y="147866"/>
                    <a:pt x="2774945" y="121827"/>
                  </a:cubicBezTo>
                  <a:cubicBezTo>
                    <a:pt x="2758206" y="100438"/>
                    <a:pt x="2739606" y="81838"/>
                    <a:pt x="2718217" y="65098"/>
                  </a:cubicBezTo>
                  <a:cubicBezTo>
                    <a:pt x="2697757" y="49289"/>
                    <a:pt x="2674508" y="36269"/>
                    <a:pt x="2649398" y="25109"/>
                  </a:cubicBezTo>
                  <a:cubicBezTo>
                    <a:pt x="2621499" y="13950"/>
                    <a:pt x="2590810" y="5580"/>
                    <a:pt x="2559191" y="930"/>
                  </a:cubicBezTo>
                  <a:cubicBezTo>
                    <a:pt x="2548031" y="1860"/>
                    <a:pt x="2529431" y="0"/>
                    <a:pt x="2510832" y="0"/>
                  </a:cubicBezTo>
                  <a:lnTo>
                    <a:pt x="2510832" y="0"/>
                  </a:lnTo>
                  <a:close/>
                </a:path>
              </a:pathLst>
            </a:custGeom>
            <a:solidFill>
              <a:srgbClr val="FDFDFD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6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94721" y="5130298"/>
            <a:ext cx="3472768" cy="1727702"/>
          </a:xfrm>
          <a:prstGeom prst="rect">
            <a:avLst/>
          </a:prstGeom>
        </p:spPr>
      </p:pic>
      <p:pic>
        <p:nvPicPr>
          <p:cNvPr id="17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78047" y="5130298"/>
            <a:ext cx="3472768" cy="1727702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50815" y="5130298"/>
            <a:ext cx="3472768" cy="172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318"/>
          <a:stretch/>
        </p:blipFill>
        <p:spPr>
          <a:xfrm>
            <a:off x="10223583" y="5130298"/>
            <a:ext cx="1968417" cy="172770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0FDFD47-1959-45E3-87E0-F505B7865BAA}"/>
              </a:ext>
            </a:extLst>
          </p:cNvPr>
          <p:cNvSpPr txBox="1"/>
          <p:nvPr/>
        </p:nvSpPr>
        <p:spPr>
          <a:xfrm>
            <a:off x="339969" y="356933"/>
            <a:ext cx="59393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Kể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 </a:t>
            </a:r>
            <a:r>
              <a:rPr lang="en-US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nối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 </a:t>
            </a:r>
            <a:r>
              <a:rPr lang="en-US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tiếp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 </a:t>
            </a:r>
            <a:r>
              <a:rPr lang="en-US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từng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 </a:t>
            </a:r>
            <a:r>
              <a:rPr lang="en-US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đoạn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5 Phobia" panose="02000506000000020003" pitchFamily="2" charset="0"/>
            </a:endParaRPr>
          </a:p>
          <a:p>
            <a:pPr algn="ctr">
              <a:lnSpc>
                <a:spcPct val="80000"/>
              </a:lnSpc>
            </a:pPr>
            <a:r>
              <a:rPr lang="en-US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câu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 </a:t>
            </a:r>
            <a:r>
              <a:rPr lang="en-US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chuyện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5 Phobia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79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3158836" y="748145"/>
            <a:ext cx="6769713" cy="3923607"/>
          </a:xfrm>
          <a:prstGeom prst="cloud">
            <a:avLst/>
          </a:prstGeom>
          <a:solidFill>
            <a:schemeClr val="bg1"/>
          </a:solidFill>
          <a:effectLst>
            <a:glow rad="101600">
              <a:schemeClr val="bg2">
                <a:lumMod val="75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B1C5AC-42CC-1F77-81F2-B3F5AEBEC61D}"/>
              </a:ext>
            </a:extLst>
          </p:cNvPr>
          <p:cNvSpPr txBox="1"/>
          <p:nvPr/>
        </p:nvSpPr>
        <p:spPr>
          <a:xfrm>
            <a:off x="3248699" y="1055391"/>
            <a:ext cx="6589986" cy="2366570"/>
          </a:xfrm>
          <a:prstGeom prst="rect">
            <a:avLst/>
          </a:prstGeom>
          <a:noFill/>
        </p:spPr>
        <p:txBody>
          <a:bodyPr wrap="square" rtlCol="0">
            <a:prstTxWarp prst="textButton">
              <a:avLst>
                <a:gd name="adj" fmla="val 11166381"/>
              </a:avLst>
            </a:prstTxWarp>
            <a:spAutoFit/>
          </a:bodyPr>
          <a:lstStyle/>
          <a:p>
            <a:pPr algn="ctr">
              <a:lnSpc>
                <a:spcPct val="80000"/>
              </a:lnSpc>
            </a:pPr>
            <a:endParaRPr lang="en-US" sz="96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  <a:p>
            <a:pPr algn="ctr">
              <a:lnSpc>
                <a:spcPct val="80000"/>
              </a:lnSpc>
            </a:pPr>
            <a:endParaRPr lang="en-US" sz="96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  <a:p>
            <a:pPr algn="ctr">
              <a:lnSpc>
                <a:spcPct val="80000"/>
              </a:lnSpc>
            </a:pPr>
            <a:endParaRPr lang="en-US" sz="96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sz="96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FF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Thảo</a:t>
            </a:r>
            <a:r>
              <a:rPr lang="en-US" sz="9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96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luận</a:t>
            </a:r>
            <a:r>
              <a:rPr lang="en-US" sz="9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96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nhóm</a:t>
            </a:r>
            <a:endParaRPr lang="en-US" sz="96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sz="9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</a:p>
          <a:p>
            <a:pPr algn="ctr">
              <a:lnSpc>
                <a:spcPct val="80000"/>
              </a:lnSpc>
            </a:pPr>
            <a:endParaRPr lang="en-US" sz="96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00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B1C5AC-42CC-1F77-81F2-B3F5AEBEC61D}"/>
              </a:ext>
            </a:extLst>
          </p:cNvPr>
          <p:cNvSpPr txBox="1"/>
          <p:nvPr/>
        </p:nvSpPr>
        <p:spPr>
          <a:xfrm>
            <a:off x="3248699" y="1055391"/>
            <a:ext cx="6589986" cy="2366570"/>
          </a:xfrm>
          <a:prstGeom prst="rect">
            <a:avLst/>
          </a:prstGeom>
          <a:noFill/>
        </p:spPr>
        <p:txBody>
          <a:bodyPr wrap="square" rtlCol="0">
            <a:prstTxWarp prst="textButton">
              <a:avLst>
                <a:gd name="adj" fmla="val 11166381"/>
              </a:avLst>
            </a:prstTxWarp>
            <a:spAutoFit/>
          </a:bodyPr>
          <a:lstStyle/>
          <a:p>
            <a:pPr algn="ctr">
              <a:lnSpc>
                <a:spcPct val="80000"/>
              </a:lnSpc>
            </a:pPr>
            <a:endParaRPr lang="en-US" sz="96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  <a:p>
            <a:pPr algn="ctr">
              <a:lnSpc>
                <a:spcPct val="80000"/>
              </a:lnSpc>
            </a:pPr>
            <a:endParaRPr lang="en-US" sz="96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  <a:p>
            <a:pPr algn="ctr">
              <a:lnSpc>
                <a:spcPct val="80000"/>
              </a:lnSpc>
            </a:pPr>
            <a:endParaRPr lang="en-US" sz="96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sz="96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FF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Trình</a:t>
            </a:r>
            <a:r>
              <a:rPr lang="en-US" sz="9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96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bày</a:t>
            </a:r>
            <a:r>
              <a:rPr lang="en-US" sz="9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96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trước</a:t>
            </a:r>
            <a:r>
              <a:rPr lang="en-US" sz="9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96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lớp</a:t>
            </a:r>
            <a:endParaRPr lang="en-US" sz="96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66FF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sz="9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</a:p>
          <a:p>
            <a:pPr algn="ctr">
              <a:lnSpc>
                <a:spcPct val="80000"/>
              </a:lnSpc>
            </a:pPr>
            <a:endParaRPr lang="en-US" sz="96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00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13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9652" y="501445"/>
            <a:ext cx="3436374" cy="3878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38864" y="3687097"/>
            <a:ext cx="2890684" cy="934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06678" y="3913238"/>
            <a:ext cx="1755058" cy="934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EF1E69-6601-2B02-5257-1427DC8A43ED}"/>
              </a:ext>
            </a:extLst>
          </p:cNvPr>
          <p:cNvSpPr txBox="1"/>
          <p:nvPr/>
        </p:nvSpPr>
        <p:spPr>
          <a:xfrm>
            <a:off x="-986480" y="85946"/>
            <a:ext cx="8722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UTM Edwardian" panose="02040603050506020204" pitchFamily="18" charset="0"/>
              </a:rPr>
              <a:t>Thứ</a:t>
            </a:r>
            <a:r>
              <a:rPr lang="en-US" sz="4800" b="1" dirty="0">
                <a:latin typeface="UTM Edwardian" panose="02040603050506020204" pitchFamily="18" charset="0"/>
              </a:rPr>
              <a:t> … </a:t>
            </a:r>
            <a:r>
              <a:rPr lang="en-US" sz="4800" b="1" dirty="0" err="1">
                <a:latin typeface="UTM Edwardian" panose="02040603050506020204" pitchFamily="18" charset="0"/>
              </a:rPr>
              <a:t>ngày</a:t>
            </a:r>
            <a:r>
              <a:rPr lang="en-US" sz="4800" b="1" dirty="0">
                <a:latin typeface="UTM Edwardian" panose="02040603050506020204" pitchFamily="18" charset="0"/>
              </a:rPr>
              <a:t> … </a:t>
            </a:r>
            <a:r>
              <a:rPr lang="en-US" sz="4800" b="1" dirty="0" err="1">
                <a:latin typeface="UTM Edwardian" panose="02040603050506020204" pitchFamily="18" charset="0"/>
              </a:rPr>
              <a:t>tháng</a:t>
            </a:r>
            <a:r>
              <a:rPr lang="en-US" sz="4800" b="1" dirty="0">
                <a:latin typeface="UTM Edwardian" panose="02040603050506020204" pitchFamily="18" charset="0"/>
              </a:rPr>
              <a:t> … </a:t>
            </a:r>
            <a:r>
              <a:rPr lang="en-US" sz="4800" b="1" dirty="0" err="1">
                <a:latin typeface="UTM Edwardian" panose="02040603050506020204" pitchFamily="18" charset="0"/>
              </a:rPr>
              <a:t>năm</a:t>
            </a:r>
            <a:r>
              <a:rPr lang="en-US" sz="4800" b="1" dirty="0">
                <a:latin typeface="UTM Edwardian" panose="02040603050506020204" pitchFamily="18" charset="0"/>
              </a:rPr>
              <a:t> 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58F71E-B642-26B8-73F0-46A8471BB3C6}"/>
              </a:ext>
            </a:extLst>
          </p:cNvPr>
          <p:cNvSpPr txBox="1"/>
          <p:nvPr/>
        </p:nvSpPr>
        <p:spPr>
          <a:xfrm>
            <a:off x="-1553129" y="1010006"/>
            <a:ext cx="9158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UTM Cookies" panose="02040603050506020204" pitchFamily="18" charset="0"/>
              </a:rPr>
              <a:t>TIẾNG</a:t>
            </a:r>
            <a:r>
              <a:rPr lang="en-US" sz="48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UTM Cookies" panose="02040603050506020204" pitchFamily="18" charset="0"/>
              </a:rPr>
              <a:t>VIỆT</a:t>
            </a:r>
            <a:endParaRPr lang="en-US" sz="4800" dirty="0">
              <a:ln w="1270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58F71E-B642-26B8-73F0-46A8471BB3C6}"/>
              </a:ext>
            </a:extLst>
          </p:cNvPr>
          <p:cNvSpPr txBox="1"/>
          <p:nvPr/>
        </p:nvSpPr>
        <p:spPr>
          <a:xfrm>
            <a:off x="-1422399" y="2302778"/>
            <a:ext cx="9158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>
                <a:ln w="1270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UTM Cookies" panose="02040603050506020204" pitchFamily="18" charset="0"/>
              </a:rPr>
              <a:t>Bài 4 - Tiết 2</a:t>
            </a:r>
            <a:endParaRPr lang="en-US" sz="4800" i="1" dirty="0">
              <a:ln w="12700">
                <a:solidFill>
                  <a:sysClr val="windowText" lastClr="000000"/>
                </a:solidFill>
              </a:ln>
              <a:solidFill>
                <a:srgbClr val="00B0F0"/>
              </a:solidFill>
              <a:latin typeface="UTM Cookies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9460F8-EA8D-4E8B-7739-6C380EA8610C}"/>
              </a:ext>
            </a:extLst>
          </p:cNvPr>
          <p:cNvSpPr txBox="1"/>
          <p:nvPr/>
        </p:nvSpPr>
        <p:spPr>
          <a:xfrm>
            <a:off x="-1837406" y="3087687"/>
            <a:ext cx="998875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Nghe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 –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Kể</a:t>
            </a:r>
            <a:endParaRPr lang="en-US" sz="8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5 Phobia" panose="02000506000000020003" pitchFamily="2" charset="0"/>
            </a:endParaRPr>
          </a:p>
          <a:p>
            <a:pPr algn="ctr"/>
            <a:r>
              <a:rPr lang="en-US" sz="8800" b="1" i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Món quà tặng cha</a:t>
            </a:r>
            <a:endParaRPr lang="en-US" sz="8800" b="1" i="1" dirty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5 Phobia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914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2">
            <a:extLst>
              <a:ext uri="{FF2B5EF4-FFF2-40B4-BE49-F238E27FC236}">
                <a16:creationId xmlns:a16="http://schemas.microsoft.com/office/drawing/2014/main" id="{7AF28AA5-0615-C7B1-E539-5BE2D4900AFB}"/>
              </a:ext>
            </a:extLst>
          </p:cNvPr>
          <p:cNvGrpSpPr/>
          <p:nvPr/>
        </p:nvGrpSpPr>
        <p:grpSpPr>
          <a:xfrm>
            <a:off x="-194721" y="-128962"/>
            <a:ext cx="7169135" cy="2902642"/>
            <a:chOff x="3665215" y="980369"/>
            <a:chExt cx="4686676" cy="2814110"/>
          </a:xfrm>
        </p:grpSpPr>
        <p:sp>
          <p:nvSpPr>
            <p:cNvPr id="12" name="Freeform: Shape 23">
              <a:extLst>
                <a:ext uri="{FF2B5EF4-FFF2-40B4-BE49-F238E27FC236}">
                  <a16:creationId xmlns:a16="http://schemas.microsoft.com/office/drawing/2014/main" id="{13D5B807-F09F-676B-00EA-C66573DB80A8}"/>
                </a:ext>
              </a:extLst>
            </p:cNvPr>
            <p:cNvSpPr/>
            <p:nvPr/>
          </p:nvSpPr>
          <p:spPr>
            <a:xfrm>
              <a:off x="3870671" y="1167294"/>
              <a:ext cx="4481220" cy="2627185"/>
            </a:xfrm>
            <a:custGeom>
              <a:avLst/>
              <a:gdLst>
                <a:gd name="connsiteX0" fmla="*/ 2510832 w 4481220"/>
                <a:gd name="connsiteY0" fmla="*/ 0 h 2627185"/>
                <a:gd name="connsiteX1" fmla="*/ 2447594 w 4481220"/>
                <a:gd name="connsiteY1" fmla="*/ 3720 h 2627185"/>
                <a:gd name="connsiteX2" fmla="*/ 2297867 w 4481220"/>
                <a:gd name="connsiteY2" fmla="*/ 44639 h 2627185"/>
                <a:gd name="connsiteX3" fmla="*/ 2296937 w 4481220"/>
                <a:gd name="connsiteY3" fmla="*/ 44639 h 2627185"/>
                <a:gd name="connsiteX4" fmla="*/ 2296007 w 4481220"/>
                <a:gd name="connsiteY4" fmla="*/ 44639 h 2627185"/>
                <a:gd name="connsiteX5" fmla="*/ 2295077 w 4481220"/>
                <a:gd name="connsiteY5" fmla="*/ 44639 h 2627185"/>
                <a:gd name="connsiteX6" fmla="*/ 2296007 w 4481220"/>
                <a:gd name="connsiteY6" fmla="*/ 44639 h 2627185"/>
                <a:gd name="connsiteX7" fmla="*/ 2145351 w 4481220"/>
                <a:gd name="connsiteY7" fmla="*/ 132987 h 2627185"/>
                <a:gd name="connsiteX8" fmla="*/ 2028173 w 4481220"/>
                <a:gd name="connsiteY8" fmla="*/ 249234 h 2627185"/>
                <a:gd name="connsiteX9" fmla="*/ 1998414 w 4481220"/>
                <a:gd name="connsiteY9" fmla="*/ 292013 h 2627185"/>
                <a:gd name="connsiteX10" fmla="*/ 1989114 w 4481220"/>
                <a:gd name="connsiteY10" fmla="*/ 311542 h 2627185"/>
                <a:gd name="connsiteX11" fmla="*/ 1979815 w 4481220"/>
                <a:gd name="connsiteY11" fmla="*/ 314332 h 2627185"/>
                <a:gd name="connsiteX12" fmla="*/ 1963075 w 4481220"/>
                <a:gd name="connsiteY12" fmla="*/ 305032 h 2627185"/>
                <a:gd name="connsiteX13" fmla="*/ 1957495 w 4481220"/>
                <a:gd name="connsiteY13" fmla="*/ 296663 h 2627185"/>
                <a:gd name="connsiteX14" fmla="*/ 1954706 w 4481220"/>
                <a:gd name="connsiteY14" fmla="*/ 292943 h 2627185"/>
                <a:gd name="connsiteX15" fmla="*/ 1948196 w 4481220"/>
                <a:gd name="connsiteY15" fmla="*/ 282713 h 2627185"/>
                <a:gd name="connsiteX16" fmla="*/ 1942615 w 4481220"/>
                <a:gd name="connsiteY16" fmla="*/ 273413 h 2627185"/>
                <a:gd name="connsiteX17" fmla="*/ 1940756 w 4481220"/>
                <a:gd name="connsiteY17" fmla="*/ 271553 h 2627185"/>
                <a:gd name="connsiteX18" fmla="*/ 1935176 w 4481220"/>
                <a:gd name="connsiteY18" fmla="*/ 262254 h 2627185"/>
                <a:gd name="connsiteX19" fmla="*/ 1909136 w 4481220"/>
                <a:gd name="connsiteY19" fmla="*/ 224124 h 2627185"/>
                <a:gd name="connsiteX20" fmla="*/ 1829159 w 4481220"/>
                <a:gd name="connsiteY20" fmla="*/ 146006 h 2627185"/>
                <a:gd name="connsiteX21" fmla="*/ 1704542 w 4481220"/>
                <a:gd name="connsiteY21" fmla="*/ 74398 h 2627185"/>
                <a:gd name="connsiteX22" fmla="*/ 1542725 w 4481220"/>
                <a:gd name="connsiteY22" fmla="*/ 30689 h 2627185"/>
                <a:gd name="connsiteX23" fmla="*/ 1544585 w 4481220"/>
                <a:gd name="connsiteY23" fmla="*/ 31619 h 2627185"/>
                <a:gd name="connsiteX24" fmla="*/ 1460887 w 4481220"/>
                <a:gd name="connsiteY24" fmla="*/ 26039 h 2627185"/>
                <a:gd name="connsiteX25" fmla="*/ 1378120 w 4481220"/>
                <a:gd name="connsiteY25" fmla="*/ 31619 h 2627185"/>
                <a:gd name="connsiteX26" fmla="*/ 1234903 w 4481220"/>
                <a:gd name="connsiteY26" fmla="*/ 69748 h 2627185"/>
                <a:gd name="connsiteX27" fmla="*/ 1137255 w 4481220"/>
                <a:gd name="connsiteY27" fmla="*/ 126477 h 2627185"/>
                <a:gd name="connsiteX28" fmla="*/ 1066577 w 4481220"/>
                <a:gd name="connsiteY28" fmla="*/ 196225 h 2627185"/>
                <a:gd name="connsiteX29" fmla="*/ 1016358 w 4481220"/>
                <a:gd name="connsiteY29" fmla="*/ 281783 h 2627185"/>
                <a:gd name="connsiteX30" fmla="*/ 988459 w 4481220"/>
                <a:gd name="connsiteY30" fmla="*/ 376641 h 2627185"/>
                <a:gd name="connsiteX31" fmla="*/ 990319 w 4481220"/>
                <a:gd name="connsiteY31" fmla="*/ 379431 h 2627185"/>
                <a:gd name="connsiteX32" fmla="*/ 992179 w 4481220"/>
                <a:gd name="connsiteY32" fmla="*/ 392450 h 2627185"/>
                <a:gd name="connsiteX33" fmla="*/ 983809 w 4481220"/>
                <a:gd name="connsiteY33" fmla="*/ 402680 h 2627185"/>
                <a:gd name="connsiteX34" fmla="*/ 974509 w 4481220"/>
                <a:gd name="connsiteY34" fmla="*/ 405470 h 2627185"/>
                <a:gd name="connsiteX35" fmla="*/ 962420 w 4481220"/>
                <a:gd name="connsiteY35" fmla="*/ 400820 h 2627185"/>
                <a:gd name="connsiteX36" fmla="*/ 917781 w 4481220"/>
                <a:gd name="connsiteY36" fmla="*/ 358971 h 2627185"/>
                <a:gd name="connsiteX37" fmla="*/ 852682 w 4481220"/>
                <a:gd name="connsiteY37" fmla="*/ 320842 h 2627185"/>
                <a:gd name="connsiteX38" fmla="*/ 780144 w 4481220"/>
                <a:gd name="connsiteY38" fmla="*/ 301313 h 2627185"/>
                <a:gd name="connsiteX39" fmla="*/ 737365 w 4481220"/>
                <a:gd name="connsiteY39" fmla="*/ 298523 h 2627185"/>
                <a:gd name="connsiteX40" fmla="*/ 689936 w 4481220"/>
                <a:gd name="connsiteY40" fmla="*/ 301313 h 2627185"/>
                <a:gd name="connsiteX41" fmla="*/ 587639 w 4481220"/>
                <a:gd name="connsiteY41" fmla="*/ 329212 h 2627185"/>
                <a:gd name="connsiteX42" fmla="*/ 499291 w 4481220"/>
                <a:gd name="connsiteY42" fmla="*/ 380361 h 2627185"/>
                <a:gd name="connsiteX43" fmla="*/ 438843 w 4481220"/>
                <a:gd name="connsiteY43" fmla="*/ 439879 h 2627185"/>
                <a:gd name="connsiteX44" fmla="*/ 395134 w 4481220"/>
                <a:gd name="connsiteY44" fmla="*/ 514277 h 2627185"/>
                <a:gd name="connsiteX45" fmla="*/ 369094 w 4481220"/>
                <a:gd name="connsiteY45" fmla="*/ 610065 h 2627185"/>
                <a:gd name="connsiteX46" fmla="*/ 370024 w 4481220"/>
                <a:gd name="connsiteY46" fmla="*/ 723522 h 2627185"/>
                <a:gd name="connsiteX47" fmla="*/ 405363 w 4481220"/>
                <a:gd name="connsiteY47" fmla="*/ 854649 h 2627185"/>
                <a:gd name="connsiteX48" fmla="*/ 405363 w 4481220"/>
                <a:gd name="connsiteY48" fmla="*/ 855579 h 2627185"/>
                <a:gd name="connsiteX49" fmla="*/ 426753 w 4481220"/>
                <a:gd name="connsiteY49" fmla="*/ 900218 h 2627185"/>
                <a:gd name="connsiteX50" fmla="*/ 434193 w 4481220"/>
                <a:gd name="connsiteY50" fmla="*/ 903938 h 2627185"/>
                <a:gd name="connsiteX51" fmla="*/ 443492 w 4481220"/>
                <a:gd name="connsiteY51" fmla="*/ 916028 h 2627185"/>
                <a:gd name="connsiteX52" fmla="*/ 441633 w 4481220"/>
                <a:gd name="connsiteY52" fmla="*/ 931837 h 2627185"/>
                <a:gd name="connsiteX53" fmla="*/ 436983 w 4481220"/>
                <a:gd name="connsiteY53" fmla="*/ 937417 h 2627185"/>
                <a:gd name="connsiteX54" fmla="*/ 433263 w 4481220"/>
                <a:gd name="connsiteY54" fmla="*/ 941137 h 2627185"/>
                <a:gd name="connsiteX55" fmla="*/ 425823 w 4481220"/>
                <a:gd name="connsiteY55" fmla="*/ 942997 h 2627185"/>
                <a:gd name="connsiteX56" fmla="*/ 419313 w 4481220"/>
                <a:gd name="connsiteY56" fmla="*/ 941137 h 2627185"/>
                <a:gd name="connsiteX57" fmla="*/ 413733 w 4481220"/>
                <a:gd name="connsiteY57" fmla="*/ 940207 h 2627185"/>
                <a:gd name="connsiteX58" fmla="*/ 370024 w 4481220"/>
                <a:gd name="connsiteY58" fmla="*/ 932767 h 2627185"/>
                <a:gd name="connsiteX59" fmla="*/ 329105 w 4481220"/>
                <a:gd name="connsiteY59" fmla="*/ 929977 h 2627185"/>
                <a:gd name="connsiteX60" fmla="*/ 294696 w 4481220"/>
                <a:gd name="connsiteY60" fmla="*/ 931837 h 2627185"/>
                <a:gd name="connsiteX61" fmla="*/ 227738 w 4481220"/>
                <a:gd name="connsiteY61" fmla="*/ 950437 h 2627185"/>
                <a:gd name="connsiteX62" fmla="*/ 162640 w 4481220"/>
                <a:gd name="connsiteY62" fmla="*/ 988566 h 2627185"/>
                <a:gd name="connsiteX63" fmla="*/ 98471 w 4481220"/>
                <a:gd name="connsiteY63" fmla="*/ 1053664 h 2627185"/>
                <a:gd name="connsiteX64" fmla="*/ 39882 w 4481220"/>
                <a:gd name="connsiteY64" fmla="*/ 1155032 h 2627185"/>
                <a:gd name="connsiteX65" fmla="*/ 3613 w 4481220"/>
                <a:gd name="connsiteY65" fmla="*/ 1286159 h 2627185"/>
                <a:gd name="connsiteX66" fmla="*/ 2683 w 4481220"/>
                <a:gd name="connsiteY66" fmla="*/ 1401476 h 2627185"/>
                <a:gd name="connsiteX67" fmla="*/ 27793 w 4481220"/>
                <a:gd name="connsiteY67" fmla="*/ 1498193 h 2627185"/>
                <a:gd name="connsiteX68" fmla="*/ 68712 w 4481220"/>
                <a:gd name="connsiteY68" fmla="*/ 1567942 h 2627185"/>
                <a:gd name="connsiteX69" fmla="*/ 124510 w 4481220"/>
                <a:gd name="connsiteY69" fmla="*/ 1623740 h 2627185"/>
                <a:gd name="connsiteX70" fmla="*/ 197049 w 4481220"/>
                <a:gd name="connsiteY70" fmla="*/ 1665589 h 2627185"/>
                <a:gd name="connsiteX71" fmla="*/ 210068 w 4481220"/>
                <a:gd name="connsiteY71" fmla="*/ 1670239 h 2627185"/>
                <a:gd name="connsiteX72" fmla="*/ 220298 w 4481220"/>
                <a:gd name="connsiteY72" fmla="*/ 1677679 h 2627185"/>
                <a:gd name="connsiteX73" fmla="*/ 222158 w 4481220"/>
                <a:gd name="connsiteY73" fmla="*/ 1690699 h 2627185"/>
                <a:gd name="connsiteX74" fmla="*/ 220298 w 4481220"/>
                <a:gd name="connsiteY74" fmla="*/ 1695349 h 2627185"/>
                <a:gd name="connsiteX75" fmla="*/ 216578 w 4481220"/>
                <a:gd name="connsiteY75" fmla="*/ 1701858 h 2627185"/>
                <a:gd name="connsiteX76" fmla="*/ 202628 w 4481220"/>
                <a:gd name="connsiteY76" fmla="*/ 1718598 h 2627185"/>
                <a:gd name="connsiteX77" fmla="*/ 165429 w 4481220"/>
                <a:gd name="connsiteY77" fmla="*/ 1782766 h 2627185"/>
                <a:gd name="connsiteX78" fmla="*/ 137530 w 4481220"/>
                <a:gd name="connsiteY78" fmla="*/ 1887854 h 2627185"/>
                <a:gd name="connsiteX79" fmla="*/ 138460 w 4481220"/>
                <a:gd name="connsiteY79" fmla="*/ 2029210 h 2627185"/>
                <a:gd name="connsiteX80" fmla="*/ 174729 w 4481220"/>
                <a:gd name="connsiteY80" fmla="*/ 2164987 h 2627185"/>
                <a:gd name="connsiteX81" fmla="*/ 221228 w 4481220"/>
                <a:gd name="connsiteY81" fmla="*/ 2246825 h 2627185"/>
                <a:gd name="connsiteX82" fmla="*/ 281676 w 4481220"/>
                <a:gd name="connsiteY82" fmla="*/ 2307273 h 2627185"/>
                <a:gd name="connsiteX83" fmla="*/ 386764 w 4481220"/>
                <a:gd name="connsiteY83" fmla="*/ 2367722 h 2627185"/>
                <a:gd name="connsiteX84" fmla="*/ 561600 w 4481220"/>
                <a:gd name="connsiteY84" fmla="*/ 2414221 h 2627185"/>
                <a:gd name="connsiteX85" fmla="*/ 654597 w 4481220"/>
                <a:gd name="connsiteY85" fmla="*/ 2419801 h 2627185"/>
                <a:gd name="connsiteX86" fmla="*/ 737365 w 4481220"/>
                <a:gd name="connsiteY86" fmla="*/ 2415151 h 2627185"/>
                <a:gd name="connsiteX87" fmla="*/ 858262 w 4481220"/>
                <a:gd name="connsiteY87" fmla="*/ 2383532 h 2627185"/>
                <a:gd name="connsiteX88" fmla="*/ 944750 w 4481220"/>
                <a:gd name="connsiteY88" fmla="*/ 2333313 h 2627185"/>
                <a:gd name="connsiteX89" fmla="*/ 1009848 w 4481220"/>
                <a:gd name="connsiteY89" fmla="*/ 2267285 h 2627185"/>
                <a:gd name="connsiteX90" fmla="*/ 1024728 w 4481220"/>
                <a:gd name="connsiteY90" fmla="*/ 2260775 h 2627185"/>
                <a:gd name="connsiteX91" fmla="*/ 1039608 w 4481220"/>
                <a:gd name="connsiteY91" fmla="*/ 2267285 h 2627185"/>
                <a:gd name="connsiteX92" fmla="*/ 1046118 w 4481220"/>
                <a:gd name="connsiteY92" fmla="*/ 2282164 h 2627185"/>
                <a:gd name="connsiteX93" fmla="*/ 1043328 w 4481220"/>
                <a:gd name="connsiteY93" fmla="*/ 2292394 h 2627185"/>
                <a:gd name="connsiteX94" fmla="*/ 1046118 w 4481220"/>
                <a:gd name="connsiteY94" fmla="*/ 2299834 h 2627185"/>
                <a:gd name="connsiteX95" fmla="*/ 1101916 w 4481220"/>
                <a:gd name="connsiteY95" fmla="*/ 2392831 h 2627185"/>
                <a:gd name="connsiteX96" fmla="*/ 1133535 w 4481220"/>
                <a:gd name="connsiteY96" fmla="*/ 2429101 h 2627185"/>
                <a:gd name="connsiteX97" fmla="*/ 1164225 w 4481220"/>
                <a:gd name="connsiteY97" fmla="*/ 2456070 h 2627185"/>
                <a:gd name="connsiteX98" fmla="*/ 1257223 w 4481220"/>
                <a:gd name="connsiteY98" fmla="*/ 2510009 h 2627185"/>
                <a:gd name="connsiteX99" fmla="*/ 1404159 w 4481220"/>
                <a:gd name="connsiteY99" fmla="*/ 2549068 h 2627185"/>
                <a:gd name="connsiteX100" fmla="*/ 1496226 w 4481220"/>
                <a:gd name="connsiteY100" fmla="*/ 2554647 h 2627185"/>
                <a:gd name="connsiteX101" fmla="*/ 1593874 w 4481220"/>
                <a:gd name="connsiteY101" fmla="*/ 2548137 h 2627185"/>
                <a:gd name="connsiteX102" fmla="*/ 1768710 w 4481220"/>
                <a:gd name="connsiteY102" fmla="*/ 2500709 h 2627185"/>
                <a:gd name="connsiteX103" fmla="*/ 1885887 w 4481220"/>
                <a:gd name="connsiteY103" fmla="*/ 2433750 h 2627185"/>
                <a:gd name="connsiteX104" fmla="*/ 1959355 w 4481220"/>
                <a:gd name="connsiteY104" fmla="*/ 2361212 h 2627185"/>
                <a:gd name="connsiteX105" fmla="*/ 2003994 w 4481220"/>
                <a:gd name="connsiteY105" fmla="*/ 2284024 h 2627185"/>
                <a:gd name="connsiteX106" fmla="*/ 2016084 w 4481220"/>
                <a:gd name="connsiteY106" fmla="*/ 2251475 h 2627185"/>
                <a:gd name="connsiteX107" fmla="*/ 2021663 w 4481220"/>
                <a:gd name="connsiteY107" fmla="*/ 2243105 h 2627185"/>
                <a:gd name="connsiteX108" fmla="*/ 2040263 w 4481220"/>
                <a:gd name="connsiteY108" fmla="*/ 2228225 h 2627185"/>
                <a:gd name="connsiteX109" fmla="*/ 2054213 w 4481220"/>
                <a:gd name="connsiteY109" fmla="*/ 2234735 h 2627185"/>
                <a:gd name="connsiteX110" fmla="*/ 2058863 w 4481220"/>
                <a:gd name="connsiteY110" fmla="*/ 2247755 h 2627185"/>
                <a:gd name="connsiteX111" fmla="*/ 2058863 w 4481220"/>
                <a:gd name="connsiteY111" fmla="*/ 2257055 h 2627185"/>
                <a:gd name="connsiteX112" fmla="*/ 2059793 w 4481220"/>
                <a:gd name="connsiteY112" fmla="*/ 2262635 h 2627185"/>
                <a:gd name="connsiteX113" fmla="*/ 2059793 w 4481220"/>
                <a:gd name="connsiteY113" fmla="*/ 2264494 h 2627185"/>
                <a:gd name="connsiteX114" fmla="*/ 2063512 w 4481220"/>
                <a:gd name="connsiteY114" fmla="*/ 2282164 h 2627185"/>
                <a:gd name="connsiteX115" fmla="*/ 2070953 w 4481220"/>
                <a:gd name="connsiteY115" fmla="*/ 2305414 h 2627185"/>
                <a:gd name="connsiteX116" fmla="*/ 2093272 w 4481220"/>
                <a:gd name="connsiteY116" fmla="*/ 2343543 h 2627185"/>
                <a:gd name="connsiteX117" fmla="*/ 2129541 w 4481220"/>
                <a:gd name="connsiteY117" fmla="*/ 2378882 h 2627185"/>
                <a:gd name="connsiteX118" fmla="*/ 2195569 w 4481220"/>
                <a:gd name="connsiteY118" fmla="*/ 2417011 h 2627185"/>
                <a:gd name="connsiteX119" fmla="*/ 2314606 w 4481220"/>
                <a:gd name="connsiteY119" fmla="*/ 2448630 h 2627185"/>
                <a:gd name="connsiteX120" fmla="*/ 2388075 w 4481220"/>
                <a:gd name="connsiteY120" fmla="*/ 2453280 h 2627185"/>
                <a:gd name="connsiteX121" fmla="*/ 2461543 w 4481220"/>
                <a:gd name="connsiteY121" fmla="*/ 2448630 h 2627185"/>
                <a:gd name="connsiteX122" fmla="*/ 2571280 w 4481220"/>
                <a:gd name="connsiteY122" fmla="*/ 2419801 h 2627185"/>
                <a:gd name="connsiteX123" fmla="*/ 2629869 w 4481220"/>
                <a:gd name="connsiteY123" fmla="*/ 2386322 h 2627185"/>
                <a:gd name="connsiteX124" fmla="*/ 2659628 w 4481220"/>
                <a:gd name="connsiteY124" fmla="*/ 2356562 h 2627185"/>
                <a:gd name="connsiteX125" fmla="*/ 2676368 w 4481220"/>
                <a:gd name="connsiteY125" fmla="*/ 2327733 h 2627185"/>
                <a:gd name="connsiteX126" fmla="*/ 2684738 w 4481220"/>
                <a:gd name="connsiteY126" fmla="*/ 2317503 h 2627185"/>
                <a:gd name="connsiteX127" fmla="*/ 2694037 w 4481220"/>
                <a:gd name="connsiteY127" fmla="*/ 2314713 h 2627185"/>
                <a:gd name="connsiteX128" fmla="*/ 2698687 w 4481220"/>
                <a:gd name="connsiteY128" fmla="*/ 2315643 h 2627185"/>
                <a:gd name="connsiteX129" fmla="*/ 2700547 w 4481220"/>
                <a:gd name="connsiteY129" fmla="*/ 2314713 h 2627185"/>
                <a:gd name="connsiteX130" fmla="*/ 2701477 w 4481220"/>
                <a:gd name="connsiteY130" fmla="*/ 2314713 h 2627185"/>
                <a:gd name="connsiteX131" fmla="*/ 2706127 w 4481220"/>
                <a:gd name="connsiteY131" fmla="*/ 2313783 h 2627185"/>
                <a:gd name="connsiteX132" fmla="*/ 2723796 w 4481220"/>
                <a:gd name="connsiteY132" fmla="*/ 2326803 h 2627185"/>
                <a:gd name="connsiteX133" fmla="*/ 2726587 w 4481220"/>
                <a:gd name="connsiteY133" fmla="*/ 2335173 h 2627185"/>
                <a:gd name="connsiteX134" fmla="*/ 2727516 w 4481220"/>
                <a:gd name="connsiteY134" fmla="*/ 2337033 h 2627185"/>
                <a:gd name="connsiteX135" fmla="*/ 2731237 w 4481220"/>
                <a:gd name="connsiteY135" fmla="*/ 2344473 h 2627185"/>
                <a:gd name="connsiteX136" fmla="*/ 2732166 w 4481220"/>
                <a:gd name="connsiteY136" fmla="*/ 2347263 h 2627185"/>
                <a:gd name="connsiteX137" fmla="*/ 2734956 w 4481220"/>
                <a:gd name="connsiteY137" fmla="*/ 2352842 h 2627185"/>
                <a:gd name="connsiteX138" fmla="*/ 2741466 w 4481220"/>
                <a:gd name="connsiteY138" fmla="*/ 2366792 h 2627185"/>
                <a:gd name="connsiteX139" fmla="*/ 2755416 w 4481220"/>
                <a:gd name="connsiteY139" fmla="*/ 2394691 h 2627185"/>
                <a:gd name="connsiteX140" fmla="*/ 2787035 w 4481220"/>
                <a:gd name="connsiteY140" fmla="*/ 2443050 h 2627185"/>
                <a:gd name="connsiteX141" fmla="*/ 2857713 w 4481220"/>
                <a:gd name="connsiteY141" fmla="*/ 2513729 h 2627185"/>
                <a:gd name="connsiteX142" fmla="*/ 2967450 w 4481220"/>
                <a:gd name="connsiteY142" fmla="*/ 2576967 h 2627185"/>
                <a:gd name="connsiteX143" fmla="*/ 3132986 w 4481220"/>
                <a:gd name="connsiteY143" fmla="*/ 2620676 h 2627185"/>
                <a:gd name="connsiteX144" fmla="*/ 3236214 w 4481220"/>
                <a:gd name="connsiteY144" fmla="*/ 2627186 h 2627185"/>
                <a:gd name="connsiteX145" fmla="*/ 3351531 w 4481220"/>
                <a:gd name="connsiteY145" fmla="*/ 2619746 h 2627185"/>
                <a:gd name="connsiteX146" fmla="*/ 3565426 w 4481220"/>
                <a:gd name="connsiteY146" fmla="*/ 2563017 h 2627185"/>
                <a:gd name="connsiteX147" fmla="*/ 3711432 w 4481220"/>
                <a:gd name="connsiteY147" fmla="*/ 2479319 h 2627185"/>
                <a:gd name="connsiteX148" fmla="*/ 3799780 w 4481220"/>
                <a:gd name="connsiteY148" fmla="*/ 2392831 h 2627185"/>
                <a:gd name="connsiteX149" fmla="*/ 3850929 w 4481220"/>
                <a:gd name="connsiteY149" fmla="*/ 2305414 h 2627185"/>
                <a:gd name="connsiteX150" fmla="*/ 3875108 w 4481220"/>
                <a:gd name="connsiteY150" fmla="*/ 2215206 h 2627185"/>
                <a:gd name="connsiteX151" fmla="*/ 3876968 w 4481220"/>
                <a:gd name="connsiteY151" fmla="*/ 2201256 h 2627185"/>
                <a:gd name="connsiteX152" fmla="*/ 3881618 w 4481220"/>
                <a:gd name="connsiteY152" fmla="*/ 2190096 h 2627185"/>
                <a:gd name="connsiteX153" fmla="*/ 3888128 w 4481220"/>
                <a:gd name="connsiteY153" fmla="*/ 2186376 h 2627185"/>
                <a:gd name="connsiteX154" fmla="*/ 3904867 w 4481220"/>
                <a:gd name="connsiteY154" fmla="*/ 2178937 h 2627185"/>
                <a:gd name="connsiteX155" fmla="*/ 3910447 w 4481220"/>
                <a:gd name="connsiteY155" fmla="*/ 2179867 h 2627185"/>
                <a:gd name="connsiteX156" fmla="*/ 3953226 w 4481220"/>
                <a:gd name="connsiteY156" fmla="*/ 2187306 h 2627185"/>
                <a:gd name="connsiteX157" fmla="*/ 4008095 w 4481220"/>
                <a:gd name="connsiteY157" fmla="*/ 2191026 h 2627185"/>
                <a:gd name="connsiteX158" fmla="*/ 4060174 w 4481220"/>
                <a:gd name="connsiteY158" fmla="*/ 2188236 h 2627185"/>
                <a:gd name="connsiteX159" fmla="*/ 4158751 w 4481220"/>
                <a:gd name="connsiteY159" fmla="*/ 2161267 h 2627185"/>
                <a:gd name="connsiteX160" fmla="*/ 4256399 w 4481220"/>
                <a:gd name="connsiteY160" fmla="*/ 2103609 h 2627185"/>
                <a:gd name="connsiteX161" fmla="*/ 4348467 w 4481220"/>
                <a:gd name="connsiteY161" fmla="*/ 2010611 h 2627185"/>
                <a:gd name="connsiteX162" fmla="*/ 4424725 w 4481220"/>
                <a:gd name="connsiteY162" fmla="*/ 1879484 h 2627185"/>
                <a:gd name="connsiteX163" fmla="*/ 4424725 w 4481220"/>
                <a:gd name="connsiteY163" fmla="*/ 1878554 h 2627185"/>
                <a:gd name="connsiteX164" fmla="*/ 4465644 w 4481220"/>
                <a:gd name="connsiteY164" fmla="*/ 1731618 h 2627185"/>
                <a:gd name="connsiteX165" fmla="*/ 4466574 w 4481220"/>
                <a:gd name="connsiteY165" fmla="*/ 1600491 h 2627185"/>
                <a:gd name="connsiteX166" fmla="*/ 4438674 w 4481220"/>
                <a:gd name="connsiteY166" fmla="*/ 1495403 h 2627185"/>
                <a:gd name="connsiteX167" fmla="*/ 4391246 w 4481220"/>
                <a:gd name="connsiteY167" fmla="*/ 1414495 h 2627185"/>
                <a:gd name="connsiteX168" fmla="*/ 4323357 w 4481220"/>
                <a:gd name="connsiteY168" fmla="*/ 1346607 h 2627185"/>
                <a:gd name="connsiteX169" fmla="*/ 4272208 w 4481220"/>
                <a:gd name="connsiteY169" fmla="*/ 1313128 h 2627185"/>
                <a:gd name="connsiteX170" fmla="*/ 4261979 w 4481220"/>
                <a:gd name="connsiteY170" fmla="*/ 1292668 h 2627185"/>
                <a:gd name="connsiteX171" fmla="*/ 4271279 w 4481220"/>
                <a:gd name="connsiteY171" fmla="*/ 1268489 h 2627185"/>
                <a:gd name="connsiteX172" fmla="*/ 4282438 w 4481220"/>
                <a:gd name="connsiteY172" fmla="*/ 1262909 h 2627185"/>
                <a:gd name="connsiteX173" fmla="*/ 4286158 w 4481220"/>
                <a:gd name="connsiteY173" fmla="*/ 1261049 h 2627185"/>
                <a:gd name="connsiteX174" fmla="*/ 4294528 w 4481220"/>
                <a:gd name="connsiteY174" fmla="*/ 1257329 h 2627185"/>
                <a:gd name="connsiteX175" fmla="*/ 4354976 w 4481220"/>
                <a:gd name="connsiteY175" fmla="*/ 1221990 h 2627185"/>
                <a:gd name="connsiteX176" fmla="*/ 4407985 w 4481220"/>
                <a:gd name="connsiteY176" fmla="*/ 1168981 h 2627185"/>
                <a:gd name="connsiteX177" fmla="*/ 4450764 w 4481220"/>
                <a:gd name="connsiteY177" fmla="*/ 1094583 h 2627185"/>
                <a:gd name="connsiteX178" fmla="*/ 4477734 w 4481220"/>
                <a:gd name="connsiteY178" fmla="*/ 996936 h 2627185"/>
                <a:gd name="connsiteX179" fmla="*/ 4477734 w 4481220"/>
                <a:gd name="connsiteY179" fmla="*/ 887198 h 2627185"/>
                <a:gd name="connsiteX180" fmla="*/ 4451694 w 4481220"/>
                <a:gd name="connsiteY180" fmla="*/ 792341 h 2627185"/>
                <a:gd name="connsiteX181" fmla="*/ 4405195 w 4481220"/>
                <a:gd name="connsiteY181" fmla="*/ 712362 h 2627185"/>
                <a:gd name="connsiteX182" fmla="*/ 4337307 w 4481220"/>
                <a:gd name="connsiteY182" fmla="*/ 644474 h 2627185"/>
                <a:gd name="connsiteX183" fmla="*/ 4240589 w 4481220"/>
                <a:gd name="connsiteY183" fmla="*/ 588676 h 2627185"/>
                <a:gd name="connsiteX184" fmla="*/ 4113182 w 4481220"/>
                <a:gd name="connsiteY184" fmla="*/ 554266 h 2627185"/>
                <a:gd name="connsiteX185" fmla="*/ 4047154 w 4481220"/>
                <a:gd name="connsiteY185" fmla="*/ 550547 h 2627185"/>
                <a:gd name="connsiteX186" fmla="*/ 3978336 w 4481220"/>
                <a:gd name="connsiteY186" fmla="*/ 555196 h 2627185"/>
                <a:gd name="connsiteX187" fmla="*/ 3901148 w 4481220"/>
                <a:gd name="connsiteY187" fmla="*/ 571936 h 2627185"/>
                <a:gd name="connsiteX188" fmla="*/ 3896498 w 4481220"/>
                <a:gd name="connsiteY188" fmla="*/ 572866 h 2627185"/>
                <a:gd name="connsiteX189" fmla="*/ 3880688 w 4481220"/>
                <a:gd name="connsiteY189" fmla="*/ 560776 h 2627185"/>
                <a:gd name="connsiteX190" fmla="*/ 3875108 w 4481220"/>
                <a:gd name="connsiteY190" fmla="*/ 551477 h 2627185"/>
                <a:gd name="connsiteX191" fmla="*/ 3857439 w 4481220"/>
                <a:gd name="connsiteY191" fmla="*/ 470568 h 2627185"/>
                <a:gd name="connsiteX192" fmla="*/ 3833259 w 4481220"/>
                <a:gd name="connsiteY192" fmla="*/ 399890 h 2627185"/>
                <a:gd name="connsiteX193" fmla="*/ 3770021 w 4481220"/>
                <a:gd name="connsiteY193" fmla="*/ 289223 h 2627185"/>
                <a:gd name="connsiteX194" fmla="*/ 3691903 w 4481220"/>
                <a:gd name="connsiteY194" fmla="*/ 211105 h 2627185"/>
                <a:gd name="connsiteX195" fmla="*/ 3584025 w 4481220"/>
                <a:gd name="connsiteY195" fmla="*/ 148796 h 2627185"/>
                <a:gd name="connsiteX196" fmla="*/ 3448249 w 4481220"/>
                <a:gd name="connsiteY196" fmla="*/ 111597 h 2627185"/>
                <a:gd name="connsiteX197" fmla="*/ 3371990 w 4481220"/>
                <a:gd name="connsiteY197" fmla="*/ 106947 h 2627185"/>
                <a:gd name="connsiteX198" fmla="*/ 3288293 w 4481220"/>
                <a:gd name="connsiteY198" fmla="*/ 112527 h 2627185"/>
                <a:gd name="connsiteX199" fmla="*/ 3116247 w 4481220"/>
                <a:gd name="connsiteY199" fmla="*/ 159026 h 2627185"/>
                <a:gd name="connsiteX200" fmla="*/ 2975820 w 4481220"/>
                <a:gd name="connsiteY200" fmla="*/ 240864 h 2627185"/>
                <a:gd name="connsiteX201" fmla="*/ 2891192 w 4481220"/>
                <a:gd name="connsiteY201" fmla="*/ 319912 h 2627185"/>
                <a:gd name="connsiteX202" fmla="*/ 2887473 w 4481220"/>
                <a:gd name="connsiteY202" fmla="*/ 324562 h 2627185"/>
                <a:gd name="connsiteX203" fmla="*/ 2875383 w 4481220"/>
                <a:gd name="connsiteY203" fmla="*/ 329212 h 2627185"/>
                <a:gd name="connsiteX204" fmla="*/ 2858643 w 4481220"/>
                <a:gd name="connsiteY204" fmla="*/ 317122 h 2627185"/>
                <a:gd name="connsiteX205" fmla="*/ 2827024 w 4481220"/>
                <a:gd name="connsiteY205" fmla="*/ 212965 h 2627185"/>
                <a:gd name="connsiteX206" fmla="*/ 2774945 w 4481220"/>
                <a:gd name="connsiteY206" fmla="*/ 121827 h 2627185"/>
                <a:gd name="connsiteX207" fmla="*/ 2718217 w 4481220"/>
                <a:gd name="connsiteY207" fmla="*/ 65098 h 2627185"/>
                <a:gd name="connsiteX208" fmla="*/ 2649398 w 4481220"/>
                <a:gd name="connsiteY208" fmla="*/ 25109 h 2627185"/>
                <a:gd name="connsiteX209" fmla="*/ 2559191 w 4481220"/>
                <a:gd name="connsiteY209" fmla="*/ 930 h 2627185"/>
                <a:gd name="connsiteX210" fmla="*/ 2510832 w 4481220"/>
                <a:gd name="connsiteY210" fmla="*/ 0 h 2627185"/>
                <a:gd name="connsiteX211" fmla="*/ 2510832 w 4481220"/>
                <a:gd name="connsiteY211" fmla="*/ 0 h 26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4481220" h="2627185">
                  <a:moveTo>
                    <a:pt x="2510832" y="0"/>
                  </a:moveTo>
                  <a:cubicBezTo>
                    <a:pt x="2490372" y="0"/>
                    <a:pt x="2468983" y="930"/>
                    <a:pt x="2447594" y="3720"/>
                  </a:cubicBezTo>
                  <a:cubicBezTo>
                    <a:pt x="2397375" y="11160"/>
                    <a:pt x="2347156" y="24179"/>
                    <a:pt x="2297867" y="44639"/>
                  </a:cubicBezTo>
                  <a:lnTo>
                    <a:pt x="2296937" y="44639"/>
                  </a:lnTo>
                  <a:lnTo>
                    <a:pt x="2296007" y="44639"/>
                  </a:lnTo>
                  <a:lnTo>
                    <a:pt x="2295077" y="44639"/>
                  </a:lnTo>
                  <a:lnTo>
                    <a:pt x="2296007" y="44639"/>
                  </a:lnTo>
                  <a:cubicBezTo>
                    <a:pt x="2242999" y="66958"/>
                    <a:pt x="2191850" y="96718"/>
                    <a:pt x="2145351" y="132987"/>
                  </a:cubicBezTo>
                  <a:cubicBezTo>
                    <a:pt x="2100712" y="167396"/>
                    <a:pt x="2061653" y="206455"/>
                    <a:pt x="2028173" y="249234"/>
                  </a:cubicBezTo>
                  <a:cubicBezTo>
                    <a:pt x="2017944" y="263184"/>
                    <a:pt x="2007714" y="277133"/>
                    <a:pt x="1998414" y="292013"/>
                  </a:cubicBezTo>
                  <a:cubicBezTo>
                    <a:pt x="2000274" y="300383"/>
                    <a:pt x="1996555" y="307822"/>
                    <a:pt x="1989114" y="311542"/>
                  </a:cubicBezTo>
                  <a:cubicBezTo>
                    <a:pt x="1986324" y="313402"/>
                    <a:pt x="1982605" y="314332"/>
                    <a:pt x="1979815" y="314332"/>
                  </a:cubicBezTo>
                  <a:cubicBezTo>
                    <a:pt x="1972375" y="314332"/>
                    <a:pt x="1966795" y="310612"/>
                    <a:pt x="1963075" y="305032"/>
                  </a:cubicBezTo>
                  <a:cubicBezTo>
                    <a:pt x="1961215" y="302243"/>
                    <a:pt x="1959355" y="299453"/>
                    <a:pt x="1957495" y="296663"/>
                  </a:cubicBezTo>
                  <a:cubicBezTo>
                    <a:pt x="1956565" y="294803"/>
                    <a:pt x="1955635" y="293873"/>
                    <a:pt x="1954706" y="292943"/>
                  </a:cubicBezTo>
                  <a:cubicBezTo>
                    <a:pt x="1952846" y="289223"/>
                    <a:pt x="1950056" y="286433"/>
                    <a:pt x="1948196" y="282713"/>
                  </a:cubicBezTo>
                  <a:cubicBezTo>
                    <a:pt x="1946336" y="279923"/>
                    <a:pt x="1944476" y="276203"/>
                    <a:pt x="1942615" y="273413"/>
                  </a:cubicBezTo>
                  <a:lnTo>
                    <a:pt x="1940756" y="271553"/>
                  </a:lnTo>
                  <a:lnTo>
                    <a:pt x="1935176" y="262254"/>
                  </a:lnTo>
                  <a:cubicBezTo>
                    <a:pt x="1925876" y="247374"/>
                    <a:pt x="1917507" y="234354"/>
                    <a:pt x="1909136" y="224124"/>
                  </a:cubicBezTo>
                  <a:cubicBezTo>
                    <a:pt x="1887747" y="197155"/>
                    <a:pt x="1860778" y="171116"/>
                    <a:pt x="1829159" y="146006"/>
                  </a:cubicBezTo>
                  <a:cubicBezTo>
                    <a:pt x="1791960" y="117177"/>
                    <a:pt x="1750111" y="92998"/>
                    <a:pt x="1704542" y="74398"/>
                  </a:cubicBezTo>
                  <a:cubicBezTo>
                    <a:pt x="1653393" y="53009"/>
                    <a:pt x="1598524" y="38129"/>
                    <a:pt x="1542725" y="30689"/>
                  </a:cubicBezTo>
                  <a:lnTo>
                    <a:pt x="1544585" y="31619"/>
                  </a:lnTo>
                  <a:cubicBezTo>
                    <a:pt x="1517616" y="27899"/>
                    <a:pt x="1488787" y="26039"/>
                    <a:pt x="1460887" y="26039"/>
                  </a:cubicBezTo>
                  <a:cubicBezTo>
                    <a:pt x="1432988" y="26039"/>
                    <a:pt x="1405089" y="27899"/>
                    <a:pt x="1378120" y="31619"/>
                  </a:cubicBezTo>
                  <a:cubicBezTo>
                    <a:pt x="1327901" y="38129"/>
                    <a:pt x="1279542" y="51149"/>
                    <a:pt x="1234903" y="69748"/>
                  </a:cubicBezTo>
                  <a:cubicBezTo>
                    <a:pt x="1199564" y="84628"/>
                    <a:pt x="1166085" y="104157"/>
                    <a:pt x="1137255" y="126477"/>
                  </a:cubicBezTo>
                  <a:cubicBezTo>
                    <a:pt x="1110286" y="146936"/>
                    <a:pt x="1087036" y="171116"/>
                    <a:pt x="1066577" y="196225"/>
                  </a:cubicBezTo>
                  <a:cubicBezTo>
                    <a:pt x="1046118" y="222265"/>
                    <a:pt x="1029378" y="251094"/>
                    <a:pt x="1016358" y="281783"/>
                  </a:cubicBezTo>
                  <a:cubicBezTo>
                    <a:pt x="1004269" y="311542"/>
                    <a:pt x="994969" y="343162"/>
                    <a:pt x="988459" y="376641"/>
                  </a:cubicBezTo>
                  <a:lnTo>
                    <a:pt x="990319" y="379431"/>
                  </a:lnTo>
                  <a:cubicBezTo>
                    <a:pt x="992179" y="383151"/>
                    <a:pt x="993109" y="387800"/>
                    <a:pt x="992179" y="392450"/>
                  </a:cubicBezTo>
                  <a:cubicBezTo>
                    <a:pt x="991249" y="397100"/>
                    <a:pt x="988459" y="400820"/>
                    <a:pt x="983809" y="402680"/>
                  </a:cubicBezTo>
                  <a:cubicBezTo>
                    <a:pt x="981019" y="404540"/>
                    <a:pt x="978230" y="405470"/>
                    <a:pt x="974509" y="405470"/>
                  </a:cubicBezTo>
                  <a:cubicBezTo>
                    <a:pt x="969860" y="405470"/>
                    <a:pt x="965210" y="403610"/>
                    <a:pt x="962420" y="400820"/>
                  </a:cubicBezTo>
                  <a:cubicBezTo>
                    <a:pt x="947540" y="384081"/>
                    <a:pt x="932660" y="371061"/>
                    <a:pt x="917781" y="358971"/>
                  </a:cubicBezTo>
                  <a:cubicBezTo>
                    <a:pt x="897321" y="343162"/>
                    <a:pt x="875002" y="330142"/>
                    <a:pt x="852682" y="320842"/>
                  </a:cubicBezTo>
                  <a:cubicBezTo>
                    <a:pt x="829433" y="311542"/>
                    <a:pt x="805254" y="305032"/>
                    <a:pt x="780144" y="301313"/>
                  </a:cubicBezTo>
                  <a:cubicBezTo>
                    <a:pt x="766195" y="299453"/>
                    <a:pt x="752245" y="298523"/>
                    <a:pt x="737365" y="298523"/>
                  </a:cubicBezTo>
                  <a:cubicBezTo>
                    <a:pt x="721556" y="298523"/>
                    <a:pt x="705746" y="299453"/>
                    <a:pt x="689936" y="301313"/>
                  </a:cubicBezTo>
                  <a:cubicBezTo>
                    <a:pt x="655527" y="306892"/>
                    <a:pt x="621118" y="316192"/>
                    <a:pt x="587639" y="329212"/>
                  </a:cubicBezTo>
                  <a:cubicBezTo>
                    <a:pt x="555090" y="343162"/>
                    <a:pt x="525331" y="359901"/>
                    <a:pt x="499291" y="380361"/>
                  </a:cubicBezTo>
                  <a:cubicBezTo>
                    <a:pt x="476972" y="398030"/>
                    <a:pt x="456512" y="418490"/>
                    <a:pt x="438843" y="439879"/>
                  </a:cubicBezTo>
                  <a:cubicBezTo>
                    <a:pt x="421173" y="463129"/>
                    <a:pt x="406293" y="488238"/>
                    <a:pt x="395134" y="514277"/>
                  </a:cubicBezTo>
                  <a:cubicBezTo>
                    <a:pt x="383044" y="544037"/>
                    <a:pt x="373744" y="576586"/>
                    <a:pt x="369094" y="610065"/>
                  </a:cubicBezTo>
                  <a:cubicBezTo>
                    <a:pt x="364444" y="646334"/>
                    <a:pt x="364444" y="684463"/>
                    <a:pt x="370024" y="723522"/>
                  </a:cubicBezTo>
                  <a:cubicBezTo>
                    <a:pt x="376534" y="769091"/>
                    <a:pt x="388624" y="812800"/>
                    <a:pt x="405363" y="854649"/>
                  </a:cubicBezTo>
                  <a:lnTo>
                    <a:pt x="405363" y="855579"/>
                  </a:lnTo>
                  <a:cubicBezTo>
                    <a:pt x="411873" y="870459"/>
                    <a:pt x="419313" y="885338"/>
                    <a:pt x="426753" y="900218"/>
                  </a:cubicBezTo>
                  <a:cubicBezTo>
                    <a:pt x="429543" y="901148"/>
                    <a:pt x="431403" y="903008"/>
                    <a:pt x="434193" y="903938"/>
                  </a:cubicBezTo>
                  <a:cubicBezTo>
                    <a:pt x="438843" y="906728"/>
                    <a:pt x="441633" y="910448"/>
                    <a:pt x="443492" y="916028"/>
                  </a:cubicBezTo>
                  <a:cubicBezTo>
                    <a:pt x="445353" y="921607"/>
                    <a:pt x="444422" y="927187"/>
                    <a:pt x="441633" y="931837"/>
                  </a:cubicBezTo>
                  <a:cubicBezTo>
                    <a:pt x="440703" y="933697"/>
                    <a:pt x="438843" y="935557"/>
                    <a:pt x="436983" y="937417"/>
                  </a:cubicBezTo>
                  <a:cubicBezTo>
                    <a:pt x="436053" y="938347"/>
                    <a:pt x="434193" y="940207"/>
                    <a:pt x="433263" y="941137"/>
                  </a:cubicBezTo>
                  <a:cubicBezTo>
                    <a:pt x="431403" y="942067"/>
                    <a:pt x="428613" y="942997"/>
                    <a:pt x="425823" y="942997"/>
                  </a:cubicBezTo>
                  <a:cubicBezTo>
                    <a:pt x="423033" y="942997"/>
                    <a:pt x="421173" y="942067"/>
                    <a:pt x="419313" y="941137"/>
                  </a:cubicBezTo>
                  <a:lnTo>
                    <a:pt x="413733" y="940207"/>
                  </a:lnTo>
                  <a:cubicBezTo>
                    <a:pt x="399784" y="937417"/>
                    <a:pt x="384904" y="934627"/>
                    <a:pt x="370024" y="932767"/>
                  </a:cubicBezTo>
                  <a:cubicBezTo>
                    <a:pt x="356075" y="930907"/>
                    <a:pt x="343055" y="929977"/>
                    <a:pt x="329105" y="929977"/>
                  </a:cubicBezTo>
                  <a:cubicBezTo>
                    <a:pt x="317946" y="929977"/>
                    <a:pt x="305856" y="930907"/>
                    <a:pt x="294696" y="931837"/>
                  </a:cubicBezTo>
                  <a:cubicBezTo>
                    <a:pt x="271447" y="935557"/>
                    <a:pt x="249127" y="941137"/>
                    <a:pt x="227738" y="950437"/>
                  </a:cubicBezTo>
                  <a:cubicBezTo>
                    <a:pt x="204488" y="960666"/>
                    <a:pt x="183099" y="973686"/>
                    <a:pt x="162640" y="988566"/>
                  </a:cubicBezTo>
                  <a:cubicBezTo>
                    <a:pt x="139390" y="1007165"/>
                    <a:pt x="118000" y="1028555"/>
                    <a:pt x="98471" y="1053664"/>
                  </a:cubicBezTo>
                  <a:cubicBezTo>
                    <a:pt x="75221" y="1084353"/>
                    <a:pt x="55692" y="1117833"/>
                    <a:pt x="39882" y="1155032"/>
                  </a:cubicBezTo>
                  <a:cubicBezTo>
                    <a:pt x="22213" y="1197811"/>
                    <a:pt x="10123" y="1241520"/>
                    <a:pt x="3613" y="1286159"/>
                  </a:cubicBezTo>
                  <a:cubicBezTo>
                    <a:pt x="-1037" y="1325218"/>
                    <a:pt x="-1037" y="1364277"/>
                    <a:pt x="2683" y="1401476"/>
                  </a:cubicBezTo>
                  <a:cubicBezTo>
                    <a:pt x="7333" y="1436815"/>
                    <a:pt x="16633" y="1469364"/>
                    <a:pt x="27793" y="1498193"/>
                  </a:cubicBezTo>
                  <a:cubicBezTo>
                    <a:pt x="38022" y="1522373"/>
                    <a:pt x="51972" y="1546552"/>
                    <a:pt x="68712" y="1567942"/>
                  </a:cubicBezTo>
                  <a:cubicBezTo>
                    <a:pt x="85451" y="1588401"/>
                    <a:pt x="104051" y="1607931"/>
                    <a:pt x="124510" y="1623740"/>
                  </a:cubicBezTo>
                  <a:cubicBezTo>
                    <a:pt x="146830" y="1640480"/>
                    <a:pt x="171009" y="1654429"/>
                    <a:pt x="197049" y="1665589"/>
                  </a:cubicBezTo>
                  <a:cubicBezTo>
                    <a:pt x="201698" y="1667449"/>
                    <a:pt x="205418" y="1669309"/>
                    <a:pt x="210068" y="1670239"/>
                  </a:cubicBezTo>
                  <a:cubicBezTo>
                    <a:pt x="215648" y="1672099"/>
                    <a:pt x="218438" y="1674889"/>
                    <a:pt x="220298" y="1677679"/>
                  </a:cubicBezTo>
                  <a:cubicBezTo>
                    <a:pt x="222158" y="1681399"/>
                    <a:pt x="223088" y="1686049"/>
                    <a:pt x="222158" y="1690699"/>
                  </a:cubicBezTo>
                  <a:cubicBezTo>
                    <a:pt x="222158" y="1692559"/>
                    <a:pt x="221228" y="1693488"/>
                    <a:pt x="220298" y="1695349"/>
                  </a:cubicBezTo>
                  <a:cubicBezTo>
                    <a:pt x="219368" y="1697208"/>
                    <a:pt x="218438" y="1699998"/>
                    <a:pt x="216578" y="1701858"/>
                  </a:cubicBezTo>
                  <a:cubicBezTo>
                    <a:pt x="210998" y="1707438"/>
                    <a:pt x="206348" y="1713018"/>
                    <a:pt x="202628" y="1718598"/>
                  </a:cubicBezTo>
                  <a:cubicBezTo>
                    <a:pt x="188679" y="1737197"/>
                    <a:pt x="175659" y="1759517"/>
                    <a:pt x="165429" y="1782766"/>
                  </a:cubicBezTo>
                  <a:cubicBezTo>
                    <a:pt x="152410" y="1814385"/>
                    <a:pt x="143110" y="1849725"/>
                    <a:pt x="137530" y="1887854"/>
                  </a:cubicBezTo>
                  <a:cubicBezTo>
                    <a:pt x="131950" y="1933423"/>
                    <a:pt x="131950" y="1980851"/>
                    <a:pt x="138460" y="2029210"/>
                  </a:cubicBezTo>
                  <a:cubicBezTo>
                    <a:pt x="144970" y="2077569"/>
                    <a:pt x="157060" y="2123138"/>
                    <a:pt x="174729" y="2164987"/>
                  </a:cubicBezTo>
                  <a:cubicBezTo>
                    <a:pt x="188679" y="2196606"/>
                    <a:pt x="203558" y="2223576"/>
                    <a:pt x="221228" y="2246825"/>
                  </a:cubicBezTo>
                  <a:cubicBezTo>
                    <a:pt x="237967" y="2268215"/>
                    <a:pt x="258427" y="2288674"/>
                    <a:pt x="281676" y="2307273"/>
                  </a:cubicBezTo>
                  <a:cubicBezTo>
                    <a:pt x="312366" y="2330523"/>
                    <a:pt x="347705" y="2350982"/>
                    <a:pt x="386764" y="2367722"/>
                  </a:cubicBezTo>
                  <a:cubicBezTo>
                    <a:pt x="440703" y="2390041"/>
                    <a:pt x="499291" y="2405851"/>
                    <a:pt x="561600" y="2414221"/>
                  </a:cubicBezTo>
                  <a:cubicBezTo>
                    <a:pt x="593219" y="2417941"/>
                    <a:pt x="623908" y="2419801"/>
                    <a:pt x="654597" y="2419801"/>
                  </a:cubicBezTo>
                  <a:cubicBezTo>
                    <a:pt x="682497" y="2419801"/>
                    <a:pt x="710396" y="2417941"/>
                    <a:pt x="737365" y="2415151"/>
                  </a:cubicBezTo>
                  <a:cubicBezTo>
                    <a:pt x="782004" y="2408641"/>
                    <a:pt x="821993" y="2398411"/>
                    <a:pt x="858262" y="2383532"/>
                  </a:cubicBezTo>
                  <a:cubicBezTo>
                    <a:pt x="890812" y="2369582"/>
                    <a:pt x="919641" y="2352842"/>
                    <a:pt x="944750" y="2333313"/>
                  </a:cubicBezTo>
                  <a:cubicBezTo>
                    <a:pt x="968930" y="2313783"/>
                    <a:pt x="990319" y="2292394"/>
                    <a:pt x="1009848" y="2267285"/>
                  </a:cubicBezTo>
                  <a:cubicBezTo>
                    <a:pt x="1013569" y="2262635"/>
                    <a:pt x="1020079" y="2260775"/>
                    <a:pt x="1024728" y="2260775"/>
                  </a:cubicBezTo>
                  <a:cubicBezTo>
                    <a:pt x="1030308" y="2260775"/>
                    <a:pt x="1035888" y="2262635"/>
                    <a:pt x="1039608" y="2267285"/>
                  </a:cubicBezTo>
                  <a:cubicBezTo>
                    <a:pt x="1043328" y="2271004"/>
                    <a:pt x="1046118" y="2276584"/>
                    <a:pt x="1046118" y="2282164"/>
                  </a:cubicBezTo>
                  <a:cubicBezTo>
                    <a:pt x="1046118" y="2285884"/>
                    <a:pt x="1045187" y="2289604"/>
                    <a:pt x="1043328" y="2292394"/>
                  </a:cubicBezTo>
                  <a:cubicBezTo>
                    <a:pt x="1044258" y="2295184"/>
                    <a:pt x="1045187" y="2297974"/>
                    <a:pt x="1046118" y="2299834"/>
                  </a:cubicBezTo>
                  <a:cubicBezTo>
                    <a:pt x="1060068" y="2330523"/>
                    <a:pt x="1077737" y="2361212"/>
                    <a:pt x="1101916" y="2392831"/>
                  </a:cubicBezTo>
                  <a:cubicBezTo>
                    <a:pt x="1113076" y="2406781"/>
                    <a:pt x="1123306" y="2418871"/>
                    <a:pt x="1133535" y="2429101"/>
                  </a:cubicBezTo>
                  <a:cubicBezTo>
                    <a:pt x="1142835" y="2438400"/>
                    <a:pt x="1153065" y="2447700"/>
                    <a:pt x="1164225" y="2456070"/>
                  </a:cubicBezTo>
                  <a:cubicBezTo>
                    <a:pt x="1191194" y="2476529"/>
                    <a:pt x="1222813" y="2495129"/>
                    <a:pt x="1257223" y="2510009"/>
                  </a:cubicBezTo>
                  <a:cubicBezTo>
                    <a:pt x="1301862" y="2528608"/>
                    <a:pt x="1351150" y="2541628"/>
                    <a:pt x="1404159" y="2549068"/>
                  </a:cubicBezTo>
                  <a:cubicBezTo>
                    <a:pt x="1433918" y="2552787"/>
                    <a:pt x="1465537" y="2554647"/>
                    <a:pt x="1496226" y="2554647"/>
                  </a:cubicBezTo>
                  <a:cubicBezTo>
                    <a:pt x="1528776" y="2554647"/>
                    <a:pt x="1561325" y="2552787"/>
                    <a:pt x="1593874" y="2548137"/>
                  </a:cubicBezTo>
                  <a:cubicBezTo>
                    <a:pt x="1656183" y="2539768"/>
                    <a:pt x="1714771" y="2523958"/>
                    <a:pt x="1768710" y="2500709"/>
                  </a:cubicBezTo>
                  <a:cubicBezTo>
                    <a:pt x="1812419" y="2482109"/>
                    <a:pt x="1851478" y="2459790"/>
                    <a:pt x="1885887" y="2433750"/>
                  </a:cubicBezTo>
                  <a:cubicBezTo>
                    <a:pt x="1913786" y="2411431"/>
                    <a:pt x="1938896" y="2387252"/>
                    <a:pt x="1959355" y="2361212"/>
                  </a:cubicBezTo>
                  <a:cubicBezTo>
                    <a:pt x="1977955" y="2337033"/>
                    <a:pt x="1992834" y="2310993"/>
                    <a:pt x="2003994" y="2284024"/>
                  </a:cubicBezTo>
                  <a:cubicBezTo>
                    <a:pt x="2008644" y="2273794"/>
                    <a:pt x="2012364" y="2262635"/>
                    <a:pt x="2016084" y="2251475"/>
                  </a:cubicBezTo>
                  <a:cubicBezTo>
                    <a:pt x="2017014" y="2247755"/>
                    <a:pt x="2018874" y="2244965"/>
                    <a:pt x="2021663" y="2243105"/>
                  </a:cubicBezTo>
                  <a:cubicBezTo>
                    <a:pt x="2023524" y="2234735"/>
                    <a:pt x="2030963" y="2228225"/>
                    <a:pt x="2040263" y="2228225"/>
                  </a:cubicBezTo>
                  <a:cubicBezTo>
                    <a:pt x="2044913" y="2228225"/>
                    <a:pt x="2050493" y="2230085"/>
                    <a:pt x="2054213" y="2234735"/>
                  </a:cubicBezTo>
                  <a:cubicBezTo>
                    <a:pt x="2057933" y="2238455"/>
                    <a:pt x="2059793" y="2243105"/>
                    <a:pt x="2058863" y="2247755"/>
                  </a:cubicBezTo>
                  <a:cubicBezTo>
                    <a:pt x="2058863" y="2250545"/>
                    <a:pt x="2058863" y="2254265"/>
                    <a:pt x="2058863" y="2257055"/>
                  </a:cubicBezTo>
                  <a:cubicBezTo>
                    <a:pt x="2058863" y="2258915"/>
                    <a:pt x="2059793" y="2260775"/>
                    <a:pt x="2059793" y="2262635"/>
                  </a:cubicBezTo>
                  <a:lnTo>
                    <a:pt x="2059793" y="2264494"/>
                  </a:lnTo>
                  <a:cubicBezTo>
                    <a:pt x="2060723" y="2270074"/>
                    <a:pt x="2061653" y="2276584"/>
                    <a:pt x="2063512" y="2282164"/>
                  </a:cubicBezTo>
                  <a:cubicBezTo>
                    <a:pt x="2065373" y="2290534"/>
                    <a:pt x="2068162" y="2297974"/>
                    <a:pt x="2070953" y="2305414"/>
                  </a:cubicBezTo>
                  <a:cubicBezTo>
                    <a:pt x="2076532" y="2318433"/>
                    <a:pt x="2083972" y="2331453"/>
                    <a:pt x="2093272" y="2343543"/>
                  </a:cubicBezTo>
                  <a:cubicBezTo>
                    <a:pt x="2103502" y="2356562"/>
                    <a:pt x="2115592" y="2368652"/>
                    <a:pt x="2129541" y="2378882"/>
                  </a:cubicBezTo>
                  <a:cubicBezTo>
                    <a:pt x="2149071" y="2392831"/>
                    <a:pt x="2171390" y="2405851"/>
                    <a:pt x="2195569" y="2417011"/>
                  </a:cubicBezTo>
                  <a:cubicBezTo>
                    <a:pt x="2231839" y="2431890"/>
                    <a:pt x="2271828" y="2443050"/>
                    <a:pt x="2314606" y="2448630"/>
                  </a:cubicBezTo>
                  <a:cubicBezTo>
                    <a:pt x="2338786" y="2451420"/>
                    <a:pt x="2363896" y="2453280"/>
                    <a:pt x="2388075" y="2453280"/>
                  </a:cubicBezTo>
                  <a:cubicBezTo>
                    <a:pt x="2412254" y="2453280"/>
                    <a:pt x="2437363" y="2451420"/>
                    <a:pt x="2461543" y="2448630"/>
                  </a:cubicBezTo>
                  <a:cubicBezTo>
                    <a:pt x="2502462" y="2443050"/>
                    <a:pt x="2538731" y="2433750"/>
                    <a:pt x="2571280" y="2419801"/>
                  </a:cubicBezTo>
                  <a:cubicBezTo>
                    <a:pt x="2593599" y="2409571"/>
                    <a:pt x="2613129" y="2399341"/>
                    <a:pt x="2629869" y="2386322"/>
                  </a:cubicBezTo>
                  <a:cubicBezTo>
                    <a:pt x="2641958" y="2377022"/>
                    <a:pt x="2651258" y="2366792"/>
                    <a:pt x="2659628" y="2356562"/>
                  </a:cubicBezTo>
                  <a:cubicBezTo>
                    <a:pt x="2666138" y="2347263"/>
                    <a:pt x="2671718" y="2337963"/>
                    <a:pt x="2676368" y="2327733"/>
                  </a:cubicBezTo>
                  <a:cubicBezTo>
                    <a:pt x="2678228" y="2323083"/>
                    <a:pt x="2680088" y="2319363"/>
                    <a:pt x="2684738" y="2317503"/>
                  </a:cubicBezTo>
                  <a:cubicBezTo>
                    <a:pt x="2687528" y="2315643"/>
                    <a:pt x="2691247" y="2314713"/>
                    <a:pt x="2694037" y="2314713"/>
                  </a:cubicBezTo>
                  <a:cubicBezTo>
                    <a:pt x="2695897" y="2314713"/>
                    <a:pt x="2697757" y="2314713"/>
                    <a:pt x="2698687" y="2315643"/>
                  </a:cubicBezTo>
                  <a:cubicBezTo>
                    <a:pt x="2699617" y="2315643"/>
                    <a:pt x="2700547" y="2315643"/>
                    <a:pt x="2700547" y="2314713"/>
                  </a:cubicBezTo>
                  <a:lnTo>
                    <a:pt x="2701477" y="2314713"/>
                  </a:lnTo>
                  <a:cubicBezTo>
                    <a:pt x="2703337" y="2314713"/>
                    <a:pt x="2704267" y="2313783"/>
                    <a:pt x="2706127" y="2313783"/>
                  </a:cubicBezTo>
                  <a:cubicBezTo>
                    <a:pt x="2714497" y="2313783"/>
                    <a:pt x="2721006" y="2319363"/>
                    <a:pt x="2723796" y="2326803"/>
                  </a:cubicBezTo>
                  <a:cubicBezTo>
                    <a:pt x="2724727" y="2329593"/>
                    <a:pt x="2725656" y="2332383"/>
                    <a:pt x="2726587" y="2335173"/>
                  </a:cubicBezTo>
                  <a:lnTo>
                    <a:pt x="2727516" y="2337033"/>
                  </a:lnTo>
                  <a:cubicBezTo>
                    <a:pt x="2728446" y="2339823"/>
                    <a:pt x="2730306" y="2341683"/>
                    <a:pt x="2731237" y="2344473"/>
                  </a:cubicBezTo>
                  <a:lnTo>
                    <a:pt x="2732166" y="2347263"/>
                  </a:lnTo>
                  <a:lnTo>
                    <a:pt x="2734956" y="2352842"/>
                  </a:lnTo>
                  <a:cubicBezTo>
                    <a:pt x="2736816" y="2357492"/>
                    <a:pt x="2739606" y="2362142"/>
                    <a:pt x="2741466" y="2366792"/>
                  </a:cubicBezTo>
                  <a:cubicBezTo>
                    <a:pt x="2747046" y="2377952"/>
                    <a:pt x="2750766" y="2386322"/>
                    <a:pt x="2755416" y="2394691"/>
                  </a:cubicBezTo>
                  <a:cubicBezTo>
                    <a:pt x="2764716" y="2411431"/>
                    <a:pt x="2775875" y="2428170"/>
                    <a:pt x="2787035" y="2443050"/>
                  </a:cubicBezTo>
                  <a:cubicBezTo>
                    <a:pt x="2807494" y="2469089"/>
                    <a:pt x="2830744" y="2492339"/>
                    <a:pt x="2857713" y="2513729"/>
                  </a:cubicBezTo>
                  <a:cubicBezTo>
                    <a:pt x="2890262" y="2538838"/>
                    <a:pt x="2926532" y="2559297"/>
                    <a:pt x="2967450" y="2576967"/>
                  </a:cubicBezTo>
                  <a:cubicBezTo>
                    <a:pt x="3017669" y="2597426"/>
                    <a:pt x="3073468" y="2612306"/>
                    <a:pt x="3132986" y="2620676"/>
                  </a:cubicBezTo>
                  <a:cubicBezTo>
                    <a:pt x="3166466" y="2625326"/>
                    <a:pt x="3201805" y="2627186"/>
                    <a:pt x="3236214" y="2627186"/>
                  </a:cubicBezTo>
                  <a:cubicBezTo>
                    <a:pt x="3274343" y="2627186"/>
                    <a:pt x="3312472" y="2624396"/>
                    <a:pt x="3351531" y="2619746"/>
                  </a:cubicBezTo>
                  <a:cubicBezTo>
                    <a:pt x="3426859" y="2609516"/>
                    <a:pt x="3498468" y="2589986"/>
                    <a:pt x="3565426" y="2563017"/>
                  </a:cubicBezTo>
                  <a:cubicBezTo>
                    <a:pt x="3619365" y="2539768"/>
                    <a:pt x="3668653" y="2511868"/>
                    <a:pt x="3711432" y="2479319"/>
                  </a:cubicBezTo>
                  <a:cubicBezTo>
                    <a:pt x="3745841" y="2452350"/>
                    <a:pt x="3774670" y="2423521"/>
                    <a:pt x="3799780" y="2392831"/>
                  </a:cubicBezTo>
                  <a:cubicBezTo>
                    <a:pt x="3820240" y="2365862"/>
                    <a:pt x="3837909" y="2336103"/>
                    <a:pt x="3850929" y="2305414"/>
                  </a:cubicBezTo>
                  <a:cubicBezTo>
                    <a:pt x="3863018" y="2275654"/>
                    <a:pt x="3871388" y="2245895"/>
                    <a:pt x="3875108" y="2215206"/>
                  </a:cubicBezTo>
                  <a:cubicBezTo>
                    <a:pt x="3876038" y="2210556"/>
                    <a:pt x="3876038" y="2205906"/>
                    <a:pt x="3876968" y="2201256"/>
                  </a:cubicBezTo>
                  <a:cubicBezTo>
                    <a:pt x="3876968" y="2197536"/>
                    <a:pt x="3877898" y="2193816"/>
                    <a:pt x="3881618" y="2190096"/>
                  </a:cubicBezTo>
                  <a:cubicBezTo>
                    <a:pt x="3883478" y="2188236"/>
                    <a:pt x="3885338" y="2187306"/>
                    <a:pt x="3888128" y="2186376"/>
                  </a:cubicBezTo>
                  <a:cubicBezTo>
                    <a:pt x="3891848" y="2181727"/>
                    <a:pt x="3898358" y="2178937"/>
                    <a:pt x="3904867" y="2178937"/>
                  </a:cubicBezTo>
                  <a:cubicBezTo>
                    <a:pt x="3906727" y="2178937"/>
                    <a:pt x="3908587" y="2178937"/>
                    <a:pt x="3910447" y="2179867"/>
                  </a:cubicBezTo>
                  <a:cubicBezTo>
                    <a:pt x="3923467" y="2182657"/>
                    <a:pt x="3937416" y="2185446"/>
                    <a:pt x="3953226" y="2187306"/>
                  </a:cubicBezTo>
                  <a:cubicBezTo>
                    <a:pt x="3971826" y="2189167"/>
                    <a:pt x="3989495" y="2191026"/>
                    <a:pt x="4008095" y="2191026"/>
                  </a:cubicBezTo>
                  <a:cubicBezTo>
                    <a:pt x="4025764" y="2191026"/>
                    <a:pt x="4043434" y="2190096"/>
                    <a:pt x="4060174" y="2188236"/>
                  </a:cubicBezTo>
                  <a:cubicBezTo>
                    <a:pt x="4093653" y="2183587"/>
                    <a:pt x="4126202" y="2174287"/>
                    <a:pt x="4158751" y="2161267"/>
                  </a:cubicBezTo>
                  <a:cubicBezTo>
                    <a:pt x="4193160" y="2146388"/>
                    <a:pt x="4225709" y="2126858"/>
                    <a:pt x="4256399" y="2103609"/>
                  </a:cubicBezTo>
                  <a:cubicBezTo>
                    <a:pt x="4289878" y="2077569"/>
                    <a:pt x="4320567" y="2045950"/>
                    <a:pt x="4348467" y="2010611"/>
                  </a:cubicBezTo>
                  <a:cubicBezTo>
                    <a:pt x="4379156" y="1970622"/>
                    <a:pt x="4404265" y="1926913"/>
                    <a:pt x="4424725" y="1879484"/>
                  </a:cubicBezTo>
                  <a:lnTo>
                    <a:pt x="4424725" y="1878554"/>
                  </a:lnTo>
                  <a:cubicBezTo>
                    <a:pt x="4444254" y="1830195"/>
                    <a:pt x="4458204" y="1780906"/>
                    <a:pt x="4465644" y="1731618"/>
                  </a:cubicBezTo>
                  <a:cubicBezTo>
                    <a:pt x="4471224" y="1686979"/>
                    <a:pt x="4471224" y="1643270"/>
                    <a:pt x="4466574" y="1600491"/>
                  </a:cubicBezTo>
                  <a:cubicBezTo>
                    <a:pt x="4460994" y="1563292"/>
                    <a:pt x="4451694" y="1527953"/>
                    <a:pt x="4438674" y="1495403"/>
                  </a:cubicBezTo>
                  <a:cubicBezTo>
                    <a:pt x="4426585" y="1466574"/>
                    <a:pt x="4410775" y="1438675"/>
                    <a:pt x="4391246" y="1414495"/>
                  </a:cubicBezTo>
                  <a:cubicBezTo>
                    <a:pt x="4371716" y="1389386"/>
                    <a:pt x="4348467" y="1367067"/>
                    <a:pt x="4323357" y="1346607"/>
                  </a:cubicBezTo>
                  <a:cubicBezTo>
                    <a:pt x="4307548" y="1334517"/>
                    <a:pt x="4289878" y="1323358"/>
                    <a:pt x="4272208" y="1313128"/>
                  </a:cubicBezTo>
                  <a:cubicBezTo>
                    <a:pt x="4264769" y="1309408"/>
                    <a:pt x="4261049" y="1301038"/>
                    <a:pt x="4261979" y="1292668"/>
                  </a:cubicBezTo>
                  <a:cubicBezTo>
                    <a:pt x="4259189" y="1283369"/>
                    <a:pt x="4262909" y="1274069"/>
                    <a:pt x="4271279" y="1268489"/>
                  </a:cubicBezTo>
                  <a:cubicBezTo>
                    <a:pt x="4274999" y="1266629"/>
                    <a:pt x="4278718" y="1264769"/>
                    <a:pt x="4282438" y="1262909"/>
                  </a:cubicBezTo>
                  <a:lnTo>
                    <a:pt x="4286158" y="1261049"/>
                  </a:lnTo>
                  <a:cubicBezTo>
                    <a:pt x="4288948" y="1260119"/>
                    <a:pt x="4291738" y="1259189"/>
                    <a:pt x="4294528" y="1257329"/>
                  </a:cubicBezTo>
                  <a:cubicBezTo>
                    <a:pt x="4315917" y="1248029"/>
                    <a:pt x="4336377" y="1235940"/>
                    <a:pt x="4354976" y="1221990"/>
                  </a:cubicBezTo>
                  <a:cubicBezTo>
                    <a:pt x="4374506" y="1206180"/>
                    <a:pt x="4392176" y="1188511"/>
                    <a:pt x="4407985" y="1168981"/>
                  </a:cubicBezTo>
                  <a:cubicBezTo>
                    <a:pt x="4424725" y="1146662"/>
                    <a:pt x="4438674" y="1121552"/>
                    <a:pt x="4450764" y="1094583"/>
                  </a:cubicBezTo>
                  <a:cubicBezTo>
                    <a:pt x="4463784" y="1063894"/>
                    <a:pt x="4472153" y="1031345"/>
                    <a:pt x="4477734" y="996936"/>
                  </a:cubicBezTo>
                  <a:cubicBezTo>
                    <a:pt x="4482383" y="960666"/>
                    <a:pt x="4482383" y="923467"/>
                    <a:pt x="4477734" y="887198"/>
                  </a:cubicBezTo>
                  <a:cubicBezTo>
                    <a:pt x="4473084" y="853719"/>
                    <a:pt x="4464714" y="822100"/>
                    <a:pt x="4451694" y="792341"/>
                  </a:cubicBezTo>
                  <a:cubicBezTo>
                    <a:pt x="4439604" y="763511"/>
                    <a:pt x="4423795" y="736542"/>
                    <a:pt x="4405195" y="712362"/>
                  </a:cubicBezTo>
                  <a:cubicBezTo>
                    <a:pt x="4385666" y="687253"/>
                    <a:pt x="4362416" y="664934"/>
                    <a:pt x="4337307" y="644474"/>
                  </a:cubicBezTo>
                  <a:cubicBezTo>
                    <a:pt x="4308478" y="622155"/>
                    <a:pt x="4275928" y="603555"/>
                    <a:pt x="4240589" y="588676"/>
                  </a:cubicBezTo>
                  <a:cubicBezTo>
                    <a:pt x="4199670" y="571936"/>
                    <a:pt x="4156891" y="559846"/>
                    <a:pt x="4113182" y="554266"/>
                  </a:cubicBezTo>
                  <a:cubicBezTo>
                    <a:pt x="4091793" y="551477"/>
                    <a:pt x="4069473" y="550547"/>
                    <a:pt x="4047154" y="550547"/>
                  </a:cubicBezTo>
                  <a:cubicBezTo>
                    <a:pt x="4023905" y="550547"/>
                    <a:pt x="4000655" y="552406"/>
                    <a:pt x="3978336" y="555196"/>
                  </a:cubicBezTo>
                  <a:cubicBezTo>
                    <a:pt x="3952296" y="558916"/>
                    <a:pt x="3926257" y="564496"/>
                    <a:pt x="3901148" y="571936"/>
                  </a:cubicBezTo>
                  <a:cubicBezTo>
                    <a:pt x="3899288" y="571936"/>
                    <a:pt x="3898358" y="572866"/>
                    <a:pt x="3896498" y="572866"/>
                  </a:cubicBezTo>
                  <a:cubicBezTo>
                    <a:pt x="3889058" y="572866"/>
                    <a:pt x="3882548" y="568216"/>
                    <a:pt x="3880688" y="560776"/>
                  </a:cubicBezTo>
                  <a:cubicBezTo>
                    <a:pt x="3877898" y="557986"/>
                    <a:pt x="3875108" y="555196"/>
                    <a:pt x="3875108" y="551477"/>
                  </a:cubicBezTo>
                  <a:cubicBezTo>
                    <a:pt x="3870459" y="524507"/>
                    <a:pt x="3864878" y="497538"/>
                    <a:pt x="3857439" y="470568"/>
                  </a:cubicBezTo>
                  <a:cubicBezTo>
                    <a:pt x="3849999" y="445459"/>
                    <a:pt x="3842559" y="422210"/>
                    <a:pt x="3833259" y="399890"/>
                  </a:cubicBezTo>
                  <a:cubicBezTo>
                    <a:pt x="3815590" y="358971"/>
                    <a:pt x="3794200" y="321772"/>
                    <a:pt x="3770021" y="289223"/>
                  </a:cubicBezTo>
                  <a:cubicBezTo>
                    <a:pt x="3746771" y="260394"/>
                    <a:pt x="3720732" y="234354"/>
                    <a:pt x="3691903" y="211105"/>
                  </a:cubicBezTo>
                  <a:cubicBezTo>
                    <a:pt x="3659354" y="185995"/>
                    <a:pt x="3623084" y="165536"/>
                    <a:pt x="3584025" y="148796"/>
                  </a:cubicBezTo>
                  <a:cubicBezTo>
                    <a:pt x="3541246" y="131127"/>
                    <a:pt x="3495677" y="119037"/>
                    <a:pt x="3448249" y="111597"/>
                  </a:cubicBezTo>
                  <a:cubicBezTo>
                    <a:pt x="3423139" y="108807"/>
                    <a:pt x="3397100" y="106947"/>
                    <a:pt x="3371990" y="106947"/>
                  </a:cubicBezTo>
                  <a:cubicBezTo>
                    <a:pt x="3345021" y="106947"/>
                    <a:pt x="3317122" y="108807"/>
                    <a:pt x="3288293" y="112527"/>
                  </a:cubicBezTo>
                  <a:cubicBezTo>
                    <a:pt x="3227844" y="120897"/>
                    <a:pt x="3170185" y="136707"/>
                    <a:pt x="3116247" y="159026"/>
                  </a:cubicBezTo>
                  <a:cubicBezTo>
                    <a:pt x="3066028" y="180416"/>
                    <a:pt x="3018599" y="208315"/>
                    <a:pt x="2975820" y="240864"/>
                  </a:cubicBezTo>
                  <a:cubicBezTo>
                    <a:pt x="2945131" y="265044"/>
                    <a:pt x="2916302" y="292013"/>
                    <a:pt x="2891192" y="319912"/>
                  </a:cubicBezTo>
                  <a:cubicBezTo>
                    <a:pt x="2890262" y="321772"/>
                    <a:pt x="2889333" y="323632"/>
                    <a:pt x="2887473" y="324562"/>
                  </a:cubicBezTo>
                  <a:cubicBezTo>
                    <a:pt x="2884683" y="327352"/>
                    <a:pt x="2880033" y="329212"/>
                    <a:pt x="2875383" y="329212"/>
                  </a:cubicBezTo>
                  <a:cubicBezTo>
                    <a:pt x="2867943" y="329212"/>
                    <a:pt x="2860503" y="323632"/>
                    <a:pt x="2858643" y="317122"/>
                  </a:cubicBezTo>
                  <a:cubicBezTo>
                    <a:pt x="2850274" y="278063"/>
                    <a:pt x="2840043" y="243654"/>
                    <a:pt x="2827024" y="212965"/>
                  </a:cubicBezTo>
                  <a:cubicBezTo>
                    <a:pt x="2812144" y="178556"/>
                    <a:pt x="2795405" y="147866"/>
                    <a:pt x="2774945" y="121827"/>
                  </a:cubicBezTo>
                  <a:cubicBezTo>
                    <a:pt x="2758206" y="100437"/>
                    <a:pt x="2739606" y="81838"/>
                    <a:pt x="2718217" y="65098"/>
                  </a:cubicBezTo>
                  <a:cubicBezTo>
                    <a:pt x="2697757" y="49289"/>
                    <a:pt x="2674508" y="36269"/>
                    <a:pt x="2649398" y="25109"/>
                  </a:cubicBezTo>
                  <a:cubicBezTo>
                    <a:pt x="2621499" y="13950"/>
                    <a:pt x="2590810" y="5580"/>
                    <a:pt x="2559191" y="930"/>
                  </a:cubicBezTo>
                  <a:cubicBezTo>
                    <a:pt x="2548961" y="1860"/>
                    <a:pt x="2529431" y="0"/>
                    <a:pt x="2510832" y="0"/>
                  </a:cubicBezTo>
                  <a:lnTo>
                    <a:pt x="2510832" y="0"/>
                  </a:lnTo>
                  <a:close/>
                </a:path>
              </a:pathLst>
            </a:custGeom>
            <a:solidFill>
              <a:srgbClr val="6DB778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24">
              <a:extLst>
                <a:ext uri="{FF2B5EF4-FFF2-40B4-BE49-F238E27FC236}">
                  <a16:creationId xmlns:a16="http://schemas.microsoft.com/office/drawing/2014/main" id="{CABAEABF-1D0D-2440-4EAF-BE3105B785F4}"/>
                </a:ext>
              </a:extLst>
            </p:cNvPr>
            <p:cNvSpPr/>
            <p:nvPr/>
          </p:nvSpPr>
          <p:spPr>
            <a:xfrm>
              <a:off x="3665215" y="980369"/>
              <a:ext cx="4581821" cy="2709343"/>
            </a:xfrm>
            <a:custGeom>
              <a:avLst/>
              <a:gdLst>
                <a:gd name="connsiteX0" fmla="*/ 4463715 w 4581821"/>
                <a:gd name="connsiteY0" fmla="*/ 1276859 h 2709343"/>
                <a:gd name="connsiteX1" fmla="*/ 4507424 w 4581821"/>
                <a:gd name="connsiteY1" fmla="*/ 1227570 h 2709343"/>
                <a:gd name="connsiteX2" fmla="*/ 4539973 w 4581821"/>
                <a:gd name="connsiteY2" fmla="*/ 1173631 h 2709343"/>
                <a:gd name="connsiteX3" fmla="*/ 4577172 w 4581821"/>
                <a:gd name="connsiteY3" fmla="*/ 1049014 h 2709343"/>
                <a:gd name="connsiteX4" fmla="*/ 4581822 w 4581821"/>
                <a:gd name="connsiteY4" fmla="*/ 982056 h 2709343"/>
                <a:gd name="connsiteX5" fmla="*/ 4576242 w 4581821"/>
                <a:gd name="connsiteY5" fmla="*/ 915098 h 2709343"/>
                <a:gd name="connsiteX6" fmla="*/ 4465575 w 4581821"/>
                <a:gd name="connsiteY6" fmla="*/ 695623 h 2709343"/>
                <a:gd name="connsiteX7" fmla="*/ 4258190 w 4581821"/>
                <a:gd name="connsiteY7" fmla="*/ 574726 h 2709343"/>
                <a:gd name="connsiteX8" fmla="*/ 4105673 w 4581821"/>
                <a:gd name="connsiteY8" fmla="*/ 553336 h 2709343"/>
                <a:gd name="connsiteX9" fmla="*/ 4103814 w 4581821"/>
                <a:gd name="connsiteY9" fmla="*/ 553336 h 2709343"/>
                <a:gd name="connsiteX10" fmla="*/ 3966177 w 4581821"/>
                <a:gd name="connsiteY10" fmla="*/ 571936 h 2709343"/>
                <a:gd name="connsiteX11" fmla="*/ 3953158 w 4581821"/>
                <a:gd name="connsiteY11" fmla="*/ 478008 h 2709343"/>
                <a:gd name="connsiteX12" fmla="*/ 3920608 w 4581821"/>
                <a:gd name="connsiteY12" fmla="*/ 384081 h 2709343"/>
                <a:gd name="connsiteX13" fmla="*/ 3875039 w 4581821"/>
                <a:gd name="connsiteY13" fmla="*/ 307822 h 2709343"/>
                <a:gd name="connsiteX14" fmla="*/ 3814591 w 4581821"/>
                <a:gd name="connsiteY14" fmla="*/ 240864 h 2709343"/>
                <a:gd name="connsiteX15" fmla="*/ 3743913 w 4581821"/>
                <a:gd name="connsiteY15" fmla="*/ 187855 h 2709343"/>
                <a:gd name="connsiteX16" fmla="*/ 3664865 w 4581821"/>
                <a:gd name="connsiteY16" fmla="*/ 148796 h 2709343"/>
                <a:gd name="connsiteX17" fmla="*/ 3495609 w 4581821"/>
                <a:gd name="connsiteY17" fmla="*/ 110667 h 2709343"/>
                <a:gd name="connsiteX18" fmla="*/ 3440740 w 4581821"/>
                <a:gd name="connsiteY18" fmla="*/ 108807 h 2709343"/>
                <a:gd name="connsiteX19" fmla="*/ 3317053 w 4581821"/>
                <a:gd name="connsiteY19" fmla="*/ 119967 h 2709343"/>
                <a:gd name="connsiteX20" fmla="*/ 3142217 w 4581821"/>
                <a:gd name="connsiteY20" fmla="*/ 177626 h 2709343"/>
                <a:gd name="connsiteX21" fmla="*/ 2942272 w 4581821"/>
                <a:gd name="connsiteY21" fmla="*/ 321772 h 2709343"/>
                <a:gd name="connsiteX22" fmla="*/ 2889264 w 4581821"/>
                <a:gd name="connsiteY22" fmla="*/ 172976 h 2709343"/>
                <a:gd name="connsiteX23" fmla="*/ 2779526 w 4581821"/>
                <a:gd name="connsiteY23" fmla="*/ 57659 h 2709343"/>
                <a:gd name="connsiteX24" fmla="*/ 2643750 w 4581821"/>
                <a:gd name="connsiteY24" fmla="*/ 5580 h 2709343"/>
                <a:gd name="connsiteX25" fmla="*/ 2571211 w 4581821"/>
                <a:gd name="connsiteY25" fmla="*/ 0 h 2709343"/>
                <a:gd name="connsiteX26" fmla="*/ 2488444 w 4581821"/>
                <a:gd name="connsiteY26" fmla="*/ 6510 h 2709343"/>
                <a:gd name="connsiteX27" fmla="*/ 2412185 w 4581821"/>
                <a:gd name="connsiteY27" fmla="*/ 24179 h 2709343"/>
                <a:gd name="connsiteX28" fmla="*/ 2334067 w 4581821"/>
                <a:gd name="connsiteY28" fmla="*/ 53009 h 2709343"/>
                <a:gd name="connsiteX29" fmla="*/ 2190851 w 4581821"/>
                <a:gd name="connsiteY29" fmla="*/ 135777 h 2709343"/>
                <a:gd name="connsiteX30" fmla="*/ 2092273 w 4581821"/>
                <a:gd name="connsiteY30" fmla="*/ 224125 h 2709343"/>
                <a:gd name="connsiteX31" fmla="*/ 2032755 w 4581821"/>
                <a:gd name="connsiteY31" fmla="*/ 300383 h 2709343"/>
                <a:gd name="connsiteX32" fmla="*/ 2003925 w 4581821"/>
                <a:gd name="connsiteY32" fmla="*/ 253884 h 2709343"/>
                <a:gd name="connsiteX33" fmla="*/ 1966726 w 4581821"/>
                <a:gd name="connsiteY33" fmla="*/ 207385 h 2709343"/>
                <a:gd name="connsiteX34" fmla="*/ 1901628 w 4581821"/>
                <a:gd name="connsiteY34" fmla="*/ 148796 h 2709343"/>
                <a:gd name="connsiteX35" fmla="*/ 1748181 w 4581821"/>
                <a:gd name="connsiteY35" fmla="*/ 66958 h 2709343"/>
                <a:gd name="connsiteX36" fmla="*/ 1575206 w 4581821"/>
                <a:gd name="connsiteY36" fmla="*/ 30689 h 2709343"/>
                <a:gd name="connsiteX37" fmla="*/ 1520337 w 4581821"/>
                <a:gd name="connsiteY37" fmla="*/ 28829 h 2709343"/>
                <a:gd name="connsiteX38" fmla="*/ 1399440 w 4581821"/>
                <a:gd name="connsiteY38" fmla="*/ 39989 h 2709343"/>
                <a:gd name="connsiteX39" fmla="*/ 1108357 w 4581821"/>
                <a:gd name="connsiteY39" fmla="*/ 198085 h 2709343"/>
                <a:gd name="connsiteX40" fmla="*/ 1045119 w 4581821"/>
                <a:gd name="connsiteY40" fmla="*/ 297593 h 2709343"/>
                <a:gd name="connsiteX41" fmla="*/ 1017220 w 4581821"/>
                <a:gd name="connsiteY41" fmla="*/ 385011 h 2709343"/>
                <a:gd name="connsiteX42" fmla="*/ 946541 w 4581821"/>
                <a:gd name="connsiteY42" fmla="*/ 324562 h 2709343"/>
                <a:gd name="connsiteX43" fmla="*/ 887953 w 4581821"/>
                <a:gd name="connsiteY43" fmla="*/ 299453 h 2709343"/>
                <a:gd name="connsiteX44" fmla="*/ 825644 w 4581821"/>
                <a:gd name="connsiteY44" fmla="*/ 287363 h 2709343"/>
                <a:gd name="connsiteX45" fmla="*/ 789375 w 4581821"/>
                <a:gd name="connsiteY45" fmla="*/ 285503 h 2709343"/>
                <a:gd name="connsiteX46" fmla="*/ 699167 w 4581821"/>
                <a:gd name="connsiteY46" fmla="*/ 296663 h 2709343"/>
                <a:gd name="connsiteX47" fmla="*/ 578270 w 4581821"/>
                <a:gd name="connsiteY47" fmla="*/ 345022 h 2709343"/>
                <a:gd name="connsiteX48" fmla="*/ 420174 w 4581821"/>
                <a:gd name="connsiteY48" fmla="*/ 509628 h 2709343"/>
                <a:gd name="connsiteX49" fmla="*/ 386695 w 4581821"/>
                <a:gd name="connsiteY49" fmla="*/ 612855 h 2709343"/>
                <a:gd name="connsiteX50" fmla="*/ 381115 w 4581821"/>
                <a:gd name="connsiteY50" fmla="*/ 722592 h 2709343"/>
                <a:gd name="connsiteX51" fmla="*/ 435054 w 4581821"/>
                <a:gd name="connsiteY51" fmla="*/ 921607 h 2709343"/>
                <a:gd name="connsiteX52" fmla="*/ 389485 w 4581821"/>
                <a:gd name="connsiteY52" fmla="*/ 913238 h 2709343"/>
                <a:gd name="connsiteX53" fmla="*/ 360656 w 4581821"/>
                <a:gd name="connsiteY53" fmla="*/ 911378 h 2709343"/>
                <a:gd name="connsiteX54" fmla="*/ 301137 w 4581821"/>
                <a:gd name="connsiteY54" fmla="*/ 917887 h 2709343"/>
                <a:gd name="connsiteX55" fmla="*/ 263008 w 4581821"/>
                <a:gd name="connsiteY55" fmla="*/ 929047 h 2709343"/>
                <a:gd name="connsiteX56" fmla="*/ 221159 w 4581821"/>
                <a:gd name="connsiteY56" fmla="*/ 948577 h 2709343"/>
                <a:gd name="connsiteX57" fmla="*/ 150481 w 4581821"/>
                <a:gd name="connsiteY57" fmla="*/ 1000656 h 2709343"/>
                <a:gd name="connsiteX58" fmla="*/ 91892 w 4581821"/>
                <a:gd name="connsiteY58" fmla="*/ 1069474 h 2709343"/>
                <a:gd name="connsiteX59" fmla="*/ 49113 w 4581821"/>
                <a:gd name="connsiteY59" fmla="*/ 1144802 h 2709343"/>
                <a:gd name="connsiteX60" fmla="*/ 17494 w 4581821"/>
                <a:gd name="connsiteY60" fmla="*/ 1234080 h 2709343"/>
                <a:gd name="connsiteX61" fmla="*/ 1684 w 4581821"/>
                <a:gd name="connsiteY61" fmla="*/ 1328007 h 2709343"/>
                <a:gd name="connsiteX62" fmla="*/ 2614 w 4581821"/>
                <a:gd name="connsiteY62" fmla="*/ 1417285 h 2709343"/>
                <a:gd name="connsiteX63" fmla="*/ 21214 w 4581821"/>
                <a:gd name="connsiteY63" fmla="*/ 1507493 h 2709343"/>
                <a:gd name="connsiteX64" fmla="*/ 60273 w 4581821"/>
                <a:gd name="connsiteY64" fmla="*/ 1590261 h 2709343"/>
                <a:gd name="connsiteX65" fmla="*/ 118862 w 4581821"/>
                <a:gd name="connsiteY65" fmla="*/ 1660939 h 2709343"/>
                <a:gd name="connsiteX66" fmla="*/ 236039 w 4581821"/>
                <a:gd name="connsiteY66" fmla="*/ 1735338 h 2709343"/>
                <a:gd name="connsiteX67" fmla="*/ 213719 w 4581821"/>
                <a:gd name="connsiteY67" fmla="*/ 1766027 h 2709343"/>
                <a:gd name="connsiteX68" fmla="*/ 186750 w 4581821"/>
                <a:gd name="connsiteY68" fmla="*/ 1819035 h 2709343"/>
                <a:gd name="connsiteX69" fmla="*/ 156991 w 4581821"/>
                <a:gd name="connsiteY69" fmla="*/ 1939003 h 2709343"/>
                <a:gd name="connsiteX70" fmla="*/ 156991 w 4581821"/>
                <a:gd name="connsiteY70" fmla="*/ 2065479 h 2709343"/>
                <a:gd name="connsiteX71" fmla="*/ 183960 w 4581821"/>
                <a:gd name="connsiteY71" fmla="*/ 2189166 h 2709343"/>
                <a:gd name="connsiteX72" fmla="*/ 235109 w 4581821"/>
                <a:gd name="connsiteY72" fmla="*/ 2295184 h 2709343"/>
                <a:gd name="connsiteX73" fmla="*/ 312297 w 4581821"/>
                <a:gd name="connsiteY73" fmla="*/ 2377022 h 2709343"/>
                <a:gd name="connsiteX74" fmla="*/ 535492 w 4581821"/>
                <a:gd name="connsiteY74" fmla="*/ 2481179 h 2709343"/>
                <a:gd name="connsiteX75" fmla="*/ 662898 w 4581821"/>
                <a:gd name="connsiteY75" fmla="*/ 2500709 h 2709343"/>
                <a:gd name="connsiteX76" fmla="*/ 785655 w 4581821"/>
                <a:gd name="connsiteY76" fmla="*/ 2498849 h 2709343"/>
                <a:gd name="connsiteX77" fmla="*/ 900972 w 4581821"/>
                <a:gd name="connsiteY77" fmla="*/ 2473740 h 2709343"/>
                <a:gd name="connsiteX78" fmla="*/ 960491 w 4581821"/>
                <a:gd name="connsiteY78" fmla="*/ 2448630 h 2709343"/>
                <a:gd name="connsiteX79" fmla="*/ 1020009 w 4581821"/>
                <a:gd name="connsiteY79" fmla="*/ 2410501 h 2709343"/>
                <a:gd name="connsiteX80" fmla="*/ 1058139 w 4581821"/>
                <a:gd name="connsiteY80" fmla="*/ 2377022 h 2709343"/>
                <a:gd name="connsiteX81" fmla="*/ 1068368 w 4581821"/>
                <a:gd name="connsiteY81" fmla="*/ 2366792 h 2709343"/>
                <a:gd name="connsiteX82" fmla="*/ 1088828 w 4581821"/>
                <a:gd name="connsiteY82" fmla="*/ 2406781 h 2709343"/>
                <a:gd name="connsiteX83" fmla="*/ 1137187 w 4581821"/>
                <a:gd name="connsiteY83" fmla="*/ 2472810 h 2709343"/>
                <a:gd name="connsiteX84" fmla="*/ 1206005 w 4581821"/>
                <a:gd name="connsiteY84" fmla="*/ 2533258 h 2709343"/>
                <a:gd name="connsiteX85" fmla="*/ 1379911 w 4581821"/>
                <a:gd name="connsiteY85" fmla="*/ 2608586 h 2709343"/>
                <a:gd name="connsiteX86" fmla="*/ 1581716 w 4581821"/>
                <a:gd name="connsiteY86" fmla="*/ 2627186 h 2709343"/>
                <a:gd name="connsiteX87" fmla="*/ 1783521 w 4581821"/>
                <a:gd name="connsiteY87" fmla="*/ 2589987 h 2709343"/>
                <a:gd name="connsiteX88" fmla="*/ 2078323 w 4581821"/>
                <a:gd name="connsiteY88" fmla="*/ 2355632 h 2709343"/>
                <a:gd name="connsiteX89" fmla="*/ 2078323 w 4581821"/>
                <a:gd name="connsiteY89" fmla="*/ 2355632 h 2709343"/>
                <a:gd name="connsiteX90" fmla="*/ 2088553 w 4581821"/>
                <a:gd name="connsiteY90" fmla="*/ 2384462 h 2709343"/>
                <a:gd name="connsiteX91" fmla="*/ 2109013 w 4581821"/>
                <a:gd name="connsiteY91" fmla="*/ 2417941 h 2709343"/>
                <a:gd name="connsiteX92" fmla="*/ 2139702 w 4581821"/>
                <a:gd name="connsiteY92" fmla="*/ 2451420 h 2709343"/>
                <a:gd name="connsiteX93" fmla="*/ 2311748 w 4581821"/>
                <a:gd name="connsiteY93" fmla="*/ 2527678 h 2709343"/>
                <a:gd name="connsiteX94" fmla="*/ 2518203 w 4581821"/>
                <a:gd name="connsiteY94" fmla="*/ 2531398 h 2709343"/>
                <a:gd name="connsiteX95" fmla="*/ 2610270 w 4581821"/>
                <a:gd name="connsiteY95" fmla="*/ 2509079 h 2709343"/>
                <a:gd name="connsiteX96" fmla="*/ 2690249 w 4581821"/>
                <a:gd name="connsiteY96" fmla="*/ 2469090 h 2709343"/>
                <a:gd name="connsiteX97" fmla="*/ 2734888 w 4581821"/>
                <a:gd name="connsiteY97" fmla="*/ 2430031 h 2709343"/>
                <a:gd name="connsiteX98" fmla="*/ 2752557 w 4581821"/>
                <a:gd name="connsiteY98" fmla="*/ 2406781 h 2709343"/>
                <a:gd name="connsiteX99" fmla="*/ 2759997 w 4581821"/>
                <a:gd name="connsiteY99" fmla="*/ 2428170 h 2709343"/>
                <a:gd name="connsiteX100" fmla="*/ 2779526 w 4581821"/>
                <a:gd name="connsiteY100" fmla="*/ 2470949 h 2709343"/>
                <a:gd name="connsiteX101" fmla="*/ 2831605 w 4581821"/>
                <a:gd name="connsiteY101" fmla="*/ 2542558 h 2709343"/>
                <a:gd name="connsiteX102" fmla="*/ 2897634 w 4581821"/>
                <a:gd name="connsiteY102" fmla="*/ 2601146 h 2709343"/>
                <a:gd name="connsiteX103" fmla="*/ 2972032 w 4581821"/>
                <a:gd name="connsiteY103" fmla="*/ 2644855 h 2709343"/>
                <a:gd name="connsiteX104" fmla="*/ 3147797 w 4581821"/>
                <a:gd name="connsiteY104" fmla="*/ 2698794 h 2709343"/>
                <a:gd name="connsiteX105" fmla="*/ 3341233 w 4581821"/>
                <a:gd name="connsiteY105" fmla="*/ 2707164 h 2709343"/>
                <a:gd name="connsiteX106" fmla="*/ 3710433 w 4581821"/>
                <a:gd name="connsiteY106" fmla="*/ 2599286 h 2709343"/>
                <a:gd name="connsiteX107" fmla="*/ 3851790 w 4581821"/>
                <a:gd name="connsiteY107" fmla="*/ 2488619 h 2709343"/>
                <a:gd name="connsiteX108" fmla="*/ 3942927 w 4581821"/>
                <a:gd name="connsiteY108" fmla="*/ 2341683 h 2709343"/>
                <a:gd name="connsiteX109" fmla="*/ 3962457 w 4581821"/>
                <a:gd name="connsiteY109" fmla="*/ 2260775 h 2709343"/>
                <a:gd name="connsiteX110" fmla="*/ 4007096 w 4581821"/>
                <a:gd name="connsiteY110" fmla="*/ 2270074 h 2709343"/>
                <a:gd name="connsiteX111" fmla="*/ 4062895 w 4581821"/>
                <a:gd name="connsiteY111" fmla="*/ 2274724 h 2709343"/>
                <a:gd name="connsiteX112" fmla="*/ 4165192 w 4581821"/>
                <a:gd name="connsiteY112" fmla="*/ 2264495 h 2709343"/>
                <a:gd name="connsiteX113" fmla="*/ 4260050 w 4581821"/>
                <a:gd name="connsiteY113" fmla="*/ 2230085 h 2709343"/>
                <a:gd name="connsiteX114" fmla="*/ 4344678 w 4581821"/>
                <a:gd name="connsiteY114" fmla="*/ 2176147 h 2709343"/>
                <a:gd name="connsiteX115" fmla="*/ 4476735 w 4581821"/>
                <a:gd name="connsiteY115" fmla="*/ 2025490 h 2709343"/>
                <a:gd name="connsiteX116" fmla="*/ 4553923 w 4581821"/>
                <a:gd name="connsiteY116" fmla="*/ 1837635 h 2709343"/>
                <a:gd name="connsiteX117" fmla="*/ 4566012 w 4581821"/>
                <a:gd name="connsiteY117" fmla="*/ 1639550 h 2709343"/>
                <a:gd name="connsiteX118" fmla="*/ 4543693 w 4581821"/>
                <a:gd name="connsiteY118" fmla="*/ 1542832 h 2709343"/>
                <a:gd name="connsiteX119" fmla="*/ 4499984 w 4581821"/>
                <a:gd name="connsiteY119" fmla="*/ 1454484 h 2709343"/>
                <a:gd name="connsiteX120" fmla="*/ 4375367 w 4581821"/>
                <a:gd name="connsiteY120" fmla="*/ 1331727 h 2709343"/>
                <a:gd name="connsiteX121" fmla="*/ 4408846 w 4581821"/>
                <a:gd name="connsiteY121" fmla="*/ 1315918 h 2709343"/>
                <a:gd name="connsiteX122" fmla="*/ 4463715 w 4581821"/>
                <a:gd name="connsiteY122" fmla="*/ 1276859 h 2709343"/>
                <a:gd name="connsiteX123" fmla="*/ 4448835 w 4581821"/>
                <a:gd name="connsiteY123" fmla="*/ 1451694 h 2709343"/>
                <a:gd name="connsiteX124" fmla="*/ 4496264 w 4581821"/>
                <a:gd name="connsiteY124" fmla="*/ 1532602 h 2709343"/>
                <a:gd name="connsiteX125" fmla="*/ 4524163 w 4581821"/>
                <a:gd name="connsiteY125" fmla="*/ 1637690 h 2709343"/>
                <a:gd name="connsiteX126" fmla="*/ 4523234 w 4581821"/>
                <a:gd name="connsiteY126" fmla="*/ 1768817 h 2709343"/>
                <a:gd name="connsiteX127" fmla="*/ 4482314 w 4581821"/>
                <a:gd name="connsiteY127" fmla="*/ 1915753 h 2709343"/>
                <a:gd name="connsiteX128" fmla="*/ 4482314 w 4581821"/>
                <a:gd name="connsiteY128" fmla="*/ 1916683 h 2709343"/>
                <a:gd name="connsiteX129" fmla="*/ 4406057 w 4581821"/>
                <a:gd name="connsiteY129" fmla="*/ 2047810 h 2709343"/>
                <a:gd name="connsiteX130" fmla="*/ 4313989 w 4581821"/>
                <a:gd name="connsiteY130" fmla="*/ 2140808 h 2709343"/>
                <a:gd name="connsiteX131" fmla="*/ 4216341 w 4581821"/>
                <a:gd name="connsiteY131" fmla="*/ 2198466 h 2709343"/>
                <a:gd name="connsiteX132" fmla="*/ 4117764 w 4581821"/>
                <a:gd name="connsiteY132" fmla="*/ 2225436 h 2709343"/>
                <a:gd name="connsiteX133" fmla="*/ 4065685 w 4581821"/>
                <a:gd name="connsiteY133" fmla="*/ 2228225 h 2709343"/>
                <a:gd name="connsiteX134" fmla="*/ 4010816 w 4581821"/>
                <a:gd name="connsiteY134" fmla="*/ 2224506 h 2709343"/>
                <a:gd name="connsiteX135" fmla="*/ 3968037 w 4581821"/>
                <a:gd name="connsiteY135" fmla="*/ 2217066 h 2709343"/>
                <a:gd name="connsiteX136" fmla="*/ 3962457 w 4581821"/>
                <a:gd name="connsiteY136" fmla="*/ 2216136 h 2709343"/>
                <a:gd name="connsiteX137" fmla="*/ 3945718 w 4581821"/>
                <a:gd name="connsiteY137" fmla="*/ 2223575 h 2709343"/>
                <a:gd name="connsiteX138" fmla="*/ 3945718 w 4581821"/>
                <a:gd name="connsiteY138" fmla="*/ 2223575 h 2709343"/>
                <a:gd name="connsiteX139" fmla="*/ 3945718 w 4581821"/>
                <a:gd name="connsiteY139" fmla="*/ 2223575 h 2709343"/>
                <a:gd name="connsiteX140" fmla="*/ 3945718 w 4581821"/>
                <a:gd name="connsiteY140" fmla="*/ 2223575 h 2709343"/>
                <a:gd name="connsiteX141" fmla="*/ 3945718 w 4581821"/>
                <a:gd name="connsiteY141" fmla="*/ 2223575 h 2709343"/>
                <a:gd name="connsiteX142" fmla="*/ 3945718 w 4581821"/>
                <a:gd name="connsiteY142" fmla="*/ 2223575 h 2709343"/>
                <a:gd name="connsiteX143" fmla="*/ 3945718 w 4581821"/>
                <a:gd name="connsiteY143" fmla="*/ 2223575 h 2709343"/>
                <a:gd name="connsiteX144" fmla="*/ 3939208 w 4581821"/>
                <a:gd name="connsiteY144" fmla="*/ 2227296 h 2709343"/>
                <a:gd name="connsiteX145" fmla="*/ 3934558 w 4581821"/>
                <a:gd name="connsiteY145" fmla="*/ 2238455 h 2709343"/>
                <a:gd name="connsiteX146" fmla="*/ 3932698 w 4581821"/>
                <a:gd name="connsiteY146" fmla="*/ 2252405 h 2709343"/>
                <a:gd name="connsiteX147" fmla="*/ 3908519 w 4581821"/>
                <a:gd name="connsiteY147" fmla="*/ 2342613 h 2709343"/>
                <a:gd name="connsiteX148" fmla="*/ 3857370 w 4581821"/>
                <a:gd name="connsiteY148" fmla="*/ 2430031 h 2709343"/>
                <a:gd name="connsiteX149" fmla="*/ 3769022 w 4581821"/>
                <a:gd name="connsiteY149" fmla="*/ 2516518 h 2709343"/>
                <a:gd name="connsiteX150" fmla="*/ 3623016 w 4581821"/>
                <a:gd name="connsiteY150" fmla="*/ 2600216 h 2709343"/>
                <a:gd name="connsiteX151" fmla="*/ 3409121 w 4581821"/>
                <a:gd name="connsiteY151" fmla="*/ 2657875 h 2709343"/>
                <a:gd name="connsiteX152" fmla="*/ 3293804 w 4581821"/>
                <a:gd name="connsiteY152" fmla="*/ 2665315 h 2709343"/>
                <a:gd name="connsiteX153" fmla="*/ 3190576 w 4581821"/>
                <a:gd name="connsiteY153" fmla="*/ 2658805 h 2709343"/>
                <a:gd name="connsiteX154" fmla="*/ 3025041 w 4581821"/>
                <a:gd name="connsiteY154" fmla="*/ 2615096 h 2709343"/>
                <a:gd name="connsiteX155" fmla="*/ 2915303 w 4581821"/>
                <a:gd name="connsiteY155" fmla="*/ 2551858 h 2709343"/>
                <a:gd name="connsiteX156" fmla="*/ 2844625 w 4581821"/>
                <a:gd name="connsiteY156" fmla="*/ 2481179 h 2709343"/>
                <a:gd name="connsiteX157" fmla="*/ 2813005 w 4581821"/>
                <a:gd name="connsiteY157" fmla="*/ 2432820 h 2709343"/>
                <a:gd name="connsiteX158" fmla="*/ 2799056 w 4581821"/>
                <a:gd name="connsiteY158" fmla="*/ 2404921 h 2709343"/>
                <a:gd name="connsiteX159" fmla="*/ 2792546 w 4581821"/>
                <a:gd name="connsiteY159" fmla="*/ 2390971 h 2709343"/>
                <a:gd name="connsiteX160" fmla="*/ 2789756 w 4581821"/>
                <a:gd name="connsiteY160" fmla="*/ 2385392 h 2709343"/>
                <a:gd name="connsiteX161" fmla="*/ 2788826 w 4581821"/>
                <a:gd name="connsiteY161" fmla="*/ 2382602 h 2709343"/>
                <a:gd name="connsiteX162" fmla="*/ 2785106 w 4581821"/>
                <a:gd name="connsiteY162" fmla="*/ 2375162 h 2709343"/>
                <a:gd name="connsiteX163" fmla="*/ 2784176 w 4581821"/>
                <a:gd name="connsiteY163" fmla="*/ 2373302 h 2709343"/>
                <a:gd name="connsiteX164" fmla="*/ 2781386 w 4581821"/>
                <a:gd name="connsiteY164" fmla="*/ 2364932 h 2709343"/>
                <a:gd name="connsiteX165" fmla="*/ 2763717 w 4581821"/>
                <a:gd name="connsiteY165" fmla="*/ 2351912 h 2709343"/>
                <a:gd name="connsiteX166" fmla="*/ 2759067 w 4581821"/>
                <a:gd name="connsiteY166" fmla="*/ 2352843 h 2709343"/>
                <a:gd name="connsiteX167" fmla="*/ 2758137 w 4581821"/>
                <a:gd name="connsiteY167" fmla="*/ 2352843 h 2709343"/>
                <a:gd name="connsiteX168" fmla="*/ 2756277 w 4581821"/>
                <a:gd name="connsiteY168" fmla="*/ 2352843 h 2709343"/>
                <a:gd name="connsiteX169" fmla="*/ 2756277 w 4581821"/>
                <a:gd name="connsiteY169" fmla="*/ 2352843 h 2709343"/>
                <a:gd name="connsiteX170" fmla="*/ 2756277 w 4581821"/>
                <a:gd name="connsiteY170" fmla="*/ 2352843 h 2709343"/>
                <a:gd name="connsiteX171" fmla="*/ 2756277 w 4581821"/>
                <a:gd name="connsiteY171" fmla="*/ 2352843 h 2709343"/>
                <a:gd name="connsiteX172" fmla="*/ 2751627 w 4581821"/>
                <a:gd name="connsiteY172" fmla="*/ 2351912 h 2709343"/>
                <a:gd name="connsiteX173" fmla="*/ 2742327 w 4581821"/>
                <a:gd name="connsiteY173" fmla="*/ 2354702 h 2709343"/>
                <a:gd name="connsiteX174" fmla="*/ 2733957 w 4581821"/>
                <a:gd name="connsiteY174" fmla="*/ 2364932 h 2709343"/>
                <a:gd name="connsiteX175" fmla="*/ 2717218 w 4581821"/>
                <a:gd name="connsiteY175" fmla="*/ 2393761 h 2709343"/>
                <a:gd name="connsiteX176" fmla="*/ 2687458 w 4581821"/>
                <a:gd name="connsiteY176" fmla="*/ 2423521 h 2709343"/>
                <a:gd name="connsiteX177" fmla="*/ 2628870 w 4581821"/>
                <a:gd name="connsiteY177" fmla="*/ 2457000 h 2709343"/>
                <a:gd name="connsiteX178" fmla="*/ 2519133 w 4581821"/>
                <a:gd name="connsiteY178" fmla="*/ 2485829 h 2709343"/>
                <a:gd name="connsiteX179" fmla="*/ 2445664 w 4581821"/>
                <a:gd name="connsiteY179" fmla="*/ 2490479 h 2709343"/>
                <a:gd name="connsiteX180" fmla="*/ 2372196 w 4581821"/>
                <a:gd name="connsiteY180" fmla="*/ 2485829 h 2709343"/>
                <a:gd name="connsiteX181" fmla="*/ 2253160 w 4581821"/>
                <a:gd name="connsiteY181" fmla="*/ 2454210 h 2709343"/>
                <a:gd name="connsiteX182" fmla="*/ 2187131 w 4581821"/>
                <a:gd name="connsiteY182" fmla="*/ 2416081 h 2709343"/>
                <a:gd name="connsiteX183" fmla="*/ 2150862 w 4581821"/>
                <a:gd name="connsiteY183" fmla="*/ 2380742 h 2709343"/>
                <a:gd name="connsiteX184" fmla="*/ 2128542 w 4581821"/>
                <a:gd name="connsiteY184" fmla="*/ 2342613 h 2709343"/>
                <a:gd name="connsiteX185" fmla="*/ 2121103 w 4581821"/>
                <a:gd name="connsiteY185" fmla="*/ 2319363 h 2709343"/>
                <a:gd name="connsiteX186" fmla="*/ 2117383 w 4581821"/>
                <a:gd name="connsiteY186" fmla="*/ 2301694 h 2709343"/>
                <a:gd name="connsiteX187" fmla="*/ 2117383 w 4581821"/>
                <a:gd name="connsiteY187" fmla="*/ 2299834 h 2709343"/>
                <a:gd name="connsiteX188" fmla="*/ 2116453 w 4581821"/>
                <a:gd name="connsiteY188" fmla="*/ 2294254 h 2709343"/>
                <a:gd name="connsiteX189" fmla="*/ 2116453 w 4581821"/>
                <a:gd name="connsiteY189" fmla="*/ 2284954 h 2709343"/>
                <a:gd name="connsiteX190" fmla="*/ 2111803 w 4581821"/>
                <a:gd name="connsiteY190" fmla="*/ 2271934 h 2709343"/>
                <a:gd name="connsiteX191" fmla="*/ 2097853 w 4581821"/>
                <a:gd name="connsiteY191" fmla="*/ 2265424 h 2709343"/>
                <a:gd name="connsiteX192" fmla="*/ 2080183 w 4581821"/>
                <a:gd name="connsiteY192" fmla="*/ 2279374 h 2709343"/>
                <a:gd name="connsiteX193" fmla="*/ 2080183 w 4581821"/>
                <a:gd name="connsiteY193" fmla="*/ 2279374 h 2709343"/>
                <a:gd name="connsiteX194" fmla="*/ 2080183 w 4581821"/>
                <a:gd name="connsiteY194" fmla="*/ 2279374 h 2709343"/>
                <a:gd name="connsiteX195" fmla="*/ 2080183 w 4581821"/>
                <a:gd name="connsiteY195" fmla="*/ 2279374 h 2709343"/>
                <a:gd name="connsiteX196" fmla="*/ 2080183 w 4581821"/>
                <a:gd name="connsiteY196" fmla="*/ 2279374 h 2709343"/>
                <a:gd name="connsiteX197" fmla="*/ 2080183 w 4581821"/>
                <a:gd name="connsiteY197" fmla="*/ 2279374 h 2709343"/>
                <a:gd name="connsiteX198" fmla="*/ 2074604 w 4581821"/>
                <a:gd name="connsiteY198" fmla="*/ 2287744 h 2709343"/>
                <a:gd name="connsiteX199" fmla="*/ 2062514 w 4581821"/>
                <a:gd name="connsiteY199" fmla="*/ 2320293 h 2709343"/>
                <a:gd name="connsiteX200" fmla="*/ 2017875 w 4581821"/>
                <a:gd name="connsiteY200" fmla="*/ 2397481 h 2709343"/>
                <a:gd name="connsiteX201" fmla="*/ 1944407 w 4581821"/>
                <a:gd name="connsiteY201" fmla="*/ 2470019 h 2709343"/>
                <a:gd name="connsiteX202" fmla="*/ 1827229 w 4581821"/>
                <a:gd name="connsiteY202" fmla="*/ 2536978 h 2709343"/>
                <a:gd name="connsiteX203" fmla="*/ 1652394 w 4581821"/>
                <a:gd name="connsiteY203" fmla="*/ 2584407 h 2709343"/>
                <a:gd name="connsiteX204" fmla="*/ 1554746 w 4581821"/>
                <a:gd name="connsiteY204" fmla="*/ 2590916 h 2709343"/>
                <a:gd name="connsiteX205" fmla="*/ 1462679 w 4581821"/>
                <a:gd name="connsiteY205" fmla="*/ 2585337 h 2709343"/>
                <a:gd name="connsiteX206" fmla="*/ 1315742 w 4581821"/>
                <a:gd name="connsiteY206" fmla="*/ 2546278 h 2709343"/>
                <a:gd name="connsiteX207" fmla="*/ 1222744 w 4581821"/>
                <a:gd name="connsiteY207" fmla="*/ 2492339 h 2709343"/>
                <a:gd name="connsiteX208" fmla="*/ 1192055 w 4581821"/>
                <a:gd name="connsiteY208" fmla="*/ 2465370 h 2709343"/>
                <a:gd name="connsiteX209" fmla="*/ 1160436 w 4581821"/>
                <a:gd name="connsiteY209" fmla="*/ 2429100 h 2709343"/>
                <a:gd name="connsiteX210" fmla="*/ 1104638 w 4581821"/>
                <a:gd name="connsiteY210" fmla="*/ 2336103 h 2709343"/>
                <a:gd name="connsiteX211" fmla="*/ 1101847 w 4581821"/>
                <a:gd name="connsiteY211" fmla="*/ 2328663 h 2709343"/>
                <a:gd name="connsiteX212" fmla="*/ 1101847 w 4581821"/>
                <a:gd name="connsiteY212" fmla="*/ 2328663 h 2709343"/>
                <a:gd name="connsiteX213" fmla="*/ 1101847 w 4581821"/>
                <a:gd name="connsiteY213" fmla="*/ 2328663 h 2709343"/>
                <a:gd name="connsiteX214" fmla="*/ 1104638 w 4581821"/>
                <a:gd name="connsiteY214" fmla="*/ 2318433 h 2709343"/>
                <a:gd name="connsiteX215" fmla="*/ 1098128 w 4581821"/>
                <a:gd name="connsiteY215" fmla="*/ 2303554 h 2709343"/>
                <a:gd name="connsiteX216" fmla="*/ 1083248 w 4581821"/>
                <a:gd name="connsiteY216" fmla="*/ 2297044 h 2709343"/>
                <a:gd name="connsiteX217" fmla="*/ 1068368 w 4581821"/>
                <a:gd name="connsiteY217" fmla="*/ 2303554 h 2709343"/>
                <a:gd name="connsiteX218" fmla="*/ 1003270 w 4581821"/>
                <a:gd name="connsiteY218" fmla="*/ 2369582 h 2709343"/>
                <a:gd name="connsiteX219" fmla="*/ 916782 w 4581821"/>
                <a:gd name="connsiteY219" fmla="*/ 2419801 h 2709343"/>
                <a:gd name="connsiteX220" fmla="*/ 795885 w 4581821"/>
                <a:gd name="connsiteY220" fmla="*/ 2451420 h 2709343"/>
                <a:gd name="connsiteX221" fmla="*/ 713117 w 4581821"/>
                <a:gd name="connsiteY221" fmla="*/ 2456070 h 2709343"/>
                <a:gd name="connsiteX222" fmla="*/ 620119 w 4581821"/>
                <a:gd name="connsiteY222" fmla="*/ 2450490 h 2709343"/>
                <a:gd name="connsiteX223" fmla="*/ 445284 w 4581821"/>
                <a:gd name="connsiteY223" fmla="*/ 2403991 h 2709343"/>
                <a:gd name="connsiteX224" fmla="*/ 340196 w 4581821"/>
                <a:gd name="connsiteY224" fmla="*/ 2343543 h 2709343"/>
                <a:gd name="connsiteX225" fmla="*/ 279748 w 4581821"/>
                <a:gd name="connsiteY225" fmla="*/ 2283094 h 2709343"/>
                <a:gd name="connsiteX226" fmla="*/ 233249 w 4581821"/>
                <a:gd name="connsiteY226" fmla="*/ 2201256 h 2709343"/>
                <a:gd name="connsiteX227" fmla="*/ 196980 w 4581821"/>
                <a:gd name="connsiteY227" fmla="*/ 2065479 h 2709343"/>
                <a:gd name="connsiteX228" fmla="*/ 196050 w 4581821"/>
                <a:gd name="connsiteY228" fmla="*/ 1924123 h 2709343"/>
                <a:gd name="connsiteX229" fmla="*/ 223949 w 4581821"/>
                <a:gd name="connsiteY229" fmla="*/ 1819035 h 2709343"/>
                <a:gd name="connsiteX230" fmla="*/ 261148 w 4581821"/>
                <a:gd name="connsiteY230" fmla="*/ 1754867 h 2709343"/>
                <a:gd name="connsiteX231" fmla="*/ 275098 w 4581821"/>
                <a:gd name="connsiteY231" fmla="*/ 1738127 h 2709343"/>
                <a:gd name="connsiteX232" fmla="*/ 278818 w 4581821"/>
                <a:gd name="connsiteY232" fmla="*/ 1732548 h 2709343"/>
                <a:gd name="connsiteX233" fmla="*/ 278818 w 4581821"/>
                <a:gd name="connsiteY233" fmla="*/ 1732548 h 2709343"/>
                <a:gd name="connsiteX234" fmla="*/ 278818 w 4581821"/>
                <a:gd name="connsiteY234" fmla="*/ 1732548 h 2709343"/>
                <a:gd name="connsiteX235" fmla="*/ 278818 w 4581821"/>
                <a:gd name="connsiteY235" fmla="*/ 1732548 h 2709343"/>
                <a:gd name="connsiteX236" fmla="*/ 278818 w 4581821"/>
                <a:gd name="connsiteY236" fmla="*/ 1732548 h 2709343"/>
                <a:gd name="connsiteX237" fmla="*/ 278818 w 4581821"/>
                <a:gd name="connsiteY237" fmla="*/ 1732548 h 2709343"/>
                <a:gd name="connsiteX238" fmla="*/ 280678 w 4581821"/>
                <a:gd name="connsiteY238" fmla="*/ 1728828 h 2709343"/>
                <a:gd name="connsiteX239" fmla="*/ 278818 w 4581821"/>
                <a:gd name="connsiteY239" fmla="*/ 1715808 h 2709343"/>
                <a:gd name="connsiteX240" fmla="*/ 268588 w 4581821"/>
                <a:gd name="connsiteY240" fmla="*/ 1708368 h 2709343"/>
                <a:gd name="connsiteX241" fmla="*/ 255568 w 4581821"/>
                <a:gd name="connsiteY241" fmla="*/ 1703718 h 2709343"/>
                <a:gd name="connsiteX242" fmla="*/ 183030 w 4581821"/>
                <a:gd name="connsiteY242" fmla="*/ 1661869 h 2709343"/>
                <a:gd name="connsiteX243" fmla="*/ 127231 w 4581821"/>
                <a:gd name="connsiteY243" fmla="*/ 1606071 h 2709343"/>
                <a:gd name="connsiteX244" fmla="*/ 86312 w 4581821"/>
                <a:gd name="connsiteY244" fmla="*/ 1536322 h 2709343"/>
                <a:gd name="connsiteX245" fmla="*/ 61203 w 4581821"/>
                <a:gd name="connsiteY245" fmla="*/ 1439605 h 2709343"/>
                <a:gd name="connsiteX246" fmla="*/ 62133 w 4581821"/>
                <a:gd name="connsiteY246" fmla="*/ 1324288 h 2709343"/>
                <a:gd name="connsiteX247" fmla="*/ 98402 w 4581821"/>
                <a:gd name="connsiteY247" fmla="*/ 1193161 h 2709343"/>
                <a:gd name="connsiteX248" fmla="*/ 156991 w 4581821"/>
                <a:gd name="connsiteY248" fmla="*/ 1091793 h 2709343"/>
                <a:gd name="connsiteX249" fmla="*/ 221159 w 4581821"/>
                <a:gd name="connsiteY249" fmla="*/ 1026695 h 2709343"/>
                <a:gd name="connsiteX250" fmla="*/ 286258 w 4581821"/>
                <a:gd name="connsiteY250" fmla="*/ 988566 h 2709343"/>
                <a:gd name="connsiteX251" fmla="*/ 353216 w 4581821"/>
                <a:gd name="connsiteY251" fmla="*/ 969966 h 2709343"/>
                <a:gd name="connsiteX252" fmla="*/ 387625 w 4581821"/>
                <a:gd name="connsiteY252" fmla="*/ 968106 h 2709343"/>
                <a:gd name="connsiteX253" fmla="*/ 428544 w 4581821"/>
                <a:gd name="connsiteY253" fmla="*/ 970896 h 2709343"/>
                <a:gd name="connsiteX254" fmla="*/ 472253 w 4581821"/>
                <a:gd name="connsiteY254" fmla="*/ 978336 h 2709343"/>
                <a:gd name="connsiteX255" fmla="*/ 476903 w 4581821"/>
                <a:gd name="connsiteY255" fmla="*/ 979266 h 2709343"/>
                <a:gd name="connsiteX256" fmla="*/ 476903 w 4581821"/>
                <a:gd name="connsiteY256" fmla="*/ 979266 h 2709343"/>
                <a:gd name="connsiteX257" fmla="*/ 477833 w 4581821"/>
                <a:gd name="connsiteY257" fmla="*/ 979266 h 2709343"/>
                <a:gd name="connsiteX258" fmla="*/ 477833 w 4581821"/>
                <a:gd name="connsiteY258" fmla="*/ 979266 h 2709343"/>
                <a:gd name="connsiteX259" fmla="*/ 484343 w 4581821"/>
                <a:gd name="connsiteY259" fmla="*/ 980196 h 2709343"/>
                <a:gd name="connsiteX260" fmla="*/ 491783 w 4581821"/>
                <a:gd name="connsiteY260" fmla="*/ 978336 h 2709343"/>
                <a:gd name="connsiteX261" fmla="*/ 494572 w 4581821"/>
                <a:gd name="connsiteY261" fmla="*/ 975546 h 2709343"/>
                <a:gd name="connsiteX262" fmla="*/ 495502 w 4581821"/>
                <a:gd name="connsiteY262" fmla="*/ 975546 h 2709343"/>
                <a:gd name="connsiteX263" fmla="*/ 495502 w 4581821"/>
                <a:gd name="connsiteY263" fmla="*/ 974616 h 2709343"/>
                <a:gd name="connsiteX264" fmla="*/ 495502 w 4581821"/>
                <a:gd name="connsiteY264" fmla="*/ 974616 h 2709343"/>
                <a:gd name="connsiteX265" fmla="*/ 496432 w 4581821"/>
                <a:gd name="connsiteY265" fmla="*/ 974616 h 2709343"/>
                <a:gd name="connsiteX266" fmla="*/ 496432 w 4581821"/>
                <a:gd name="connsiteY266" fmla="*/ 974616 h 2709343"/>
                <a:gd name="connsiteX267" fmla="*/ 500152 w 4581821"/>
                <a:gd name="connsiteY267" fmla="*/ 969966 h 2709343"/>
                <a:gd name="connsiteX268" fmla="*/ 502012 w 4581821"/>
                <a:gd name="connsiteY268" fmla="*/ 954157 h 2709343"/>
                <a:gd name="connsiteX269" fmla="*/ 492713 w 4581821"/>
                <a:gd name="connsiteY269" fmla="*/ 942067 h 2709343"/>
                <a:gd name="connsiteX270" fmla="*/ 485273 w 4581821"/>
                <a:gd name="connsiteY270" fmla="*/ 938347 h 2709343"/>
                <a:gd name="connsiteX271" fmla="*/ 485273 w 4581821"/>
                <a:gd name="connsiteY271" fmla="*/ 938347 h 2709343"/>
                <a:gd name="connsiteX272" fmla="*/ 463883 w 4581821"/>
                <a:gd name="connsiteY272" fmla="*/ 893708 h 2709343"/>
                <a:gd name="connsiteX273" fmla="*/ 463883 w 4581821"/>
                <a:gd name="connsiteY273" fmla="*/ 892778 h 2709343"/>
                <a:gd name="connsiteX274" fmla="*/ 428544 w 4581821"/>
                <a:gd name="connsiteY274" fmla="*/ 761651 h 2709343"/>
                <a:gd name="connsiteX275" fmla="*/ 427614 w 4581821"/>
                <a:gd name="connsiteY275" fmla="*/ 648194 h 2709343"/>
                <a:gd name="connsiteX276" fmla="*/ 453653 w 4581821"/>
                <a:gd name="connsiteY276" fmla="*/ 552406 h 2709343"/>
                <a:gd name="connsiteX277" fmla="*/ 497362 w 4581821"/>
                <a:gd name="connsiteY277" fmla="*/ 478008 h 2709343"/>
                <a:gd name="connsiteX278" fmla="*/ 556881 w 4581821"/>
                <a:gd name="connsiteY278" fmla="*/ 418490 h 2709343"/>
                <a:gd name="connsiteX279" fmla="*/ 645229 w 4581821"/>
                <a:gd name="connsiteY279" fmla="*/ 367341 h 2709343"/>
                <a:gd name="connsiteX280" fmla="*/ 747526 w 4581821"/>
                <a:gd name="connsiteY280" fmla="*/ 339442 h 2709343"/>
                <a:gd name="connsiteX281" fmla="*/ 794955 w 4581821"/>
                <a:gd name="connsiteY281" fmla="*/ 336652 h 2709343"/>
                <a:gd name="connsiteX282" fmla="*/ 837734 w 4581821"/>
                <a:gd name="connsiteY282" fmla="*/ 339442 h 2709343"/>
                <a:gd name="connsiteX283" fmla="*/ 910272 w 4581821"/>
                <a:gd name="connsiteY283" fmla="*/ 358971 h 2709343"/>
                <a:gd name="connsiteX284" fmla="*/ 975371 w 4581821"/>
                <a:gd name="connsiteY284" fmla="*/ 397100 h 2709343"/>
                <a:gd name="connsiteX285" fmla="*/ 1020009 w 4581821"/>
                <a:gd name="connsiteY285" fmla="*/ 438949 h 2709343"/>
                <a:gd name="connsiteX286" fmla="*/ 1032099 w 4581821"/>
                <a:gd name="connsiteY286" fmla="*/ 443599 h 2709343"/>
                <a:gd name="connsiteX287" fmla="*/ 1041399 w 4581821"/>
                <a:gd name="connsiteY287" fmla="*/ 441739 h 2709343"/>
                <a:gd name="connsiteX288" fmla="*/ 1049769 w 4581821"/>
                <a:gd name="connsiteY288" fmla="*/ 431509 h 2709343"/>
                <a:gd name="connsiteX289" fmla="*/ 1047909 w 4581821"/>
                <a:gd name="connsiteY289" fmla="*/ 418490 h 2709343"/>
                <a:gd name="connsiteX290" fmla="*/ 1046049 w 4581821"/>
                <a:gd name="connsiteY290" fmla="*/ 415700 h 2709343"/>
                <a:gd name="connsiteX291" fmla="*/ 1046049 w 4581821"/>
                <a:gd name="connsiteY291" fmla="*/ 415700 h 2709343"/>
                <a:gd name="connsiteX292" fmla="*/ 1046049 w 4581821"/>
                <a:gd name="connsiteY292" fmla="*/ 415700 h 2709343"/>
                <a:gd name="connsiteX293" fmla="*/ 1046049 w 4581821"/>
                <a:gd name="connsiteY293" fmla="*/ 415700 h 2709343"/>
                <a:gd name="connsiteX294" fmla="*/ 1046049 w 4581821"/>
                <a:gd name="connsiteY294" fmla="*/ 415700 h 2709343"/>
                <a:gd name="connsiteX295" fmla="*/ 1073948 w 4581821"/>
                <a:gd name="connsiteY295" fmla="*/ 320842 h 2709343"/>
                <a:gd name="connsiteX296" fmla="*/ 1124167 w 4581821"/>
                <a:gd name="connsiteY296" fmla="*/ 235284 h 2709343"/>
                <a:gd name="connsiteX297" fmla="*/ 1194845 w 4581821"/>
                <a:gd name="connsiteY297" fmla="*/ 165536 h 2709343"/>
                <a:gd name="connsiteX298" fmla="*/ 1292493 w 4581821"/>
                <a:gd name="connsiteY298" fmla="*/ 108807 h 2709343"/>
                <a:gd name="connsiteX299" fmla="*/ 1435709 w 4581821"/>
                <a:gd name="connsiteY299" fmla="*/ 70678 h 2709343"/>
                <a:gd name="connsiteX300" fmla="*/ 1518478 w 4581821"/>
                <a:gd name="connsiteY300" fmla="*/ 65098 h 2709343"/>
                <a:gd name="connsiteX301" fmla="*/ 1586366 w 4581821"/>
                <a:gd name="connsiteY301" fmla="*/ 68818 h 2709343"/>
                <a:gd name="connsiteX302" fmla="*/ 1601245 w 4581821"/>
                <a:gd name="connsiteY302" fmla="*/ 70678 h 2709343"/>
                <a:gd name="connsiteX303" fmla="*/ 1601245 w 4581821"/>
                <a:gd name="connsiteY303" fmla="*/ 70678 h 2709343"/>
                <a:gd name="connsiteX304" fmla="*/ 1600315 w 4581821"/>
                <a:gd name="connsiteY304" fmla="*/ 70678 h 2709343"/>
                <a:gd name="connsiteX305" fmla="*/ 1601245 w 4581821"/>
                <a:gd name="connsiteY305" fmla="*/ 70678 h 2709343"/>
                <a:gd name="connsiteX306" fmla="*/ 1600315 w 4581821"/>
                <a:gd name="connsiteY306" fmla="*/ 70678 h 2709343"/>
                <a:gd name="connsiteX307" fmla="*/ 1762131 w 4581821"/>
                <a:gd name="connsiteY307" fmla="*/ 114387 h 2709343"/>
                <a:gd name="connsiteX308" fmla="*/ 1886748 w 4581821"/>
                <a:gd name="connsiteY308" fmla="*/ 185995 h 2709343"/>
                <a:gd name="connsiteX309" fmla="*/ 1966726 w 4581821"/>
                <a:gd name="connsiteY309" fmla="*/ 264114 h 2709343"/>
                <a:gd name="connsiteX310" fmla="*/ 1992766 w 4581821"/>
                <a:gd name="connsiteY310" fmla="*/ 302243 h 2709343"/>
                <a:gd name="connsiteX311" fmla="*/ 1998345 w 4581821"/>
                <a:gd name="connsiteY311" fmla="*/ 311542 h 2709343"/>
                <a:gd name="connsiteX312" fmla="*/ 2000206 w 4581821"/>
                <a:gd name="connsiteY312" fmla="*/ 313402 h 2709343"/>
                <a:gd name="connsiteX313" fmla="*/ 2005785 w 4581821"/>
                <a:gd name="connsiteY313" fmla="*/ 322702 h 2709343"/>
                <a:gd name="connsiteX314" fmla="*/ 2012295 w 4581821"/>
                <a:gd name="connsiteY314" fmla="*/ 332932 h 2709343"/>
                <a:gd name="connsiteX315" fmla="*/ 2015085 w 4581821"/>
                <a:gd name="connsiteY315" fmla="*/ 336652 h 2709343"/>
                <a:gd name="connsiteX316" fmla="*/ 2020665 w 4581821"/>
                <a:gd name="connsiteY316" fmla="*/ 345022 h 2709343"/>
                <a:gd name="connsiteX317" fmla="*/ 2037405 w 4581821"/>
                <a:gd name="connsiteY317" fmla="*/ 354321 h 2709343"/>
                <a:gd name="connsiteX318" fmla="*/ 2046704 w 4581821"/>
                <a:gd name="connsiteY318" fmla="*/ 351531 h 2709343"/>
                <a:gd name="connsiteX319" fmla="*/ 2056004 w 4581821"/>
                <a:gd name="connsiteY319" fmla="*/ 332002 h 2709343"/>
                <a:gd name="connsiteX320" fmla="*/ 2056004 w 4581821"/>
                <a:gd name="connsiteY320" fmla="*/ 332002 h 2709343"/>
                <a:gd name="connsiteX321" fmla="*/ 2056004 w 4581821"/>
                <a:gd name="connsiteY321" fmla="*/ 332002 h 2709343"/>
                <a:gd name="connsiteX322" fmla="*/ 2085764 w 4581821"/>
                <a:gd name="connsiteY322" fmla="*/ 289223 h 2709343"/>
                <a:gd name="connsiteX323" fmla="*/ 2202941 w 4581821"/>
                <a:gd name="connsiteY323" fmla="*/ 172976 h 2709343"/>
                <a:gd name="connsiteX324" fmla="*/ 2321977 w 4581821"/>
                <a:gd name="connsiteY324" fmla="*/ 99508 h 2709343"/>
                <a:gd name="connsiteX325" fmla="*/ 2353597 w 4581821"/>
                <a:gd name="connsiteY325" fmla="*/ 84628 h 2709343"/>
                <a:gd name="connsiteX326" fmla="*/ 2353597 w 4581821"/>
                <a:gd name="connsiteY326" fmla="*/ 84628 h 2709343"/>
                <a:gd name="connsiteX327" fmla="*/ 2353597 w 4581821"/>
                <a:gd name="connsiteY327" fmla="*/ 84628 h 2709343"/>
                <a:gd name="connsiteX328" fmla="*/ 2353597 w 4581821"/>
                <a:gd name="connsiteY328" fmla="*/ 84628 h 2709343"/>
                <a:gd name="connsiteX329" fmla="*/ 2352667 w 4581821"/>
                <a:gd name="connsiteY329" fmla="*/ 84628 h 2709343"/>
                <a:gd name="connsiteX330" fmla="*/ 2353597 w 4581821"/>
                <a:gd name="connsiteY330" fmla="*/ 84628 h 2709343"/>
                <a:gd name="connsiteX331" fmla="*/ 2354527 w 4581821"/>
                <a:gd name="connsiteY331" fmla="*/ 84628 h 2709343"/>
                <a:gd name="connsiteX332" fmla="*/ 2355457 w 4581821"/>
                <a:gd name="connsiteY332" fmla="*/ 84628 h 2709343"/>
                <a:gd name="connsiteX333" fmla="*/ 2505183 w 4581821"/>
                <a:gd name="connsiteY333" fmla="*/ 43709 h 2709343"/>
                <a:gd name="connsiteX334" fmla="*/ 2568421 w 4581821"/>
                <a:gd name="connsiteY334" fmla="*/ 39989 h 2709343"/>
                <a:gd name="connsiteX335" fmla="*/ 2625150 w 4581821"/>
                <a:gd name="connsiteY335" fmla="*/ 43709 h 2709343"/>
                <a:gd name="connsiteX336" fmla="*/ 2715358 w 4581821"/>
                <a:gd name="connsiteY336" fmla="*/ 67888 h 2709343"/>
                <a:gd name="connsiteX337" fmla="*/ 2784176 w 4581821"/>
                <a:gd name="connsiteY337" fmla="*/ 107877 h 2709343"/>
                <a:gd name="connsiteX338" fmla="*/ 2840905 w 4581821"/>
                <a:gd name="connsiteY338" fmla="*/ 164606 h 2709343"/>
                <a:gd name="connsiteX339" fmla="*/ 2892984 w 4581821"/>
                <a:gd name="connsiteY339" fmla="*/ 255744 h 2709343"/>
                <a:gd name="connsiteX340" fmla="*/ 2924603 w 4581821"/>
                <a:gd name="connsiteY340" fmla="*/ 359901 h 2709343"/>
                <a:gd name="connsiteX341" fmla="*/ 2941343 w 4581821"/>
                <a:gd name="connsiteY341" fmla="*/ 371991 h 2709343"/>
                <a:gd name="connsiteX342" fmla="*/ 2953432 w 4581821"/>
                <a:gd name="connsiteY342" fmla="*/ 367341 h 2709343"/>
                <a:gd name="connsiteX343" fmla="*/ 2956222 w 4581821"/>
                <a:gd name="connsiteY343" fmla="*/ 363621 h 2709343"/>
                <a:gd name="connsiteX344" fmla="*/ 2956222 w 4581821"/>
                <a:gd name="connsiteY344" fmla="*/ 363621 h 2709343"/>
                <a:gd name="connsiteX345" fmla="*/ 2956222 w 4581821"/>
                <a:gd name="connsiteY345" fmla="*/ 362691 h 2709343"/>
                <a:gd name="connsiteX346" fmla="*/ 3040850 w 4581821"/>
                <a:gd name="connsiteY346" fmla="*/ 283643 h 2709343"/>
                <a:gd name="connsiteX347" fmla="*/ 3181277 w 4581821"/>
                <a:gd name="connsiteY347" fmla="*/ 201805 h 2709343"/>
                <a:gd name="connsiteX348" fmla="*/ 3353322 w 4581821"/>
                <a:gd name="connsiteY348" fmla="*/ 155306 h 2709343"/>
                <a:gd name="connsiteX349" fmla="*/ 3437020 w 4581821"/>
                <a:gd name="connsiteY349" fmla="*/ 149726 h 2709343"/>
                <a:gd name="connsiteX350" fmla="*/ 3513279 w 4581821"/>
                <a:gd name="connsiteY350" fmla="*/ 154376 h 2709343"/>
                <a:gd name="connsiteX351" fmla="*/ 3649055 w 4581821"/>
                <a:gd name="connsiteY351" fmla="*/ 191575 h 2709343"/>
                <a:gd name="connsiteX352" fmla="*/ 3756932 w 4581821"/>
                <a:gd name="connsiteY352" fmla="*/ 253884 h 2709343"/>
                <a:gd name="connsiteX353" fmla="*/ 3835050 w 4581821"/>
                <a:gd name="connsiteY353" fmla="*/ 332002 h 2709343"/>
                <a:gd name="connsiteX354" fmla="*/ 3898289 w 4581821"/>
                <a:gd name="connsiteY354" fmla="*/ 442669 h 2709343"/>
                <a:gd name="connsiteX355" fmla="*/ 3922468 w 4581821"/>
                <a:gd name="connsiteY355" fmla="*/ 513347 h 2709343"/>
                <a:gd name="connsiteX356" fmla="*/ 3940138 w 4581821"/>
                <a:gd name="connsiteY356" fmla="*/ 594255 h 2709343"/>
                <a:gd name="connsiteX357" fmla="*/ 3945718 w 4581821"/>
                <a:gd name="connsiteY357" fmla="*/ 603555 h 2709343"/>
                <a:gd name="connsiteX358" fmla="*/ 3945718 w 4581821"/>
                <a:gd name="connsiteY358" fmla="*/ 603555 h 2709343"/>
                <a:gd name="connsiteX359" fmla="*/ 3945718 w 4581821"/>
                <a:gd name="connsiteY359" fmla="*/ 603555 h 2709343"/>
                <a:gd name="connsiteX360" fmla="*/ 3945718 w 4581821"/>
                <a:gd name="connsiteY360" fmla="*/ 603555 h 2709343"/>
                <a:gd name="connsiteX361" fmla="*/ 3945718 w 4581821"/>
                <a:gd name="connsiteY361" fmla="*/ 603555 h 2709343"/>
                <a:gd name="connsiteX362" fmla="*/ 3945718 w 4581821"/>
                <a:gd name="connsiteY362" fmla="*/ 603555 h 2709343"/>
                <a:gd name="connsiteX363" fmla="*/ 3961527 w 4581821"/>
                <a:gd name="connsiteY363" fmla="*/ 614715 h 2709343"/>
                <a:gd name="connsiteX364" fmla="*/ 3966177 w 4581821"/>
                <a:gd name="connsiteY364" fmla="*/ 613785 h 2709343"/>
                <a:gd name="connsiteX365" fmla="*/ 4043365 w 4581821"/>
                <a:gd name="connsiteY365" fmla="*/ 597045 h 2709343"/>
                <a:gd name="connsiteX366" fmla="*/ 4112183 w 4581821"/>
                <a:gd name="connsiteY366" fmla="*/ 592396 h 2709343"/>
                <a:gd name="connsiteX367" fmla="*/ 4178212 w 4581821"/>
                <a:gd name="connsiteY367" fmla="*/ 596115 h 2709343"/>
                <a:gd name="connsiteX368" fmla="*/ 4305619 w 4581821"/>
                <a:gd name="connsiteY368" fmla="*/ 630525 h 2709343"/>
                <a:gd name="connsiteX369" fmla="*/ 4402337 w 4581821"/>
                <a:gd name="connsiteY369" fmla="*/ 686323 h 2709343"/>
                <a:gd name="connsiteX370" fmla="*/ 4470225 w 4581821"/>
                <a:gd name="connsiteY370" fmla="*/ 754212 h 2709343"/>
                <a:gd name="connsiteX371" fmla="*/ 4516724 w 4581821"/>
                <a:gd name="connsiteY371" fmla="*/ 834190 h 2709343"/>
                <a:gd name="connsiteX372" fmla="*/ 4542763 w 4581821"/>
                <a:gd name="connsiteY372" fmla="*/ 929047 h 2709343"/>
                <a:gd name="connsiteX373" fmla="*/ 4542763 w 4581821"/>
                <a:gd name="connsiteY373" fmla="*/ 1038784 h 2709343"/>
                <a:gd name="connsiteX374" fmla="*/ 4515794 w 4581821"/>
                <a:gd name="connsiteY374" fmla="*/ 1136432 h 2709343"/>
                <a:gd name="connsiteX375" fmla="*/ 4473015 w 4581821"/>
                <a:gd name="connsiteY375" fmla="*/ 1210830 h 2709343"/>
                <a:gd name="connsiteX376" fmla="*/ 4420006 w 4581821"/>
                <a:gd name="connsiteY376" fmla="*/ 1263839 h 2709343"/>
                <a:gd name="connsiteX377" fmla="*/ 4359558 w 4581821"/>
                <a:gd name="connsiteY377" fmla="*/ 1299178 h 2709343"/>
                <a:gd name="connsiteX378" fmla="*/ 4351188 w 4581821"/>
                <a:gd name="connsiteY378" fmla="*/ 1302898 h 2709343"/>
                <a:gd name="connsiteX379" fmla="*/ 4347468 w 4581821"/>
                <a:gd name="connsiteY379" fmla="*/ 1304758 h 2709343"/>
                <a:gd name="connsiteX380" fmla="*/ 4336308 w 4581821"/>
                <a:gd name="connsiteY380" fmla="*/ 1310338 h 2709343"/>
                <a:gd name="connsiteX381" fmla="*/ 4327009 w 4581821"/>
                <a:gd name="connsiteY381" fmla="*/ 1333587 h 2709343"/>
                <a:gd name="connsiteX382" fmla="*/ 4327009 w 4581821"/>
                <a:gd name="connsiteY382" fmla="*/ 1333587 h 2709343"/>
                <a:gd name="connsiteX383" fmla="*/ 4327009 w 4581821"/>
                <a:gd name="connsiteY383" fmla="*/ 1333587 h 2709343"/>
                <a:gd name="connsiteX384" fmla="*/ 4327009 w 4581821"/>
                <a:gd name="connsiteY384" fmla="*/ 1333587 h 2709343"/>
                <a:gd name="connsiteX385" fmla="*/ 4327009 w 4581821"/>
                <a:gd name="connsiteY385" fmla="*/ 1333587 h 2709343"/>
                <a:gd name="connsiteX386" fmla="*/ 4327009 w 4581821"/>
                <a:gd name="connsiteY386" fmla="*/ 1333587 h 2709343"/>
                <a:gd name="connsiteX387" fmla="*/ 4337238 w 4581821"/>
                <a:gd name="connsiteY387" fmla="*/ 1354047 h 2709343"/>
                <a:gd name="connsiteX388" fmla="*/ 4388387 w 4581821"/>
                <a:gd name="connsiteY388" fmla="*/ 1387526 h 2709343"/>
                <a:gd name="connsiteX389" fmla="*/ 4448835 w 4581821"/>
                <a:gd name="connsiteY389" fmla="*/ 1451694 h 270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</a:cxnLst>
              <a:rect l="l" t="t" r="r" b="b"/>
              <a:pathLst>
                <a:path w="4581821" h="2709343">
                  <a:moveTo>
                    <a:pt x="4463715" y="1276859"/>
                  </a:moveTo>
                  <a:cubicBezTo>
                    <a:pt x="4480455" y="1261979"/>
                    <a:pt x="4494404" y="1245240"/>
                    <a:pt x="4507424" y="1227570"/>
                  </a:cubicBezTo>
                  <a:cubicBezTo>
                    <a:pt x="4519513" y="1210830"/>
                    <a:pt x="4530673" y="1193161"/>
                    <a:pt x="4539973" y="1173631"/>
                  </a:cubicBezTo>
                  <a:cubicBezTo>
                    <a:pt x="4559503" y="1134572"/>
                    <a:pt x="4571592" y="1091793"/>
                    <a:pt x="4577172" y="1049014"/>
                  </a:cubicBezTo>
                  <a:cubicBezTo>
                    <a:pt x="4579962" y="1026695"/>
                    <a:pt x="4581822" y="1004375"/>
                    <a:pt x="4581822" y="982056"/>
                  </a:cubicBezTo>
                  <a:cubicBezTo>
                    <a:pt x="4581822" y="959736"/>
                    <a:pt x="4579962" y="937417"/>
                    <a:pt x="4576242" y="915098"/>
                  </a:cubicBezTo>
                  <a:cubicBezTo>
                    <a:pt x="4564153" y="832330"/>
                    <a:pt x="4524163" y="755141"/>
                    <a:pt x="4465575" y="695623"/>
                  </a:cubicBezTo>
                  <a:cubicBezTo>
                    <a:pt x="4408846" y="637964"/>
                    <a:pt x="4335378" y="597045"/>
                    <a:pt x="4258190" y="574726"/>
                  </a:cubicBezTo>
                  <a:cubicBezTo>
                    <a:pt x="4208901" y="560776"/>
                    <a:pt x="4156822" y="553336"/>
                    <a:pt x="4105673" y="553336"/>
                  </a:cubicBezTo>
                  <a:lnTo>
                    <a:pt x="4103814" y="553336"/>
                  </a:lnTo>
                  <a:cubicBezTo>
                    <a:pt x="4057315" y="553336"/>
                    <a:pt x="4010816" y="559846"/>
                    <a:pt x="3966177" y="571936"/>
                  </a:cubicBezTo>
                  <a:cubicBezTo>
                    <a:pt x="3965247" y="540317"/>
                    <a:pt x="3960597" y="508698"/>
                    <a:pt x="3953158" y="478008"/>
                  </a:cubicBezTo>
                  <a:cubicBezTo>
                    <a:pt x="3945718" y="445459"/>
                    <a:pt x="3934558" y="413840"/>
                    <a:pt x="3920608" y="384081"/>
                  </a:cubicBezTo>
                  <a:cubicBezTo>
                    <a:pt x="3908519" y="357111"/>
                    <a:pt x="3892709" y="332002"/>
                    <a:pt x="3875039" y="307822"/>
                  </a:cubicBezTo>
                  <a:cubicBezTo>
                    <a:pt x="3857370" y="283643"/>
                    <a:pt x="3836910" y="261324"/>
                    <a:pt x="3814591" y="240864"/>
                  </a:cubicBezTo>
                  <a:cubicBezTo>
                    <a:pt x="3793201" y="221335"/>
                    <a:pt x="3769022" y="202735"/>
                    <a:pt x="3743913" y="187855"/>
                  </a:cubicBezTo>
                  <a:cubicBezTo>
                    <a:pt x="3718803" y="172046"/>
                    <a:pt x="3692764" y="159026"/>
                    <a:pt x="3664865" y="148796"/>
                  </a:cubicBezTo>
                  <a:cubicBezTo>
                    <a:pt x="3610926" y="127407"/>
                    <a:pt x="3553267" y="115317"/>
                    <a:pt x="3495609" y="110667"/>
                  </a:cubicBezTo>
                  <a:cubicBezTo>
                    <a:pt x="3477009" y="108807"/>
                    <a:pt x="3459339" y="108807"/>
                    <a:pt x="3440740" y="108807"/>
                  </a:cubicBezTo>
                  <a:cubicBezTo>
                    <a:pt x="3398891" y="108807"/>
                    <a:pt x="3357972" y="112527"/>
                    <a:pt x="3317053" y="119967"/>
                  </a:cubicBezTo>
                  <a:cubicBezTo>
                    <a:pt x="3256604" y="131127"/>
                    <a:pt x="3198016" y="150656"/>
                    <a:pt x="3142217" y="177626"/>
                  </a:cubicBezTo>
                  <a:cubicBezTo>
                    <a:pt x="3067819" y="212965"/>
                    <a:pt x="2999001" y="262254"/>
                    <a:pt x="2942272" y="321772"/>
                  </a:cubicBezTo>
                  <a:cubicBezTo>
                    <a:pt x="2932973" y="269693"/>
                    <a:pt x="2916233" y="218545"/>
                    <a:pt x="2889264" y="172976"/>
                  </a:cubicBezTo>
                  <a:cubicBezTo>
                    <a:pt x="2862295" y="126477"/>
                    <a:pt x="2824165" y="87418"/>
                    <a:pt x="2779526" y="57659"/>
                  </a:cubicBezTo>
                  <a:cubicBezTo>
                    <a:pt x="2738607" y="30689"/>
                    <a:pt x="2691179" y="13950"/>
                    <a:pt x="2643750" y="5580"/>
                  </a:cubicBezTo>
                  <a:cubicBezTo>
                    <a:pt x="2619570" y="1860"/>
                    <a:pt x="2595391" y="0"/>
                    <a:pt x="2571211" y="0"/>
                  </a:cubicBezTo>
                  <a:cubicBezTo>
                    <a:pt x="2543312" y="0"/>
                    <a:pt x="2515413" y="2790"/>
                    <a:pt x="2488444" y="6510"/>
                  </a:cubicBezTo>
                  <a:cubicBezTo>
                    <a:pt x="2462404" y="10230"/>
                    <a:pt x="2437295" y="16740"/>
                    <a:pt x="2412185" y="24179"/>
                  </a:cubicBezTo>
                  <a:cubicBezTo>
                    <a:pt x="2385216" y="32549"/>
                    <a:pt x="2360107" y="41849"/>
                    <a:pt x="2334067" y="53009"/>
                  </a:cubicBezTo>
                  <a:cubicBezTo>
                    <a:pt x="2283849" y="75328"/>
                    <a:pt x="2235490" y="103227"/>
                    <a:pt x="2190851" y="135777"/>
                  </a:cubicBezTo>
                  <a:cubicBezTo>
                    <a:pt x="2155512" y="161816"/>
                    <a:pt x="2122032" y="191575"/>
                    <a:pt x="2092273" y="224125"/>
                  </a:cubicBezTo>
                  <a:cubicBezTo>
                    <a:pt x="2070884" y="248304"/>
                    <a:pt x="2050424" y="273413"/>
                    <a:pt x="2032755" y="300383"/>
                  </a:cubicBezTo>
                  <a:cubicBezTo>
                    <a:pt x="2024385" y="284573"/>
                    <a:pt x="2015085" y="268763"/>
                    <a:pt x="2003925" y="253884"/>
                  </a:cubicBezTo>
                  <a:cubicBezTo>
                    <a:pt x="1992766" y="238074"/>
                    <a:pt x="1979746" y="222265"/>
                    <a:pt x="1966726" y="207385"/>
                  </a:cubicBezTo>
                  <a:cubicBezTo>
                    <a:pt x="1947197" y="185995"/>
                    <a:pt x="1924877" y="166466"/>
                    <a:pt x="1901628" y="148796"/>
                  </a:cubicBezTo>
                  <a:cubicBezTo>
                    <a:pt x="1855129" y="113457"/>
                    <a:pt x="1803050" y="86488"/>
                    <a:pt x="1748181" y="66958"/>
                  </a:cubicBezTo>
                  <a:cubicBezTo>
                    <a:pt x="1692383" y="47429"/>
                    <a:pt x="1633794" y="35339"/>
                    <a:pt x="1575206" y="30689"/>
                  </a:cubicBezTo>
                  <a:cubicBezTo>
                    <a:pt x="1556606" y="28829"/>
                    <a:pt x="1538937" y="28829"/>
                    <a:pt x="1520337" y="28829"/>
                  </a:cubicBezTo>
                  <a:cubicBezTo>
                    <a:pt x="1480348" y="28829"/>
                    <a:pt x="1439429" y="32549"/>
                    <a:pt x="1399440" y="39989"/>
                  </a:cubicBezTo>
                  <a:cubicBezTo>
                    <a:pt x="1288773" y="60449"/>
                    <a:pt x="1181826" y="112527"/>
                    <a:pt x="1108357" y="198085"/>
                  </a:cubicBezTo>
                  <a:cubicBezTo>
                    <a:pt x="1082318" y="227844"/>
                    <a:pt x="1060929" y="261324"/>
                    <a:pt x="1045119" y="297593"/>
                  </a:cubicBezTo>
                  <a:cubicBezTo>
                    <a:pt x="1033029" y="325492"/>
                    <a:pt x="1023730" y="355251"/>
                    <a:pt x="1017220" y="385011"/>
                  </a:cubicBezTo>
                  <a:cubicBezTo>
                    <a:pt x="997690" y="360831"/>
                    <a:pt x="973511" y="340372"/>
                    <a:pt x="946541" y="324562"/>
                  </a:cubicBezTo>
                  <a:cubicBezTo>
                    <a:pt x="927942" y="314332"/>
                    <a:pt x="908412" y="305962"/>
                    <a:pt x="887953" y="299453"/>
                  </a:cubicBezTo>
                  <a:cubicBezTo>
                    <a:pt x="867493" y="292943"/>
                    <a:pt x="846104" y="289223"/>
                    <a:pt x="825644" y="287363"/>
                  </a:cubicBezTo>
                  <a:cubicBezTo>
                    <a:pt x="813555" y="286433"/>
                    <a:pt x="801465" y="285503"/>
                    <a:pt x="789375" y="285503"/>
                  </a:cubicBezTo>
                  <a:cubicBezTo>
                    <a:pt x="758686" y="285503"/>
                    <a:pt x="728927" y="289223"/>
                    <a:pt x="699167" y="296663"/>
                  </a:cubicBezTo>
                  <a:cubicBezTo>
                    <a:pt x="656389" y="305962"/>
                    <a:pt x="615469" y="323632"/>
                    <a:pt x="578270" y="345022"/>
                  </a:cubicBezTo>
                  <a:cubicBezTo>
                    <a:pt x="511312" y="383151"/>
                    <a:pt x="453653" y="439879"/>
                    <a:pt x="420174" y="509628"/>
                  </a:cubicBezTo>
                  <a:cubicBezTo>
                    <a:pt x="404365" y="542177"/>
                    <a:pt x="393205" y="576586"/>
                    <a:pt x="386695" y="612855"/>
                  </a:cubicBezTo>
                  <a:cubicBezTo>
                    <a:pt x="380185" y="649124"/>
                    <a:pt x="378325" y="685393"/>
                    <a:pt x="381115" y="722592"/>
                  </a:cubicBezTo>
                  <a:cubicBezTo>
                    <a:pt x="385765" y="791411"/>
                    <a:pt x="405295" y="859299"/>
                    <a:pt x="435054" y="921607"/>
                  </a:cubicBezTo>
                  <a:cubicBezTo>
                    <a:pt x="420174" y="917887"/>
                    <a:pt x="405295" y="915098"/>
                    <a:pt x="389485" y="913238"/>
                  </a:cubicBezTo>
                  <a:cubicBezTo>
                    <a:pt x="380185" y="912308"/>
                    <a:pt x="369955" y="911378"/>
                    <a:pt x="360656" y="911378"/>
                  </a:cubicBezTo>
                  <a:cubicBezTo>
                    <a:pt x="341126" y="911378"/>
                    <a:pt x="320667" y="913238"/>
                    <a:pt x="301137" y="917887"/>
                  </a:cubicBezTo>
                  <a:cubicBezTo>
                    <a:pt x="288118" y="920677"/>
                    <a:pt x="275098" y="924397"/>
                    <a:pt x="263008" y="929047"/>
                  </a:cubicBezTo>
                  <a:cubicBezTo>
                    <a:pt x="248128" y="934627"/>
                    <a:pt x="234179" y="941137"/>
                    <a:pt x="221159" y="948577"/>
                  </a:cubicBezTo>
                  <a:cubicBezTo>
                    <a:pt x="195120" y="962526"/>
                    <a:pt x="171870" y="981126"/>
                    <a:pt x="150481" y="1000656"/>
                  </a:cubicBezTo>
                  <a:cubicBezTo>
                    <a:pt x="128161" y="1021115"/>
                    <a:pt x="108632" y="1044364"/>
                    <a:pt x="91892" y="1069474"/>
                  </a:cubicBezTo>
                  <a:cubicBezTo>
                    <a:pt x="75153" y="1093653"/>
                    <a:pt x="61203" y="1118763"/>
                    <a:pt x="49113" y="1144802"/>
                  </a:cubicBezTo>
                  <a:cubicBezTo>
                    <a:pt x="36094" y="1173631"/>
                    <a:pt x="24934" y="1203391"/>
                    <a:pt x="17494" y="1234080"/>
                  </a:cubicBezTo>
                  <a:cubicBezTo>
                    <a:pt x="10054" y="1264769"/>
                    <a:pt x="4475" y="1296388"/>
                    <a:pt x="1684" y="1328007"/>
                  </a:cubicBezTo>
                  <a:cubicBezTo>
                    <a:pt x="-1105" y="1357767"/>
                    <a:pt x="-175" y="1387526"/>
                    <a:pt x="2614" y="1417285"/>
                  </a:cubicBezTo>
                  <a:cubicBezTo>
                    <a:pt x="6334" y="1447974"/>
                    <a:pt x="11914" y="1478664"/>
                    <a:pt x="21214" y="1507493"/>
                  </a:cubicBezTo>
                  <a:cubicBezTo>
                    <a:pt x="31444" y="1536322"/>
                    <a:pt x="44463" y="1564222"/>
                    <a:pt x="60273" y="1590261"/>
                  </a:cubicBezTo>
                  <a:cubicBezTo>
                    <a:pt x="76083" y="1616300"/>
                    <a:pt x="96542" y="1640480"/>
                    <a:pt x="118862" y="1660939"/>
                  </a:cubicBezTo>
                  <a:cubicBezTo>
                    <a:pt x="153271" y="1692559"/>
                    <a:pt x="193260" y="1716738"/>
                    <a:pt x="236039" y="1735338"/>
                  </a:cubicBezTo>
                  <a:cubicBezTo>
                    <a:pt x="227669" y="1745567"/>
                    <a:pt x="220229" y="1755797"/>
                    <a:pt x="213719" y="1766027"/>
                  </a:cubicBezTo>
                  <a:cubicBezTo>
                    <a:pt x="203490" y="1782766"/>
                    <a:pt x="194190" y="1800436"/>
                    <a:pt x="186750" y="1819035"/>
                  </a:cubicBezTo>
                  <a:cubicBezTo>
                    <a:pt x="170940" y="1857164"/>
                    <a:pt x="162571" y="1898084"/>
                    <a:pt x="156991" y="1939003"/>
                  </a:cubicBezTo>
                  <a:cubicBezTo>
                    <a:pt x="152341" y="1980852"/>
                    <a:pt x="152341" y="2023630"/>
                    <a:pt x="156991" y="2065479"/>
                  </a:cubicBezTo>
                  <a:cubicBezTo>
                    <a:pt x="161641" y="2107328"/>
                    <a:pt x="170010" y="2149177"/>
                    <a:pt x="183960" y="2189166"/>
                  </a:cubicBezTo>
                  <a:cubicBezTo>
                    <a:pt x="196050" y="2226366"/>
                    <a:pt x="212789" y="2262635"/>
                    <a:pt x="235109" y="2295184"/>
                  </a:cubicBezTo>
                  <a:cubicBezTo>
                    <a:pt x="256498" y="2326803"/>
                    <a:pt x="282538" y="2353772"/>
                    <a:pt x="312297" y="2377022"/>
                  </a:cubicBezTo>
                  <a:cubicBezTo>
                    <a:pt x="377395" y="2428170"/>
                    <a:pt x="455513" y="2460720"/>
                    <a:pt x="535492" y="2481179"/>
                  </a:cubicBezTo>
                  <a:cubicBezTo>
                    <a:pt x="577341" y="2491409"/>
                    <a:pt x="620119" y="2497919"/>
                    <a:pt x="662898" y="2500709"/>
                  </a:cubicBezTo>
                  <a:cubicBezTo>
                    <a:pt x="703817" y="2503499"/>
                    <a:pt x="744736" y="2502569"/>
                    <a:pt x="785655" y="2498849"/>
                  </a:cubicBezTo>
                  <a:cubicBezTo>
                    <a:pt x="824714" y="2494199"/>
                    <a:pt x="863773" y="2486759"/>
                    <a:pt x="900972" y="2473740"/>
                  </a:cubicBezTo>
                  <a:cubicBezTo>
                    <a:pt x="921432" y="2467230"/>
                    <a:pt x="940961" y="2457930"/>
                    <a:pt x="960491" y="2448630"/>
                  </a:cubicBezTo>
                  <a:cubicBezTo>
                    <a:pt x="981881" y="2437470"/>
                    <a:pt x="1001410" y="2425381"/>
                    <a:pt x="1020009" y="2410501"/>
                  </a:cubicBezTo>
                  <a:cubicBezTo>
                    <a:pt x="1033029" y="2400271"/>
                    <a:pt x="1046049" y="2389112"/>
                    <a:pt x="1058139" y="2377022"/>
                  </a:cubicBezTo>
                  <a:cubicBezTo>
                    <a:pt x="1061858" y="2373302"/>
                    <a:pt x="1064649" y="2370512"/>
                    <a:pt x="1068368" y="2366792"/>
                  </a:cubicBezTo>
                  <a:cubicBezTo>
                    <a:pt x="1073948" y="2380742"/>
                    <a:pt x="1080458" y="2393761"/>
                    <a:pt x="1088828" y="2406781"/>
                  </a:cubicBezTo>
                  <a:cubicBezTo>
                    <a:pt x="1102778" y="2430031"/>
                    <a:pt x="1119517" y="2452350"/>
                    <a:pt x="1137187" y="2472810"/>
                  </a:cubicBezTo>
                  <a:cubicBezTo>
                    <a:pt x="1157646" y="2496059"/>
                    <a:pt x="1180895" y="2515589"/>
                    <a:pt x="1206005" y="2533258"/>
                  </a:cubicBezTo>
                  <a:cubicBezTo>
                    <a:pt x="1258084" y="2569527"/>
                    <a:pt x="1318532" y="2593707"/>
                    <a:pt x="1379911" y="2608586"/>
                  </a:cubicBezTo>
                  <a:cubicBezTo>
                    <a:pt x="1445939" y="2624396"/>
                    <a:pt x="1513828" y="2629976"/>
                    <a:pt x="1581716" y="2627186"/>
                  </a:cubicBezTo>
                  <a:cubicBezTo>
                    <a:pt x="1650534" y="2624396"/>
                    <a:pt x="1718423" y="2612306"/>
                    <a:pt x="1783521" y="2589987"/>
                  </a:cubicBezTo>
                  <a:cubicBezTo>
                    <a:pt x="1904418" y="2549998"/>
                    <a:pt x="2021595" y="2473740"/>
                    <a:pt x="2078323" y="2355632"/>
                  </a:cubicBezTo>
                  <a:cubicBezTo>
                    <a:pt x="2078323" y="2355632"/>
                    <a:pt x="2078323" y="2355632"/>
                    <a:pt x="2078323" y="2355632"/>
                  </a:cubicBezTo>
                  <a:cubicBezTo>
                    <a:pt x="2081114" y="2365862"/>
                    <a:pt x="2083903" y="2375162"/>
                    <a:pt x="2088553" y="2384462"/>
                  </a:cubicBezTo>
                  <a:cubicBezTo>
                    <a:pt x="2094133" y="2396551"/>
                    <a:pt x="2100643" y="2407711"/>
                    <a:pt x="2109013" y="2417941"/>
                  </a:cubicBezTo>
                  <a:cubicBezTo>
                    <a:pt x="2118313" y="2430031"/>
                    <a:pt x="2128542" y="2441190"/>
                    <a:pt x="2139702" y="2451420"/>
                  </a:cubicBezTo>
                  <a:cubicBezTo>
                    <a:pt x="2188061" y="2493269"/>
                    <a:pt x="2249439" y="2516518"/>
                    <a:pt x="2311748" y="2527678"/>
                  </a:cubicBezTo>
                  <a:cubicBezTo>
                    <a:pt x="2379636" y="2540698"/>
                    <a:pt x="2449384" y="2541628"/>
                    <a:pt x="2518203" y="2531398"/>
                  </a:cubicBezTo>
                  <a:cubicBezTo>
                    <a:pt x="2549822" y="2526748"/>
                    <a:pt x="2580511" y="2519308"/>
                    <a:pt x="2610270" y="2509079"/>
                  </a:cubicBezTo>
                  <a:cubicBezTo>
                    <a:pt x="2638170" y="2498849"/>
                    <a:pt x="2666069" y="2486759"/>
                    <a:pt x="2690249" y="2469090"/>
                  </a:cubicBezTo>
                  <a:cubicBezTo>
                    <a:pt x="2706988" y="2457930"/>
                    <a:pt x="2721868" y="2444910"/>
                    <a:pt x="2734888" y="2430031"/>
                  </a:cubicBezTo>
                  <a:cubicBezTo>
                    <a:pt x="2741397" y="2422591"/>
                    <a:pt x="2746977" y="2414221"/>
                    <a:pt x="2752557" y="2406781"/>
                  </a:cubicBezTo>
                  <a:cubicBezTo>
                    <a:pt x="2754417" y="2414221"/>
                    <a:pt x="2757207" y="2421661"/>
                    <a:pt x="2759997" y="2428170"/>
                  </a:cubicBezTo>
                  <a:cubicBezTo>
                    <a:pt x="2765577" y="2443050"/>
                    <a:pt x="2772087" y="2457000"/>
                    <a:pt x="2779526" y="2470949"/>
                  </a:cubicBezTo>
                  <a:cubicBezTo>
                    <a:pt x="2793476" y="2496989"/>
                    <a:pt x="2811146" y="2521168"/>
                    <a:pt x="2831605" y="2542558"/>
                  </a:cubicBezTo>
                  <a:cubicBezTo>
                    <a:pt x="2851135" y="2564877"/>
                    <a:pt x="2874384" y="2583477"/>
                    <a:pt x="2897634" y="2601146"/>
                  </a:cubicBezTo>
                  <a:cubicBezTo>
                    <a:pt x="2920883" y="2617886"/>
                    <a:pt x="2945992" y="2632765"/>
                    <a:pt x="2972032" y="2644855"/>
                  </a:cubicBezTo>
                  <a:cubicBezTo>
                    <a:pt x="3027830" y="2671825"/>
                    <a:pt x="3087349" y="2689494"/>
                    <a:pt x="3147797" y="2698794"/>
                  </a:cubicBezTo>
                  <a:cubicBezTo>
                    <a:pt x="3211966" y="2709024"/>
                    <a:pt x="3276134" y="2711813"/>
                    <a:pt x="3341233" y="2707164"/>
                  </a:cubicBezTo>
                  <a:cubicBezTo>
                    <a:pt x="3469569" y="2698794"/>
                    <a:pt x="3597906" y="2663455"/>
                    <a:pt x="3710433" y="2599286"/>
                  </a:cubicBezTo>
                  <a:cubicBezTo>
                    <a:pt x="3762512" y="2569527"/>
                    <a:pt x="3810871" y="2532328"/>
                    <a:pt x="3851790" y="2488619"/>
                  </a:cubicBezTo>
                  <a:cubicBezTo>
                    <a:pt x="3890849" y="2445840"/>
                    <a:pt x="3922468" y="2395621"/>
                    <a:pt x="3942927" y="2341683"/>
                  </a:cubicBezTo>
                  <a:cubicBezTo>
                    <a:pt x="3952227" y="2315643"/>
                    <a:pt x="3958737" y="2288674"/>
                    <a:pt x="3962457" y="2260775"/>
                  </a:cubicBezTo>
                  <a:cubicBezTo>
                    <a:pt x="3977337" y="2264495"/>
                    <a:pt x="3992217" y="2268215"/>
                    <a:pt x="4007096" y="2270074"/>
                  </a:cubicBezTo>
                  <a:cubicBezTo>
                    <a:pt x="4025696" y="2272864"/>
                    <a:pt x="4044295" y="2274724"/>
                    <a:pt x="4062895" y="2274724"/>
                  </a:cubicBezTo>
                  <a:cubicBezTo>
                    <a:pt x="4097304" y="2275654"/>
                    <a:pt x="4131713" y="2271934"/>
                    <a:pt x="4165192" y="2264495"/>
                  </a:cubicBezTo>
                  <a:cubicBezTo>
                    <a:pt x="4197742" y="2257055"/>
                    <a:pt x="4229361" y="2244965"/>
                    <a:pt x="4260050" y="2230085"/>
                  </a:cubicBezTo>
                  <a:cubicBezTo>
                    <a:pt x="4290739" y="2215206"/>
                    <a:pt x="4318639" y="2196606"/>
                    <a:pt x="4344678" y="2176147"/>
                  </a:cubicBezTo>
                  <a:cubicBezTo>
                    <a:pt x="4397687" y="2135228"/>
                    <a:pt x="4441396" y="2082219"/>
                    <a:pt x="4476735" y="2025490"/>
                  </a:cubicBezTo>
                  <a:cubicBezTo>
                    <a:pt x="4512074" y="1967832"/>
                    <a:pt x="4539043" y="1903663"/>
                    <a:pt x="4553923" y="1837635"/>
                  </a:cubicBezTo>
                  <a:cubicBezTo>
                    <a:pt x="4568803" y="1773467"/>
                    <a:pt x="4574382" y="1705578"/>
                    <a:pt x="4566012" y="1639550"/>
                  </a:cubicBezTo>
                  <a:cubicBezTo>
                    <a:pt x="4561362" y="1607001"/>
                    <a:pt x="4554853" y="1574451"/>
                    <a:pt x="4543693" y="1542832"/>
                  </a:cubicBezTo>
                  <a:cubicBezTo>
                    <a:pt x="4532533" y="1512143"/>
                    <a:pt x="4517654" y="1481454"/>
                    <a:pt x="4499984" y="1454484"/>
                  </a:cubicBezTo>
                  <a:cubicBezTo>
                    <a:pt x="4467435" y="1405196"/>
                    <a:pt x="4424656" y="1363347"/>
                    <a:pt x="4375367" y="1331727"/>
                  </a:cubicBezTo>
                  <a:cubicBezTo>
                    <a:pt x="4386527" y="1327077"/>
                    <a:pt x="4397687" y="1322428"/>
                    <a:pt x="4408846" y="1315918"/>
                  </a:cubicBezTo>
                  <a:cubicBezTo>
                    <a:pt x="4429306" y="1304758"/>
                    <a:pt x="4446975" y="1291738"/>
                    <a:pt x="4463715" y="1276859"/>
                  </a:cubicBezTo>
                  <a:close/>
                  <a:moveTo>
                    <a:pt x="4448835" y="1451694"/>
                  </a:moveTo>
                  <a:cubicBezTo>
                    <a:pt x="4467435" y="1476804"/>
                    <a:pt x="4483245" y="1503773"/>
                    <a:pt x="4496264" y="1532602"/>
                  </a:cubicBezTo>
                  <a:cubicBezTo>
                    <a:pt x="4509284" y="1565152"/>
                    <a:pt x="4519513" y="1600491"/>
                    <a:pt x="4524163" y="1637690"/>
                  </a:cubicBezTo>
                  <a:cubicBezTo>
                    <a:pt x="4529744" y="1680469"/>
                    <a:pt x="4528813" y="1724178"/>
                    <a:pt x="4523234" y="1768817"/>
                  </a:cubicBezTo>
                  <a:cubicBezTo>
                    <a:pt x="4515794" y="1818105"/>
                    <a:pt x="4502774" y="1867394"/>
                    <a:pt x="4482314" y="1915753"/>
                  </a:cubicBezTo>
                  <a:lnTo>
                    <a:pt x="4482314" y="1916683"/>
                  </a:lnTo>
                  <a:cubicBezTo>
                    <a:pt x="4461855" y="1964112"/>
                    <a:pt x="4435815" y="2007821"/>
                    <a:pt x="4406057" y="2047810"/>
                  </a:cubicBezTo>
                  <a:cubicBezTo>
                    <a:pt x="4378157" y="2083149"/>
                    <a:pt x="4347468" y="2113838"/>
                    <a:pt x="4313989" y="2140808"/>
                  </a:cubicBezTo>
                  <a:cubicBezTo>
                    <a:pt x="4283300" y="2164057"/>
                    <a:pt x="4249820" y="2183587"/>
                    <a:pt x="4216341" y="2198466"/>
                  </a:cubicBezTo>
                  <a:cubicBezTo>
                    <a:pt x="4184722" y="2211486"/>
                    <a:pt x="4151243" y="2220786"/>
                    <a:pt x="4117764" y="2225436"/>
                  </a:cubicBezTo>
                  <a:cubicBezTo>
                    <a:pt x="4101024" y="2227296"/>
                    <a:pt x="4083354" y="2228225"/>
                    <a:pt x="4065685" y="2228225"/>
                  </a:cubicBezTo>
                  <a:cubicBezTo>
                    <a:pt x="4048015" y="2228225"/>
                    <a:pt x="4029416" y="2227296"/>
                    <a:pt x="4010816" y="2224506"/>
                  </a:cubicBezTo>
                  <a:cubicBezTo>
                    <a:pt x="3995007" y="2222646"/>
                    <a:pt x="3981057" y="2219856"/>
                    <a:pt x="3968037" y="2217066"/>
                  </a:cubicBezTo>
                  <a:cubicBezTo>
                    <a:pt x="3966177" y="2217066"/>
                    <a:pt x="3964317" y="2216136"/>
                    <a:pt x="3962457" y="2216136"/>
                  </a:cubicBezTo>
                  <a:cubicBezTo>
                    <a:pt x="3955947" y="2216136"/>
                    <a:pt x="3950368" y="2218926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3858" y="2224506"/>
                    <a:pt x="3941068" y="2225436"/>
                    <a:pt x="3939208" y="2227296"/>
                  </a:cubicBezTo>
                  <a:cubicBezTo>
                    <a:pt x="3935488" y="2231015"/>
                    <a:pt x="3934558" y="2234735"/>
                    <a:pt x="3934558" y="2238455"/>
                  </a:cubicBezTo>
                  <a:cubicBezTo>
                    <a:pt x="3934558" y="2243105"/>
                    <a:pt x="3933628" y="2247755"/>
                    <a:pt x="3932698" y="2252405"/>
                  </a:cubicBezTo>
                  <a:cubicBezTo>
                    <a:pt x="3928048" y="2283094"/>
                    <a:pt x="3919678" y="2313783"/>
                    <a:pt x="3908519" y="2342613"/>
                  </a:cubicBezTo>
                  <a:cubicBezTo>
                    <a:pt x="3895499" y="2373302"/>
                    <a:pt x="3877829" y="2402131"/>
                    <a:pt x="3857370" y="2430031"/>
                  </a:cubicBezTo>
                  <a:cubicBezTo>
                    <a:pt x="3833190" y="2460720"/>
                    <a:pt x="3803431" y="2490479"/>
                    <a:pt x="3769022" y="2516518"/>
                  </a:cubicBezTo>
                  <a:cubicBezTo>
                    <a:pt x="3726243" y="2549067"/>
                    <a:pt x="3676954" y="2576967"/>
                    <a:pt x="3623016" y="2600216"/>
                  </a:cubicBezTo>
                  <a:cubicBezTo>
                    <a:pt x="3556057" y="2628116"/>
                    <a:pt x="3484449" y="2646715"/>
                    <a:pt x="3409121" y="2657875"/>
                  </a:cubicBezTo>
                  <a:cubicBezTo>
                    <a:pt x="3370062" y="2662525"/>
                    <a:pt x="3331003" y="2665315"/>
                    <a:pt x="3293804" y="2665315"/>
                  </a:cubicBezTo>
                  <a:cubicBezTo>
                    <a:pt x="3258465" y="2665315"/>
                    <a:pt x="3224055" y="2663455"/>
                    <a:pt x="3190576" y="2658805"/>
                  </a:cubicBezTo>
                  <a:cubicBezTo>
                    <a:pt x="3131058" y="2650435"/>
                    <a:pt x="3075259" y="2635556"/>
                    <a:pt x="3025041" y="2615096"/>
                  </a:cubicBezTo>
                  <a:cubicBezTo>
                    <a:pt x="2984121" y="2597426"/>
                    <a:pt x="2947852" y="2576037"/>
                    <a:pt x="2915303" y="2551858"/>
                  </a:cubicBezTo>
                  <a:cubicBezTo>
                    <a:pt x="2889264" y="2531398"/>
                    <a:pt x="2865084" y="2507219"/>
                    <a:pt x="2844625" y="2481179"/>
                  </a:cubicBezTo>
                  <a:cubicBezTo>
                    <a:pt x="2833465" y="2466300"/>
                    <a:pt x="2822305" y="2449560"/>
                    <a:pt x="2813005" y="2432820"/>
                  </a:cubicBezTo>
                  <a:cubicBezTo>
                    <a:pt x="2808355" y="2424451"/>
                    <a:pt x="2803706" y="2416081"/>
                    <a:pt x="2799056" y="2404921"/>
                  </a:cubicBezTo>
                  <a:cubicBezTo>
                    <a:pt x="2797196" y="2400271"/>
                    <a:pt x="2794406" y="2395621"/>
                    <a:pt x="2792546" y="2390971"/>
                  </a:cubicBezTo>
                  <a:lnTo>
                    <a:pt x="2789756" y="2385392"/>
                  </a:lnTo>
                  <a:lnTo>
                    <a:pt x="2788826" y="2382602"/>
                  </a:lnTo>
                  <a:cubicBezTo>
                    <a:pt x="2787896" y="2379812"/>
                    <a:pt x="2786966" y="2377952"/>
                    <a:pt x="2785106" y="2375162"/>
                  </a:cubicBezTo>
                  <a:lnTo>
                    <a:pt x="2784176" y="2373302"/>
                  </a:lnTo>
                  <a:cubicBezTo>
                    <a:pt x="2783246" y="2370512"/>
                    <a:pt x="2782316" y="2367722"/>
                    <a:pt x="2781386" y="2364932"/>
                  </a:cubicBezTo>
                  <a:cubicBezTo>
                    <a:pt x="2779526" y="2357492"/>
                    <a:pt x="2772087" y="2351912"/>
                    <a:pt x="2763717" y="2351912"/>
                  </a:cubicBezTo>
                  <a:cubicBezTo>
                    <a:pt x="2761857" y="2351912"/>
                    <a:pt x="2760927" y="2351912"/>
                    <a:pt x="2759067" y="2352843"/>
                  </a:cubicBezTo>
                  <a:lnTo>
                    <a:pt x="2758137" y="2352843"/>
                  </a:lnTo>
                  <a:cubicBezTo>
                    <a:pt x="2758137" y="2352843"/>
                    <a:pt x="275720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4417" y="2352843"/>
                    <a:pt x="2753487" y="2351912"/>
                    <a:pt x="2751627" y="2351912"/>
                  </a:cubicBezTo>
                  <a:cubicBezTo>
                    <a:pt x="2747907" y="2351912"/>
                    <a:pt x="2745117" y="2352843"/>
                    <a:pt x="2742327" y="2354702"/>
                  </a:cubicBezTo>
                  <a:cubicBezTo>
                    <a:pt x="2737677" y="2357492"/>
                    <a:pt x="2735817" y="2360282"/>
                    <a:pt x="2733957" y="2364932"/>
                  </a:cubicBezTo>
                  <a:cubicBezTo>
                    <a:pt x="2729307" y="2375162"/>
                    <a:pt x="2723728" y="2384462"/>
                    <a:pt x="2717218" y="2393761"/>
                  </a:cubicBezTo>
                  <a:cubicBezTo>
                    <a:pt x="2708848" y="2403991"/>
                    <a:pt x="2698618" y="2414221"/>
                    <a:pt x="2687458" y="2423521"/>
                  </a:cubicBezTo>
                  <a:cubicBezTo>
                    <a:pt x="2670719" y="2436540"/>
                    <a:pt x="2651190" y="2447700"/>
                    <a:pt x="2628870" y="2457000"/>
                  </a:cubicBezTo>
                  <a:cubicBezTo>
                    <a:pt x="2596321" y="2470019"/>
                    <a:pt x="2560982" y="2479319"/>
                    <a:pt x="2519133" y="2485829"/>
                  </a:cubicBezTo>
                  <a:cubicBezTo>
                    <a:pt x="2494954" y="2488619"/>
                    <a:pt x="2469844" y="2490479"/>
                    <a:pt x="2445664" y="2490479"/>
                  </a:cubicBezTo>
                  <a:cubicBezTo>
                    <a:pt x="2421485" y="2490479"/>
                    <a:pt x="2396376" y="2488619"/>
                    <a:pt x="2372196" y="2485829"/>
                  </a:cubicBezTo>
                  <a:cubicBezTo>
                    <a:pt x="2329417" y="2479319"/>
                    <a:pt x="2289428" y="2469090"/>
                    <a:pt x="2253160" y="2454210"/>
                  </a:cubicBezTo>
                  <a:cubicBezTo>
                    <a:pt x="2228050" y="2443050"/>
                    <a:pt x="2206661" y="2430961"/>
                    <a:pt x="2187131" y="2416081"/>
                  </a:cubicBezTo>
                  <a:cubicBezTo>
                    <a:pt x="2173181" y="2404921"/>
                    <a:pt x="2161092" y="2392831"/>
                    <a:pt x="2150862" y="2380742"/>
                  </a:cubicBezTo>
                  <a:cubicBezTo>
                    <a:pt x="2142492" y="2368652"/>
                    <a:pt x="2135052" y="2356562"/>
                    <a:pt x="2128542" y="2342613"/>
                  </a:cubicBezTo>
                  <a:cubicBezTo>
                    <a:pt x="2125753" y="2335173"/>
                    <a:pt x="2122963" y="2326803"/>
                    <a:pt x="2121103" y="2319363"/>
                  </a:cubicBezTo>
                  <a:cubicBezTo>
                    <a:pt x="2119243" y="2313783"/>
                    <a:pt x="2118313" y="2307273"/>
                    <a:pt x="2117383" y="2301694"/>
                  </a:cubicBezTo>
                  <a:lnTo>
                    <a:pt x="2117383" y="2299834"/>
                  </a:lnTo>
                  <a:cubicBezTo>
                    <a:pt x="2117383" y="2297974"/>
                    <a:pt x="2116453" y="2296114"/>
                    <a:pt x="2116453" y="2294254"/>
                  </a:cubicBezTo>
                  <a:cubicBezTo>
                    <a:pt x="2116453" y="2291464"/>
                    <a:pt x="2116453" y="2287744"/>
                    <a:pt x="2116453" y="2284954"/>
                  </a:cubicBezTo>
                  <a:cubicBezTo>
                    <a:pt x="2116453" y="2280304"/>
                    <a:pt x="2114593" y="2275654"/>
                    <a:pt x="2111803" y="2271934"/>
                  </a:cubicBezTo>
                  <a:cubicBezTo>
                    <a:pt x="2108083" y="2268215"/>
                    <a:pt x="2102503" y="2265424"/>
                    <a:pt x="2097853" y="2265424"/>
                  </a:cubicBezTo>
                  <a:cubicBezTo>
                    <a:pt x="2089483" y="2265424"/>
                    <a:pt x="2082043" y="227100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77394" y="2281234"/>
                    <a:pt x="2075533" y="2284024"/>
                    <a:pt x="2074604" y="2287744"/>
                  </a:cubicBezTo>
                  <a:cubicBezTo>
                    <a:pt x="2070884" y="2298904"/>
                    <a:pt x="2067164" y="2310064"/>
                    <a:pt x="2062514" y="2320293"/>
                  </a:cubicBezTo>
                  <a:cubicBezTo>
                    <a:pt x="2051354" y="2347263"/>
                    <a:pt x="2035545" y="2373302"/>
                    <a:pt x="2017875" y="2397481"/>
                  </a:cubicBezTo>
                  <a:cubicBezTo>
                    <a:pt x="1997416" y="2423521"/>
                    <a:pt x="1972306" y="2447700"/>
                    <a:pt x="1944407" y="2470019"/>
                  </a:cubicBezTo>
                  <a:cubicBezTo>
                    <a:pt x="1909998" y="2496059"/>
                    <a:pt x="1870939" y="2518378"/>
                    <a:pt x="1827229" y="2536978"/>
                  </a:cubicBezTo>
                  <a:cubicBezTo>
                    <a:pt x="1773291" y="2559297"/>
                    <a:pt x="1713773" y="2575107"/>
                    <a:pt x="1652394" y="2584407"/>
                  </a:cubicBezTo>
                  <a:cubicBezTo>
                    <a:pt x="1619845" y="2589057"/>
                    <a:pt x="1587295" y="2590916"/>
                    <a:pt x="1554746" y="2590916"/>
                  </a:cubicBezTo>
                  <a:cubicBezTo>
                    <a:pt x="1524057" y="2590916"/>
                    <a:pt x="1492438" y="2589057"/>
                    <a:pt x="1462679" y="2585337"/>
                  </a:cubicBezTo>
                  <a:cubicBezTo>
                    <a:pt x="1409670" y="2577897"/>
                    <a:pt x="1360381" y="2564877"/>
                    <a:pt x="1315742" y="2546278"/>
                  </a:cubicBezTo>
                  <a:cubicBezTo>
                    <a:pt x="1281333" y="2531398"/>
                    <a:pt x="1249714" y="2513728"/>
                    <a:pt x="1222744" y="2492339"/>
                  </a:cubicBezTo>
                  <a:cubicBezTo>
                    <a:pt x="1212515" y="2483969"/>
                    <a:pt x="1202285" y="2474669"/>
                    <a:pt x="1192055" y="2465370"/>
                  </a:cubicBezTo>
                  <a:cubicBezTo>
                    <a:pt x="1181826" y="2455140"/>
                    <a:pt x="1171596" y="2443050"/>
                    <a:pt x="1160436" y="2429100"/>
                  </a:cubicBezTo>
                  <a:cubicBezTo>
                    <a:pt x="1136257" y="2397481"/>
                    <a:pt x="1118587" y="2366792"/>
                    <a:pt x="1104638" y="2336103"/>
                  </a:cubicBezTo>
                  <a:cubicBezTo>
                    <a:pt x="1103707" y="2333313"/>
                    <a:pt x="1102778" y="233052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3707" y="2325873"/>
                    <a:pt x="1104638" y="2322153"/>
                    <a:pt x="1104638" y="2318433"/>
                  </a:cubicBezTo>
                  <a:cubicBezTo>
                    <a:pt x="1104638" y="2312853"/>
                    <a:pt x="1102778" y="2307273"/>
                    <a:pt x="1098128" y="2303554"/>
                  </a:cubicBezTo>
                  <a:cubicBezTo>
                    <a:pt x="1094408" y="2299834"/>
                    <a:pt x="1088828" y="2297044"/>
                    <a:pt x="1083248" y="2297044"/>
                  </a:cubicBezTo>
                  <a:cubicBezTo>
                    <a:pt x="1078598" y="2297044"/>
                    <a:pt x="1071158" y="2298904"/>
                    <a:pt x="1068368" y="2303554"/>
                  </a:cubicBezTo>
                  <a:cubicBezTo>
                    <a:pt x="1049769" y="2327733"/>
                    <a:pt x="1027449" y="2350052"/>
                    <a:pt x="1003270" y="2369582"/>
                  </a:cubicBezTo>
                  <a:cubicBezTo>
                    <a:pt x="978160" y="2389112"/>
                    <a:pt x="948401" y="2405851"/>
                    <a:pt x="916782" y="2419801"/>
                  </a:cubicBezTo>
                  <a:cubicBezTo>
                    <a:pt x="880513" y="2434680"/>
                    <a:pt x="840524" y="2444910"/>
                    <a:pt x="795885" y="2451420"/>
                  </a:cubicBezTo>
                  <a:cubicBezTo>
                    <a:pt x="768916" y="2455140"/>
                    <a:pt x="741016" y="2456070"/>
                    <a:pt x="713117" y="2456070"/>
                  </a:cubicBezTo>
                  <a:cubicBezTo>
                    <a:pt x="682428" y="2456070"/>
                    <a:pt x="651739" y="2454210"/>
                    <a:pt x="620119" y="2450490"/>
                  </a:cubicBezTo>
                  <a:cubicBezTo>
                    <a:pt x="557811" y="2442120"/>
                    <a:pt x="499222" y="2426311"/>
                    <a:pt x="445284" y="2403991"/>
                  </a:cubicBezTo>
                  <a:cubicBezTo>
                    <a:pt x="406225" y="2387252"/>
                    <a:pt x="370885" y="2366792"/>
                    <a:pt x="340196" y="2343543"/>
                  </a:cubicBezTo>
                  <a:cubicBezTo>
                    <a:pt x="316947" y="2324943"/>
                    <a:pt x="296487" y="2304484"/>
                    <a:pt x="279748" y="2283094"/>
                  </a:cubicBezTo>
                  <a:cubicBezTo>
                    <a:pt x="262078" y="2258915"/>
                    <a:pt x="246269" y="2231945"/>
                    <a:pt x="233249" y="2201256"/>
                  </a:cubicBezTo>
                  <a:cubicBezTo>
                    <a:pt x="215579" y="2159407"/>
                    <a:pt x="203490" y="2113838"/>
                    <a:pt x="196980" y="2065479"/>
                  </a:cubicBezTo>
                  <a:cubicBezTo>
                    <a:pt x="191400" y="2018051"/>
                    <a:pt x="190470" y="1970622"/>
                    <a:pt x="196050" y="1924123"/>
                  </a:cubicBezTo>
                  <a:cubicBezTo>
                    <a:pt x="201630" y="1885994"/>
                    <a:pt x="210929" y="1850655"/>
                    <a:pt x="223949" y="1819035"/>
                  </a:cubicBezTo>
                  <a:cubicBezTo>
                    <a:pt x="234179" y="1794856"/>
                    <a:pt x="246269" y="1773467"/>
                    <a:pt x="261148" y="1754867"/>
                  </a:cubicBezTo>
                  <a:cubicBezTo>
                    <a:pt x="265798" y="1749287"/>
                    <a:pt x="270448" y="1743707"/>
                    <a:pt x="275098" y="1738127"/>
                  </a:cubicBezTo>
                  <a:cubicBezTo>
                    <a:pt x="276958" y="1736267"/>
                    <a:pt x="277888" y="1734407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9748" y="1731618"/>
                    <a:pt x="279748" y="1729758"/>
                    <a:pt x="280678" y="1728828"/>
                  </a:cubicBezTo>
                  <a:cubicBezTo>
                    <a:pt x="281608" y="1724178"/>
                    <a:pt x="281608" y="1719528"/>
                    <a:pt x="278818" y="1715808"/>
                  </a:cubicBezTo>
                  <a:cubicBezTo>
                    <a:pt x="276958" y="1712088"/>
                    <a:pt x="274168" y="1710228"/>
                    <a:pt x="268588" y="1708368"/>
                  </a:cubicBezTo>
                  <a:cubicBezTo>
                    <a:pt x="263938" y="1706508"/>
                    <a:pt x="260218" y="1704648"/>
                    <a:pt x="255568" y="1703718"/>
                  </a:cubicBezTo>
                  <a:cubicBezTo>
                    <a:pt x="229529" y="1692559"/>
                    <a:pt x="205350" y="1678609"/>
                    <a:pt x="183030" y="1661869"/>
                  </a:cubicBezTo>
                  <a:cubicBezTo>
                    <a:pt x="162571" y="1646060"/>
                    <a:pt x="143971" y="1626530"/>
                    <a:pt x="127231" y="1606071"/>
                  </a:cubicBezTo>
                  <a:cubicBezTo>
                    <a:pt x="110492" y="1583751"/>
                    <a:pt x="96542" y="1560502"/>
                    <a:pt x="86312" y="1536322"/>
                  </a:cubicBezTo>
                  <a:cubicBezTo>
                    <a:pt x="74223" y="1507493"/>
                    <a:pt x="65853" y="1474944"/>
                    <a:pt x="61203" y="1439605"/>
                  </a:cubicBezTo>
                  <a:cubicBezTo>
                    <a:pt x="56553" y="1402406"/>
                    <a:pt x="56553" y="1364277"/>
                    <a:pt x="62133" y="1324288"/>
                  </a:cubicBezTo>
                  <a:cubicBezTo>
                    <a:pt x="68643" y="1279649"/>
                    <a:pt x="80733" y="1235940"/>
                    <a:pt x="98402" y="1193161"/>
                  </a:cubicBezTo>
                  <a:cubicBezTo>
                    <a:pt x="114212" y="1155962"/>
                    <a:pt x="133741" y="1122482"/>
                    <a:pt x="156991" y="1091793"/>
                  </a:cubicBezTo>
                  <a:cubicBezTo>
                    <a:pt x="176520" y="1066684"/>
                    <a:pt x="197910" y="1045294"/>
                    <a:pt x="221159" y="1026695"/>
                  </a:cubicBezTo>
                  <a:cubicBezTo>
                    <a:pt x="241619" y="1011815"/>
                    <a:pt x="263938" y="998796"/>
                    <a:pt x="286258" y="988566"/>
                  </a:cubicBezTo>
                  <a:cubicBezTo>
                    <a:pt x="307647" y="980196"/>
                    <a:pt x="330897" y="973686"/>
                    <a:pt x="353216" y="969966"/>
                  </a:cubicBezTo>
                  <a:cubicBezTo>
                    <a:pt x="364376" y="969036"/>
                    <a:pt x="375535" y="968106"/>
                    <a:pt x="387625" y="968106"/>
                  </a:cubicBezTo>
                  <a:cubicBezTo>
                    <a:pt x="400645" y="968106"/>
                    <a:pt x="414595" y="969036"/>
                    <a:pt x="428544" y="970896"/>
                  </a:cubicBezTo>
                  <a:cubicBezTo>
                    <a:pt x="443424" y="972756"/>
                    <a:pt x="457373" y="975546"/>
                    <a:pt x="472253" y="978336"/>
                  </a:cubicBezTo>
                  <a:lnTo>
                    <a:pt x="476903" y="979266"/>
                  </a:lnTo>
                  <a:lnTo>
                    <a:pt x="476903" y="979266"/>
                  </a:lnTo>
                  <a:cubicBezTo>
                    <a:pt x="476903" y="979266"/>
                    <a:pt x="476903" y="979266"/>
                    <a:pt x="477833" y="979266"/>
                  </a:cubicBezTo>
                  <a:cubicBezTo>
                    <a:pt x="477833" y="979266"/>
                    <a:pt x="477833" y="979266"/>
                    <a:pt x="477833" y="979266"/>
                  </a:cubicBezTo>
                  <a:cubicBezTo>
                    <a:pt x="479693" y="980196"/>
                    <a:pt x="481553" y="980196"/>
                    <a:pt x="484343" y="980196"/>
                  </a:cubicBezTo>
                  <a:cubicBezTo>
                    <a:pt x="487133" y="980196"/>
                    <a:pt x="489922" y="979266"/>
                    <a:pt x="491783" y="978336"/>
                  </a:cubicBezTo>
                  <a:cubicBezTo>
                    <a:pt x="492713" y="977406"/>
                    <a:pt x="493643" y="976476"/>
                    <a:pt x="494572" y="975546"/>
                  </a:cubicBezTo>
                  <a:cubicBezTo>
                    <a:pt x="494572" y="975546"/>
                    <a:pt x="494572" y="975546"/>
                    <a:pt x="495502" y="975546"/>
                  </a:cubicBezTo>
                  <a:cubicBezTo>
                    <a:pt x="495502" y="975546"/>
                    <a:pt x="495502" y="975546"/>
                    <a:pt x="495502" y="974616"/>
                  </a:cubicBezTo>
                  <a:cubicBezTo>
                    <a:pt x="495502" y="974616"/>
                    <a:pt x="495502" y="974616"/>
                    <a:pt x="495502" y="974616"/>
                  </a:cubicBezTo>
                  <a:cubicBezTo>
                    <a:pt x="495502" y="974616"/>
                    <a:pt x="495502" y="974616"/>
                    <a:pt x="496432" y="974616"/>
                  </a:cubicBezTo>
                  <a:cubicBezTo>
                    <a:pt x="496432" y="974616"/>
                    <a:pt x="496432" y="974616"/>
                    <a:pt x="496432" y="974616"/>
                  </a:cubicBezTo>
                  <a:cubicBezTo>
                    <a:pt x="498292" y="972756"/>
                    <a:pt x="499222" y="971826"/>
                    <a:pt x="500152" y="969966"/>
                  </a:cubicBezTo>
                  <a:cubicBezTo>
                    <a:pt x="502942" y="965316"/>
                    <a:pt x="503872" y="959736"/>
                    <a:pt x="502012" y="954157"/>
                  </a:cubicBezTo>
                  <a:cubicBezTo>
                    <a:pt x="501082" y="948577"/>
                    <a:pt x="497362" y="944857"/>
                    <a:pt x="492713" y="942067"/>
                  </a:cubicBezTo>
                  <a:cubicBezTo>
                    <a:pt x="489922" y="941137"/>
                    <a:pt x="488063" y="939277"/>
                    <a:pt x="485273" y="938347"/>
                  </a:cubicBezTo>
                  <a:cubicBezTo>
                    <a:pt x="485273" y="938347"/>
                    <a:pt x="485273" y="938347"/>
                    <a:pt x="485273" y="938347"/>
                  </a:cubicBezTo>
                  <a:cubicBezTo>
                    <a:pt x="476903" y="923467"/>
                    <a:pt x="469463" y="907658"/>
                    <a:pt x="463883" y="893708"/>
                  </a:cubicBezTo>
                  <a:lnTo>
                    <a:pt x="463883" y="892778"/>
                  </a:lnTo>
                  <a:cubicBezTo>
                    <a:pt x="446214" y="850929"/>
                    <a:pt x="435054" y="807220"/>
                    <a:pt x="428544" y="761651"/>
                  </a:cubicBezTo>
                  <a:cubicBezTo>
                    <a:pt x="423894" y="722592"/>
                    <a:pt x="422964" y="684463"/>
                    <a:pt x="427614" y="648194"/>
                  </a:cubicBezTo>
                  <a:cubicBezTo>
                    <a:pt x="432264" y="614715"/>
                    <a:pt x="440634" y="583096"/>
                    <a:pt x="453653" y="552406"/>
                  </a:cubicBezTo>
                  <a:cubicBezTo>
                    <a:pt x="464813" y="526367"/>
                    <a:pt x="479693" y="501258"/>
                    <a:pt x="497362" y="478008"/>
                  </a:cubicBezTo>
                  <a:cubicBezTo>
                    <a:pt x="514102" y="456619"/>
                    <a:pt x="534562" y="436159"/>
                    <a:pt x="556881" y="418490"/>
                  </a:cubicBezTo>
                  <a:cubicBezTo>
                    <a:pt x="582920" y="398960"/>
                    <a:pt x="612680" y="381291"/>
                    <a:pt x="645229" y="367341"/>
                  </a:cubicBezTo>
                  <a:cubicBezTo>
                    <a:pt x="678708" y="353391"/>
                    <a:pt x="713117" y="344092"/>
                    <a:pt x="747526" y="339442"/>
                  </a:cubicBezTo>
                  <a:cubicBezTo>
                    <a:pt x="763336" y="337582"/>
                    <a:pt x="780075" y="336652"/>
                    <a:pt x="794955" y="336652"/>
                  </a:cubicBezTo>
                  <a:cubicBezTo>
                    <a:pt x="808905" y="336652"/>
                    <a:pt x="823784" y="337582"/>
                    <a:pt x="837734" y="339442"/>
                  </a:cubicBezTo>
                  <a:cubicBezTo>
                    <a:pt x="862843" y="343162"/>
                    <a:pt x="887023" y="349671"/>
                    <a:pt x="910272" y="358971"/>
                  </a:cubicBezTo>
                  <a:cubicBezTo>
                    <a:pt x="932592" y="368271"/>
                    <a:pt x="953981" y="381291"/>
                    <a:pt x="975371" y="397100"/>
                  </a:cubicBezTo>
                  <a:cubicBezTo>
                    <a:pt x="990250" y="409190"/>
                    <a:pt x="1005130" y="422210"/>
                    <a:pt x="1020009" y="438949"/>
                  </a:cubicBezTo>
                  <a:cubicBezTo>
                    <a:pt x="1022800" y="441739"/>
                    <a:pt x="1027449" y="443599"/>
                    <a:pt x="1032099" y="443599"/>
                  </a:cubicBezTo>
                  <a:cubicBezTo>
                    <a:pt x="1034889" y="443599"/>
                    <a:pt x="1038609" y="442669"/>
                    <a:pt x="1041399" y="441739"/>
                  </a:cubicBezTo>
                  <a:cubicBezTo>
                    <a:pt x="1045119" y="439879"/>
                    <a:pt x="1047909" y="435229"/>
                    <a:pt x="1049769" y="431509"/>
                  </a:cubicBezTo>
                  <a:cubicBezTo>
                    <a:pt x="1050699" y="426860"/>
                    <a:pt x="1050699" y="422210"/>
                    <a:pt x="1047909" y="418490"/>
                  </a:cubicBez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cubicBezTo>
                    <a:pt x="1046049" y="415700"/>
                    <a:pt x="1046049" y="415700"/>
                    <a:pt x="1046049" y="415700"/>
                  </a:cubicBezTo>
                  <a:cubicBezTo>
                    <a:pt x="1051629" y="382221"/>
                    <a:pt x="1060929" y="350601"/>
                    <a:pt x="1073948" y="320842"/>
                  </a:cubicBezTo>
                  <a:cubicBezTo>
                    <a:pt x="1086968" y="290153"/>
                    <a:pt x="1103707" y="261324"/>
                    <a:pt x="1124167" y="235284"/>
                  </a:cubicBezTo>
                  <a:cubicBezTo>
                    <a:pt x="1144627" y="209245"/>
                    <a:pt x="1167876" y="185995"/>
                    <a:pt x="1194845" y="165536"/>
                  </a:cubicBezTo>
                  <a:cubicBezTo>
                    <a:pt x="1224604" y="143216"/>
                    <a:pt x="1257154" y="123687"/>
                    <a:pt x="1292493" y="108807"/>
                  </a:cubicBezTo>
                  <a:cubicBezTo>
                    <a:pt x="1337132" y="90208"/>
                    <a:pt x="1384561" y="77188"/>
                    <a:pt x="1435709" y="70678"/>
                  </a:cubicBezTo>
                  <a:cubicBezTo>
                    <a:pt x="1462679" y="66958"/>
                    <a:pt x="1490578" y="65098"/>
                    <a:pt x="1518478" y="65098"/>
                  </a:cubicBezTo>
                  <a:cubicBezTo>
                    <a:pt x="1541727" y="65098"/>
                    <a:pt x="1564046" y="66028"/>
                    <a:pt x="1586366" y="68818"/>
                  </a:cubicBezTo>
                  <a:cubicBezTo>
                    <a:pt x="1591016" y="69748"/>
                    <a:pt x="1595666" y="69748"/>
                    <a:pt x="1601245" y="70678"/>
                  </a:cubicBezTo>
                  <a:lnTo>
                    <a:pt x="1601245" y="70678"/>
                  </a:lnTo>
                  <a:cubicBezTo>
                    <a:pt x="1601245" y="70678"/>
                    <a:pt x="1600315" y="70678"/>
                    <a:pt x="1600315" y="70678"/>
                  </a:cubicBezTo>
                  <a:cubicBezTo>
                    <a:pt x="1600315" y="70678"/>
                    <a:pt x="1601245" y="70678"/>
                    <a:pt x="1601245" y="70678"/>
                  </a:cubicBezTo>
                  <a:lnTo>
                    <a:pt x="1600315" y="70678"/>
                  </a:lnTo>
                  <a:cubicBezTo>
                    <a:pt x="1656114" y="78118"/>
                    <a:pt x="1710982" y="92998"/>
                    <a:pt x="1762131" y="114387"/>
                  </a:cubicBezTo>
                  <a:cubicBezTo>
                    <a:pt x="1807700" y="133917"/>
                    <a:pt x="1849549" y="158096"/>
                    <a:pt x="1886748" y="185995"/>
                  </a:cubicBezTo>
                  <a:cubicBezTo>
                    <a:pt x="1918368" y="210175"/>
                    <a:pt x="1945337" y="237144"/>
                    <a:pt x="1966726" y="264114"/>
                  </a:cubicBezTo>
                  <a:cubicBezTo>
                    <a:pt x="1975096" y="275273"/>
                    <a:pt x="1983466" y="287363"/>
                    <a:pt x="1992766" y="302243"/>
                  </a:cubicBezTo>
                  <a:lnTo>
                    <a:pt x="1998345" y="311542"/>
                  </a:lnTo>
                  <a:lnTo>
                    <a:pt x="2000206" y="313402"/>
                  </a:lnTo>
                  <a:cubicBezTo>
                    <a:pt x="2002066" y="316192"/>
                    <a:pt x="2003925" y="319912"/>
                    <a:pt x="2005785" y="322702"/>
                  </a:cubicBezTo>
                  <a:cubicBezTo>
                    <a:pt x="2007645" y="326422"/>
                    <a:pt x="2010435" y="329212"/>
                    <a:pt x="2012295" y="332932"/>
                  </a:cubicBezTo>
                  <a:cubicBezTo>
                    <a:pt x="2013225" y="333862"/>
                    <a:pt x="2014155" y="335722"/>
                    <a:pt x="2015085" y="336652"/>
                  </a:cubicBezTo>
                  <a:cubicBezTo>
                    <a:pt x="2016945" y="339442"/>
                    <a:pt x="2018805" y="342232"/>
                    <a:pt x="2020665" y="345022"/>
                  </a:cubicBezTo>
                  <a:cubicBezTo>
                    <a:pt x="2023455" y="350601"/>
                    <a:pt x="2029965" y="354321"/>
                    <a:pt x="2037405" y="354321"/>
                  </a:cubicBezTo>
                  <a:cubicBezTo>
                    <a:pt x="2041124" y="354321"/>
                    <a:pt x="2043915" y="353391"/>
                    <a:pt x="2046704" y="351531"/>
                  </a:cubicBezTo>
                  <a:cubicBezTo>
                    <a:pt x="2053214" y="347811"/>
                    <a:pt x="2056934" y="33944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65304" y="317122"/>
                    <a:pt x="2075533" y="303173"/>
                    <a:pt x="2085764" y="289223"/>
                  </a:cubicBezTo>
                  <a:cubicBezTo>
                    <a:pt x="2119243" y="246444"/>
                    <a:pt x="2158302" y="207385"/>
                    <a:pt x="2202941" y="172976"/>
                  </a:cubicBezTo>
                  <a:cubicBezTo>
                    <a:pt x="2240140" y="144146"/>
                    <a:pt x="2280129" y="119967"/>
                    <a:pt x="2321977" y="99508"/>
                  </a:cubicBezTo>
                  <a:cubicBezTo>
                    <a:pt x="2332208" y="93928"/>
                    <a:pt x="2343367" y="89278"/>
                    <a:pt x="2353597" y="84628"/>
                  </a:cubicBezTo>
                  <a:lnTo>
                    <a:pt x="2353597" y="84628"/>
                  </a:lnTo>
                  <a:cubicBezTo>
                    <a:pt x="2353597" y="84628"/>
                    <a:pt x="2353597" y="84628"/>
                    <a:pt x="2353597" y="84628"/>
                  </a:cubicBezTo>
                  <a:cubicBezTo>
                    <a:pt x="2353597" y="84628"/>
                    <a:pt x="2353597" y="84628"/>
                    <a:pt x="2353597" y="84628"/>
                  </a:cubicBezTo>
                  <a:lnTo>
                    <a:pt x="2352667" y="84628"/>
                  </a:lnTo>
                  <a:lnTo>
                    <a:pt x="2353597" y="84628"/>
                  </a:lnTo>
                  <a:lnTo>
                    <a:pt x="2354527" y="84628"/>
                  </a:lnTo>
                  <a:lnTo>
                    <a:pt x="2355457" y="84628"/>
                  </a:lnTo>
                  <a:cubicBezTo>
                    <a:pt x="2404746" y="64168"/>
                    <a:pt x="2454964" y="50219"/>
                    <a:pt x="2505183" y="43709"/>
                  </a:cubicBezTo>
                  <a:cubicBezTo>
                    <a:pt x="2526572" y="40919"/>
                    <a:pt x="2547962" y="39989"/>
                    <a:pt x="2568421" y="39989"/>
                  </a:cubicBezTo>
                  <a:cubicBezTo>
                    <a:pt x="2587021" y="39989"/>
                    <a:pt x="2606551" y="40919"/>
                    <a:pt x="2625150" y="43709"/>
                  </a:cubicBezTo>
                  <a:cubicBezTo>
                    <a:pt x="2656769" y="48359"/>
                    <a:pt x="2687458" y="56729"/>
                    <a:pt x="2715358" y="67888"/>
                  </a:cubicBezTo>
                  <a:cubicBezTo>
                    <a:pt x="2739537" y="78118"/>
                    <a:pt x="2762787" y="92068"/>
                    <a:pt x="2784176" y="107877"/>
                  </a:cubicBezTo>
                  <a:cubicBezTo>
                    <a:pt x="2804636" y="123687"/>
                    <a:pt x="2823235" y="143216"/>
                    <a:pt x="2840905" y="164606"/>
                  </a:cubicBezTo>
                  <a:cubicBezTo>
                    <a:pt x="2861364" y="190645"/>
                    <a:pt x="2878104" y="221335"/>
                    <a:pt x="2892984" y="255744"/>
                  </a:cubicBezTo>
                  <a:cubicBezTo>
                    <a:pt x="2906003" y="286433"/>
                    <a:pt x="2916233" y="320842"/>
                    <a:pt x="2924603" y="359901"/>
                  </a:cubicBezTo>
                  <a:cubicBezTo>
                    <a:pt x="2926463" y="367341"/>
                    <a:pt x="2932973" y="371991"/>
                    <a:pt x="2941343" y="371991"/>
                  </a:cubicBezTo>
                  <a:cubicBezTo>
                    <a:pt x="2945992" y="371991"/>
                    <a:pt x="2950642" y="370131"/>
                    <a:pt x="2953432" y="367341"/>
                  </a:cubicBezTo>
                  <a:cubicBezTo>
                    <a:pt x="2954362" y="366411"/>
                    <a:pt x="2955292" y="364551"/>
                    <a:pt x="2956222" y="363621"/>
                  </a:cubicBezTo>
                  <a:cubicBezTo>
                    <a:pt x="2956222" y="363621"/>
                    <a:pt x="2956222" y="363621"/>
                    <a:pt x="2956222" y="363621"/>
                  </a:cubicBezTo>
                  <a:cubicBezTo>
                    <a:pt x="2956222" y="363621"/>
                    <a:pt x="2956222" y="363621"/>
                    <a:pt x="2956222" y="362691"/>
                  </a:cubicBezTo>
                  <a:cubicBezTo>
                    <a:pt x="2981331" y="334792"/>
                    <a:pt x="3009231" y="307822"/>
                    <a:pt x="3040850" y="283643"/>
                  </a:cubicBezTo>
                  <a:cubicBezTo>
                    <a:pt x="3083629" y="250164"/>
                    <a:pt x="3131058" y="223194"/>
                    <a:pt x="3181277" y="201805"/>
                  </a:cubicBezTo>
                  <a:cubicBezTo>
                    <a:pt x="3235215" y="179486"/>
                    <a:pt x="3292874" y="163676"/>
                    <a:pt x="3353322" y="155306"/>
                  </a:cubicBezTo>
                  <a:cubicBezTo>
                    <a:pt x="3381222" y="151586"/>
                    <a:pt x="3409121" y="149726"/>
                    <a:pt x="3437020" y="149726"/>
                  </a:cubicBezTo>
                  <a:cubicBezTo>
                    <a:pt x="3463060" y="149726"/>
                    <a:pt x="3488169" y="151586"/>
                    <a:pt x="3513279" y="154376"/>
                  </a:cubicBezTo>
                  <a:cubicBezTo>
                    <a:pt x="3559777" y="160886"/>
                    <a:pt x="3605346" y="172976"/>
                    <a:pt x="3649055" y="191575"/>
                  </a:cubicBezTo>
                  <a:cubicBezTo>
                    <a:pt x="3688114" y="208315"/>
                    <a:pt x="3724383" y="228774"/>
                    <a:pt x="3756932" y="253884"/>
                  </a:cubicBezTo>
                  <a:cubicBezTo>
                    <a:pt x="3785762" y="276203"/>
                    <a:pt x="3811801" y="303173"/>
                    <a:pt x="3835050" y="332002"/>
                  </a:cubicBezTo>
                  <a:cubicBezTo>
                    <a:pt x="3859230" y="364551"/>
                    <a:pt x="3880619" y="401750"/>
                    <a:pt x="3898289" y="442669"/>
                  </a:cubicBezTo>
                  <a:cubicBezTo>
                    <a:pt x="3907588" y="464989"/>
                    <a:pt x="3915958" y="488238"/>
                    <a:pt x="3922468" y="513347"/>
                  </a:cubicBezTo>
                  <a:cubicBezTo>
                    <a:pt x="3929908" y="540317"/>
                    <a:pt x="3935488" y="567286"/>
                    <a:pt x="3940138" y="594255"/>
                  </a:cubicBezTo>
                  <a:cubicBezTo>
                    <a:pt x="3941068" y="597975"/>
                    <a:pt x="3942927" y="60076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7577" y="610065"/>
                    <a:pt x="3954087" y="614715"/>
                    <a:pt x="3961527" y="614715"/>
                  </a:cubicBezTo>
                  <a:cubicBezTo>
                    <a:pt x="3963387" y="614715"/>
                    <a:pt x="3964317" y="614715"/>
                    <a:pt x="3966177" y="613785"/>
                  </a:cubicBezTo>
                  <a:cubicBezTo>
                    <a:pt x="3991286" y="606345"/>
                    <a:pt x="4017326" y="600765"/>
                    <a:pt x="4043365" y="597045"/>
                  </a:cubicBezTo>
                  <a:cubicBezTo>
                    <a:pt x="4066615" y="594255"/>
                    <a:pt x="4089864" y="592396"/>
                    <a:pt x="4112183" y="592396"/>
                  </a:cubicBezTo>
                  <a:cubicBezTo>
                    <a:pt x="4134503" y="592396"/>
                    <a:pt x="4156822" y="594255"/>
                    <a:pt x="4178212" y="596115"/>
                  </a:cubicBezTo>
                  <a:cubicBezTo>
                    <a:pt x="4221921" y="602625"/>
                    <a:pt x="4265630" y="613785"/>
                    <a:pt x="4305619" y="630525"/>
                  </a:cubicBezTo>
                  <a:cubicBezTo>
                    <a:pt x="4340958" y="645404"/>
                    <a:pt x="4373507" y="664934"/>
                    <a:pt x="4402337" y="686323"/>
                  </a:cubicBezTo>
                  <a:cubicBezTo>
                    <a:pt x="4427446" y="705853"/>
                    <a:pt x="4450695" y="729102"/>
                    <a:pt x="4470225" y="754212"/>
                  </a:cubicBezTo>
                  <a:cubicBezTo>
                    <a:pt x="4488824" y="778391"/>
                    <a:pt x="4504634" y="805360"/>
                    <a:pt x="4516724" y="834190"/>
                  </a:cubicBezTo>
                  <a:cubicBezTo>
                    <a:pt x="4528813" y="863949"/>
                    <a:pt x="4537183" y="896498"/>
                    <a:pt x="4542763" y="929047"/>
                  </a:cubicBezTo>
                  <a:cubicBezTo>
                    <a:pt x="4547413" y="965316"/>
                    <a:pt x="4547413" y="1002515"/>
                    <a:pt x="4542763" y="1038784"/>
                  </a:cubicBezTo>
                  <a:cubicBezTo>
                    <a:pt x="4537183" y="1073194"/>
                    <a:pt x="4528813" y="1105743"/>
                    <a:pt x="4515794" y="1136432"/>
                  </a:cubicBezTo>
                  <a:cubicBezTo>
                    <a:pt x="4503704" y="1163402"/>
                    <a:pt x="4489755" y="1188511"/>
                    <a:pt x="4473015" y="1210830"/>
                  </a:cubicBezTo>
                  <a:cubicBezTo>
                    <a:pt x="4457205" y="1230360"/>
                    <a:pt x="4439536" y="1248029"/>
                    <a:pt x="4420006" y="1263839"/>
                  </a:cubicBezTo>
                  <a:cubicBezTo>
                    <a:pt x="4401407" y="1277789"/>
                    <a:pt x="4380947" y="1289878"/>
                    <a:pt x="4359558" y="1299178"/>
                  </a:cubicBezTo>
                  <a:cubicBezTo>
                    <a:pt x="4356767" y="1300108"/>
                    <a:pt x="4353978" y="1301038"/>
                    <a:pt x="4351188" y="1302898"/>
                  </a:cubicBezTo>
                  <a:lnTo>
                    <a:pt x="4347468" y="1304758"/>
                  </a:lnTo>
                  <a:cubicBezTo>
                    <a:pt x="4343748" y="1306618"/>
                    <a:pt x="4340028" y="1307548"/>
                    <a:pt x="4336308" y="1310338"/>
                  </a:cubicBezTo>
                  <a:cubicBezTo>
                    <a:pt x="4327938" y="1315918"/>
                    <a:pt x="4324218" y="1325218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lnTo>
                    <a:pt x="4327009" y="1333587"/>
                  </a:ln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6078" y="1341957"/>
                    <a:pt x="4329798" y="1350327"/>
                    <a:pt x="4337238" y="1354047"/>
                  </a:cubicBezTo>
                  <a:cubicBezTo>
                    <a:pt x="4354908" y="1364277"/>
                    <a:pt x="4372577" y="1375436"/>
                    <a:pt x="4388387" y="1387526"/>
                  </a:cubicBezTo>
                  <a:cubicBezTo>
                    <a:pt x="4406057" y="1403336"/>
                    <a:pt x="4429306" y="1426585"/>
                    <a:pt x="4448835" y="1451694"/>
                  </a:cubicBezTo>
                  <a:close/>
                </a:path>
              </a:pathLst>
            </a:custGeom>
            <a:solidFill>
              <a:srgbClr val="0E0E0E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25">
              <a:extLst>
                <a:ext uri="{FF2B5EF4-FFF2-40B4-BE49-F238E27FC236}">
                  <a16:creationId xmlns:a16="http://schemas.microsoft.com/office/drawing/2014/main" id="{15930CF2-C337-8BAC-B456-54920CA3F7EC}"/>
                </a:ext>
              </a:extLst>
            </p:cNvPr>
            <p:cNvSpPr/>
            <p:nvPr/>
          </p:nvSpPr>
          <p:spPr>
            <a:xfrm>
              <a:off x="3716295" y="1016638"/>
              <a:ext cx="4481220" cy="2627185"/>
            </a:xfrm>
            <a:custGeom>
              <a:avLst/>
              <a:gdLst>
                <a:gd name="connsiteX0" fmla="*/ 2510832 w 4481220"/>
                <a:gd name="connsiteY0" fmla="*/ 0 h 2627185"/>
                <a:gd name="connsiteX1" fmla="*/ 2447593 w 4481220"/>
                <a:gd name="connsiteY1" fmla="*/ 3720 h 2627185"/>
                <a:gd name="connsiteX2" fmla="*/ 2297867 w 4481220"/>
                <a:gd name="connsiteY2" fmla="*/ 44639 h 2627185"/>
                <a:gd name="connsiteX3" fmla="*/ 2296937 w 4481220"/>
                <a:gd name="connsiteY3" fmla="*/ 44639 h 2627185"/>
                <a:gd name="connsiteX4" fmla="*/ 2296007 w 4481220"/>
                <a:gd name="connsiteY4" fmla="*/ 44639 h 2627185"/>
                <a:gd name="connsiteX5" fmla="*/ 2295077 w 4481220"/>
                <a:gd name="connsiteY5" fmla="*/ 44639 h 2627185"/>
                <a:gd name="connsiteX6" fmla="*/ 2296007 w 4481220"/>
                <a:gd name="connsiteY6" fmla="*/ 44639 h 2627185"/>
                <a:gd name="connsiteX7" fmla="*/ 2145351 w 4481220"/>
                <a:gd name="connsiteY7" fmla="*/ 132987 h 2627185"/>
                <a:gd name="connsiteX8" fmla="*/ 2028174 w 4481220"/>
                <a:gd name="connsiteY8" fmla="*/ 249234 h 2627185"/>
                <a:gd name="connsiteX9" fmla="*/ 1998414 w 4481220"/>
                <a:gd name="connsiteY9" fmla="*/ 292013 h 2627185"/>
                <a:gd name="connsiteX10" fmla="*/ 1989115 w 4481220"/>
                <a:gd name="connsiteY10" fmla="*/ 311542 h 2627185"/>
                <a:gd name="connsiteX11" fmla="*/ 1979815 w 4481220"/>
                <a:gd name="connsiteY11" fmla="*/ 314332 h 2627185"/>
                <a:gd name="connsiteX12" fmla="*/ 1963075 w 4481220"/>
                <a:gd name="connsiteY12" fmla="*/ 305033 h 2627185"/>
                <a:gd name="connsiteX13" fmla="*/ 1957495 w 4481220"/>
                <a:gd name="connsiteY13" fmla="*/ 296663 h 2627185"/>
                <a:gd name="connsiteX14" fmla="*/ 1954705 w 4481220"/>
                <a:gd name="connsiteY14" fmla="*/ 292943 h 2627185"/>
                <a:gd name="connsiteX15" fmla="*/ 1948195 w 4481220"/>
                <a:gd name="connsiteY15" fmla="*/ 282713 h 2627185"/>
                <a:gd name="connsiteX16" fmla="*/ 1942616 w 4481220"/>
                <a:gd name="connsiteY16" fmla="*/ 273413 h 2627185"/>
                <a:gd name="connsiteX17" fmla="*/ 1940756 w 4481220"/>
                <a:gd name="connsiteY17" fmla="*/ 271553 h 2627185"/>
                <a:gd name="connsiteX18" fmla="*/ 1935176 w 4481220"/>
                <a:gd name="connsiteY18" fmla="*/ 262254 h 2627185"/>
                <a:gd name="connsiteX19" fmla="*/ 1909137 w 4481220"/>
                <a:gd name="connsiteY19" fmla="*/ 224124 h 2627185"/>
                <a:gd name="connsiteX20" fmla="*/ 1829158 w 4481220"/>
                <a:gd name="connsiteY20" fmla="*/ 146006 h 2627185"/>
                <a:gd name="connsiteX21" fmla="*/ 1704542 w 4481220"/>
                <a:gd name="connsiteY21" fmla="*/ 74398 h 2627185"/>
                <a:gd name="connsiteX22" fmla="*/ 1542726 w 4481220"/>
                <a:gd name="connsiteY22" fmla="*/ 30689 h 2627185"/>
                <a:gd name="connsiteX23" fmla="*/ 1544586 w 4481220"/>
                <a:gd name="connsiteY23" fmla="*/ 31619 h 2627185"/>
                <a:gd name="connsiteX24" fmla="*/ 1460888 w 4481220"/>
                <a:gd name="connsiteY24" fmla="*/ 26039 h 2627185"/>
                <a:gd name="connsiteX25" fmla="*/ 1378120 w 4481220"/>
                <a:gd name="connsiteY25" fmla="*/ 31619 h 2627185"/>
                <a:gd name="connsiteX26" fmla="*/ 1234903 w 4481220"/>
                <a:gd name="connsiteY26" fmla="*/ 69748 h 2627185"/>
                <a:gd name="connsiteX27" fmla="*/ 1137256 w 4481220"/>
                <a:gd name="connsiteY27" fmla="*/ 126477 h 2627185"/>
                <a:gd name="connsiteX28" fmla="*/ 1066577 w 4481220"/>
                <a:gd name="connsiteY28" fmla="*/ 196225 h 2627185"/>
                <a:gd name="connsiteX29" fmla="*/ 1016358 w 4481220"/>
                <a:gd name="connsiteY29" fmla="*/ 281783 h 2627185"/>
                <a:gd name="connsiteX30" fmla="*/ 988459 w 4481220"/>
                <a:gd name="connsiteY30" fmla="*/ 376641 h 2627185"/>
                <a:gd name="connsiteX31" fmla="*/ 990319 w 4481220"/>
                <a:gd name="connsiteY31" fmla="*/ 379431 h 2627185"/>
                <a:gd name="connsiteX32" fmla="*/ 992179 w 4481220"/>
                <a:gd name="connsiteY32" fmla="*/ 392450 h 2627185"/>
                <a:gd name="connsiteX33" fmla="*/ 983809 w 4481220"/>
                <a:gd name="connsiteY33" fmla="*/ 402680 h 2627185"/>
                <a:gd name="connsiteX34" fmla="*/ 974509 w 4481220"/>
                <a:gd name="connsiteY34" fmla="*/ 405470 h 2627185"/>
                <a:gd name="connsiteX35" fmla="*/ 962420 w 4481220"/>
                <a:gd name="connsiteY35" fmla="*/ 400820 h 2627185"/>
                <a:gd name="connsiteX36" fmla="*/ 917781 w 4481220"/>
                <a:gd name="connsiteY36" fmla="*/ 358971 h 2627185"/>
                <a:gd name="connsiteX37" fmla="*/ 852682 w 4481220"/>
                <a:gd name="connsiteY37" fmla="*/ 320842 h 2627185"/>
                <a:gd name="connsiteX38" fmla="*/ 780144 w 4481220"/>
                <a:gd name="connsiteY38" fmla="*/ 301313 h 2627185"/>
                <a:gd name="connsiteX39" fmla="*/ 737365 w 4481220"/>
                <a:gd name="connsiteY39" fmla="*/ 298523 h 2627185"/>
                <a:gd name="connsiteX40" fmla="*/ 689936 w 4481220"/>
                <a:gd name="connsiteY40" fmla="*/ 301313 h 2627185"/>
                <a:gd name="connsiteX41" fmla="*/ 587639 w 4481220"/>
                <a:gd name="connsiteY41" fmla="*/ 329212 h 2627185"/>
                <a:gd name="connsiteX42" fmla="*/ 499291 w 4481220"/>
                <a:gd name="connsiteY42" fmla="*/ 380361 h 2627185"/>
                <a:gd name="connsiteX43" fmla="*/ 438843 w 4481220"/>
                <a:gd name="connsiteY43" fmla="*/ 439879 h 2627185"/>
                <a:gd name="connsiteX44" fmla="*/ 395134 w 4481220"/>
                <a:gd name="connsiteY44" fmla="*/ 514277 h 2627185"/>
                <a:gd name="connsiteX45" fmla="*/ 369094 w 4481220"/>
                <a:gd name="connsiteY45" fmla="*/ 610065 h 2627185"/>
                <a:gd name="connsiteX46" fmla="*/ 370024 w 4481220"/>
                <a:gd name="connsiteY46" fmla="*/ 723522 h 2627185"/>
                <a:gd name="connsiteX47" fmla="*/ 405364 w 4481220"/>
                <a:gd name="connsiteY47" fmla="*/ 854649 h 2627185"/>
                <a:gd name="connsiteX48" fmla="*/ 405364 w 4481220"/>
                <a:gd name="connsiteY48" fmla="*/ 855579 h 2627185"/>
                <a:gd name="connsiteX49" fmla="*/ 426753 w 4481220"/>
                <a:gd name="connsiteY49" fmla="*/ 900218 h 2627185"/>
                <a:gd name="connsiteX50" fmla="*/ 434193 w 4481220"/>
                <a:gd name="connsiteY50" fmla="*/ 903938 h 2627185"/>
                <a:gd name="connsiteX51" fmla="*/ 443492 w 4481220"/>
                <a:gd name="connsiteY51" fmla="*/ 916028 h 2627185"/>
                <a:gd name="connsiteX52" fmla="*/ 441633 w 4481220"/>
                <a:gd name="connsiteY52" fmla="*/ 931837 h 2627185"/>
                <a:gd name="connsiteX53" fmla="*/ 436983 w 4481220"/>
                <a:gd name="connsiteY53" fmla="*/ 937417 h 2627185"/>
                <a:gd name="connsiteX54" fmla="*/ 433263 w 4481220"/>
                <a:gd name="connsiteY54" fmla="*/ 941137 h 2627185"/>
                <a:gd name="connsiteX55" fmla="*/ 425823 w 4481220"/>
                <a:gd name="connsiteY55" fmla="*/ 942997 h 2627185"/>
                <a:gd name="connsiteX56" fmla="*/ 419313 w 4481220"/>
                <a:gd name="connsiteY56" fmla="*/ 941137 h 2627185"/>
                <a:gd name="connsiteX57" fmla="*/ 413733 w 4481220"/>
                <a:gd name="connsiteY57" fmla="*/ 940207 h 2627185"/>
                <a:gd name="connsiteX58" fmla="*/ 370024 w 4481220"/>
                <a:gd name="connsiteY58" fmla="*/ 932767 h 2627185"/>
                <a:gd name="connsiteX59" fmla="*/ 329105 w 4481220"/>
                <a:gd name="connsiteY59" fmla="*/ 929977 h 2627185"/>
                <a:gd name="connsiteX60" fmla="*/ 294696 w 4481220"/>
                <a:gd name="connsiteY60" fmla="*/ 931837 h 2627185"/>
                <a:gd name="connsiteX61" fmla="*/ 227738 w 4481220"/>
                <a:gd name="connsiteY61" fmla="*/ 950437 h 2627185"/>
                <a:gd name="connsiteX62" fmla="*/ 162640 w 4481220"/>
                <a:gd name="connsiteY62" fmla="*/ 988566 h 2627185"/>
                <a:gd name="connsiteX63" fmla="*/ 98471 w 4481220"/>
                <a:gd name="connsiteY63" fmla="*/ 1053664 h 2627185"/>
                <a:gd name="connsiteX64" fmla="*/ 39882 w 4481220"/>
                <a:gd name="connsiteY64" fmla="*/ 1155032 h 2627185"/>
                <a:gd name="connsiteX65" fmla="*/ 3613 w 4481220"/>
                <a:gd name="connsiteY65" fmla="*/ 1286158 h 2627185"/>
                <a:gd name="connsiteX66" fmla="*/ 2683 w 4481220"/>
                <a:gd name="connsiteY66" fmla="*/ 1401476 h 2627185"/>
                <a:gd name="connsiteX67" fmla="*/ 27793 w 4481220"/>
                <a:gd name="connsiteY67" fmla="*/ 1498193 h 2627185"/>
                <a:gd name="connsiteX68" fmla="*/ 68712 w 4481220"/>
                <a:gd name="connsiteY68" fmla="*/ 1567942 h 2627185"/>
                <a:gd name="connsiteX69" fmla="*/ 124510 w 4481220"/>
                <a:gd name="connsiteY69" fmla="*/ 1623740 h 2627185"/>
                <a:gd name="connsiteX70" fmla="*/ 197049 w 4481220"/>
                <a:gd name="connsiteY70" fmla="*/ 1665589 h 2627185"/>
                <a:gd name="connsiteX71" fmla="*/ 210068 w 4481220"/>
                <a:gd name="connsiteY71" fmla="*/ 1670239 h 2627185"/>
                <a:gd name="connsiteX72" fmla="*/ 220298 w 4481220"/>
                <a:gd name="connsiteY72" fmla="*/ 1677679 h 2627185"/>
                <a:gd name="connsiteX73" fmla="*/ 222158 w 4481220"/>
                <a:gd name="connsiteY73" fmla="*/ 1690699 h 2627185"/>
                <a:gd name="connsiteX74" fmla="*/ 220298 w 4481220"/>
                <a:gd name="connsiteY74" fmla="*/ 1695348 h 2627185"/>
                <a:gd name="connsiteX75" fmla="*/ 216578 w 4481220"/>
                <a:gd name="connsiteY75" fmla="*/ 1701858 h 2627185"/>
                <a:gd name="connsiteX76" fmla="*/ 202628 w 4481220"/>
                <a:gd name="connsiteY76" fmla="*/ 1718598 h 2627185"/>
                <a:gd name="connsiteX77" fmla="*/ 165429 w 4481220"/>
                <a:gd name="connsiteY77" fmla="*/ 1782766 h 2627185"/>
                <a:gd name="connsiteX78" fmla="*/ 137530 w 4481220"/>
                <a:gd name="connsiteY78" fmla="*/ 1887854 h 2627185"/>
                <a:gd name="connsiteX79" fmla="*/ 138460 w 4481220"/>
                <a:gd name="connsiteY79" fmla="*/ 2029210 h 2627185"/>
                <a:gd name="connsiteX80" fmla="*/ 174729 w 4481220"/>
                <a:gd name="connsiteY80" fmla="*/ 2164987 h 2627185"/>
                <a:gd name="connsiteX81" fmla="*/ 221228 w 4481220"/>
                <a:gd name="connsiteY81" fmla="*/ 2246825 h 2627185"/>
                <a:gd name="connsiteX82" fmla="*/ 281676 w 4481220"/>
                <a:gd name="connsiteY82" fmla="*/ 2307274 h 2627185"/>
                <a:gd name="connsiteX83" fmla="*/ 386764 w 4481220"/>
                <a:gd name="connsiteY83" fmla="*/ 2367722 h 2627185"/>
                <a:gd name="connsiteX84" fmla="*/ 561600 w 4481220"/>
                <a:gd name="connsiteY84" fmla="*/ 2414221 h 2627185"/>
                <a:gd name="connsiteX85" fmla="*/ 654597 w 4481220"/>
                <a:gd name="connsiteY85" fmla="*/ 2419801 h 2627185"/>
                <a:gd name="connsiteX86" fmla="*/ 737365 w 4481220"/>
                <a:gd name="connsiteY86" fmla="*/ 2415151 h 2627185"/>
                <a:gd name="connsiteX87" fmla="*/ 858262 w 4481220"/>
                <a:gd name="connsiteY87" fmla="*/ 2383532 h 2627185"/>
                <a:gd name="connsiteX88" fmla="*/ 944750 w 4481220"/>
                <a:gd name="connsiteY88" fmla="*/ 2333313 h 2627185"/>
                <a:gd name="connsiteX89" fmla="*/ 1009849 w 4481220"/>
                <a:gd name="connsiteY89" fmla="*/ 2267284 h 2627185"/>
                <a:gd name="connsiteX90" fmla="*/ 1024728 w 4481220"/>
                <a:gd name="connsiteY90" fmla="*/ 2260775 h 2627185"/>
                <a:gd name="connsiteX91" fmla="*/ 1039608 w 4481220"/>
                <a:gd name="connsiteY91" fmla="*/ 2267284 h 2627185"/>
                <a:gd name="connsiteX92" fmla="*/ 1046118 w 4481220"/>
                <a:gd name="connsiteY92" fmla="*/ 2282164 h 2627185"/>
                <a:gd name="connsiteX93" fmla="*/ 1043328 w 4481220"/>
                <a:gd name="connsiteY93" fmla="*/ 2292394 h 2627185"/>
                <a:gd name="connsiteX94" fmla="*/ 1046118 w 4481220"/>
                <a:gd name="connsiteY94" fmla="*/ 2299834 h 2627185"/>
                <a:gd name="connsiteX95" fmla="*/ 1101916 w 4481220"/>
                <a:gd name="connsiteY95" fmla="*/ 2392831 h 2627185"/>
                <a:gd name="connsiteX96" fmla="*/ 1133536 w 4481220"/>
                <a:gd name="connsiteY96" fmla="*/ 2429100 h 2627185"/>
                <a:gd name="connsiteX97" fmla="*/ 1164225 w 4481220"/>
                <a:gd name="connsiteY97" fmla="*/ 2456070 h 2627185"/>
                <a:gd name="connsiteX98" fmla="*/ 1257222 w 4481220"/>
                <a:gd name="connsiteY98" fmla="*/ 2510009 h 2627185"/>
                <a:gd name="connsiteX99" fmla="*/ 1404159 w 4481220"/>
                <a:gd name="connsiteY99" fmla="*/ 2549068 h 2627185"/>
                <a:gd name="connsiteX100" fmla="*/ 1496227 w 4481220"/>
                <a:gd name="connsiteY100" fmla="*/ 2554647 h 2627185"/>
                <a:gd name="connsiteX101" fmla="*/ 1593874 w 4481220"/>
                <a:gd name="connsiteY101" fmla="*/ 2548138 h 2627185"/>
                <a:gd name="connsiteX102" fmla="*/ 1768710 w 4481220"/>
                <a:gd name="connsiteY102" fmla="*/ 2500709 h 2627185"/>
                <a:gd name="connsiteX103" fmla="*/ 1885887 w 4481220"/>
                <a:gd name="connsiteY103" fmla="*/ 2433750 h 2627185"/>
                <a:gd name="connsiteX104" fmla="*/ 1959355 w 4481220"/>
                <a:gd name="connsiteY104" fmla="*/ 2361212 h 2627185"/>
                <a:gd name="connsiteX105" fmla="*/ 2003994 w 4481220"/>
                <a:gd name="connsiteY105" fmla="*/ 2284024 h 2627185"/>
                <a:gd name="connsiteX106" fmla="*/ 2016084 w 4481220"/>
                <a:gd name="connsiteY106" fmla="*/ 2251475 h 2627185"/>
                <a:gd name="connsiteX107" fmla="*/ 2021664 w 4481220"/>
                <a:gd name="connsiteY107" fmla="*/ 2243105 h 2627185"/>
                <a:gd name="connsiteX108" fmla="*/ 2040263 w 4481220"/>
                <a:gd name="connsiteY108" fmla="*/ 2228226 h 2627185"/>
                <a:gd name="connsiteX109" fmla="*/ 2054213 w 4481220"/>
                <a:gd name="connsiteY109" fmla="*/ 2234735 h 2627185"/>
                <a:gd name="connsiteX110" fmla="*/ 2058863 w 4481220"/>
                <a:gd name="connsiteY110" fmla="*/ 2247755 h 2627185"/>
                <a:gd name="connsiteX111" fmla="*/ 2058863 w 4481220"/>
                <a:gd name="connsiteY111" fmla="*/ 2257055 h 2627185"/>
                <a:gd name="connsiteX112" fmla="*/ 2059793 w 4481220"/>
                <a:gd name="connsiteY112" fmla="*/ 2262635 h 2627185"/>
                <a:gd name="connsiteX113" fmla="*/ 2059793 w 4481220"/>
                <a:gd name="connsiteY113" fmla="*/ 2264495 h 2627185"/>
                <a:gd name="connsiteX114" fmla="*/ 2063513 w 4481220"/>
                <a:gd name="connsiteY114" fmla="*/ 2282164 h 2627185"/>
                <a:gd name="connsiteX115" fmla="*/ 2070952 w 4481220"/>
                <a:gd name="connsiteY115" fmla="*/ 2305414 h 2627185"/>
                <a:gd name="connsiteX116" fmla="*/ 2093272 w 4481220"/>
                <a:gd name="connsiteY116" fmla="*/ 2343543 h 2627185"/>
                <a:gd name="connsiteX117" fmla="*/ 2129541 w 4481220"/>
                <a:gd name="connsiteY117" fmla="*/ 2378882 h 2627185"/>
                <a:gd name="connsiteX118" fmla="*/ 2195570 w 4481220"/>
                <a:gd name="connsiteY118" fmla="*/ 2417011 h 2627185"/>
                <a:gd name="connsiteX119" fmla="*/ 2314607 w 4481220"/>
                <a:gd name="connsiteY119" fmla="*/ 2448630 h 2627185"/>
                <a:gd name="connsiteX120" fmla="*/ 2388075 w 4481220"/>
                <a:gd name="connsiteY120" fmla="*/ 2453280 h 2627185"/>
                <a:gd name="connsiteX121" fmla="*/ 2461543 w 4481220"/>
                <a:gd name="connsiteY121" fmla="*/ 2448630 h 2627185"/>
                <a:gd name="connsiteX122" fmla="*/ 2571280 w 4481220"/>
                <a:gd name="connsiteY122" fmla="*/ 2419801 h 2627185"/>
                <a:gd name="connsiteX123" fmla="*/ 2629869 w 4481220"/>
                <a:gd name="connsiteY123" fmla="*/ 2386322 h 2627185"/>
                <a:gd name="connsiteX124" fmla="*/ 2659628 w 4481220"/>
                <a:gd name="connsiteY124" fmla="*/ 2356562 h 2627185"/>
                <a:gd name="connsiteX125" fmla="*/ 2676368 w 4481220"/>
                <a:gd name="connsiteY125" fmla="*/ 2327733 h 2627185"/>
                <a:gd name="connsiteX126" fmla="*/ 2684737 w 4481220"/>
                <a:gd name="connsiteY126" fmla="*/ 2317503 h 2627185"/>
                <a:gd name="connsiteX127" fmla="*/ 2694037 w 4481220"/>
                <a:gd name="connsiteY127" fmla="*/ 2314713 h 2627185"/>
                <a:gd name="connsiteX128" fmla="*/ 2698687 w 4481220"/>
                <a:gd name="connsiteY128" fmla="*/ 2315643 h 2627185"/>
                <a:gd name="connsiteX129" fmla="*/ 2700547 w 4481220"/>
                <a:gd name="connsiteY129" fmla="*/ 2314713 h 2627185"/>
                <a:gd name="connsiteX130" fmla="*/ 2701477 w 4481220"/>
                <a:gd name="connsiteY130" fmla="*/ 2314713 h 2627185"/>
                <a:gd name="connsiteX131" fmla="*/ 2706127 w 4481220"/>
                <a:gd name="connsiteY131" fmla="*/ 2313783 h 2627185"/>
                <a:gd name="connsiteX132" fmla="*/ 2723797 w 4481220"/>
                <a:gd name="connsiteY132" fmla="*/ 2326803 h 2627185"/>
                <a:gd name="connsiteX133" fmla="*/ 2726586 w 4481220"/>
                <a:gd name="connsiteY133" fmla="*/ 2335173 h 2627185"/>
                <a:gd name="connsiteX134" fmla="*/ 2727517 w 4481220"/>
                <a:gd name="connsiteY134" fmla="*/ 2337033 h 2627185"/>
                <a:gd name="connsiteX135" fmla="*/ 2731236 w 4481220"/>
                <a:gd name="connsiteY135" fmla="*/ 2344473 h 2627185"/>
                <a:gd name="connsiteX136" fmla="*/ 2732167 w 4481220"/>
                <a:gd name="connsiteY136" fmla="*/ 2347263 h 2627185"/>
                <a:gd name="connsiteX137" fmla="*/ 2734956 w 4481220"/>
                <a:gd name="connsiteY137" fmla="*/ 2352842 h 2627185"/>
                <a:gd name="connsiteX138" fmla="*/ 2741466 w 4481220"/>
                <a:gd name="connsiteY138" fmla="*/ 2366792 h 2627185"/>
                <a:gd name="connsiteX139" fmla="*/ 2755416 w 4481220"/>
                <a:gd name="connsiteY139" fmla="*/ 2394691 h 2627185"/>
                <a:gd name="connsiteX140" fmla="*/ 2787035 w 4481220"/>
                <a:gd name="connsiteY140" fmla="*/ 2443050 h 2627185"/>
                <a:gd name="connsiteX141" fmla="*/ 2857714 w 4481220"/>
                <a:gd name="connsiteY141" fmla="*/ 2513728 h 2627185"/>
                <a:gd name="connsiteX142" fmla="*/ 2967451 w 4481220"/>
                <a:gd name="connsiteY142" fmla="*/ 2576967 h 2627185"/>
                <a:gd name="connsiteX143" fmla="*/ 3132986 w 4481220"/>
                <a:gd name="connsiteY143" fmla="*/ 2620676 h 2627185"/>
                <a:gd name="connsiteX144" fmla="*/ 3236214 w 4481220"/>
                <a:gd name="connsiteY144" fmla="*/ 2627186 h 2627185"/>
                <a:gd name="connsiteX145" fmla="*/ 3351531 w 4481220"/>
                <a:gd name="connsiteY145" fmla="*/ 2619746 h 2627185"/>
                <a:gd name="connsiteX146" fmla="*/ 3565426 w 4481220"/>
                <a:gd name="connsiteY146" fmla="*/ 2563017 h 2627185"/>
                <a:gd name="connsiteX147" fmla="*/ 3711432 w 4481220"/>
                <a:gd name="connsiteY147" fmla="*/ 2479319 h 2627185"/>
                <a:gd name="connsiteX148" fmla="*/ 3799780 w 4481220"/>
                <a:gd name="connsiteY148" fmla="*/ 2392831 h 2627185"/>
                <a:gd name="connsiteX149" fmla="*/ 3850929 w 4481220"/>
                <a:gd name="connsiteY149" fmla="*/ 2305414 h 2627185"/>
                <a:gd name="connsiteX150" fmla="*/ 3875108 w 4481220"/>
                <a:gd name="connsiteY150" fmla="*/ 2215206 h 2627185"/>
                <a:gd name="connsiteX151" fmla="*/ 3876968 w 4481220"/>
                <a:gd name="connsiteY151" fmla="*/ 2201256 h 2627185"/>
                <a:gd name="connsiteX152" fmla="*/ 3881618 w 4481220"/>
                <a:gd name="connsiteY152" fmla="*/ 2190096 h 2627185"/>
                <a:gd name="connsiteX153" fmla="*/ 3888128 w 4481220"/>
                <a:gd name="connsiteY153" fmla="*/ 2186377 h 2627185"/>
                <a:gd name="connsiteX154" fmla="*/ 3904868 w 4481220"/>
                <a:gd name="connsiteY154" fmla="*/ 2178937 h 2627185"/>
                <a:gd name="connsiteX155" fmla="*/ 3910447 w 4481220"/>
                <a:gd name="connsiteY155" fmla="*/ 2179867 h 2627185"/>
                <a:gd name="connsiteX156" fmla="*/ 3953226 w 4481220"/>
                <a:gd name="connsiteY156" fmla="*/ 2187306 h 2627185"/>
                <a:gd name="connsiteX157" fmla="*/ 4008095 w 4481220"/>
                <a:gd name="connsiteY157" fmla="*/ 2191027 h 2627185"/>
                <a:gd name="connsiteX158" fmla="*/ 4060174 w 4481220"/>
                <a:gd name="connsiteY158" fmla="*/ 2188236 h 2627185"/>
                <a:gd name="connsiteX159" fmla="*/ 4158751 w 4481220"/>
                <a:gd name="connsiteY159" fmla="*/ 2161267 h 2627185"/>
                <a:gd name="connsiteX160" fmla="*/ 4256399 w 4481220"/>
                <a:gd name="connsiteY160" fmla="*/ 2103608 h 2627185"/>
                <a:gd name="connsiteX161" fmla="*/ 4348467 w 4481220"/>
                <a:gd name="connsiteY161" fmla="*/ 2010611 h 2627185"/>
                <a:gd name="connsiteX162" fmla="*/ 4424725 w 4481220"/>
                <a:gd name="connsiteY162" fmla="*/ 1879484 h 2627185"/>
                <a:gd name="connsiteX163" fmla="*/ 4424725 w 4481220"/>
                <a:gd name="connsiteY163" fmla="*/ 1878554 h 2627185"/>
                <a:gd name="connsiteX164" fmla="*/ 4465644 w 4481220"/>
                <a:gd name="connsiteY164" fmla="*/ 1731618 h 2627185"/>
                <a:gd name="connsiteX165" fmla="*/ 4466574 w 4481220"/>
                <a:gd name="connsiteY165" fmla="*/ 1600491 h 2627185"/>
                <a:gd name="connsiteX166" fmla="*/ 4438675 w 4481220"/>
                <a:gd name="connsiteY166" fmla="*/ 1495403 h 2627185"/>
                <a:gd name="connsiteX167" fmla="*/ 4391246 w 4481220"/>
                <a:gd name="connsiteY167" fmla="*/ 1414495 h 2627185"/>
                <a:gd name="connsiteX168" fmla="*/ 4323357 w 4481220"/>
                <a:gd name="connsiteY168" fmla="*/ 1346607 h 2627185"/>
                <a:gd name="connsiteX169" fmla="*/ 4272209 w 4481220"/>
                <a:gd name="connsiteY169" fmla="*/ 1313128 h 2627185"/>
                <a:gd name="connsiteX170" fmla="*/ 4261979 w 4481220"/>
                <a:gd name="connsiteY170" fmla="*/ 1292668 h 2627185"/>
                <a:gd name="connsiteX171" fmla="*/ 4271279 w 4481220"/>
                <a:gd name="connsiteY171" fmla="*/ 1268489 h 2627185"/>
                <a:gd name="connsiteX172" fmla="*/ 4282438 w 4481220"/>
                <a:gd name="connsiteY172" fmla="*/ 1262909 h 2627185"/>
                <a:gd name="connsiteX173" fmla="*/ 4286158 w 4481220"/>
                <a:gd name="connsiteY173" fmla="*/ 1261049 h 2627185"/>
                <a:gd name="connsiteX174" fmla="*/ 4294528 w 4481220"/>
                <a:gd name="connsiteY174" fmla="*/ 1257329 h 2627185"/>
                <a:gd name="connsiteX175" fmla="*/ 4354977 w 4481220"/>
                <a:gd name="connsiteY175" fmla="*/ 1221990 h 2627185"/>
                <a:gd name="connsiteX176" fmla="*/ 4407985 w 4481220"/>
                <a:gd name="connsiteY176" fmla="*/ 1168981 h 2627185"/>
                <a:gd name="connsiteX177" fmla="*/ 4450764 w 4481220"/>
                <a:gd name="connsiteY177" fmla="*/ 1094583 h 2627185"/>
                <a:gd name="connsiteX178" fmla="*/ 4477733 w 4481220"/>
                <a:gd name="connsiteY178" fmla="*/ 996936 h 2627185"/>
                <a:gd name="connsiteX179" fmla="*/ 4477733 w 4481220"/>
                <a:gd name="connsiteY179" fmla="*/ 887198 h 2627185"/>
                <a:gd name="connsiteX180" fmla="*/ 4451694 w 4481220"/>
                <a:gd name="connsiteY180" fmla="*/ 792341 h 2627185"/>
                <a:gd name="connsiteX181" fmla="*/ 4405195 w 4481220"/>
                <a:gd name="connsiteY181" fmla="*/ 712363 h 2627185"/>
                <a:gd name="connsiteX182" fmla="*/ 4337307 w 4481220"/>
                <a:gd name="connsiteY182" fmla="*/ 644474 h 2627185"/>
                <a:gd name="connsiteX183" fmla="*/ 4240589 w 4481220"/>
                <a:gd name="connsiteY183" fmla="*/ 588676 h 2627185"/>
                <a:gd name="connsiteX184" fmla="*/ 4113183 w 4481220"/>
                <a:gd name="connsiteY184" fmla="*/ 554266 h 2627185"/>
                <a:gd name="connsiteX185" fmla="*/ 4047154 w 4481220"/>
                <a:gd name="connsiteY185" fmla="*/ 550547 h 2627185"/>
                <a:gd name="connsiteX186" fmla="*/ 3978336 w 4481220"/>
                <a:gd name="connsiteY186" fmla="*/ 555196 h 2627185"/>
                <a:gd name="connsiteX187" fmla="*/ 3901147 w 4481220"/>
                <a:gd name="connsiteY187" fmla="*/ 571936 h 2627185"/>
                <a:gd name="connsiteX188" fmla="*/ 3896497 w 4481220"/>
                <a:gd name="connsiteY188" fmla="*/ 572866 h 2627185"/>
                <a:gd name="connsiteX189" fmla="*/ 3880688 w 4481220"/>
                <a:gd name="connsiteY189" fmla="*/ 560776 h 2627185"/>
                <a:gd name="connsiteX190" fmla="*/ 3875108 w 4481220"/>
                <a:gd name="connsiteY190" fmla="*/ 551477 h 2627185"/>
                <a:gd name="connsiteX191" fmla="*/ 3857439 w 4481220"/>
                <a:gd name="connsiteY191" fmla="*/ 470568 h 2627185"/>
                <a:gd name="connsiteX192" fmla="*/ 3833259 w 4481220"/>
                <a:gd name="connsiteY192" fmla="*/ 399890 h 2627185"/>
                <a:gd name="connsiteX193" fmla="*/ 3770021 w 4481220"/>
                <a:gd name="connsiteY193" fmla="*/ 289223 h 2627185"/>
                <a:gd name="connsiteX194" fmla="*/ 3691903 w 4481220"/>
                <a:gd name="connsiteY194" fmla="*/ 211105 h 2627185"/>
                <a:gd name="connsiteX195" fmla="*/ 3584025 w 4481220"/>
                <a:gd name="connsiteY195" fmla="*/ 148796 h 2627185"/>
                <a:gd name="connsiteX196" fmla="*/ 3448249 w 4481220"/>
                <a:gd name="connsiteY196" fmla="*/ 111597 h 2627185"/>
                <a:gd name="connsiteX197" fmla="*/ 3371991 w 4481220"/>
                <a:gd name="connsiteY197" fmla="*/ 106947 h 2627185"/>
                <a:gd name="connsiteX198" fmla="*/ 3288293 w 4481220"/>
                <a:gd name="connsiteY198" fmla="*/ 112527 h 2627185"/>
                <a:gd name="connsiteX199" fmla="*/ 3116247 w 4481220"/>
                <a:gd name="connsiteY199" fmla="*/ 159026 h 2627185"/>
                <a:gd name="connsiteX200" fmla="*/ 2975820 w 4481220"/>
                <a:gd name="connsiteY200" fmla="*/ 240864 h 2627185"/>
                <a:gd name="connsiteX201" fmla="*/ 2891192 w 4481220"/>
                <a:gd name="connsiteY201" fmla="*/ 319912 h 2627185"/>
                <a:gd name="connsiteX202" fmla="*/ 2887472 w 4481220"/>
                <a:gd name="connsiteY202" fmla="*/ 324562 h 2627185"/>
                <a:gd name="connsiteX203" fmla="*/ 2875383 w 4481220"/>
                <a:gd name="connsiteY203" fmla="*/ 329212 h 2627185"/>
                <a:gd name="connsiteX204" fmla="*/ 2858643 w 4481220"/>
                <a:gd name="connsiteY204" fmla="*/ 317122 h 2627185"/>
                <a:gd name="connsiteX205" fmla="*/ 2827024 w 4481220"/>
                <a:gd name="connsiteY205" fmla="*/ 212965 h 2627185"/>
                <a:gd name="connsiteX206" fmla="*/ 2774945 w 4481220"/>
                <a:gd name="connsiteY206" fmla="*/ 121827 h 2627185"/>
                <a:gd name="connsiteX207" fmla="*/ 2718217 w 4481220"/>
                <a:gd name="connsiteY207" fmla="*/ 65098 h 2627185"/>
                <a:gd name="connsiteX208" fmla="*/ 2649398 w 4481220"/>
                <a:gd name="connsiteY208" fmla="*/ 25109 h 2627185"/>
                <a:gd name="connsiteX209" fmla="*/ 2559191 w 4481220"/>
                <a:gd name="connsiteY209" fmla="*/ 930 h 2627185"/>
                <a:gd name="connsiteX210" fmla="*/ 2510832 w 4481220"/>
                <a:gd name="connsiteY210" fmla="*/ 0 h 2627185"/>
                <a:gd name="connsiteX211" fmla="*/ 2510832 w 4481220"/>
                <a:gd name="connsiteY211" fmla="*/ 0 h 26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4481220" h="2627185">
                  <a:moveTo>
                    <a:pt x="2510832" y="0"/>
                  </a:moveTo>
                  <a:cubicBezTo>
                    <a:pt x="2490373" y="0"/>
                    <a:pt x="2468983" y="930"/>
                    <a:pt x="2447593" y="3720"/>
                  </a:cubicBezTo>
                  <a:cubicBezTo>
                    <a:pt x="2397375" y="11160"/>
                    <a:pt x="2347156" y="24179"/>
                    <a:pt x="2297867" y="44639"/>
                  </a:cubicBezTo>
                  <a:lnTo>
                    <a:pt x="2296937" y="44639"/>
                  </a:lnTo>
                  <a:lnTo>
                    <a:pt x="2296007" y="44639"/>
                  </a:lnTo>
                  <a:lnTo>
                    <a:pt x="2295077" y="44639"/>
                  </a:lnTo>
                  <a:lnTo>
                    <a:pt x="2296007" y="44639"/>
                  </a:lnTo>
                  <a:cubicBezTo>
                    <a:pt x="2242998" y="66958"/>
                    <a:pt x="2191850" y="96718"/>
                    <a:pt x="2145351" y="132987"/>
                  </a:cubicBezTo>
                  <a:cubicBezTo>
                    <a:pt x="2100712" y="167396"/>
                    <a:pt x="2061653" y="206455"/>
                    <a:pt x="2028174" y="249234"/>
                  </a:cubicBezTo>
                  <a:cubicBezTo>
                    <a:pt x="2017944" y="263184"/>
                    <a:pt x="2007714" y="277133"/>
                    <a:pt x="1998414" y="292013"/>
                  </a:cubicBezTo>
                  <a:cubicBezTo>
                    <a:pt x="2000274" y="300383"/>
                    <a:pt x="1996554" y="307822"/>
                    <a:pt x="1989115" y="311542"/>
                  </a:cubicBezTo>
                  <a:cubicBezTo>
                    <a:pt x="1986325" y="313402"/>
                    <a:pt x="1982605" y="314332"/>
                    <a:pt x="1979815" y="314332"/>
                  </a:cubicBezTo>
                  <a:cubicBezTo>
                    <a:pt x="1972375" y="314332"/>
                    <a:pt x="1966795" y="310612"/>
                    <a:pt x="1963075" y="305033"/>
                  </a:cubicBezTo>
                  <a:cubicBezTo>
                    <a:pt x="1961215" y="302243"/>
                    <a:pt x="1959355" y="299453"/>
                    <a:pt x="1957495" y="296663"/>
                  </a:cubicBezTo>
                  <a:cubicBezTo>
                    <a:pt x="1956565" y="294803"/>
                    <a:pt x="1955636" y="293873"/>
                    <a:pt x="1954705" y="292943"/>
                  </a:cubicBezTo>
                  <a:cubicBezTo>
                    <a:pt x="1952845" y="289223"/>
                    <a:pt x="1950055" y="286433"/>
                    <a:pt x="1948195" y="282713"/>
                  </a:cubicBezTo>
                  <a:cubicBezTo>
                    <a:pt x="1946336" y="279923"/>
                    <a:pt x="1944476" y="276203"/>
                    <a:pt x="1942616" y="273413"/>
                  </a:cubicBezTo>
                  <a:lnTo>
                    <a:pt x="1940756" y="271553"/>
                  </a:lnTo>
                  <a:lnTo>
                    <a:pt x="1935176" y="262254"/>
                  </a:lnTo>
                  <a:cubicBezTo>
                    <a:pt x="1925876" y="247374"/>
                    <a:pt x="1917506" y="234354"/>
                    <a:pt x="1909137" y="224124"/>
                  </a:cubicBezTo>
                  <a:cubicBezTo>
                    <a:pt x="1887747" y="197155"/>
                    <a:pt x="1860778" y="171116"/>
                    <a:pt x="1829158" y="146006"/>
                  </a:cubicBezTo>
                  <a:cubicBezTo>
                    <a:pt x="1791959" y="117177"/>
                    <a:pt x="1750110" y="92998"/>
                    <a:pt x="1704542" y="74398"/>
                  </a:cubicBezTo>
                  <a:cubicBezTo>
                    <a:pt x="1653393" y="53009"/>
                    <a:pt x="1598524" y="38129"/>
                    <a:pt x="1542726" y="30689"/>
                  </a:cubicBezTo>
                  <a:lnTo>
                    <a:pt x="1544586" y="31619"/>
                  </a:lnTo>
                  <a:cubicBezTo>
                    <a:pt x="1517616" y="27899"/>
                    <a:pt x="1488787" y="26039"/>
                    <a:pt x="1460888" y="26039"/>
                  </a:cubicBezTo>
                  <a:cubicBezTo>
                    <a:pt x="1432988" y="26039"/>
                    <a:pt x="1405089" y="27899"/>
                    <a:pt x="1378120" y="31619"/>
                  </a:cubicBezTo>
                  <a:cubicBezTo>
                    <a:pt x="1327901" y="38129"/>
                    <a:pt x="1279542" y="51149"/>
                    <a:pt x="1234903" y="69748"/>
                  </a:cubicBezTo>
                  <a:cubicBezTo>
                    <a:pt x="1199564" y="84628"/>
                    <a:pt x="1166085" y="104157"/>
                    <a:pt x="1137256" y="126477"/>
                  </a:cubicBezTo>
                  <a:cubicBezTo>
                    <a:pt x="1110286" y="146936"/>
                    <a:pt x="1087037" y="171116"/>
                    <a:pt x="1066577" y="196225"/>
                  </a:cubicBezTo>
                  <a:cubicBezTo>
                    <a:pt x="1046118" y="222265"/>
                    <a:pt x="1029378" y="251094"/>
                    <a:pt x="1016358" y="281783"/>
                  </a:cubicBezTo>
                  <a:cubicBezTo>
                    <a:pt x="1004269" y="311542"/>
                    <a:pt x="994969" y="343162"/>
                    <a:pt x="988459" y="376641"/>
                  </a:cubicBezTo>
                  <a:lnTo>
                    <a:pt x="990319" y="379431"/>
                  </a:lnTo>
                  <a:cubicBezTo>
                    <a:pt x="992179" y="383151"/>
                    <a:pt x="993109" y="387801"/>
                    <a:pt x="992179" y="392450"/>
                  </a:cubicBezTo>
                  <a:cubicBezTo>
                    <a:pt x="991249" y="397100"/>
                    <a:pt x="988459" y="400820"/>
                    <a:pt x="983809" y="402680"/>
                  </a:cubicBezTo>
                  <a:cubicBezTo>
                    <a:pt x="981019" y="404540"/>
                    <a:pt x="978229" y="405470"/>
                    <a:pt x="974509" y="405470"/>
                  </a:cubicBezTo>
                  <a:cubicBezTo>
                    <a:pt x="969860" y="405470"/>
                    <a:pt x="965210" y="403610"/>
                    <a:pt x="962420" y="400820"/>
                  </a:cubicBezTo>
                  <a:cubicBezTo>
                    <a:pt x="947540" y="384081"/>
                    <a:pt x="932660" y="371061"/>
                    <a:pt x="917781" y="358971"/>
                  </a:cubicBezTo>
                  <a:cubicBezTo>
                    <a:pt x="897321" y="343162"/>
                    <a:pt x="875002" y="330142"/>
                    <a:pt x="852682" y="320842"/>
                  </a:cubicBezTo>
                  <a:cubicBezTo>
                    <a:pt x="829433" y="311542"/>
                    <a:pt x="805254" y="305033"/>
                    <a:pt x="780144" y="301313"/>
                  </a:cubicBezTo>
                  <a:cubicBezTo>
                    <a:pt x="766195" y="299453"/>
                    <a:pt x="752245" y="298523"/>
                    <a:pt x="737365" y="298523"/>
                  </a:cubicBezTo>
                  <a:cubicBezTo>
                    <a:pt x="721556" y="298523"/>
                    <a:pt x="705746" y="299453"/>
                    <a:pt x="689936" y="301313"/>
                  </a:cubicBezTo>
                  <a:cubicBezTo>
                    <a:pt x="655527" y="306892"/>
                    <a:pt x="621118" y="316192"/>
                    <a:pt x="587639" y="329212"/>
                  </a:cubicBezTo>
                  <a:cubicBezTo>
                    <a:pt x="555090" y="343162"/>
                    <a:pt x="525331" y="359901"/>
                    <a:pt x="499291" y="380361"/>
                  </a:cubicBezTo>
                  <a:cubicBezTo>
                    <a:pt x="476972" y="398030"/>
                    <a:pt x="456512" y="418490"/>
                    <a:pt x="438843" y="439879"/>
                  </a:cubicBezTo>
                  <a:cubicBezTo>
                    <a:pt x="421173" y="463129"/>
                    <a:pt x="406293" y="488238"/>
                    <a:pt x="395134" y="514277"/>
                  </a:cubicBezTo>
                  <a:cubicBezTo>
                    <a:pt x="383044" y="544037"/>
                    <a:pt x="373744" y="576586"/>
                    <a:pt x="369094" y="610065"/>
                  </a:cubicBezTo>
                  <a:cubicBezTo>
                    <a:pt x="364444" y="646334"/>
                    <a:pt x="364444" y="684463"/>
                    <a:pt x="370024" y="723522"/>
                  </a:cubicBezTo>
                  <a:cubicBezTo>
                    <a:pt x="376534" y="769091"/>
                    <a:pt x="388624" y="812800"/>
                    <a:pt x="405364" y="854649"/>
                  </a:cubicBezTo>
                  <a:lnTo>
                    <a:pt x="405364" y="855579"/>
                  </a:lnTo>
                  <a:cubicBezTo>
                    <a:pt x="411873" y="870459"/>
                    <a:pt x="419313" y="885338"/>
                    <a:pt x="426753" y="900218"/>
                  </a:cubicBezTo>
                  <a:cubicBezTo>
                    <a:pt x="429543" y="901148"/>
                    <a:pt x="431403" y="903008"/>
                    <a:pt x="434193" y="903938"/>
                  </a:cubicBezTo>
                  <a:cubicBezTo>
                    <a:pt x="438843" y="906728"/>
                    <a:pt x="441633" y="910448"/>
                    <a:pt x="443492" y="916028"/>
                  </a:cubicBezTo>
                  <a:cubicBezTo>
                    <a:pt x="445353" y="921607"/>
                    <a:pt x="444422" y="927187"/>
                    <a:pt x="441633" y="931837"/>
                  </a:cubicBezTo>
                  <a:cubicBezTo>
                    <a:pt x="440703" y="933697"/>
                    <a:pt x="438843" y="935557"/>
                    <a:pt x="436983" y="937417"/>
                  </a:cubicBezTo>
                  <a:cubicBezTo>
                    <a:pt x="436053" y="938347"/>
                    <a:pt x="434193" y="940207"/>
                    <a:pt x="433263" y="941137"/>
                  </a:cubicBezTo>
                  <a:cubicBezTo>
                    <a:pt x="431403" y="942067"/>
                    <a:pt x="428613" y="942997"/>
                    <a:pt x="425823" y="942997"/>
                  </a:cubicBezTo>
                  <a:cubicBezTo>
                    <a:pt x="423033" y="942997"/>
                    <a:pt x="421173" y="942067"/>
                    <a:pt x="419313" y="941137"/>
                  </a:cubicBezTo>
                  <a:lnTo>
                    <a:pt x="413733" y="940207"/>
                  </a:lnTo>
                  <a:cubicBezTo>
                    <a:pt x="399784" y="937417"/>
                    <a:pt x="384904" y="934627"/>
                    <a:pt x="370024" y="932767"/>
                  </a:cubicBezTo>
                  <a:cubicBezTo>
                    <a:pt x="356075" y="930907"/>
                    <a:pt x="343055" y="929977"/>
                    <a:pt x="329105" y="929977"/>
                  </a:cubicBezTo>
                  <a:cubicBezTo>
                    <a:pt x="317946" y="929977"/>
                    <a:pt x="305856" y="930907"/>
                    <a:pt x="294696" y="931837"/>
                  </a:cubicBezTo>
                  <a:cubicBezTo>
                    <a:pt x="271447" y="935557"/>
                    <a:pt x="249127" y="941137"/>
                    <a:pt x="227738" y="950437"/>
                  </a:cubicBezTo>
                  <a:cubicBezTo>
                    <a:pt x="204488" y="960666"/>
                    <a:pt x="183099" y="973686"/>
                    <a:pt x="162640" y="988566"/>
                  </a:cubicBezTo>
                  <a:cubicBezTo>
                    <a:pt x="139390" y="1007165"/>
                    <a:pt x="118000" y="1028555"/>
                    <a:pt x="98471" y="1053664"/>
                  </a:cubicBezTo>
                  <a:cubicBezTo>
                    <a:pt x="75222" y="1084353"/>
                    <a:pt x="55692" y="1117833"/>
                    <a:pt x="39882" y="1155032"/>
                  </a:cubicBezTo>
                  <a:cubicBezTo>
                    <a:pt x="22213" y="1197811"/>
                    <a:pt x="10123" y="1241520"/>
                    <a:pt x="3613" y="1286158"/>
                  </a:cubicBezTo>
                  <a:cubicBezTo>
                    <a:pt x="-1037" y="1325218"/>
                    <a:pt x="-1037" y="1364277"/>
                    <a:pt x="2683" y="1401476"/>
                  </a:cubicBezTo>
                  <a:cubicBezTo>
                    <a:pt x="7333" y="1436815"/>
                    <a:pt x="16633" y="1469364"/>
                    <a:pt x="27793" y="1498193"/>
                  </a:cubicBezTo>
                  <a:cubicBezTo>
                    <a:pt x="38023" y="1522373"/>
                    <a:pt x="51972" y="1546552"/>
                    <a:pt x="68712" y="1567942"/>
                  </a:cubicBezTo>
                  <a:cubicBezTo>
                    <a:pt x="85451" y="1588401"/>
                    <a:pt x="104051" y="1607931"/>
                    <a:pt x="124510" y="1623740"/>
                  </a:cubicBezTo>
                  <a:cubicBezTo>
                    <a:pt x="146830" y="1640480"/>
                    <a:pt x="171009" y="1654430"/>
                    <a:pt x="197049" y="1665589"/>
                  </a:cubicBezTo>
                  <a:cubicBezTo>
                    <a:pt x="201698" y="1667449"/>
                    <a:pt x="205419" y="1669309"/>
                    <a:pt x="210068" y="1670239"/>
                  </a:cubicBezTo>
                  <a:cubicBezTo>
                    <a:pt x="215648" y="1672099"/>
                    <a:pt x="218438" y="1674889"/>
                    <a:pt x="220298" y="1677679"/>
                  </a:cubicBezTo>
                  <a:cubicBezTo>
                    <a:pt x="222158" y="1681399"/>
                    <a:pt x="223088" y="1686049"/>
                    <a:pt x="222158" y="1690699"/>
                  </a:cubicBezTo>
                  <a:cubicBezTo>
                    <a:pt x="222158" y="1692559"/>
                    <a:pt x="221228" y="1693489"/>
                    <a:pt x="220298" y="1695348"/>
                  </a:cubicBezTo>
                  <a:cubicBezTo>
                    <a:pt x="219368" y="1697209"/>
                    <a:pt x="218438" y="1699998"/>
                    <a:pt x="216578" y="1701858"/>
                  </a:cubicBezTo>
                  <a:cubicBezTo>
                    <a:pt x="210998" y="1707438"/>
                    <a:pt x="206348" y="1713018"/>
                    <a:pt x="202628" y="1718598"/>
                  </a:cubicBezTo>
                  <a:cubicBezTo>
                    <a:pt x="188679" y="1737197"/>
                    <a:pt x="175659" y="1759517"/>
                    <a:pt x="165429" y="1782766"/>
                  </a:cubicBezTo>
                  <a:cubicBezTo>
                    <a:pt x="152410" y="1814386"/>
                    <a:pt x="143110" y="1849725"/>
                    <a:pt x="137530" y="1887854"/>
                  </a:cubicBezTo>
                  <a:cubicBezTo>
                    <a:pt x="131950" y="1933423"/>
                    <a:pt x="131950" y="1980852"/>
                    <a:pt x="138460" y="2029210"/>
                  </a:cubicBezTo>
                  <a:cubicBezTo>
                    <a:pt x="144970" y="2077569"/>
                    <a:pt x="157060" y="2123138"/>
                    <a:pt x="174729" y="2164987"/>
                  </a:cubicBezTo>
                  <a:cubicBezTo>
                    <a:pt x="188679" y="2196606"/>
                    <a:pt x="203558" y="2223576"/>
                    <a:pt x="221228" y="2246825"/>
                  </a:cubicBezTo>
                  <a:cubicBezTo>
                    <a:pt x="237968" y="2268215"/>
                    <a:pt x="258427" y="2288674"/>
                    <a:pt x="281676" y="2307274"/>
                  </a:cubicBezTo>
                  <a:cubicBezTo>
                    <a:pt x="312366" y="2330523"/>
                    <a:pt x="347705" y="2350982"/>
                    <a:pt x="386764" y="2367722"/>
                  </a:cubicBezTo>
                  <a:cubicBezTo>
                    <a:pt x="440703" y="2390042"/>
                    <a:pt x="499291" y="2405851"/>
                    <a:pt x="561600" y="2414221"/>
                  </a:cubicBezTo>
                  <a:cubicBezTo>
                    <a:pt x="593219" y="2417941"/>
                    <a:pt x="623908" y="2419801"/>
                    <a:pt x="654597" y="2419801"/>
                  </a:cubicBezTo>
                  <a:cubicBezTo>
                    <a:pt x="682497" y="2419801"/>
                    <a:pt x="710396" y="2417941"/>
                    <a:pt x="737365" y="2415151"/>
                  </a:cubicBezTo>
                  <a:cubicBezTo>
                    <a:pt x="782004" y="2408641"/>
                    <a:pt x="821993" y="2398411"/>
                    <a:pt x="858262" y="2383532"/>
                  </a:cubicBezTo>
                  <a:cubicBezTo>
                    <a:pt x="890812" y="2369582"/>
                    <a:pt x="919641" y="2352842"/>
                    <a:pt x="944750" y="2333313"/>
                  </a:cubicBezTo>
                  <a:cubicBezTo>
                    <a:pt x="968930" y="2313783"/>
                    <a:pt x="990319" y="2292394"/>
                    <a:pt x="1009849" y="2267284"/>
                  </a:cubicBezTo>
                  <a:cubicBezTo>
                    <a:pt x="1013569" y="2262635"/>
                    <a:pt x="1020078" y="2260775"/>
                    <a:pt x="1024728" y="2260775"/>
                  </a:cubicBezTo>
                  <a:cubicBezTo>
                    <a:pt x="1030308" y="2260775"/>
                    <a:pt x="1035888" y="2262635"/>
                    <a:pt x="1039608" y="2267284"/>
                  </a:cubicBezTo>
                  <a:cubicBezTo>
                    <a:pt x="1043328" y="2271004"/>
                    <a:pt x="1046118" y="2276584"/>
                    <a:pt x="1046118" y="2282164"/>
                  </a:cubicBezTo>
                  <a:cubicBezTo>
                    <a:pt x="1046118" y="2285884"/>
                    <a:pt x="1045188" y="2289604"/>
                    <a:pt x="1043328" y="2292394"/>
                  </a:cubicBezTo>
                  <a:cubicBezTo>
                    <a:pt x="1044258" y="2295184"/>
                    <a:pt x="1045188" y="2297974"/>
                    <a:pt x="1046118" y="2299834"/>
                  </a:cubicBezTo>
                  <a:cubicBezTo>
                    <a:pt x="1060067" y="2330523"/>
                    <a:pt x="1077737" y="2361212"/>
                    <a:pt x="1101916" y="2392831"/>
                  </a:cubicBezTo>
                  <a:cubicBezTo>
                    <a:pt x="1113076" y="2406781"/>
                    <a:pt x="1123306" y="2418871"/>
                    <a:pt x="1133536" y="2429100"/>
                  </a:cubicBezTo>
                  <a:cubicBezTo>
                    <a:pt x="1142835" y="2438400"/>
                    <a:pt x="1153065" y="2447700"/>
                    <a:pt x="1164225" y="2456070"/>
                  </a:cubicBezTo>
                  <a:cubicBezTo>
                    <a:pt x="1191194" y="2476529"/>
                    <a:pt x="1222813" y="2495129"/>
                    <a:pt x="1257222" y="2510009"/>
                  </a:cubicBezTo>
                  <a:cubicBezTo>
                    <a:pt x="1301861" y="2528608"/>
                    <a:pt x="1351151" y="2541628"/>
                    <a:pt x="1404159" y="2549068"/>
                  </a:cubicBezTo>
                  <a:cubicBezTo>
                    <a:pt x="1433918" y="2552788"/>
                    <a:pt x="1465538" y="2554647"/>
                    <a:pt x="1496227" y="2554647"/>
                  </a:cubicBezTo>
                  <a:cubicBezTo>
                    <a:pt x="1528776" y="2554647"/>
                    <a:pt x="1561325" y="2552788"/>
                    <a:pt x="1593874" y="2548138"/>
                  </a:cubicBezTo>
                  <a:cubicBezTo>
                    <a:pt x="1656183" y="2539768"/>
                    <a:pt x="1714771" y="2523958"/>
                    <a:pt x="1768710" y="2500709"/>
                  </a:cubicBezTo>
                  <a:cubicBezTo>
                    <a:pt x="1812419" y="2482109"/>
                    <a:pt x="1851478" y="2459790"/>
                    <a:pt x="1885887" y="2433750"/>
                  </a:cubicBezTo>
                  <a:cubicBezTo>
                    <a:pt x="1913787" y="2411431"/>
                    <a:pt x="1938896" y="2387251"/>
                    <a:pt x="1959355" y="2361212"/>
                  </a:cubicBezTo>
                  <a:cubicBezTo>
                    <a:pt x="1977955" y="2337033"/>
                    <a:pt x="1992835" y="2310994"/>
                    <a:pt x="2003994" y="2284024"/>
                  </a:cubicBezTo>
                  <a:cubicBezTo>
                    <a:pt x="2008644" y="2273794"/>
                    <a:pt x="2012364" y="2262635"/>
                    <a:pt x="2016084" y="2251475"/>
                  </a:cubicBezTo>
                  <a:cubicBezTo>
                    <a:pt x="2017014" y="2247755"/>
                    <a:pt x="2018874" y="2244965"/>
                    <a:pt x="2021664" y="2243105"/>
                  </a:cubicBezTo>
                  <a:cubicBezTo>
                    <a:pt x="2023524" y="2234735"/>
                    <a:pt x="2030964" y="2228226"/>
                    <a:pt x="2040263" y="2228226"/>
                  </a:cubicBezTo>
                  <a:cubicBezTo>
                    <a:pt x="2044913" y="2228226"/>
                    <a:pt x="2050493" y="2230085"/>
                    <a:pt x="2054213" y="2234735"/>
                  </a:cubicBezTo>
                  <a:cubicBezTo>
                    <a:pt x="2057933" y="2238455"/>
                    <a:pt x="2059793" y="2243105"/>
                    <a:pt x="2058863" y="2247755"/>
                  </a:cubicBezTo>
                  <a:cubicBezTo>
                    <a:pt x="2058863" y="2250545"/>
                    <a:pt x="2058863" y="2254265"/>
                    <a:pt x="2058863" y="2257055"/>
                  </a:cubicBezTo>
                  <a:cubicBezTo>
                    <a:pt x="2058863" y="2258915"/>
                    <a:pt x="2059793" y="2260775"/>
                    <a:pt x="2059793" y="2262635"/>
                  </a:cubicBezTo>
                  <a:lnTo>
                    <a:pt x="2059793" y="2264495"/>
                  </a:lnTo>
                  <a:cubicBezTo>
                    <a:pt x="2060723" y="2270075"/>
                    <a:pt x="2061653" y="2276584"/>
                    <a:pt x="2063513" y="2282164"/>
                  </a:cubicBezTo>
                  <a:cubicBezTo>
                    <a:pt x="2065373" y="2290534"/>
                    <a:pt x="2068163" y="2297974"/>
                    <a:pt x="2070952" y="2305414"/>
                  </a:cubicBezTo>
                  <a:cubicBezTo>
                    <a:pt x="2076533" y="2318433"/>
                    <a:pt x="2083972" y="2331453"/>
                    <a:pt x="2093272" y="2343543"/>
                  </a:cubicBezTo>
                  <a:cubicBezTo>
                    <a:pt x="2103502" y="2356562"/>
                    <a:pt x="2115591" y="2368652"/>
                    <a:pt x="2129541" y="2378882"/>
                  </a:cubicBezTo>
                  <a:cubicBezTo>
                    <a:pt x="2149071" y="2392831"/>
                    <a:pt x="2171390" y="2405851"/>
                    <a:pt x="2195570" y="2417011"/>
                  </a:cubicBezTo>
                  <a:cubicBezTo>
                    <a:pt x="2231838" y="2431891"/>
                    <a:pt x="2271828" y="2443050"/>
                    <a:pt x="2314607" y="2448630"/>
                  </a:cubicBezTo>
                  <a:cubicBezTo>
                    <a:pt x="2338786" y="2451420"/>
                    <a:pt x="2363895" y="2453280"/>
                    <a:pt x="2388075" y="2453280"/>
                  </a:cubicBezTo>
                  <a:cubicBezTo>
                    <a:pt x="2412254" y="2453280"/>
                    <a:pt x="2437364" y="2451420"/>
                    <a:pt x="2461543" y="2448630"/>
                  </a:cubicBezTo>
                  <a:cubicBezTo>
                    <a:pt x="2502462" y="2443050"/>
                    <a:pt x="2538731" y="2433750"/>
                    <a:pt x="2571280" y="2419801"/>
                  </a:cubicBezTo>
                  <a:cubicBezTo>
                    <a:pt x="2593600" y="2409571"/>
                    <a:pt x="2613129" y="2399341"/>
                    <a:pt x="2629869" y="2386322"/>
                  </a:cubicBezTo>
                  <a:cubicBezTo>
                    <a:pt x="2641959" y="2377022"/>
                    <a:pt x="2651258" y="2366792"/>
                    <a:pt x="2659628" y="2356562"/>
                  </a:cubicBezTo>
                  <a:cubicBezTo>
                    <a:pt x="2666138" y="2347263"/>
                    <a:pt x="2671718" y="2337963"/>
                    <a:pt x="2676368" y="2327733"/>
                  </a:cubicBezTo>
                  <a:cubicBezTo>
                    <a:pt x="2678227" y="2323083"/>
                    <a:pt x="2680088" y="2319363"/>
                    <a:pt x="2684737" y="2317503"/>
                  </a:cubicBezTo>
                  <a:cubicBezTo>
                    <a:pt x="2687527" y="2315643"/>
                    <a:pt x="2691247" y="2314713"/>
                    <a:pt x="2694037" y="2314713"/>
                  </a:cubicBezTo>
                  <a:cubicBezTo>
                    <a:pt x="2695897" y="2314713"/>
                    <a:pt x="2697757" y="2314713"/>
                    <a:pt x="2698687" y="2315643"/>
                  </a:cubicBezTo>
                  <a:cubicBezTo>
                    <a:pt x="2699617" y="2315643"/>
                    <a:pt x="2700547" y="2315643"/>
                    <a:pt x="2700547" y="2314713"/>
                  </a:cubicBezTo>
                  <a:lnTo>
                    <a:pt x="2701477" y="2314713"/>
                  </a:lnTo>
                  <a:cubicBezTo>
                    <a:pt x="2703337" y="2314713"/>
                    <a:pt x="2704267" y="2313783"/>
                    <a:pt x="2706127" y="2313783"/>
                  </a:cubicBezTo>
                  <a:cubicBezTo>
                    <a:pt x="2714497" y="2313783"/>
                    <a:pt x="2721007" y="2319363"/>
                    <a:pt x="2723797" y="2326803"/>
                  </a:cubicBezTo>
                  <a:cubicBezTo>
                    <a:pt x="2724726" y="2329593"/>
                    <a:pt x="2725657" y="2332383"/>
                    <a:pt x="2726586" y="2335173"/>
                  </a:cubicBezTo>
                  <a:lnTo>
                    <a:pt x="2727517" y="2337033"/>
                  </a:lnTo>
                  <a:cubicBezTo>
                    <a:pt x="2728446" y="2339823"/>
                    <a:pt x="2730307" y="2341683"/>
                    <a:pt x="2731236" y="2344473"/>
                  </a:cubicBezTo>
                  <a:lnTo>
                    <a:pt x="2732167" y="2347263"/>
                  </a:lnTo>
                  <a:lnTo>
                    <a:pt x="2734956" y="2352842"/>
                  </a:lnTo>
                  <a:cubicBezTo>
                    <a:pt x="2736816" y="2357492"/>
                    <a:pt x="2739606" y="2362142"/>
                    <a:pt x="2741466" y="2366792"/>
                  </a:cubicBezTo>
                  <a:cubicBezTo>
                    <a:pt x="2747046" y="2377952"/>
                    <a:pt x="2750766" y="2386322"/>
                    <a:pt x="2755416" y="2394691"/>
                  </a:cubicBezTo>
                  <a:cubicBezTo>
                    <a:pt x="2764716" y="2411431"/>
                    <a:pt x="2775875" y="2428171"/>
                    <a:pt x="2787035" y="2443050"/>
                  </a:cubicBezTo>
                  <a:cubicBezTo>
                    <a:pt x="2807495" y="2469090"/>
                    <a:pt x="2830744" y="2492339"/>
                    <a:pt x="2857714" y="2513728"/>
                  </a:cubicBezTo>
                  <a:cubicBezTo>
                    <a:pt x="2890263" y="2538838"/>
                    <a:pt x="2926531" y="2559297"/>
                    <a:pt x="2967451" y="2576967"/>
                  </a:cubicBezTo>
                  <a:cubicBezTo>
                    <a:pt x="3017669" y="2597426"/>
                    <a:pt x="3073468" y="2612306"/>
                    <a:pt x="3132986" y="2620676"/>
                  </a:cubicBezTo>
                  <a:cubicBezTo>
                    <a:pt x="3166465" y="2625326"/>
                    <a:pt x="3201805" y="2627186"/>
                    <a:pt x="3236214" y="2627186"/>
                  </a:cubicBezTo>
                  <a:cubicBezTo>
                    <a:pt x="3274343" y="2627186"/>
                    <a:pt x="3312472" y="2624396"/>
                    <a:pt x="3351531" y="2619746"/>
                  </a:cubicBezTo>
                  <a:cubicBezTo>
                    <a:pt x="3426859" y="2609516"/>
                    <a:pt x="3498467" y="2589987"/>
                    <a:pt x="3565426" y="2563017"/>
                  </a:cubicBezTo>
                  <a:cubicBezTo>
                    <a:pt x="3619364" y="2539768"/>
                    <a:pt x="3668653" y="2511869"/>
                    <a:pt x="3711432" y="2479319"/>
                  </a:cubicBezTo>
                  <a:cubicBezTo>
                    <a:pt x="3745842" y="2452350"/>
                    <a:pt x="3774671" y="2423521"/>
                    <a:pt x="3799780" y="2392831"/>
                  </a:cubicBezTo>
                  <a:cubicBezTo>
                    <a:pt x="3820240" y="2365862"/>
                    <a:pt x="3837909" y="2336103"/>
                    <a:pt x="3850929" y="2305414"/>
                  </a:cubicBezTo>
                  <a:cubicBezTo>
                    <a:pt x="3863019" y="2275654"/>
                    <a:pt x="3871389" y="2245895"/>
                    <a:pt x="3875108" y="2215206"/>
                  </a:cubicBezTo>
                  <a:cubicBezTo>
                    <a:pt x="3876038" y="2210556"/>
                    <a:pt x="3876038" y="2205906"/>
                    <a:pt x="3876968" y="2201256"/>
                  </a:cubicBezTo>
                  <a:cubicBezTo>
                    <a:pt x="3876968" y="2197536"/>
                    <a:pt x="3877898" y="2193816"/>
                    <a:pt x="3881618" y="2190096"/>
                  </a:cubicBezTo>
                  <a:cubicBezTo>
                    <a:pt x="3883478" y="2188236"/>
                    <a:pt x="3885338" y="2187306"/>
                    <a:pt x="3888128" y="2186377"/>
                  </a:cubicBezTo>
                  <a:cubicBezTo>
                    <a:pt x="3891848" y="2181727"/>
                    <a:pt x="3898358" y="2178937"/>
                    <a:pt x="3904868" y="2178937"/>
                  </a:cubicBezTo>
                  <a:cubicBezTo>
                    <a:pt x="3906728" y="2178937"/>
                    <a:pt x="3908588" y="2178937"/>
                    <a:pt x="3910447" y="2179867"/>
                  </a:cubicBezTo>
                  <a:cubicBezTo>
                    <a:pt x="3923467" y="2182656"/>
                    <a:pt x="3937417" y="2185447"/>
                    <a:pt x="3953226" y="2187306"/>
                  </a:cubicBezTo>
                  <a:cubicBezTo>
                    <a:pt x="3971826" y="2189166"/>
                    <a:pt x="3989495" y="2191027"/>
                    <a:pt x="4008095" y="2191027"/>
                  </a:cubicBezTo>
                  <a:cubicBezTo>
                    <a:pt x="4025765" y="2191027"/>
                    <a:pt x="4043434" y="2190096"/>
                    <a:pt x="4060174" y="2188236"/>
                  </a:cubicBezTo>
                  <a:cubicBezTo>
                    <a:pt x="4093653" y="2183587"/>
                    <a:pt x="4126202" y="2174287"/>
                    <a:pt x="4158751" y="2161267"/>
                  </a:cubicBezTo>
                  <a:cubicBezTo>
                    <a:pt x="4193160" y="2146387"/>
                    <a:pt x="4225710" y="2126858"/>
                    <a:pt x="4256399" y="2103608"/>
                  </a:cubicBezTo>
                  <a:cubicBezTo>
                    <a:pt x="4289878" y="2077569"/>
                    <a:pt x="4320568" y="2045950"/>
                    <a:pt x="4348467" y="2010611"/>
                  </a:cubicBezTo>
                  <a:cubicBezTo>
                    <a:pt x="4379156" y="1970622"/>
                    <a:pt x="4404265" y="1926913"/>
                    <a:pt x="4424725" y="1879484"/>
                  </a:cubicBezTo>
                  <a:lnTo>
                    <a:pt x="4424725" y="1878554"/>
                  </a:lnTo>
                  <a:cubicBezTo>
                    <a:pt x="4444254" y="1830195"/>
                    <a:pt x="4458204" y="1780906"/>
                    <a:pt x="4465644" y="1731618"/>
                  </a:cubicBezTo>
                  <a:cubicBezTo>
                    <a:pt x="4471224" y="1686979"/>
                    <a:pt x="4471224" y="1643270"/>
                    <a:pt x="4466574" y="1600491"/>
                  </a:cubicBezTo>
                  <a:cubicBezTo>
                    <a:pt x="4460994" y="1563292"/>
                    <a:pt x="4451694" y="1527953"/>
                    <a:pt x="4438675" y="1495403"/>
                  </a:cubicBezTo>
                  <a:cubicBezTo>
                    <a:pt x="4426585" y="1466574"/>
                    <a:pt x="4410775" y="1438675"/>
                    <a:pt x="4391246" y="1414495"/>
                  </a:cubicBezTo>
                  <a:cubicBezTo>
                    <a:pt x="4371716" y="1389386"/>
                    <a:pt x="4348467" y="1367067"/>
                    <a:pt x="4323357" y="1346607"/>
                  </a:cubicBezTo>
                  <a:cubicBezTo>
                    <a:pt x="4307548" y="1334517"/>
                    <a:pt x="4289878" y="1323358"/>
                    <a:pt x="4272209" y="1313128"/>
                  </a:cubicBezTo>
                  <a:cubicBezTo>
                    <a:pt x="4264769" y="1309408"/>
                    <a:pt x="4261049" y="1301038"/>
                    <a:pt x="4261979" y="1292668"/>
                  </a:cubicBezTo>
                  <a:cubicBezTo>
                    <a:pt x="4259189" y="1283369"/>
                    <a:pt x="4262909" y="1274069"/>
                    <a:pt x="4271279" y="1268489"/>
                  </a:cubicBezTo>
                  <a:cubicBezTo>
                    <a:pt x="4274998" y="1266629"/>
                    <a:pt x="4278719" y="1264769"/>
                    <a:pt x="4282438" y="1262909"/>
                  </a:cubicBezTo>
                  <a:lnTo>
                    <a:pt x="4286158" y="1261049"/>
                  </a:lnTo>
                  <a:cubicBezTo>
                    <a:pt x="4288948" y="1260119"/>
                    <a:pt x="4291738" y="1259189"/>
                    <a:pt x="4294528" y="1257329"/>
                  </a:cubicBezTo>
                  <a:cubicBezTo>
                    <a:pt x="4315918" y="1248029"/>
                    <a:pt x="4336377" y="1235940"/>
                    <a:pt x="4354977" y="1221990"/>
                  </a:cubicBezTo>
                  <a:cubicBezTo>
                    <a:pt x="4374506" y="1206181"/>
                    <a:pt x="4392176" y="1188511"/>
                    <a:pt x="4407985" y="1168981"/>
                  </a:cubicBezTo>
                  <a:cubicBezTo>
                    <a:pt x="4424725" y="1146662"/>
                    <a:pt x="4438675" y="1121553"/>
                    <a:pt x="4450764" y="1094583"/>
                  </a:cubicBezTo>
                  <a:cubicBezTo>
                    <a:pt x="4463784" y="1063894"/>
                    <a:pt x="4472154" y="1031345"/>
                    <a:pt x="4477733" y="996936"/>
                  </a:cubicBezTo>
                  <a:cubicBezTo>
                    <a:pt x="4482383" y="960666"/>
                    <a:pt x="4482383" y="923467"/>
                    <a:pt x="4477733" y="887198"/>
                  </a:cubicBezTo>
                  <a:cubicBezTo>
                    <a:pt x="4473083" y="853719"/>
                    <a:pt x="4464714" y="822100"/>
                    <a:pt x="4451694" y="792341"/>
                  </a:cubicBezTo>
                  <a:cubicBezTo>
                    <a:pt x="4439604" y="763511"/>
                    <a:pt x="4423795" y="736542"/>
                    <a:pt x="4405195" y="712363"/>
                  </a:cubicBezTo>
                  <a:cubicBezTo>
                    <a:pt x="4385666" y="687253"/>
                    <a:pt x="4362416" y="664934"/>
                    <a:pt x="4337307" y="644474"/>
                  </a:cubicBezTo>
                  <a:cubicBezTo>
                    <a:pt x="4308478" y="622155"/>
                    <a:pt x="4275929" y="603555"/>
                    <a:pt x="4240589" y="588676"/>
                  </a:cubicBezTo>
                  <a:cubicBezTo>
                    <a:pt x="4199670" y="571936"/>
                    <a:pt x="4156891" y="559846"/>
                    <a:pt x="4113183" y="554266"/>
                  </a:cubicBezTo>
                  <a:cubicBezTo>
                    <a:pt x="4091793" y="551477"/>
                    <a:pt x="4069474" y="550547"/>
                    <a:pt x="4047154" y="550547"/>
                  </a:cubicBezTo>
                  <a:cubicBezTo>
                    <a:pt x="4023904" y="550547"/>
                    <a:pt x="4000655" y="552406"/>
                    <a:pt x="3978336" y="555196"/>
                  </a:cubicBezTo>
                  <a:cubicBezTo>
                    <a:pt x="3952296" y="558916"/>
                    <a:pt x="3926257" y="564496"/>
                    <a:pt x="3901147" y="571936"/>
                  </a:cubicBezTo>
                  <a:cubicBezTo>
                    <a:pt x="3899288" y="571936"/>
                    <a:pt x="3898358" y="572866"/>
                    <a:pt x="3896497" y="572866"/>
                  </a:cubicBezTo>
                  <a:cubicBezTo>
                    <a:pt x="3889058" y="572866"/>
                    <a:pt x="3882548" y="568216"/>
                    <a:pt x="3880688" y="560776"/>
                  </a:cubicBezTo>
                  <a:cubicBezTo>
                    <a:pt x="3877898" y="557986"/>
                    <a:pt x="3875108" y="555196"/>
                    <a:pt x="3875108" y="551477"/>
                  </a:cubicBezTo>
                  <a:cubicBezTo>
                    <a:pt x="3870458" y="524507"/>
                    <a:pt x="3864879" y="497538"/>
                    <a:pt x="3857439" y="470568"/>
                  </a:cubicBezTo>
                  <a:cubicBezTo>
                    <a:pt x="3849999" y="445459"/>
                    <a:pt x="3842559" y="422210"/>
                    <a:pt x="3833259" y="399890"/>
                  </a:cubicBezTo>
                  <a:cubicBezTo>
                    <a:pt x="3815590" y="358971"/>
                    <a:pt x="3794200" y="321772"/>
                    <a:pt x="3770021" y="289223"/>
                  </a:cubicBezTo>
                  <a:cubicBezTo>
                    <a:pt x="3746771" y="260394"/>
                    <a:pt x="3720732" y="234354"/>
                    <a:pt x="3691903" y="211105"/>
                  </a:cubicBezTo>
                  <a:cubicBezTo>
                    <a:pt x="3659353" y="185995"/>
                    <a:pt x="3623085" y="165536"/>
                    <a:pt x="3584025" y="148796"/>
                  </a:cubicBezTo>
                  <a:cubicBezTo>
                    <a:pt x="3541247" y="131127"/>
                    <a:pt x="3495678" y="119037"/>
                    <a:pt x="3448249" y="111597"/>
                  </a:cubicBezTo>
                  <a:cubicBezTo>
                    <a:pt x="3423139" y="108807"/>
                    <a:pt x="3397100" y="106947"/>
                    <a:pt x="3371991" y="106947"/>
                  </a:cubicBezTo>
                  <a:cubicBezTo>
                    <a:pt x="3345021" y="106947"/>
                    <a:pt x="3317122" y="108807"/>
                    <a:pt x="3288293" y="112527"/>
                  </a:cubicBezTo>
                  <a:cubicBezTo>
                    <a:pt x="3227844" y="120897"/>
                    <a:pt x="3170186" y="136707"/>
                    <a:pt x="3116247" y="159026"/>
                  </a:cubicBezTo>
                  <a:cubicBezTo>
                    <a:pt x="3066028" y="180416"/>
                    <a:pt x="3018599" y="208315"/>
                    <a:pt x="2975820" y="240864"/>
                  </a:cubicBezTo>
                  <a:cubicBezTo>
                    <a:pt x="2945131" y="265044"/>
                    <a:pt x="2916302" y="292013"/>
                    <a:pt x="2891192" y="319912"/>
                  </a:cubicBezTo>
                  <a:cubicBezTo>
                    <a:pt x="2890263" y="321772"/>
                    <a:pt x="2889332" y="323632"/>
                    <a:pt x="2887472" y="324562"/>
                  </a:cubicBezTo>
                  <a:cubicBezTo>
                    <a:pt x="2884682" y="327352"/>
                    <a:pt x="2880033" y="329212"/>
                    <a:pt x="2875383" y="329212"/>
                  </a:cubicBezTo>
                  <a:cubicBezTo>
                    <a:pt x="2867943" y="329212"/>
                    <a:pt x="2860503" y="323632"/>
                    <a:pt x="2858643" y="317122"/>
                  </a:cubicBezTo>
                  <a:cubicBezTo>
                    <a:pt x="2850273" y="278063"/>
                    <a:pt x="2840044" y="243654"/>
                    <a:pt x="2827024" y="212965"/>
                  </a:cubicBezTo>
                  <a:cubicBezTo>
                    <a:pt x="2812144" y="178556"/>
                    <a:pt x="2795405" y="147866"/>
                    <a:pt x="2774945" y="121827"/>
                  </a:cubicBezTo>
                  <a:cubicBezTo>
                    <a:pt x="2758206" y="100438"/>
                    <a:pt x="2739606" y="81838"/>
                    <a:pt x="2718217" y="65098"/>
                  </a:cubicBezTo>
                  <a:cubicBezTo>
                    <a:pt x="2697757" y="49289"/>
                    <a:pt x="2674508" y="36269"/>
                    <a:pt x="2649398" y="25109"/>
                  </a:cubicBezTo>
                  <a:cubicBezTo>
                    <a:pt x="2621499" y="13950"/>
                    <a:pt x="2590810" y="5580"/>
                    <a:pt x="2559191" y="930"/>
                  </a:cubicBezTo>
                  <a:cubicBezTo>
                    <a:pt x="2548031" y="1860"/>
                    <a:pt x="2529431" y="0"/>
                    <a:pt x="2510832" y="0"/>
                  </a:cubicBezTo>
                  <a:lnTo>
                    <a:pt x="2510832" y="0"/>
                  </a:lnTo>
                  <a:close/>
                </a:path>
              </a:pathLst>
            </a:custGeom>
            <a:solidFill>
              <a:srgbClr val="FDFDFD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6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94721" y="5130298"/>
            <a:ext cx="3472768" cy="1727702"/>
          </a:xfrm>
          <a:prstGeom prst="rect">
            <a:avLst/>
          </a:prstGeom>
        </p:spPr>
      </p:pic>
      <p:pic>
        <p:nvPicPr>
          <p:cNvPr id="17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78047" y="5130298"/>
            <a:ext cx="3472768" cy="1727702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50815" y="5130298"/>
            <a:ext cx="3472768" cy="172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318"/>
          <a:stretch/>
        </p:blipFill>
        <p:spPr>
          <a:xfrm>
            <a:off x="10223583" y="5130298"/>
            <a:ext cx="1968417" cy="172770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630289" y="109204"/>
            <a:ext cx="78798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dirty="0" err="1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Kể</a:t>
            </a:r>
            <a:r>
              <a:rPr lang="en-US" sz="7200" dirty="0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7200" dirty="0" err="1">
                <a:ln>
                  <a:solidFill>
                    <a:srgbClr val="FFFF99"/>
                  </a:solidFill>
                </a:ln>
                <a:solidFill>
                  <a:srgbClr val="00B0F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toàn</a:t>
            </a:r>
            <a:r>
              <a:rPr lang="en-US" sz="7200" dirty="0">
                <a:ln>
                  <a:solidFill>
                    <a:srgbClr val="FFFF99"/>
                  </a:solidFill>
                </a:ln>
                <a:solidFill>
                  <a:srgbClr val="00B0F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7200" dirty="0" err="1">
                <a:ln>
                  <a:solidFill>
                    <a:srgbClr val="FFFF99"/>
                  </a:solidFill>
                </a:ln>
                <a:solidFill>
                  <a:srgbClr val="00206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bộ</a:t>
            </a:r>
            <a:r>
              <a:rPr lang="en-US" sz="7200" dirty="0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</a:p>
          <a:p>
            <a:pPr algn="ctr"/>
            <a:r>
              <a:rPr lang="en-US" sz="7200" dirty="0" err="1">
                <a:ln>
                  <a:solidFill>
                    <a:srgbClr val="FFFF99"/>
                  </a:solidFill>
                </a:ln>
                <a:solidFill>
                  <a:srgbClr val="FFC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câu</a:t>
            </a:r>
            <a:r>
              <a:rPr lang="en-US" sz="7200" dirty="0">
                <a:ln>
                  <a:solidFill>
                    <a:srgbClr val="FFFF99"/>
                  </a:solidFill>
                </a:ln>
                <a:solidFill>
                  <a:srgbClr val="FFC0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7200" dirty="0" err="1">
                <a:ln>
                  <a:solidFill>
                    <a:srgbClr val="FFFF99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chuyện</a:t>
            </a:r>
            <a:endParaRPr lang="en-US" sz="7200" dirty="0">
              <a:ln>
                <a:solidFill>
                  <a:srgbClr val="FFFF99"/>
                </a:solidFill>
              </a:ln>
              <a:solidFill>
                <a:schemeClr val="accent2">
                  <a:lumMod val="75000"/>
                </a:schemeClr>
              </a:solidFill>
              <a:effectLst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5692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8B1C5AC-42CC-1F77-81F2-B3F5AEBEC61D}"/>
              </a:ext>
            </a:extLst>
          </p:cNvPr>
          <p:cNvSpPr txBox="1"/>
          <p:nvPr/>
        </p:nvSpPr>
        <p:spPr>
          <a:xfrm>
            <a:off x="-789987" y="713492"/>
            <a:ext cx="6589986" cy="2366570"/>
          </a:xfrm>
          <a:prstGeom prst="rect">
            <a:avLst/>
          </a:prstGeom>
          <a:noFill/>
        </p:spPr>
        <p:txBody>
          <a:bodyPr wrap="square" rtlCol="0">
            <a:prstTxWarp prst="textButton">
              <a:avLst>
                <a:gd name="adj" fmla="val 11166381"/>
              </a:avLst>
            </a:prstTxWarp>
            <a:spAutoFit/>
          </a:bodyPr>
          <a:lstStyle/>
          <a:p>
            <a:pPr algn="ctr">
              <a:lnSpc>
                <a:spcPct val="80000"/>
              </a:lnSpc>
            </a:pPr>
            <a:endParaRPr lang="en-US" sz="54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  <a:p>
            <a:pPr algn="ctr">
              <a:lnSpc>
                <a:spcPct val="80000"/>
              </a:lnSpc>
            </a:pPr>
            <a:endParaRPr lang="en-US" sz="54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  <a:p>
            <a:pPr algn="ctr">
              <a:lnSpc>
                <a:spcPct val="80000"/>
              </a:lnSpc>
            </a:pPr>
            <a:endParaRPr lang="en-US" sz="54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sz="54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FF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Thảo</a:t>
            </a:r>
            <a:r>
              <a: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54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luận</a:t>
            </a:r>
            <a:r>
              <a: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54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nhóm</a:t>
            </a:r>
            <a:endParaRPr lang="en-US" sz="54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</a:p>
          <a:p>
            <a:pPr algn="ctr">
              <a:lnSpc>
                <a:spcPct val="80000"/>
              </a:lnSpc>
            </a:pPr>
            <a:endParaRPr lang="en-US" sz="54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00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</p:txBody>
      </p:sp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0" y="116863"/>
            <a:ext cx="12192000" cy="6741137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pic>
        <p:nvPicPr>
          <p:cNvPr id="11" name="Picture 2" descr="Teacher talking with her students on white backgroun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251" y="3502565"/>
            <a:ext cx="3647949" cy="313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B1C5AC-42CC-1F77-81F2-B3F5AEBEC61D}"/>
              </a:ext>
            </a:extLst>
          </p:cNvPr>
          <p:cNvSpPr txBox="1"/>
          <p:nvPr/>
        </p:nvSpPr>
        <p:spPr>
          <a:xfrm>
            <a:off x="-493986" y="973447"/>
            <a:ext cx="6589986" cy="2366570"/>
          </a:xfrm>
          <a:prstGeom prst="rect">
            <a:avLst/>
          </a:prstGeom>
          <a:noFill/>
        </p:spPr>
        <p:txBody>
          <a:bodyPr wrap="square" rtlCol="0">
            <a:prstTxWarp prst="textButton">
              <a:avLst>
                <a:gd name="adj" fmla="val 11166381"/>
              </a:avLst>
            </a:prstTxWarp>
            <a:spAutoFit/>
          </a:bodyPr>
          <a:lstStyle/>
          <a:p>
            <a:pPr algn="ctr">
              <a:lnSpc>
                <a:spcPct val="80000"/>
              </a:lnSpc>
            </a:pPr>
            <a:endParaRPr lang="en-US" sz="72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  <a:p>
            <a:pPr algn="ctr">
              <a:lnSpc>
                <a:spcPct val="80000"/>
              </a:lnSpc>
            </a:pPr>
            <a:endParaRPr lang="en-US" sz="72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  <a:p>
            <a:pPr algn="ctr">
              <a:lnSpc>
                <a:spcPct val="80000"/>
              </a:lnSpc>
            </a:pPr>
            <a:endParaRPr lang="en-US" sz="72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sz="72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FF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Trình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72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bày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en-US" sz="72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trước</a:t>
            </a: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72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lớp</a:t>
            </a:r>
            <a:endParaRPr lang="en-US" sz="72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66FF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</a:p>
          <a:p>
            <a:pPr algn="ctr">
              <a:lnSpc>
                <a:spcPct val="80000"/>
              </a:lnSpc>
            </a:pPr>
            <a:endParaRPr lang="en-US" sz="72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00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</p:txBody>
      </p:sp>
      <p:pic>
        <p:nvPicPr>
          <p:cNvPr id="14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94721" y="6233160"/>
            <a:ext cx="3472768" cy="624840"/>
          </a:xfrm>
          <a:prstGeom prst="rect">
            <a:avLst/>
          </a:prstGeom>
        </p:spPr>
      </p:pic>
      <p:pic>
        <p:nvPicPr>
          <p:cNvPr id="15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278047" y="6233160"/>
            <a:ext cx="3472768" cy="624840"/>
          </a:xfrm>
          <a:prstGeom prst="rect">
            <a:avLst/>
          </a:prstGeom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750815" y="6233160"/>
            <a:ext cx="3472768" cy="6248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3318"/>
          <a:stretch/>
        </p:blipFill>
        <p:spPr>
          <a:xfrm>
            <a:off x="10223583" y="6233160"/>
            <a:ext cx="1968417" cy="6248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DF5CA6-6F7A-46E8-AE18-78B009C886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186" y="783494"/>
            <a:ext cx="5970711" cy="551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81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3" grpId="2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61339" y="343419"/>
            <a:ext cx="3937819" cy="3746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AD070BA-C4B0-D136-AC1B-8B99B1E68171}"/>
              </a:ext>
            </a:extLst>
          </p:cNvPr>
          <p:cNvGrpSpPr/>
          <p:nvPr/>
        </p:nvGrpSpPr>
        <p:grpSpPr>
          <a:xfrm>
            <a:off x="1287569" y="293395"/>
            <a:ext cx="9143894" cy="2359364"/>
            <a:chOff x="4149463" y="8204395"/>
            <a:chExt cx="7193902" cy="235936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24F26FF-FAB6-598D-231E-284BA6291F8A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2359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BE05A2F-6BA9-8AD2-F8C1-FD21787E791E}"/>
                </a:ext>
              </a:extLst>
            </p:cNvPr>
            <p:cNvSpPr txBox="1"/>
            <p:nvPr/>
          </p:nvSpPr>
          <p:spPr>
            <a:xfrm>
              <a:off x="4149463" y="8254419"/>
              <a:ext cx="7193902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BIỆT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VÀ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HẸN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GẶP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66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LẠI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2708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1FA4D7-AC5D-91D1-0BD5-E17ECA5CE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94308" y="2613392"/>
            <a:ext cx="54435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0" dirty="0" err="1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Khởi</a:t>
            </a:r>
            <a:r>
              <a:rPr lang="en-US" sz="10000" dirty="0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10000" dirty="0" err="1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động</a:t>
            </a:r>
            <a:endParaRPr lang="en-US" sz="10000" dirty="0">
              <a:ln>
                <a:solidFill>
                  <a:srgbClr val="FFFF99"/>
                </a:solidFill>
              </a:ln>
              <a:solidFill>
                <a:srgbClr val="FF0000"/>
              </a:solidFill>
              <a:effectLst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66558" y="1738099"/>
            <a:ext cx="47368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 err="1"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5 Phobia" panose="02000506000000020003" pitchFamily="2" charset="0"/>
              </a:rPr>
              <a:t>Hoạt</a:t>
            </a:r>
            <a:r>
              <a:rPr lang="en-US" sz="7200" dirty="0"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5 Phobia" panose="02000506000000020003" pitchFamily="2" charset="0"/>
              </a:rPr>
              <a:t>  </a:t>
            </a:r>
            <a:r>
              <a:rPr lang="en-US" sz="7200" dirty="0" err="1"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5 Phobia" panose="02000506000000020003" pitchFamily="2" charset="0"/>
              </a:rPr>
              <a:t>Động</a:t>
            </a:r>
            <a:endParaRPr lang="en-US" sz="7200" dirty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#9Slide05 Phobia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49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52">
            <a:extLst>
              <a:ext uri="{FF2B5EF4-FFF2-40B4-BE49-F238E27FC236}">
                <a16:creationId xmlns:a16="http://schemas.microsoft.com/office/drawing/2014/main" id="{9C30AFC2-A117-AFE9-D2ED-3C15848CCE21}"/>
              </a:ext>
            </a:extLst>
          </p:cNvPr>
          <p:cNvSpPr/>
          <p:nvPr/>
        </p:nvSpPr>
        <p:spPr>
          <a:xfrm>
            <a:off x="117988" y="268299"/>
            <a:ext cx="11754464" cy="1383520"/>
          </a:xfrm>
          <a:custGeom>
            <a:avLst/>
            <a:gdLst>
              <a:gd name="connsiteX0" fmla="*/ 0 w 11754464"/>
              <a:gd name="connsiteY0" fmla="*/ 691760 h 1383520"/>
              <a:gd name="connsiteX1" fmla="*/ 691760 w 11754464"/>
              <a:gd name="connsiteY1" fmla="*/ 0 h 1383520"/>
              <a:gd name="connsiteX2" fmla="*/ 1590575 w 11754464"/>
              <a:gd name="connsiteY2" fmla="*/ 0 h 1383520"/>
              <a:gd name="connsiteX3" fmla="*/ 2178262 w 11754464"/>
              <a:gd name="connsiteY3" fmla="*/ 0 h 1383520"/>
              <a:gd name="connsiteX4" fmla="*/ 2973368 w 11754464"/>
              <a:gd name="connsiteY4" fmla="*/ 0 h 1383520"/>
              <a:gd name="connsiteX5" fmla="*/ 3457345 w 11754464"/>
              <a:gd name="connsiteY5" fmla="*/ 0 h 1383520"/>
              <a:gd name="connsiteX6" fmla="*/ 4148741 w 11754464"/>
              <a:gd name="connsiteY6" fmla="*/ 0 h 1383520"/>
              <a:gd name="connsiteX7" fmla="*/ 4943847 w 11754464"/>
              <a:gd name="connsiteY7" fmla="*/ 0 h 1383520"/>
              <a:gd name="connsiteX8" fmla="*/ 5531534 w 11754464"/>
              <a:gd name="connsiteY8" fmla="*/ 0 h 1383520"/>
              <a:gd name="connsiteX9" fmla="*/ 6119221 w 11754464"/>
              <a:gd name="connsiteY9" fmla="*/ 0 h 1383520"/>
              <a:gd name="connsiteX10" fmla="*/ 6706908 w 11754464"/>
              <a:gd name="connsiteY10" fmla="*/ 0 h 1383520"/>
              <a:gd name="connsiteX11" fmla="*/ 7398304 w 11754464"/>
              <a:gd name="connsiteY11" fmla="*/ 0 h 1383520"/>
              <a:gd name="connsiteX12" fmla="*/ 7882281 w 11754464"/>
              <a:gd name="connsiteY12" fmla="*/ 0 h 1383520"/>
              <a:gd name="connsiteX13" fmla="*/ 8677387 w 11754464"/>
              <a:gd name="connsiteY13" fmla="*/ 0 h 1383520"/>
              <a:gd name="connsiteX14" fmla="*/ 9368783 w 11754464"/>
              <a:gd name="connsiteY14" fmla="*/ 0 h 1383520"/>
              <a:gd name="connsiteX15" fmla="*/ 10267598 w 11754464"/>
              <a:gd name="connsiteY15" fmla="*/ 0 h 1383520"/>
              <a:gd name="connsiteX16" fmla="*/ 11062704 w 11754464"/>
              <a:gd name="connsiteY16" fmla="*/ 0 h 1383520"/>
              <a:gd name="connsiteX17" fmla="*/ 11754464 w 11754464"/>
              <a:gd name="connsiteY17" fmla="*/ 691760 h 1383520"/>
              <a:gd name="connsiteX18" fmla="*/ 11754464 w 11754464"/>
              <a:gd name="connsiteY18" fmla="*/ 691760 h 1383520"/>
              <a:gd name="connsiteX19" fmla="*/ 11062704 w 11754464"/>
              <a:gd name="connsiteY19" fmla="*/ 1383520 h 1383520"/>
              <a:gd name="connsiteX20" fmla="*/ 10371308 w 11754464"/>
              <a:gd name="connsiteY20" fmla="*/ 1383520 h 1383520"/>
              <a:gd name="connsiteX21" fmla="*/ 9887330 w 11754464"/>
              <a:gd name="connsiteY21" fmla="*/ 1383520 h 1383520"/>
              <a:gd name="connsiteX22" fmla="*/ 9299644 w 11754464"/>
              <a:gd name="connsiteY22" fmla="*/ 1383520 h 1383520"/>
              <a:gd name="connsiteX23" fmla="*/ 8815666 w 11754464"/>
              <a:gd name="connsiteY23" fmla="*/ 1383520 h 1383520"/>
              <a:gd name="connsiteX24" fmla="*/ 8331689 w 11754464"/>
              <a:gd name="connsiteY24" fmla="*/ 1383520 h 1383520"/>
              <a:gd name="connsiteX25" fmla="*/ 7536583 w 11754464"/>
              <a:gd name="connsiteY25" fmla="*/ 1383520 h 1383520"/>
              <a:gd name="connsiteX26" fmla="*/ 6637768 w 11754464"/>
              <a:gd name="connsiteY26" fmla="*/ 1383520 h 1383520"/>
              <a:gd name="connsiteX27" fmla="*/ 5842662 w 11754464"/>
              <a:gd name="connsiteY27" fmla="*/ 1383520 h 1383520"/>
              <a:gd name="connsiteX28" fmla="*/ 4943847 w 11754464"/>
              <a:gd name="connsiteY28" fmla="*/ 1383520 h 1383520"/>
              <a:gd name="connsiteX29" fmla="*/ 4252451 w 11754464"/>
              <a:gd name="connsiteY29" fmla="*/ 1383520 h 1383520"/>
              <a:gd name="connsiteX30" fmla="*/ 3664764 w 11754464"/>
              <a:gd name="connsiteY30" fmla="*/ 1383520 h 1383520"/>
              <a:gd name="connsiteX31" fmla="*/ 2869658 w 11754464"/>
              <a:gd name="connsiteY31" fmla="*/ 1383520 h 1383520"/>
              <a:gd name="connsiteX32" fmla="*/ 1970843 w 11754464"/>
              <a:gd name="connsiteY32" fmla="*/ 1383520 h 1383520"/>
              <a:gd name="connsiteX33" fmla="*/ 691760 w 11754464"/>
              <a:gd name="connsiteY33" fmla="*/ 1383520 h 1383520"/>
              <a:gd name="connsiteX34" fmla="*/ 0 w 11754464"/>
              <a:gd name="connsiteY34" fmla="*/ 691760 h 138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1754464" h="1383520" fill="none" extrusionOk="0">
                <a:moveTo>
                  <a:pt x="0" y="691760"/>
                </a:moveTo>
                <a:cubicBezTo>
                  <a:pt x="53222" y="294591"/>
                  <a:pt x="316592" y="79727"/>
                  <a:pt x="691760" y="0"/>
                </a:cubicBezTo>
                <a:cubicBezTo>
                  <a:pt x="913012" y="-8617"/>
                  <a:pt x="1348958" y="13996"/>
                  <a:pt x="1590575" y="0"/>
                </a:cubicBezTo>
                <a:cubicBezTo>
                  <a:pt x="1832192" y="-13996"/>
                  <a:pt x="2053585" y="15610"/>
                  <a:pt x="2178262" y="0"/>
                </a:cubicBezTo>
                <a:cubicBezTo>
                  <a:pt x="2302939" y="-15610"/>
                  <a:pt x="2603798" y="31360"/>
                  <a:pt x="2973368" y="0"/>
                </a:cubicBezTo>
                <a:cubicBezTo>
                  <a:pt x="3342938" y="-31360"/>
                  <a:pt x="3333782" y="-19316"/>
                  <a:pt x="3457345" y="0"/>
                </a:cubicBezTo>
                <a:cubicBezTo>
                  <a:pt x="3580908" y="19316"/>
                  <a:pt x="3929375" y="-26375"/>
                  <a:pt x="4148741" y="0"/>
                </a:cubicBezTo>
                <a:cubicBezTo>
                  <a:pt x="4368107" y="26375"/>
                  <a:pt x="4563032" y="-17337"/>
                  <a:pt x="4943847" y="0"/>
                </a:cubicBezTo>
                <a:cubicBezTo>
                  <a:pt x="5324662" y="17337"/>
                  <a:pt x="5381012" y="28639"/>
                  <a:pt x="5531534" y="0"/>
                </a:cubicBezTo>
                <a:cubicBezTo>
                  <a:pt x="5682056" y="-28639"/>
                  <a:pt x="5970733" y="18579"/>
                  <a:pt x="6119221" y="0"/>
                </a:cubicBezTo>
                <a:cubicBezTo>
                  <a:pt x="6267709" y="-18579"/>
                  <a:pt x="6491377" y="-11849"/>
                  <a:pt x="6706908" y="0"/>
                </a:cubicBezTo>
                <a:cubicBezTo>
                  <a:pt x="6922439" y="11849"/>
                  <a:pt x="7194687" y="-1842"/>
                  <a:pt x="7398304" y="0"/>
                </a:cubicBezTo>
                <a:cubicBezTo>
                  <a:pt x="7601921" y="1842"/>
                  <a:pt x="7756204" y="13778"/>
                  <a:pt x="7882281" y="0"/>
                </a:cubicBezTo>
                <a:cubicBezTo>
                  <a:pt x="8008358" y="-13778"/>
                  <a:pt x="8393219" y="27988"/>
                  <a:pt x="8677387" y="0"/>
                </a:cubicBezTo>
                <a:cubicBezTo>
                  <a:pt x="8961555" y="-27988"/>
                  <a:pt x="9165019" y="1252"/>
                  <a:pt x="9368783" y="0"/>
                </a:cubicBezTo>
                <a:cubicBezTo>
                  <a:pt x="9572547" y="-1252"/>
                  <a:pt x="10053786" y="-7826"/>
                  <a:pt x="10267598" y="0"/>
                </a:cubicBezTo>
                <a:cubicBezTo>
                  <a:pt x="10481411" y="7826"/>
                  <a:pt x="10666431" y="-18645"/>
                  <a:pt x="11062704" y="0"/>
                </a:cubicBezTo>
                <a:cubicBezTo>
                  <a:pt x="11395541" y="7700"/>
                  <a:pt x="11705669" y="249337"/>
                  <a:pt x="11754464" y="691760"/>
                </a:cubicBezTo>
                <a:lnTo>
                  <a:pt x="11754464" y="691760"/>
                </a:lnTo>
                <a:cubicBezTo>
                  <a:pt x="11750858" y="1062963"/>
                  <a:pt x="11456108" y="1397413"/>
                  <a:pt x="11062704" y="1383520"/>
                </a:cubicBezTo>
                <a:cubicBezTo>
                  <a:pt x="10785730" y="1410506"/>
                  <a:pt x="10550730" y="1404351"/>
                  <a:pt x="10371308" y="1383520"/>
                </a:cubicBezTo>
                <a:cubicBezTo>
                  <a:pt x="10191886" y="1362689"/>
                  <a:pt x="9997802" y="1379826"/>
                  <a:pt x="9887330" y="1383520"/>
                </a:cubicBezTo>
                <a:cubicBezTo>
                  <a:pt x="9776858" y="1387214"/>
                  <a:pt x="9429625" y="1411913"/>
                  <a:pt x="9299644" y="1383520"/>
                </a:cubicBezTo>
                <a:cubicBezTo>
                  <a:pt x="9169663" y="1355127"/>
                  <a:pt x="8965722" y="1362823"/>
                  <a:pt x="8815666" y="1383520"/>
                </a:cubicBezTo>
                <a:cubicBezTo>
                  <a:pt x="8665610" y="1404217"/>
                  <a:pt x="8477567" y="1373998"/>
                  <a:pt x="8331689" y="1383520"/>
                </a:cubicBezTo>
                <a:cubicBezTo>
                  <a:pt x="8185811" y="1393042"/>
                  <a:pt x="7890792" y="1361214"/>
                  <a:pt x="7536583" y="1383520"/>
                </a:cubicBezTo>
                <a:cubicBezTo>
                  <a:pt x="7182374" y="1405826"/>
                  <a:pt x="6818844" y="1385864"/>
                  <a:pt x="6637768" y="1383520"/>
                </a:cubicBezTo>
                <a:cubicBezTo>
                  <a:pt x="6456692" y="1381176"/>
                  <a:pt x="6160138" y="1377643"/>
                  <a:pt x="5842662" y="1383520"/>
                </a:cubicBezTo>
                <a:cubicBezTo>
                  <a:pt x="5525186" y="1389397"/>
                  <a:pt x="5351218" y="1364136"/>
                  <a:pt x="4943847" y="1383520"/>
                </a:cubicBezTo>
                <a:cubicBezTo>
                  <a:pt x="4536477" y="1402904"/>
                  <a:pt x="4527417" y="1406785"/>
                  <a:pt x="4252451" y="1383520"/>
                </a:cubicBezTo>
                <a:cubicBezTo>
                  <a:pt x="3977485" y="1360255"/>
                  <a:pt x="3825699" y="1362022"/>
                  <a:pt x="3664764" y="1383520"/>
                </a:cubicBezTo>
                <a:cubicBezTo>
                  <a:pt x="3503829" y="1405018"/>
                  <a:pt x="3103053" y="1405041"/>
                  <a:pt x="2869658" y="1383520"/>
                </a:cubicBezTo>
                <a:cubicBezTo>
                  <a:pt x="2636263" y="1361999"/>
                  <a:pt x="2177451" y="1378628"/>
                  <a:pt x="1970843" y="1383520"/>
                </a:cubicBezTo>
                <a:cubicBezTo>
                  <a:pt x="1764235" y="1388412"/>
                  <a:pt x="1238513" y="1328218"/>
                  <a:pt x="691760" y="1383520"/>
                </a:cubicBezTo>
                <a:cubicBezTo>
                  <a:pt x="349001" y="1423269"/>
                  <a:pt x="16287" y="1007515"/>
                  <a:pt x="0" y="691760"/>
                </a:cubicBezTo>
                <a:close/>
              </a:path>
              <a:path w="11754464" h="1383520" stroke="0" extrusionOk="0">
                <a:moveTo>
                  <a:pt x="0" y="691760"/>
                </a:moveTo>
                <a:cubicBezTo>
                  <a:pt x="-29782" y="340969"/>
                  <a:pt x="321468" y="49729"/>
                  <a:pt x="691760" y="0"/>
                </a:cubicBezTo>
                <a:cubicBezTo>
                  <a:pt x="812784" y="13633"/>
                  <a:pt x="1029447" y="-19801"/>
                  <a:pt x="1175737" y="0"/>
                </a:cubicBezTo>
                <a:cubicBezTo>
                  <a:pt x="1322027" y="19801"/>
                  <a:pt x="1601572" y="9720"/>
                  <a:pt x="1763424" y="0"/>
                </a:cubicBezTo>
                <a:cubicBezTo>
                  <a:pt x="1925276" y="-9720"/>
                  <a:pt x="2053245" y="-16342"/>
                  <a:pt x="2143692" y="0"/>
                </a:cubicBezTo>
                <a:cubicBezTo>
                  <a:pt x="2234139" y="16342"/>
                  <a:pt x="2548166" y="22516"/>
                  <a:pt x="2938798" y="0"/>
                </a:cubicBezTo>
                <a:cubicBezTo>
                  <a:pt x="3329430" y="-22516"/>
                  <a:pt x="3207627" y="-11425"/>
                  <a:pt x="3319066" y="0"/>
                </a:cubicBezTo>
                <a:cubicBezTo>
                  <a:pt x="3430505" y="11425"/>
                  <a:pt x="3684776" y="4210"/>
                  <a:pt x="4010462" y="0"/>
                </a:cubicBezTo>
                <a:cubicBezTo>
                  <a:pt x="4336148" y="-4210"/>
                  <a:pt x="4328147" y="23415"/>
                  <a:pt x="4494439" y="0"/>
                </a:cubicBezTo>
                <a:cubicBezTo>
                  <a:pt x="4660731" y="-23415"/>
                  <a:pt x="4832058" y="-1137"/>
                  <a:pt x="4978417" y="0"/>
                </a:cubicBezTo>
                <a:cubicBezTo>
                  <a:pt x="5124776" y="1137"/>
                  <a:pt x="5235685" y="-14807"/>
                  <a:pt x="5358685" y="0"/>
                </a:cubicBezTo>
                <a:cubicBezTo>
                  <a:pt x="5481685" y="14807"/>
                  <a:pt x="5628926" y="-18045"/>
                  <a:pt x="5738953" y="0"/>
                </a:cubicBezTo>
                <a:cubicBezTo>
                  <a:pt x="5848980" y="18045"/>
                  <a:pt x="6089685" y="-16516"/>
                  <a:pt x="6222930" y="0"/>
                </a:cubicBezTo>
                <a:cubicBezTo>
                  <a:pt x="6356175" y="16516"/>
                  <a:pt x="6626485" y="17033"/>
                  <a:pt x="6810617" y="0"/>
                </a:cubicBezTo>
                <a:cubicBezTo>
                  <a:pt x="6994749" y="-17033"/>
                  <a:pt x="7398829" y="-2659"/>
                  <a:pt x="7605723" y="0"/>
                </a:cubicBezTo>
                <a:cubicBezTo>
                  <a:pt x="7812617" y="2659"/>
                  <a:pt x="8058651" y="-7919"/>
                  <a:pt x="8297119" y="0"/>
                </a:cubicBezTo>
                <a:cubicBezTo>
                  <a:pt x="8535587" y="7919"/>
                  <a:pt x="8682725" y="-25194"/>
                  <a:pt x="8884806" y="0"/>
                </a:cubicBezTo>
                <a:cubicBezTo>
                  <a:pt x="9086887" y="25194"/>
                  <a:pt x="9321377" y="7086"/>
                  <a:pt x="9472493" y="0"/>
                </a:cubicBezTo>
                <a:cubicBezTo>
                  <a:pt x="9623609" y="-7086"/>
                  <a:pt x="9829788" y="23621"/>
                  <a:pt x="9956470" y="0"/>
                </a:cubicBezTo>
                <a:cubicBezTo>
                  <a:pt x="10083152" y="-23621"/>
                  <a:pt x="10598066" y="9486"/>
                  <a:pt x="11062704" y="0"/>
                </a:cubicBezTo>
                <a:cubicBezTo>
                  <a:pt x="11389097" y="30177"/>
                  <a:pt x="11790309" y="307426"/>
                  <a:pt x="11754464" y="691760"/>
                </a:cubicBezTo>
                <a:lnTo>
                  <a:pt x="11754464" y="691760"/>
                </a:lnTo>
                <a:cubicBezTo>
                  <a:pt x="11688797" y="1052681"/>
                  <a:pt x="11478796" y="1442621"/>
                  <a:pt x="11062704" y="1383520"/>
                </a:cubicBezTo>
                <a:cubicBezTo>
                  <a:pt x="10782401" y="1410038"/>
                  <a:pt x="10460744" y="1410913"/>
                  <a:pt x="10267598" y="1383520"/>
                </a:cubicBezTo>
                <a:cubicBezTo>
                  <a:pt x="10074452" y="1356127"/>
                  <a:pt x="9819500" y="1403654"/>
                  <a:pt x="9576202" y="1383520"/>
                </a:cubicBezTo>
                <a:cubicBezTo>
                  <a:pt x="9332904" y="1363386"/>
                  <a:pt x="8865669" y="1349742"/>
                  <a:pt x="8677387" y="1383520"/>
                </a:cubicBezTo>
                <a:cubicBezTo>
                  <a:pt x="8489105" y="1417298"/>
                  <a:pt x="8290406" y="1362217"/>
                  <a:pt x="8193409" y="1383520"/>
                </a:cubicBezTo>
                <a:cubicBezTo>
                  <a:pt x="8096412" y="1404823"/>
                  <a:pt x="7811847" y="1390342"/>
                  <a:pt x="7605723" y="1383520"/>
                </a:cubicBezTo>
                <a:cubicBezTo>
                  <a:pt x="7399599" y="1376698"/>
                  <a:pt x="7002135" y="1359538"/>
                  <a:pt x="6810617" y="1383520"/>
                </a:cubicBezTo>
                <a:cubicBezTo>
                  <a:pt x="6619099" y="1407502"/>
                  <a:pt x="6277555" y="1396304"/>
                  <a:pt x="6015511" y="1383520"/>
                </a:cubicBezTo>
                <a:cubicBezTo>
                  <a:pt x="5753467" y="1370736"/>
                  <a:pt x="5533407" y="1379729"/>
                  <a:pt x="5324115" y="1383520"/>
                </a:cubicBezTo>
                <a:cubicBezTo>
                  <a:pt x="5114823" y="1387311"/>
                  <a:pt x="5058719" y="1401478"/>
                  <a:pt x="4943847" y="1383520"/>
                </a:cubicBezTo>
                <a:cubicBezTo>
                  <a:pt x="4828975" y="1365562"/>
                  <a:pt x="4556285" y="1368991"/>
                  <a:pt x="4356160" y="1383520"/>
                </a:cubicBezTo>
                <a:cubicBezTo>
                  <a:pt x="4156035" y="1398049"/>
                  <a:pt x="3776152" y="1418364"/>
                  <a:pt x="3561055" y="1383520"/>
                </a:cubicBezTo>
                <a:cubicBezTo>
                  <a:pt x="3345958" y="1348676"/>
                  <a:pt x="3177916" y="1395048"/>
                  <a:pt x="2973368" y="1383520"/>
                </a:cubicBezTo>
                <a:cubicBezTo>
                  <a:pt x="2768820" y="1371992"/>
                  <a:pt x="2290271" y="1402514"/>
                  <a:pt x="2074553" y="1383520"/>
                </a:cubicBezTo>
                <a:cubicBezTo>
                  <a:pt x="1858835" y="1364526"/>
                  <a:pt x="1712328" y="1391856"/>
                  <a:pt x="1383156" y="1383520"/>
                </a:cubicBezTo>
                <a:cubicBezTo>
                  <a:pt x="1053984" y="1375184"/>
                  <a:pt x="1002786" y="1390943"/>
                  <a:pt x="691760" y="1383520"/>
                </a:cubicBezTo>
                <a:cubicBezTo>
                  <a:pt x="251689" y="1310596"/>
                  <a:pt x="65591" y="1086227"/>
                  <a:pt x="0" y="69176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002060"/>
                </a:solidFill>
              </a:rPr>
              <a:t>2. Tìm từ ngữ nói lên mong ước của em cho người thân theo gợi ý:</a:t>
            </a:r>
            <a:endParaRPr lang="en-US" sz="4000" b="1" dirty="0">
              <a:solidFill>
                <a:srgbClr val="002060"/>
              </a:solidFill>
            </a:endParaRPr>
          </a:p>
        </p:txBody>
      </p:sp>
      <p:grpSp>
        <p:nvGrpSpPr>
          <p:cNvPr id="10" name="Graphic 12">
            <a:extLst>
              <a:ext uri="{FF2B5EF4-FFF2-40B4-BE49-F238E27FC236}">
                <a16:creationId xmlns:a16="http://schemas.microsoft.com/office/drawing/2014/main" id="{7AF28AA5-0615-C7B1-E539-5BE2D4900AFB}"/>
              </a:ext>
            </a:extLst>
          </p:cNvPr>
          <p:cNvGrpSpPr/>
          <p:nvPr/>
        </p:nvGrpSpPr>
        <p:grpSpPr>
          <a:xfrm>
            <a:off x="58389" y="1569874"/>
            <a:ext cx="5410200" cy="2438400"/>
            <a:chOff x="3665215" y="980369"/>
            <a:chExt cx="4686676" cy="2814110"/>
          </a:xfrm>
        </p:grpSpPr>
        <p:sp>
          <p:nvSpPr>
            <p:cNvPr id="11" name="Freeform: Shape 23">
              <a:extLst>
                <a:ext uri="{FF2B5EF4-FFF2-40B4-BE49-F238E27FC236}">
                  <a16:creationId xmlns:a16="http://schemas.microsoft.com/office/drawing/2014/main" id="{13D5B807-F09F-676B-00EA-C66573DB80A8}"/>
                </a:ext>
              </a:extLst>
            </p:cNvPr>
            <p:cNvSpPr/>
            <p:nvPr/>
          </p:nvSpPr>
          <p:spPr>
            <a:xfrm>
              <a:off x="3870671" y="1167294"/>
              <a:ext cx="4481220" cy="2627185"/>
            </a:xfrm>
            <a:custGeom>
              <a:avLst/>
              <a:gdLst>
                <a:gd name="connsiteX0" fmla="*/ 2510832 w 4481220"/>
                <a:gd name="connsiteY0" fmla="*/ 0 h 2627185"/>
                <a:gd name="connsiteX1" fmla="*/ 2447594 w 4481220"/>
                <a:gd name="connsiteY1" fmla="*/ 3720 h 2627185"/>
                <a:gd name="connsiteX2" fmla="*/ 2297867 w 4481220"/>
                <a:gd name="connsiteY2" fmla="*/ 44639 h 2627185"/>
                <a:gd name="connsiteX3" fmla="*/ 2296937 w 4481220"/>
                <a:gd name="connsiteY3" fmla="*/ 44639 h 2627185"/>
                <a:gd name="connsiteX4" fmla="*/ 2296007 w 4481220"/>
                <a:gd name="connsiteY4" fmla="*/ 44639 h 2627185"/>
                <a:gd name="connsiteX5" fmla="*/ 2295077 w 4481220"/>
                <a:gd name="connsiteY5" fmla="*/ 44639 h 2627185"/>
                <a:gd name="connsiteX6" fmla="*/ 2296007 w 4481220"/>
                <a:gd name="connsiteY6" fmla="*/ 44639 h 2627185"/>
                <a:gd name="connsiteX7" fmla="*/ 2145351 w 4481220"/>
                <a:gd name="connsiteY7" fmla="*/ 132987 h 2627185"/>
                <a:gd name="connsiteX8" fmla="*/ 2028173 w 4481220"/>
                <a:gd name="connsiteY8" fmla="*/ 249234 h 2627185"/>
                <a:gd name="connsiteX9" fmla="*/ 1998414 w 4481220"/>
                <a:gd name="connsiteY9" fmla="*/ 292013 h 2627185"/>
                <a:gd name="connsiteX10" fmla="*/ 1989114 w 4481220"/>
                <a:gd name="connsiteY10" fmla="*/ 311542 h 2627185"/>
                <a:gd name="connsiteX11" fmla="*/ 1979815 w 4481220"/>
                <a:gd name="connsiteY11" fmla="*/ 314332 h 2627185"/>
                <a:gd name="connsiteX12" fmla="*/ 1963075 w 4481220"/>
                <a:gd name="connsiteY12" fmla="*/ 305032 h 2627185"/>
                <a:gd name="connsiteX13" fmla="*/ 1957495 w 4481220"/>
                <a:gd name="connsiteY13" fmla="*/ 296663 h 2627185"/>
                <a:gd name="connsiteX14" fmla="*/ 1954706 w 4481220"/>
                <a:gd name="connsiteY14" fmla="*/ 292943 h 2627185"/>
                <a:gd name="connsiteX15" fmla="*/ 1948196 w 4481220"/>
                <a:gd name="connsiteY15" fmla="*/ 282713 h 2627185"/>
                <a:gd name="connsiteX16" fmla="*/ 1942615 w 4481220"/>
                <a:gd name="connsiteY16" fmla="*/ 273413 h 2627185"/>
                <a:gd name="connsiteX17" fmla="*/ 1940756 w 4481220"/>
                <a:gd name="connsiteY17" fmla="*/ 271553 h 2627185"/>
                <a:gd name="connsiteX18" fmla="*/ 1935176 w 4481220"/>
                <a:gd name="connsiteY18" fmla="*/ 262254 h 2627185"/>
                <a:gd name="connsiteX19" fmla="*/ 1909136 w 4481220"/>
                <a:gd name="connsiteY19" fmla="*/ 224124 h 2627185"/>
                <a:gd name="connsiteX20" fmla="*/ 1829159 w 4481220"/>
                <a:gd name="connsiteY20" fmla="*/ 146006 h 2627185"/>
                <a:gd name="connsiteX21" fmla="*/ 1704542 w 4481220"/>
                <a:gd name="connsiteY21" fmla="*/ 74398 h 2627185"/>
                <a:gd name="connsiteX22" fmla="*/ 1542725 w 4481220"/>
                <a:gd name="connsiteY22" fmla="*/ 30689 h 2627185"/>
                <a:gd name="connsiteX23" fmla="*/ 1544585 w 4481220"/>
                <a:gd name="connsiteY23" fmla="*/ 31619 h 2627185"/>
                <a:gd name="connsiteX24" fmla="*/ 1460887 w 4481220"/>
                <a:gd name="connsiteY24" fmla="*/ 26039 h 2627185"/>
                <a:gd name="connsiteX25" fmla="*/ 1378120 w 4481220"/>
                <a:gd name="connsiteY25" fmla="*/ 31619 h 2627185"/>
                <a:gd name="connsiteX26" fmla="*/ 1234903 w 4481220"/>
                <a:gd name="connsiteY26" fmla="*/ 69748 h 2627185"/>
                <a:gd name="connsiteX27" fmla="*/ 1137255 w 4481220"/>
                <a:gd name="connsiteY27" fmla="*/ 126477 h 2627185"/>
                <a:gd name="connsiteX28" fmla="*/ 1066577 w 4481220"/>
                <a:gd name="connsiteY28" fmla="*/ 196225 h 2627185"/>
                <a:gd name="connsiteX29" fmla="*/ 1016358 w 4481220"/>
                <a:gd name="connsiteY29" fmla="*/ 281783 h 2627185"/>
                <a:gd name="connsiteX30" fmla="*/ 988459 w 4481220"/>
                <a:gd name="connsiteY30" fmla="*/ 376641 h 2627185"/>
                <a:gd name="connsiteX31" fmla="*/ 990319 w 4481220"/>
                <a:gd name="connsiteY31" fmla="*/ 379431 h 2627185"/>
                <a:gd name="connsiteX32" fmla="*/ 992179 w 4481220"/>
                <a:gd name="connsiteY32" fmla="*/ 392450 h 2627185"/>
                <a:gd name="connsiteX33" fmla="*/ 983809 w 4481220"/>
                <a:gd name="connsiteY33" fmla="*/ 402680 h 2627185"/>
                <a:gd name="connsiteX34" fmla="*/ 974509 w 4481220"/>
                <a:gd name="connsiteY34" fmla="*/ 405470 h 2627185"/>
                <a:gd name="connsiteX35" fmla="*/ 962420 w 4481220"/>
                <a:gd name="connsiteY35" fmla="*/ 400820 h 2627185"/>
                <a:gd name="connsiteX36" fmla="*/ 917781 w 4481220"/>
                <a:gd name="connsiteY36" fmla="*/ 358971 h 2627185"/>
                <a:gd name="connsiteX37" fmla="*/ 852682 w 4481220"/>
                <a:gd name="connsiteY37" fmla="*/ 320842 h 2627185"/>
                <a:gd name="connsiteX38" fmla="*/ 780144 w 4481220"/>
                <a:gd name="connsiteY38" fmla="*/ 301313 h 2627185"/>
                <a:gd name="connsiteX39" fmla="*/ 737365 w 4481220"/>
                <a:gd name="connsiteY39" fmla="*/ 298523 h 2627185"/>
                <a:gd name="connsiteX40" fmla="*/ 689936 w 4481220"/>
                <a:gd name="connsiteY40" fmla="*/ 301313 h 2627185"/>
                <a:gd name="connsiteX41" fmla="*/ 587639 w 4481220"/>
                <a:gd name="connsiteY41" fmla="*/ 329212 h 2627185"/>
                <a:gd name="connsiteX42" fmla="*/ 499291 w 4481220"/>
                <a:gd name="connsiteY42" fmla="*/ 380361 h 2627185"/>
                <a:gd name="connsiteX43" fmla="*/ 438843 w 4481220"/>
                <a:gd name="connsiteY43" fmla="*/ 439879 h 2627185"/>
                <a:gd name="connsiteX44" fmla="*/ 395134 w 4481220"/>
                <a:gd name="connsiteY44" fmla="*/ 514277 h 2627185"/>
                <a:gd name="connsiteX45" fmla="*/ 369094 w 4481220"/>
                <a:gd name="connsiteY45" fmla="*/ 610065 h 2627185"/>
                <a:gd name="connsiteX46" fmla="*/ 370024 w 4481220"/>
                <a:gd name="connsiteY46" fmla="*/ 723522 h 2627185"/>
                <a:gd name="connsiteX47" fmla="*/ 405363 w 4481220"/>
                <a:gd name="connsiteY47" fmla="*/ 854649 h 2627185"/>
                <a:gd name="connsiteX48" fmla="*/ 405363 w 4481220"/>
                <a:gd name="connsiteY48" fmla="*/ 855579 h 2627185"/>
                <a:gd name="connsiteX49" fmla="*/ 426753 w 4481220"/>
                <a:gd name="connsiteY49" fmla="*/ 900218 h 2627185"/>
                <a:gd name="connsiteX50" fmla="*/ 434193 w 4481220"/>
                <a:gd name="connsiteY50" fmla="*/ 903938 h 2627185"/>
                <a:gd name="connsiteX51" fmla="*/ 443492 w 4481220"/>
                <a:gd name="connsiteY51" fmla="*/ 916028 h 2627185"/>
                <a:gd name="connsiteX52" fmla="*/ 441633 w 4481220"/>
                <a:gd name="connsiteY52" fmla="*/ 931837 h 2627185"/>
                <a:gd name="connsiteX53" fmla="*/ 436983 w 4481220"/>
                <a:gd name="connsiteY53" fmla="*/ 937417 h 2627185"/>
                <a:gd name="connsiteX54" fmla="*/ 433263 w 4481220"/>
                <a:gd name="connsiteY54" fmla="*/ 941137 h 2627185"/>
                <a:gd name="connsiteX55" fmla="*/ 425823 w 4481220"/>
                <a:gd name="connsiteY55" fmla="*/ 942997 h 2627185"/>
                <a:gd name="connsiteX56" fmla="*/ 419313 w 4481220"/>
                <a:gd name="connsiteY56" fmla="*/ 941137 h 2627185"/>
                <a:gd name="connsiteX57" fmla="*/ 413733 w 4481220"/>
                <a:gd name="connsiteY57" fmla="*/ 940207 h 2627185"/>
                <a:gd name="connsiteX58" fmla="*/ 370024 w 4481220"/>
                <a:gd name="connsiteY58" fmla="*/ 932767 h 2627185"/>
                <a:gd name="connsiteX59" fmla="*/ 329105 w 4481220"/>
                <a:gd name="connsiteY59" fmla="*/ 929977 h 2627185"/>
                <a:gd name="connsiteX60" fmla="*/ 294696 w 4481220"/>
                <a:gd name="connsiteY60" fmla="*/ 931837 h 2627185"/>
                <a:gd name="connsiteX61" fmla="*/ 227738 w 4481220"/>
                <a:gd name="connsiteY61" fmla="*/ 950437 h 2627185"/>
                <a:gd name="connsiteX62" fmla="*/ 162640 w 4481220"/>
                <a:gd name="connsiteY62" fmla="*/ 988566 h 2627185"/>
                <a:gd name="connsiteX63" fmla="*/ 98471 w 4481220"/>
                <a:gd name="connsiteY63" fmla="*/ 1053664 h 2627185"/>
                <a:gd name="connsiteX64" fmla="*/ 39882 w 4481220"/>
                <a:gd name="connsiteY64" fmla="*/ 1155032 h 2627185"/>
                <a:gd name="connsiteX65" fmla="*/ 3613 w 4481220"/>
                <a:gd name="connsiteY65" fmla="*/ 1286159 h 2627185"/>
                <a:gd name="connsiteX66" fmla="*/ 2683 w 4481220"/>
                <a:gd name="connsiteY66" fmla="*/ 1401476 h 2627185"/>
                <a:gd name="connsiteX67" fmla="*/ 27793 w 4481220"/>
                <a:gd name="connsiteY67" fmla="*/ 1498193 h 2627185"/>
                <a:gd name="connsiteX68" fmla="*/ 68712 w 4481220"/>
                <a:gd name="connsiteY68" fmla="*/ 1567942 h 2627185"/>
                <a:gd name="connsiteX69" fmla="*/ 124510 w 4481220"/>
                <a:gd name="connsiteY69" fmla="*/ 1623740 h 2627185"/>
                <a:gd name="connsiteX70" fmla="*/ 197049 w 4481220"/>
                <a:gd name="connsiteY70" fmla="*/ 1665589 h 2627185"/>
                <a:gd name="connsiteX71" fmla="*/ 210068 w 4481220"/>
                <a:gd name="connsiteY71" fmla="*/ 1670239 h 2627185"/>
                <a:gd name="connsiteX72" fmla="*/ 220298 w 4481220"/>
                <a:gd name="connsiteY72" fmla="*/ 1677679 h 2627185"/>
                <a:gd name="connsiteX73" fmla="*/ 222158 w 4481220"/>
                <a:gd name="connsiteY73" fmla="*/ 1690699 h 2627185"/>
                <a:gd name="connsiteX74" fmla="*/ 220298 w 4481220"/>
                <a:gd name="connsiteY74" fmla="*/ 1695349 h 2627185"/>
                <a:gd name="connsiteX75" fmla="*/ 216578 w 4481220"/>
                <a:gd name="connsiteY75" fmla="*/ 1701858 h 2627185"/>
                <a:gd name="connsiteX76" fmla="*/ 202628 w 4481220"/>
                <a:gd name="connsiteY76" fmla="*/ 1718598 h 2627185"/>
                <a:gd name="connsiteX77" fmla="*/ 165429 w 4481220"/>
                <a:gd name="connsiteY77" fmla="*/ 1782766 h 2627185"/>
                <a:gd name="connsiteX78" fmla="*/ 137530 w 4481220"/>
                <a:gd name="connsiteY78" fmla="*/ 1887854 h 2627185"/>
                <a:gd name="connsiteX79" fmla="*/ 138460 w 4481220"/>
                <a:gd name="connsiteY79" fmla="*/ 2029210 h 2627185"/>
                <a:gd name="connsiteX80" fmla="*/ 174729 w 4481220"/>
                <a:gd name="connsiteY80" fmla="*/ 2164987 h 2627185"/>
                <a:gd name="connsiteX81" fmla="*/ 221228 w 4481220"/>
                <a:gd name="connsiteY81" fmla="*/ 2246825 h 2627185"/>
                <a:gd name="connsiteX82" fmla="*/ 281676 w 4481220"/>
                <a:gd name="connsiteY82" fmla="*/ 2307273 h 2627185"/>
                <a:gd name="connsiteX83" fmla="*/ 386764 w 4481220"/>
                <a:gd name="connsiteY83" fmla="*/ 2367722 h 2627185"/>
                <a:gd name="connsiteX84" fmla="*/ 561600 w 4481220"/>
                <a:gd name="connsiteY84" fmla="*/ 2414221 h 2627185"/>
                <a:gd name="connsiteX85" fmla="*/ 654597 w 4481220"/>
                <a:gd name="connsiteY85" fmla="*/ 2419801 h 2627185"/>
                <a:gd name="connsiteX86" fmla="*/ 737365 w 4481220"/>
                <a:gd name="connsiteY86" fmla="*/ 2415151 h 2627185"/>
                <a:gd name="connsiteX87" fmla="*/ 858262 w 4481220"/>
                <a:gd name="connsiteY87" fmla="*/ 2383532 h 2627185"/>
                <a:gd name="connsiteX88" fmla="*/ 944750 w 4481220"/>
                <a:gd name="connsiteY88" fmla="*/ 2333313 h 2627185"/>
                <a:gd name="connsiteX89" fmla="*/ 1009848 w 4481220"/>
                <a:gd name="connsiteY89" fmla="*/ 2267285 h 2627185"/>
                <a:gd name="connsiteX90" fmla="*/ 1024728 w 4481220"/>
                <a:gd name="connsiteY90" fmla="*/ 2260775 h 2627185"/>
                <a:gd name="connsiteX91" fmla="*/ 1039608 w 4481220"/>
                <a:gd name="connsiteY91" fmla="*/ 2267285 h 2627185"/>
                <a:gd name="connsiteX92" fmla="*/ 1046118 w 4481220"/>
                <a:gd name="connsiteY92" fmla="*/ 2282164 h 2627185"/>
                <a:gd name="connsiteX93" fmla="*/ 1043328 w 4481220"/>
                <a:gd name="connsiteY93" fmla="*/ 2292394 h 2627185"/>
                <a:gd name="connsiteX94" fmla="*/ 1046118 w 4481220"/>
                <a:gd name="connsiteY94" fmla="*/ 2299834 h 2627185"/>
                <a:gd name="connsiteX95" fmla="*/ 1101916 w 4481220"/>
                <a:gd name="connsiteY95" fmla="*/ 2392831 h 2627185"/>
                <a:gd name="connsiteX96" fmla="*/ 1133535 w 4481220"/>
                <a:gd name="connsiteY96" fmla="*/ 2429101 h 2627185"/>
                <a:gd name="connsiteX97" fmla="*/ 1164225 w 4481220"/>
                <a:gd name="connsiteY97" fmla="*/ 2456070 h 2627185"/>
                <a:gd name="connsiteX98" fmla="*/ 1257223 w 4481220"/>
                <a:gd name="connsiteY98" fmla="*/ 2510009 h 2627185"/>
                <a:gd name="connsiteX99" fmla="*/ 1404159 w 4481220"/>
                <a:gd name="connsiteY99" fmla="*/ 2549068 h 2627185"/>
                <a:gd name="connsiteX100" fmla="*/ 1496226 w 4481220"/>
                <a:gd name="connsiteY100" fmla="*/ 2554647 h 2627185"/>
                <a:gd name="connsiteX101" fmla="*/ 1593874 w 4481220"/>
                <a:gd name="connsiteY101" fmla="*/ 2548137 h 2627185"/>
                <a:gd name="connsiteX102" fmla="*/ 1768710 w 4481220"/>
                <a:gd name="connsiteY102" fmla="*/ 2500709 h 2627185"/>
                <a:gd name="connsiteX103" fmla="*/ 1885887 w 4481220"/>
                <a:gd name="connsiteY103" fmla="*/ 2433750 h 2627185"/>
                <a:gd name="connsiteX104" fmla="*/ 1959355 w 4481220"/>
                <a:gd name="connsiteY104" fmla="*/ 2361212 h 2627185"/>
                <a:gd name="connsiteX105" fmla="*/ 2003994 w 4481220"/>
                <a:gd name="connsiteY105" fmla="*/ 2284024 h 2627185"/>
                <a:gd name="connsiteX106" fmla="*/ 2016084 w 4481220"/>
                <a:gd name="connsiteY106" fmla="*/ 2251475 h 2627185"/>
                <a:gd name="connsiteX107" fmla="*/ 2021663 w 4481220"/>
                <a:gd name="connsiteY107" fmla="*/ 2243105 h 2627185"/>
                <a:gd name="connsiteX108" fmla="*/ 2040263 w 4481220"/>
                <a:gd name="connsiteY108" fmla="*/ 2228225 h 2627185"/>
                <a:gd name="connsiteX109" fmla="*/ 2054213 w 4481220"/>
                <a:gd name="connsiteY109" fmla="*/ 2234735 h 2627185"/>
                <a:gd name="connsiteX110" fmla="*/ 2058863 w 4481220"/>
                <a:gd name="connsiteY110" fmla="*/ 2247755 h 2627185"/>
                <a:gd name="connsiteX111" fmla="*/ 2058863 w 4481220"/>
                <a:gd name="connsiteY111" fmla="*/ 2257055 h 2627185"/>
                <a:gd name="connsiteX112" fmla="*/ 2059793 w 4481220"/>
                <a:gd name="connsiteY112" fmla="*/ 2262635 h 2627185"/>
                <a:gd name="connsiteX113" fmla="*/ 2059793 w 4481220"/>
                <a:gd name="connsiteY113" fmla="*/ 2264494 h 2627185"/>
                <a:gd name="connsiteX114" fmla="*/ 2063512 w 4481220"/>
                <a:gd name="connsiteY114" fmla="*/ 2282164 h 2627185"/>
                <a:gd name="connsiteX115" fmla="*/ 2070953 w 4481220"/>
                <a:gd name="connsiteY115" fmla="*/ 2305414 h 2627185"/>
                <a:gd name="connsiteX116" fmla="*/ 2093272 w 4481220"/>
                <a:gd name="connsiteY116" fmla="*/ 2343543 h 2627185"/>
                <a:gd name="connsiteX117" fmla="*/ 2129541 w 4481220"/>
                <a:gd name="connsiteY117" fmla="*/ 2378882 h 2627185"/>
                <a:gd name="connsiteX118" fmla="*/ 2195569 w 4481220"/>
                <a:gd name="connsiteY118" fmla="*/ 2417011 h 2627185"/>
                <a:gd name="connsiteX119" fmla="*/ 2314606 w 4481220"/>
                <a:gd name="connsiteY119" fmla="*/ 2448630 h 2627185"/>
                <a:gd name="connsiteX120" fmla="*/ 2388075 w 4481220"/>
                <a:gd name="connsiteY120" fmla="*/ 2453280 h 2627185"/>
                <a:gd name="connsiteX121" fmla="*/ 2461543 w 4481220"/>
                <a:gd name="connsiteY121" fmla="*/ 2448630 h 2627185"/>
                <a:gd name="connsiteX122" fmla="*/ 2571280 w 4481220"/>
                <a:gd name="connsiteY122" fmla="*/ 2419801 h 2627185"/>
                <a:gd name="connsiteX123" fmla="*/ 2629869 w 4481220"/>
                <a:gd name="connsiteY123" fmla="*/ 2386322 h 2627185"/>
                <a:gd name="connsiteX124" fmla="*/ 2659628 w 4481220"/>
                <a:gd name="connsiteY124" fmla="*/ 2356562 h 2627185"/>
                <a:gd name="connsiteX125" fmla="*/ 2676368 w 4481220"/>
                <a:gd name="connsiteY125" fmla="*/ 2327733 h 2627185"/>
                <a:gd name="connsiteX126" fmla="*/ 2684738 w 4481220"/>
                <a:gd name="connsiteY126" fmla="*/ 2317503 h 2627185"/>
                <a:gd name="connsiteX127" fmla="*/ 2694037 w 4481220"/>
                <a:gd name="connsiteY127" fmla="*/ 2314713 h 2627185"/>
                <a:gd name="connsiteX128" fmla="*/ 2698687 w 4481220"/>
                <a:gd name="connsiteY128" fmla="*/ 2315643 h 2627185"/>
                <a:gd name="connsiteX129" fmla="*/ 2700547 w 4481220"/>
                <a:gd name="connsiteY129" fmla="*/ 2314713 h 2627185"/>
                <a:gd name="connsiteX130" fmla="*/ 2701477 w 4481220"/>
                <a:gd name="connsiteY130" fmla="*/ 2314713 h 2627185"/>
                <a:gd name="connsiteX131" fmla="*/ 2706127 w 4481220"/>
                <a:gd name="connsiteY131" fmla="*/ 2313783 h 2627185"/>
                <a:gd name="connsiteX132" fmla="*/ 2723796 w 4481220"/>
                <a:gd name="connsiteY132" fmla="*/ 2326803 h 2627185"/>
                <a:gd name="connsiteX133" fmla="*/ 2726587 w 4481220"/>
                <a:gd name="connsiteY133" fmla="*/ 2335173 h 2627185"/>
                <a:gd name="connsiteX134" fmla="*/ 2727516 w 4481220"/>
                <a:gd name="connsiteY134" fmla="*/ 2337033 h 2627185"/>
                <a:gd name="connsiteX135" fmla="*/ 2731237 w 4481220"/>
                <a:gd name="connsiteY135" fmla="*/ 2344473 h 2627185"/>
                <a:gd name="connsiteX136" fmla="*/ 2732166 w 4481220"/>
                <a:gd name="connsiteY136" fmla="*/ 2347263 h 2627185"/>
                <a:gd name="connsiteX137" fmla="*/ 2734956 w 4481220"/>
                <a:gd name="connsiteY137" fmla="*/ 2352842 h 2627185"/>
                <a:gd name="connsiteX138" fmla="*/ 2741466 w 4481220"/>
                <a:gd name="connsiteY138" fmla="*/ 2366792 h 2627185"/>
                <a:gd name="connsiteX139" fmla="*/ 2755416 w 4481220"/>
                <a:gd name="connsiteY139" fmla="*/ 2394691 h 2627185"/>
                <a:gd name="connsiteX140" fmla="*/ 2787035 w 4481220"/>
                <a:gd name="connsiteY140" fmla="*/ 2443050 h 2627185"/>
                <a:gd name="connsiteX141" fmla="*/ 2857713 w 4481220"/>
                <a:gd name="connsiteY141" fmla="*/ 2513729 h 2627185"/>
                <a:gd name="connsiteX142" fmla="*/ 2967450 w 4481220"/>
                <a:gd name="connsiteY142" fmla="*/ 2576967 h 2627185"/>
                <a:gd name="connsiteX143" fmla="*/ 3132986 w 4481220"/>
                <a:gd name="connsiteY143" fmla="*/ 2620676 h 2627185"/>
                <a:gd name="connsiteX144" fmla="*/ 3236214 w 4481220"/>
                <a:gd name="connsiteY144" fmla="*/ 2627186 h 2627185"/>
                <a:gd name="connsiteX145" fmla="*/ 3351531 w 4481220"/>
                <a:gd name="connsiteY145" fmla="*/ 2619746 h 2627185"/>
                <a:gd name="connsiteX146" fmla="*/ 3565426 w 4481220"/>
                <a:gd name="connsiteY146" fmla="*/ 2563017 h 2627185"/>
                <a:gd name="connsiteX147" fmla="*/ 3711432 w 4481220"/>
                <a:gd name="connsiteY147" fmla="*/ 2479319 h 2627185"/>
                <a:gd name="connsiteX148" fmla="*/ 3799780 w 4481220"/>
                <a:gd name="connsiteY148" fmla="*/ 2392831 h 2627185"/>
                <a:gd name="connsiteX149" fmla="*/ 3850929 w 4481220"/>
                <a:gd name="connsiteY149" fmla="*/ 2305414 h 2627185"/>
                <a:gd name="connsiteX150" fmla="*/ 3875108 w 4481220"/>
                <a:gd name="connsiteY150" fmla="*/ 2215206 h 2627185"/>
                <a:gd name="connsiteX151" fmla="*/ 3876968 w 4481220"/>
                <a:gd name="connsiteY151" fmla="*/ 2201256 h 2627185"/>
                <a:gd name="connsiteX152" fmla="*/ 3881618 w 4481220"/>
                <a:gd name="connsiteY152" fmla="*/ 2190096 h 2627185"/>
                <a:gd name="connsiteX153" fmla="*/ 3888128 w 4481220"/>
                <a:gd name="connsiteY153" fmla="*/ 2186376 h 2627185"/>
                <a:gd name="connsiteX154" fmla="*/ 3904867 w 4481220"/>
                <a:gd name="connsiteY154" fmla="*/ 2178937 h 2627185"/>
                <a:gd name="connsiteX155" fmla="*/ 3910447 w 4481220"/>
                <a:gd name="connsiteY155" fmla="*/ 2179867 h 2627185"/>
                <a:gd name="connsiteX156" fmla="*/ 3953226 w 4481220"/>
                <a:gd name="connsiteY156" fmla="*/ 2187306 h 2627185"/>
                <a:gd name="connsiteX157" fmla="*/ 4008095 w 4481220"/>
                <a:gd name="connsiteY157" fmla="*/ 2191026 h 2627185"/>
                <a:gd name="connsiteX158" fmla="*/ 4060174 w 4481220"/>
                <a:gd name="connsiteY158" fmla="*/ 2188236 h 2627185"/>
                <a:gd name="connsiteX159" fmla="*/ 4158751 w 4481220"/>
                <a:gd name="connsiteY159" fmla="*/ 2161267 h 2627185"/>
                <a:gd name="connsiteX160" fmla="*/ 4256399 w 4481220"/>
                <a:gd name="connsiteY160" fmla="*/ 2103609 h 2627185"/>
                <a:gd name="connsiteX161" fmla="*/ 4348467 w 4481220"/>
                <a:gd name="connsiteY161" fmla="*/ 2010611 h 2627185"/>
                <a:gd name="connsiteX162" fmla="*/ 4424725 w 4481220"/>
                <a:gd name="connsiteY162" fmla="*/ 1879484 h 2627185"/>
                <a:gd name="connsiteX163" fmla="*/ 4424725 w 4481220"/>
                <a:gd name="connsiteY163" fmla="*/ 1878554 h 2627185"/>
                <a:gd name="connsiteX164" fmla="*/ 4465644 w 4481220"/>
                <a:gd name="connsiteY164" fmla="*/ 1731618 h 2627185"/>
                <a:gd name="connsiteX165" fmla="*/ 4466574 w 4481220"/>
                <a:gd name="connsiteY165" fmla="*/ 1600491 h 2627185"/>
                <a:gd name="connsiteX166" fmla="*/ 4438674 w 4481220"/>
                <a:gd name="connsiteY166" fmla="*/ 1495403 h 2627185"/>
                <a:gd name="connsiteX167" fmla="*/ 4391246 w 4481220"/>
                <a:gd name="connsiteY167" fmla="*/ 1414495 h 2627185"/>
                <a:gd name="connsiteX168" fmla="*/ 4323357 w 4481220"/>
                <a:gd name="connsiteY168" fmla="*/ 1346607 h 2627185"/>
                <a:gd name="connsiteX169" fmla="*/ 4272208 w 4481220"/>
                <a:gd name="connsiteY169" fmla="*/ 1313128 h 2627185"/>
                <a:gd name="connsiteX170" fmla="*/ 4261979 w 4481220"/>
                <a:gd name="connsiteY170" fmla="*/ 1292668 h 2627185"/>
                <a:gd name="connsiteX171" fmla="*/ 4271279 w 4481220"/>
                <a:gd name="connsiteY171" fmla="*/ 1268489 h 2627185"/>
                <a:gd name="connsiteX172" fmla="*/ 4282438 w 4481220"/>
                <a:gd name="connsiteY172" fmla="*/ 1262909 h 2627185"/>
                <a:gd name="connsiteX173" fmla="*/ 4286158 w 4481220"/>
                <a:gd name="connsiteY173" fmla="*/ 1261049 h 2627185"/>
                <a:gd name="connsiteX174" fmla="*/ 4294528 w 4481220"/>
                <a:gd name="connsiteY174" fmla="*/ 1257329 h 2627185"/>
                <a:gd name="connsiteX175" fmla="*/ 4354976 w 4481220"/>
                <a:gd name="connsiteY175" fmla="*/ 1221990 h 2627185"/>
                <a:gd name="connsiteX176" fmla="*/ 4407985 w 4481220"/>
                <a:gd name="connsiteY176" fmla="*/ 1168981 h 2627185"/>
                <a:gd name="connsiteX177" fmla="*/ 4450764 w 4481220"/>
                <a:gd name="connsiteY177" fmla="*/ 1094583 h 2627185"/>
                <a:gd name="connsiteX178" fmla="*/ 4477734 w 4481220"/>
                <a:gd name="connsiteY178" fmla="*/ 996936 h 2627185"/>
                <a:gd name="connsiteX179" fmla="*/ 4477734 w 4481220"/>
                <a:gd name="connsiteY179" fmla="*/ 887198 h 2627185"/>
                <a:gd name="connsiteX180" fmla="*/ 4451694 w 4481220"/>
                <a:gd name="connsiteY180" fmla="*/ 792341 h 2627185"/>
                <a:gd name="connsiteX181" fmla="*/ 4405195 w 4481220"/>
                <a:gd name="connsiteY181" fmla="*/ 712362 h 2627185"/>
                <a:gd name="connsiteX182" fmla="*/ 4337307 w 4481220"/>
                <a:gd name="connsiteY182" fmla="*/ 644474 h 2627185"/>
                <a:gd name="connsiteX183" fmla="*/ 4240589 w 4481220"/>
                <a:gd name="connsiteY183" fmla="*/ 588676 h 2627185"/>
                <a:gd name="connsiteX184" fmla="*/ 4113182 w 4481220"/>
                <a:gd name="connsiteY184" fmla="*/ 554266 h 2627185"/>
                <a:gd name="connsiteX185" fmla="*/ 4047154 w 4481220"/>
                <a:gd name="connsiteY185" fmla="*/ 550547 h 2627185"/>
                <a:gd name="connsiteX186" fmla="*/ 3978336 w 4481220"/>
                <a:gd name="connsiteY186" fmla="*/ 555196 h 2627185"/>
                <a:gd name="connsiteX187" fmla="*/ 3901148 w 4481220"/>
                <a:gd name="connsiteY187" fmla="*/ 571936 h 2627185"/>
                <a:gd name="connsiteX188" fmla="*/ 3896498 w 4481220"/>
                <a:gd name="connsiteY188" fmla="*/ 572866 h 2627185"/>
                <a:gd name="connsiteX189" fmla="*/ 3880688 w 4481220"/>
                <a:gd name="connsiteY189" fmla="*/ 560776 h 2627185"/>
                <a:gd name="connsiteX190" fmla="*/ 3875108 w 4481220"/>
                <a:gd name="connsiteY190" fmla="*/ 551477 h 2627185"/>
                <a:gd name="connsiteX191" fmla="*/ 3857439 w 4481220"/>
                <a:gd name="connsiteY191" fmla="*/ 470568 h 2627185"/>
                <a:gd name="connsiteX192" fmla="*/ 3833259 w 4481220"/>
                <a:gd name="connsiteY192" fmla="*/ 399890 h 2627185"/>
                <a:gd name="connsiteX193" fmla="*/ 3770021 w 4481220"/>
                <a:gd name="connsiteY193" fmla="*/ 289223 h 2627185"/>
                <a:gd name="connsiteX194" fmla="*/ 3691903 w 4481220"/>
                <a:gd name="connsiteY194" fmla="*/ 211105 h 2627185"/>
                <a:gd name="connsiteX195" fmla="*/ 3584025 w 4481220"/>
                <a:gd name="connsiteY195" fmla="*/ 148796 h 2627185"/>
                <a:gd name="connsiteX196" fmla="*/ 3448249 w 4481220"/>
                <a:gd name="connsiteY196" fmla="*/ 111597 h 2627185"/>
                <a:gd name="connsiteX197" fmla="*/ 3371990 w 4481220"/>
                <a:gd name="connsiteY197" fmla="*/ 106947 h 2627185"/>
                <a:gd name="connsiteX198" fmla="*/ 3288293 w 4481220"/>
                <a:gd name="connsiteY198" fmla="*/ 112527 h 2627185"/>
                <a:gd name="connsiteX199" fmla="*/ 3116247 w 4481220"/>
                <a:gd name="connsiteY199" fmla="*/ 159026 h 2627185"/>
                <a:gd name="connsiteX200" fmla="*/ 2975820 w 4481220"/>
                <a:gd name="connsiteY200" fmla="*/ 240864 h 2627185"/>
                <a:gd name="connsiteX201" fmla="*/ 2891192 w 4481220"/>
                <a:gd name="connsiteY201" fmla="*/ 319912 h 2627185"/>
                <a:gd name="connsiteX202" fmla="*/ 2887473 w 4481220"/>
                <a:gd name="connsiteY202" fmla="*/ 324562 h 2627185"/>
                <a:gd name="connsiteX203" fmla="*/ 2875383 w 4481220"/>
                <a:gd name="connsiteY203" fmla="*/ 329212 h 2627185"/>
                <a:gd name="connsiteX204" fmla="*/ 2858643 w 4481220"/>
                <a:gd name="connsiteY204" fmla="*/ 317122 h 2627185"/>
                <a:gd name="connsiteX205" fmla="*/ 2827024 w 4481220"/>
                <a:gd name="connsiteY205" fmla="*/ 212965 h 2627185"/>
                <a:gd name="connsiteX206" fmla="*/ 2774945 w 4481220"/>
                <a:gd name="connsiteY206" fmla="*/ 121827 h 2627185"/>
                <a:gd name="connsiteX207" fmla="*/ 2718217 w 4481220"/>
                <a:gd name="connsiteY207" fmla="*/ 65098 h 2627185"/>
                <a:gd name="connsiteX208" fmla="*/ 2649398 w 4481220"/>
                <a:gd name="connsiteY208" fmla="*/ 25109 h 2627185"/>
                <a:gd name="connsiteX209" fmla="*/ 2559191 w 4481220"/>
                <a:gd name="connsiteY209" fmla="*/ 930 h 2627185"/>
                <a:gd name="connsiteX210" fmla="*/ 2510832 w 4481220"/>
                <a:gd name="connsiteY210" fmla="*/ 0 h 2627185"/>
                <a:gd name="connsiteX211" fmla="*/ 2510832 w 4481220"/>
                <a:gd name="connsiteY211" fmla="*/ 0 h 26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4481220" h="2627185">
                  <a:moveTo>
                    <a:pt x="2510832" y="0"/>
                  </a:moveTo>
                  <a:cubicBezTo>
                    <a:pt x="2490372" y="0"/>
                    <a:pt x="2468983" y="930"/>
                    <a:pt x="2447594" y="3720"/>
                  </a:cubicBezTo>
                  <a:cubicBezTo>
                    <a:pt x="2397375" y="11160"/>
                    <a:pt x="2347156" y="24179"/>
                    <a:pt x="2297867" y="44639"/>
                  </a:cubicBezTo>
                  <a:lnTo>
                    <a:pt x="2296937" y="44639"/>
                  </a:lnTo>
                  <a:lnTo>
                    <a:pt x="2296007" y="44639"/>
                  </a:lnTo>
                  <a:lnTo>
                    <a:pt x="2295077" y="44639"/>
                  </a:lnTo>
                  <a:lnTo>
                    <a:pt x="2296007" y="44639"/>
                  </a:lnTo>
                  <a:cubicBezTo>
                    <a:pt x="2242999" y="66958"/>
                    <a:pt x="2191850" y="96718"/>
                    <a:pt x="2145351" y="132987"/>
                  </a:cubicBezTo>
                  <a:cubicBezTo>
                    <a:pt x="2100712" y="167396"/>
                    <a:pt x="2061653" y="206455"/>
                    <a:pt x="2028173" y="249234"/>
                  </a:cubicBezTo>
                  <a:cubicBezTo>
                    <a:pt x="2017944" y="263184"/>
                    <a:pt x="2007714" y="277133"/>
                    <a:pt x="1998414" y="292013"/>
                  </a:cubicBezTo>
                  <a:cubicBezTo>
                    <a:pt x="2000274" y="300383"/>
                    <a:pt x="1996555" y="307822"/>
                    <a:pt x="1989114" y="311542"/>
                  </a:cubicBezTo>
                  <a:cubicBezTo>
                    <a:pt x="1986324" y="313402"/>
                    <a:pt x="1982605" y="314332"/>
                    <a:pt x="1979815" y="314332"/>
                  </a:cubicBezTo>
                  <a:cubicBezTo>
                    <a:pt x="1972375" y="314332"/>
                    <a:pt x="1966795" y="310612"/>
                    <a:pt x="1963075" y="305032"/>
                  </a:cubicBezTo>
                  <a:cubicBezTo>
                    <a:pt x="1961215" y="302243"/>
                    <a:pt x="1959355" y="299453"/>
                    <a:pt x="1957495" y="296663"/>
                  </a:cubicBezTo>
                  <a:cubicBezTo>
                    <a:pt x="1956565" y="294803"/>
                    <a:pt x="1955635" y="293873"/>
                    <a:pt x="1954706" y="292943"/>
                  </a:cubicBezTo>
                  <a:cubicBezTo>
                    <a:pt x="1952846" y="289223"/>
                    <a:pt x="1950056" y="286433"/>
                    <a:pt x="1948196" y="282713"/>
                  </a:cubicBezTo>
                  <a:cubicBezTo>
                    <a:pt x="1946336" y="279923"/>
                    <a:pt x="1944476" y="276203"/>
                    <a:pt x="1942615" y="273413"/>
                  </a:cubicBezTo>
                  <a:lnTo>
                    <a:pt x="1940756" y="271553"/>
                  </a:lnTo>
                  <a:lnTo>
                    <a:pt x="1935176" y="262254"/>
                  </a:lnTo>
                  <a:cubicBezTo>
                    <a:pt x="1925876" y="247374"/>
                    <a:pt x="1917507" y="234354"/>
                    <a:pt x="1909136" y="224124"/>
                  </a:cubicBezTo>
                  <a:cubicBezTo>
                    <a:pt x="1887747" y="197155"/>
                    <a:pt x="1860778" y="171116"/>
                    <a:pt x="1829159" y="146006"/>
                  </a:cubicBezTo>
                  <a:cubicBezTo>
                    <a:pt x="1791960" y="117177"/>
                    <a:pt x="1750111" y="92998"/>
                    <a:pt x="1704542" y="74398"/>
                  </a:cubicBezTo>
                  <a:cubicBezTo>
                    <a:pt x="1653393" y="53009"/>
                    <a:pt x="1598524" y="38129"/>
                    <a:pt x="1542725" y="30689"/>
                  </a:cubicBezTo>
                  <a:lnTo>
                    <a:pt x="1544585" y="31619"/>
                  </a:lnTo>
                  <a:cubicBezTo>
                    <a:pt x="1517616" y="27899"/>
                    <a:pt x="1488787" y="26039"/>
                    <a:pt x="1460887" y="26039"/>
                  </a:cubicBezTo>
                  <a:cubicBezTo>
                    <a:pt x="1432988" y="26039"/>
                    <a:pt x="1405089" y="27899"/>
                    <a:pt x="1378120" y="31619"/>
                  </a:cubicBezTo>
                  <a:cubicBezTo>
                    <a:pt x="1327901" y="38129"/>
                    <a:pt x="1279542" y="51149"/>
                    <a:pt x="1234903" y="69748"/>
                  </a:cubicBezTo>
                  <a:cubicBezTo>
                    <a:pt x="1199564" y="84628"/>
                    <a:pt x="1166085" y="104157"/>
                    <a:pt x="1137255" y="126477"/>
                  </a:cubicBezTo>
                  <a:cubicBezTo>
                    <a:pt x="1110286" y="146936"/>
                    <a:pt x="1087036" y="171116"/>
                    <a:pt x="1066577" y="196225"/>
                  </a:cubicBezTo>
                  <a:cubicBezTo>
                    <a:pt x="1046118" y="222265"/>
                    <a:pt x="1029378" y="251094"/>
                    <a:pt x="1016358" y="281783"/>
                  </a:cubicBezTo>
                  <a:cubicBezTo>
                    <a:pt x="1004269" y="311542"/>
                    <a:pt x="994969" y="343162"/>
                    <a:pt x="988459" y="376641"/>
                  </a:cubicBezTo>
                  <a:lnTo>
                    <a:pt x="990319" y="379431"/>
                  </a:lnTo>
                  <a:cubicBezTo>
                    <a:pt x="992179" y="383151"/>
                    <a:pt x="993109" y="387800"/>
                    <a:pt x="992179" y="392450"/>
                  </a:cubicBezTo>
                  <a:cubicBezTo>
                    <a:pt x="991249" y="397100"/>
                    <a:pt x="988459" y="400820"/>
                    <a:pt x="983809" y="402680"/>
                  </a:cubicBezTo>
                  <a:cubicBezTo>
                    <a:pt x="981019" y="404540"/>
                    <a:pt x="978230" y="405470"/>
                    <a:pt x="974509" y="405470"/>
                  </a:cubicBezTo>
                  <a:cubicBezTo>
                    <a:pt x="969860" y="405470"/>
                    <a:pt x="965210" y="403610"/>
                    <a:pt x="962420" y="400820"/>
                  </a:cubicBezTo>
                  <a:cubicBezTo>
                    <a:pt x="947540" y="384081"/>
                    <a:pt x="932660" y="371061"/>
                    <a:pt x="917781" y="358971"/>
                  </a:cubicBezTo>
                  <a:cubicBezTo>
                    <a:pt x="897321" y="343162"/>
                    <a:pt x="875002" y="330142"/>
                    <a:pt x="852682" y="320842"/>
                  </a:cubicBezTo>
                  <a:cubicBezTo>
                    <a:pt x="829433" y="311542"/>
                    <a:pt x="805254" y="305032"/>
                    <a:pt x="780144" y="301313"/>
                  </a:cubicBezTo>
                  <a:cubicBezTo>
                    <a:pt x="766195" y="299453"/>
                    <a:pt x="752245" y="298523"/>
                    <a:pt x="737365" y="298523"/>
                  </a:cubicBezTo>
                  <a:cubicBezTo>
                    <a:pt x="721556" y="298523"/>
                    <a:pt x="705746" y="299453"/>
                    <a:pt x="689936" y="301313"/>
                  </a:cubicBezTo>
                  <a:cubicBezTo>
                    <a:pt x="655527" y="306892"/>
                    <a:pt x="621118" y="316192"/>
                    <a:pt x="587639" y="329212"/>
                  </a:cubicBezTo>
                  <a:cubicBezTo>
                    <a:pt x="555090" y="343162"/>
                    <a:pt x="525331" y="359901"/>
                    <a:pt x="499291" y="380361"/>
                  </a:cubicBezTo>
                  <a:cubicBezTo>
                    <a:pt x="476972" y="398030"/>
                    <a:pt x="456512" y="418490"/>
                    <a:pt x="438843" y="439879"/>
                  </a:cubicBezTo>
                  <a:cubicBezTo>
                    <a:pt x="421173" y="463129"/>
                    <a:pt x="406293" y="488238"/>
                    <a:pt x="395134" y="514277"/>
                  </a:cubicBezTo>
                  <a:cubicBezTo>
                    <a:pt x="383044" y="544037"/>
                    <a:pt x="373744" y="576586"/>
                    <a:pt x="369094" y="610065"/>
                  </a:cubicBezTo>
                  <a:cubicBezTo>
                    <a:pt x="364444" y="646334"/>
                    <a:pt x="364444" y="684463"/>
                    <a:pt x="370024" y="723522"/>
                  </a:cubicBezTo>
                  <a:cubicBezTo>
                    <a:pt x="376534" y="769091"/>
                    <a:pt x="388624" y="812800"/>
                    <a:pt x="405363" y="854649"/>
                  </a:cubicBezTo>
                  <a:lnTo>
                    <a:pt x="405363" y="855579"/>
                  </a:lnTo>
                  <a:cubicBezTo>
                    <a:pt x="411873" y="870459"/>
                    <a:pt x="419313" y="885338"/>
                    <a:pt x="426753" y="900218"/>
                  </a:cubicBezTo>
                  <a:cubicBezTo>
                    <a:pt x="429543" y="901148"/>
                    <a:pt x="431403" y="903008"/>
                    <a:pt x="434193" y="903938"/>
                  </a:cubicBezTo>
                  <a:cubicBezTo>
                    <a:pt x="438843" y="906728"/>
                    <a:pt x="441633" y="910448"/>
                    <a:pt x="443492" y="916028"/>
                  </a:cubicBezTo>
                  <a:cubicBezTo>
                    <a:pt x="445353" y="921607"/>
                    <a:pt x="444422" y="927187"/>
                    <a:pt x="441633" y="931837"/>
                  </a:cubicBezTo>
                  <a:cubicBezTo>
                    <a:pt x="440703" y="933697"/>
                    <a:pt x="438843" y="935557"/>
                    <a:pt x="436983" y="937417"/>
                  </a:cubicBezTo>
                  <a:cubicBezTo>
                    <a:pt x="436053" y="938347"/>
                    <a:pt x="434193" y="940207"/>
                    <a:pt x="433263" y="941137"/>
                  </a:cubicBezTo>
                  <a:cubicBezTo>
                    <a:pt x="431403" y="942067"/>
                    <a:pt x="428613" y="942997"/>
                    <a:pt x="425823" y="942997"/>
                  </a:cubicBezTo>
                  <a:cubicBezTo>
                    <a:pt x="423033" y="942997"/>
                    <a:pt x="421173" y="942067"/>
                    <a:pt x="419313" y="941137"/>
                  </a:cubicBezTo>
                  <a:lnTo>
                    <a:pt x="413733" y="940207"/>
                  </a:lnTo>
                  <a:cubicBezTo>
                    <a:pt x="399784" y="937417"/>
                    <a:pt x="384904" y="934627"/>
                    <a:pt x="370024" y="932767"/>
                  </a:cubicBezTo>
                  <a:cubicBezTo>
                    <a:pt x="356075" y="930907"/>
                    <a:pt x="343055" y="929977"/>
                    <a:pt x="329105" y="929977"/>
                  </a:cubicBezTo>
                  <a:cubicBezTo>
                    <a:pt x="317946" y="929977"/>
                    <a:pt x="305856" y="930907"/>
                    <a:pt x="294696" y="931837"/>
                  </a:cubicBezTo>
                  <a:cubicBezTo>
                    <a:pt x="271447" y="935557"/>
                    <a:pt x="249127" y="941137"/>
                    <a:pt x="227738" y="950437"/>
                  </a:cubicBezTo>
                  <a:cubicBezTo>
                    <a:pt x="204488" y="960666"/>
                    <a:pt x="183099" y="973686"/>
                    <a:pt x="162640" y="988566"/>
                  </a:cubicBezTo>
                  <a:cubicBezTo>
                    <a:pt x="139390" y="1007165"/>
                    <a:pt x="118000" y="1028555"/>
                    <a:pt x="98471" y="1053664"/>
                  </a:cubicBezTo>
                  <a:cubicBezTo>
                    <a:pt x="75221" y="1084353"/>
                    <a:pt x="55692" y="1117833"/>
                    <a:pt x="39882" y="1155032"/>
                  </a:cubicBezTo>
                  <a:cubicBezTo>
                    <a:pt x="22213" y="1197811"/>
                    <a:pt x="10123" y="1241520"/>
                    <a:pt x="3613" y="1286159"/>
                  </a:cubicBezTo>
                  <a:cubicBezTo>
                    <a:pt x="-1037" y="1325218"/>
                    <a:pt x="-1037" y="1364277"/>
                    <a:pt x="2683" y="1401476"/>
                  </a:cubicBezTo>
                  <a:cubicBezTo>
                    <a:pt x="7333" y="1436815"/>
                    <a:pt x="16633" y="1469364"/>
                    <a:pt x="27793" y="1498193"/>
                  </a:cubicBezTo>
                  <a:cubicBezTo>
                    <a:pt x="38022" y="1522373"/>
                    <a:pt x="51972" y="1546552"/>
                    <a:pt x="68712" y="1567942"/>
                  </a:cubicBezTo>
                  <a:cubicBezTo>
                    <a:pt x="85451" y="1588401"/>
                    <a:pt x="104051" y="1607931"/>
                    <a:pt x="124510" y="1623740"/>
                  </a:cubicBezTo>
                  <a:cubicBezTo>
                    <a:pt x="146830" y="1640480"/>
                    <a:pt x="171009" y="1654429"/>
                    <a:pt x="197049" y="1665589"/>
                  </a:cubicBezTo>
                  <a:cubicBezTo>
                    <a:pt x="201698" y="1667449"/>
                    <a:pt x="205418" y="1669309"/>
                    <a:pt x="210068" y="1670239"/>
                  </a:cubicBezTo>
                  <a:cubicBezTo>
                    <a:pt x="215648" y="1672099"/>
                    <a:pt x="218438" y="1674889"/>
                    <a:pt x="220298" y="1677679"/>
                  </a:cubicBezTo>
                  <a:cubicBezTo>
                    <a:pt x="222158" y="1681399"/>
                    <a:pt x="223088" y="1686049"/>
                    <a:pt x="222158" y="1690699"/>
                  </a:cubicBezTo>
                  <a:cubicBezTo>
                    <a:pt x="222158" y="1692559"/>
                    <a:pt x="221228" y="1693488"/>
                    <a:pt x="220298" y="1695349"/>
                  </a:cubicBezTo>
                  <a:cubicBezTo>
                    <a:pt x="219368" y="1697208"/>
                    <a:pt x="218438" y="1699998"/>
                    <a:pt x="216578" y="1701858"/>
                  </a:cubicBezTo>
                  <a:cubicBezTo>
                    <a:pt x="210998" y="1707438"/>
                    <a:pt x="206348" y="1713018"/>
                    <a:pt x="202628" y="1718598"/>
                  </a:cubicBezTo>
                  <a:cubicBezTo>
                    <a:pt x="188679" y="1737197"/>
                    <a:pt x="175659" y="1759517"/>
                    <a:pt x="165429" y="1782766"/>
                  </a:cubicBezTo>
                  <a:cubicBezTo>
                    <a:pt x="152410" y="1814385"/>
                    <a:pt x="143110" y="1849725"/>
                    <a:pt x="137530" y="1887854"/>
                  </a:cubicBezTo>
                  <a:cubicBezTo>
                    <a:pt x="131950" y="1933423"/>
                    <a:pt x="131950" y="1980851"/>
                    <a:pt x="138460" y="2029210"/>
                  </a:cubicBezTo>
                  <a:cubicBezTo>
                    <a:pt x="144970" y="2077569"/>
                    <a:pt x="157060" y="2123138"/>
                    <a:pt x="174729" y="2164987"/>
                  </a:cubicBezTo>
                  <a:cubicBezTo>
                    <a:pt x="188679" y="2196606"/>
                    <a:pt x="203558" y="2223576"/>
                    <a:pt x="221228" y="2246825"/>
                  </a:cubicBezTo>
                  <a:cubicBezTo>
                    <a:pt x="237967" y="2268215"/>
                    <a:pt x="258427" y="2288674"/>
                    <a:pt x="281676" y="2307273"/>
                  </a:cubicBezTo>
                  <a:cubicBezTo>
                    <a:pt x="312366" y="2330523"/>
                    <a:pt x="347705" y="2350982"/>
                    <a:pt x="386764" y="2367722"/>
                  </a:cubicBezTo>
                  <a:cubicBezTo>
                    <a:pt x="440703" y="2390041"/>
                    <a:pt x="499291" y="2405851"/>
                    <a:pt x="561600" y="2414221"/>
                  </a:cubicBezTo>
                  <a:cubicBezTo>
                    <a:pt x="593219" y="2417941"/>
                    <a:pt x="623908" y="2419801"/>
                    <a:pt x="654597" y="2419801"/>
                  </a:cubicBezTo>
                  <a:cubicBezTo>
                    <a:pt x="682497" y="2419801"/>
                    <a:pt x="710396" y="2417941"/>
                    <a:pt x="737365" y="2415151"/>
                  </a:cubicBezTo>
                  <a:cubicBezTo>
                    <a:pt x="782004" y="2408641"/>
                    <a:pt x="821993" y="2398411"/>
                    <a:pt x="858262" y="2383532"/>
                  </a:cubicBezTo>
                  <a:cubicBezTo>
                    <a:pt x="890812" y="2369582"/>
                    <a:pt x="919641" y="2352842"/>
                    <a:pt x="944750" y="2333313"/>
                  </a:cubicBezTo>
                  <a:cubicBezTo>
                    <a:pt x="968930" y="2313783"/>
                    <a:pt x="990319" y="2292394"/>
                    <a:pt x="1009848" y="2267285"/>
                  </a:cubicBezTo>
                  <a:cubicBezTo>
                    <a:pt x="1013569" y="2262635"/>
                    <a:pt x="1020079" y="2260775"/>
                    <a:pt x="1024728" y="2260775"/>
                  </a:cubicBezTo>
                  <a:cubicBezTo>
                    <a:pt x="1030308" y="2260775"/>
                    <a:pt x="1035888" y="2262635"/>
                    <a:pt x="1039608" y="2267285"/>
                  </a:cubicBezTo>
                  <a:cubicBezTo>
                    <a:pt x="1043328" y="2271004"/>
                    <a:pt x="1046118" y="2276584"/>
                    <a:pt x="1046118" y="2282164"/>
                  </a:cubicBezTo>
                  <a:cubicBezTo>
                    <a:pt x="1046118" y="2285884"/>
                    <a:pt x="1045187" y="2289604"/>
                    <a:pt x="1043328" y="2292394"/>
                  </a:cubicBezTo>
                  <a:cubicBezTo>
                    <a:pt x="1044258" y="2295184"/>
                    <a:pt x="1045187" y="2297974"/>
                    <a:pt x="1046118" y="2299834"/>
                  </a:cubicBezTo>
                  <a:cubicBezTo>
                    <a:pt x="1060068" y="2330523"/>
                    <a:pt x="1077737" y="2361212"/>
                    <a:pt x="1101916" y="2392831"/>
                  </a:cubicBezTo>
                  <a:cubicBezTo>
                    <a:pt x="1113076" y="2406781"/>
                    <a:pt x="1123306" y="2418871"/>
                    <a:pt x="1133535" y="2429101"/>
                  </a:cubicBezTo>
                  <a:cubicBezTo>
                    <a:pt x="1142835" y="2438400"/>
                    <a:pt x="1153065" y="2447700"/>
                    <a:pt x="1164225" y="2456070"/>
                  </a:cubicBezTo>
                  <a:cubicBezTo>
                    <a:pt x="1191194" y="2476529"/>
                    <a:pt x="1222813" y="2495129"/>
                    <a:pt x="1257223" y="2510009"/>
                  </a:cubicBezTo>
                  <a:cubicBezTo>
                    <a:pt x="1301862" y="2528608"/>
                    <a:pt x="1351150" y="2541628"/>
                    <a:pt x="1404159" y="2549068"/>
                  </a:cubicBezTo>
                  <a:cubicBezTo>
                    <a:pt x="1433918" y="2552787"/>
                    <a:pt x="1465537" y="2554647"/>
                    <a:pt x="1496226" y="2554647"/>
                  </a:cubicBezTo>
                  <a:cubicBezTo>
                    <a:pt x="1528776" y="2554647"/>
                    <a:pt x="1561325" y="2552787"/>
                    <a:pt x="1593874" y="2548137"/>
                  </a:cubicBezTo>
                  <a:cubicBezTo>
                    <a:pt x="1656183" y="2539768"/>
                    <a:pt x="1714771" y="2523958"/>
                    <a:pt x="1768710" y="2500709"/>
                  </a:cubicBezTo>
                  <a:cubicBezTo>
                    <a:pt x="1812419" y="2482109"/>
                    <a:pt x="1851478" y="2459790"/>
                    <a:pt x="1885887" y="2433750"/>
                  </a:cubicBezTo>
                  <a:cubicBezTo>
                    <a:pt x="1913786" y="2411431"/>
                    <a:pt x="1938896" y="2387252"/>
                    <a:pt x="1959355" y="2361212"/>
                  </a:cubicBezTo>
                  <a:cubicBezTo>
                    <a:pt x="1977955" y="2337033"/>
                    <a:pt x="1992834" y="2310993"/>
                    <a:pt x="2003994" y="2284024"/>
                  </a:cubicBezTo>
                  <a:cubicBezTo>
                    <a:pt x="2008644" y="2273794"/>
                    <a:pt x="2012364" y="2262635"/>
                    <a:pt x="2016084" y="2251475"/>
                  </a:cubicBezTo>
                  <a:cubicBezTo>
                    <a:pt x="2017014" y="2247755"/>
                    <a:pt x="2018874" y="2244965"/>
                    <a:pt x="2021663" y="2243105"/>
                  </a:cubicBezTo>
                  <a:cubicBezTo>
                    <a:pt x="2023524" y="2234735"/>
                    <a:pt x="2030963" y="2228225"/>
                    <a:pt x="2040263" y="2228225"/>
                  </a:cubicBezTo>
                  <a:cubicBezTo>
                    <a:pt x="2044913" y="2228225"/>
                    <a:pt x="2050493" y="2230085"/>
                    <a:pt x="2054213" y="2234735"/>
                  </a:cubicBezTo>
                  <a:cubicBezTo>
                    <a:pt x="2057933" y="2238455"/>
                    <a:pt x="2059793" y="2243105"/>
                    <a:pt x="2058863" y="2247755"/>
                  </a:cubicBezTo>
                  <a:cubicBezTo>
                    <a:pt x="2058863" y="2250545"/>
                    <a:pt x="2058863" y="2254265"/>
                    <a:pt x="2058863" y="2257055"/>
                  </a:cubicBezTo>
                  <a:cubicBezTo>
                    <a:pt x="2058863" y="2258915"/>
                    <a:pt x="2059793" y="2260775"/>
                    <a:pt x="2059793" y="2262635"/>
                  </a:cubicBezTo>
                  <a:lnTo>
                    <a:pt x="2059793" y="2264494"/>
                  </a:lnTo>
                  <a:cubicBezTo>
                    <a:pt x="2060723" y="2270074"/>
                    <a:pt x="2061653" y="2276584"/>
                    <a:pt x="2063512" y="2282164"/>
                  </a:cubicBezTo>
                  <a:cubicBezTo>
                    <a:pt x="2065373" y="2290534"/>
                    <a:pt x="2068162" y="2297974"/>
                    <a:pt x="2070953" y="2305414"/>
                  </a:cubicBezTo>
                  <a:cubicBezTo>
                    <a:pt x="2076532" y="2318433"/>
                    <a:pt x="2083972" y="2331453"/>
                    <a:pt x="2093272" y="2343543"/>
                  </a:cubicBezTo>
                  <a:cubicBezTo>
                    <a:pt x="2103502" y="2356562"/>
                    <a:pt x="2115592" y="2368652"/>
                    <a:pt x="2129541" y="2378882"/>
                  </a:cubicBezTo>
                  <a:cubicBezTo>
                    <a:pt x="2149071" y="2392831"/>
                    <a:pt x="2171390" y="2405851"/>
                    <a:pt x="2195569" y="2417011"/>
                  </a:cubicBezTo>
                  <a:cubicBezTo>
                    <a:pt x="2231839" y="2431890"/>
                    <a:pt x="2271828" y="2443050"/>
                    <a:pt x="2314606" y="2448630"/>
                  </a:cubicBezTo>
                  <a:cubicBezTo>
                    <a:pt x="2338786" y="2451420"/>
                    <a:pt x="2363896" y="2453280"/>
                    <a:pt x="2388075" y="2453280"/>
                  </a:cubicBezTo>
                  <a:cubicBezTo>
                    <a:pt x="2412254" y="2453280"/>
                    <a:pt x="2437363" y="2451420"/>
                    <a:pt x="2461543" y="2448630"/>
                  </a:cubicBezTo>
                  <a:cubicBezTo>
                    <a:pt x="2502462" y="2443050"/>
                    <a:pt x="2538731" y="2433750"/>
                    <a:pt x="2571280" y="2419801"/>
                  </a:cubicBezTo>
                  <a:cubicBezTo>
                    <a:pt x="2593599" y="2409571"/>
                    <a:pt x="2613129" y="2399341"/>
                    <a:pt x="2629869" y="2386322"/>
                  </a:cubicBezTo>
                  <a:cubicBezTo>
                    <a:pt x="2641958" y="2377022"/>
                    <a:pt x="2651258" y="2366792"/>
                    <a:pt x="2659628" y="2356562"/>
                  </a:cubicBezTo>
                  <a:cubicBezTo>
                    <a:pt x="2666138" y="2347263"/>
                    <a:pt x="2671718" y="2337963"/>
                    <a:pt x="2676368" y="2327733"/>
                  </a:cubicBezTo>
                  <a:cubicBezTo>
                    <a:pt x="2678228" y="2323083"/>
                    <a:pt x="2680088" y="2319363"/>
                    <a:pt x="2684738" y="2317503"/>
                  </a:cubicBezTo>
                  <a:cubicBezTo>
                    <a:pt x="2687528" y="2315643"/>
                    <a:pt x="2691247" y="2314713"/>
                    <a:pt x="2694037" y="2314713"/>
                  </a:cubicBezTo>
                  <a:cubicBezTo>
                    <a:pt x="2695897" y="2314713"/>
                    <a:pt x="2697757" y="2314713"/>
                    <a:pt x="2698687" y="2315643"/>
                  </a:cubicBezTo>
                  <a:cubicBezTo>
                    <a:pt x="2699617" y="2315643"/>
                    <a:pt x="2700547" y="2315643"/>
                    <a:pt x="2700547" y="2314713"/>
                  </a:cubicBezTo>
                  <a:lnTo>
                    <a:pt x="2701477" y="2314713"/>
                  </a:lnTo>
                  <a:cubicBezTo>
                    <a:pt x="2703337" y="2314713"/>
                    <a:pt x="2704267" y="2313783"/>
                    <a:pt x="2706127" y="2313783"/>
                  </a:cubicBezTo>
                  <a:cubicBezTo>
                    <a:pt x="2714497" y="2313783"/>
                    <a:pt x="2721006" y="2319363"/>
                    <a:pt x="2723796" y="2326803"/>
                  </a:cubicBezTo>
                  <a:cubicBezTo>
                    <a:pt x="2724727" y="2329593"/>
                    <a:pt x="2725656" y="2332383"/>
                    <a:pt x="2726587" y="2335173"/>
                  </a:cubicBezTo>
                  <a:lnTo>
                    <a:pt x="2727516" y="2337033"/>
                  </a:lnTo>
                  <a:cubicBezTo>
                    <a:pt x="2728446" y="2339823"/>
                    <a:pt x="2730306" y="2341683"/>
                    <a:pt x="2731237" y="2344473"/>
                  </a:cubicBezTo>
                  <a:lnTo>
                    <a:pt x="2732166" y="2347263"/>
                  </a:lnTo>
                  <a:lnTo>
                    <a:pt x="2734956" y="2352842"/>
                  </a:lnTo>
                  <a:cubicBezTo>
                    <a:pt x="2736816" y="2357492"/>
                    <a:pt x="2739606" y="2362142"/>
                    <a:pt x="2741466" y="2366792"/>
                  </a:cubicBezTo>
                  <a:cubicBezTo>
                    <a:pt x="2747046" y="2377952"/>
                    <a:pt x="2750766" y="2386322"/>
                    <a:pt x="2755416" y="2394691"/>
                  </a:cubicBezTo>
                  <a:cubicBezTo>
                    <a:pt x="2764716" y="2411431"/>
                    <a:pt x="2775875" y="2428170"/>
                    <a:pt x="2787035" y="2443050"/>
                  </a:cubicBezTo>
                  <a:cubicBezTo>
                    <a:pt x="2807494" y="2469089"/>
                    <a:pt x="2830744" y="2492339"/>
                    <a:pt x="2857713" y="2513729"/>
                  </a:cubicBezTo>
                  <a:cubicBezTo>
                    <a:pt x="2890262" y="2538838"/>
                    <a:pt x="2926532" y="2559297"/>
                    <a:pt x="2967450" y="2576967"/>
                  </a:cubicBezTo>
                  <a:cubicBezTo>
                    <a:pt x="3017669" y="2597426"/>
                    <a:pt x="3073468" y="2612306"/>
                    <a:pt x="3132986" y="2620676"/>
                  </a:cubicBezTo>
                  <a:cubicBezTo>
                    <a:pt x="3166466" y="2625326"/>
                    <a:pt x="3201805" y="2627186"/>
                    <a:pt x="3236214" y="2627186"/>
                  </a:cubicBezTo>
                  <a:cubicBezTo>
                    <a:pt x="3274343" y="2627186"/>
                    <a:pt x="3312472" y="2624396"/>
                    <a:pt x="3351531" y="2619746"/>
                  </a:cubicBezTo>
                  <a:cubicBezTo>
                    <a:pt x="3426859" y="2609516"/>
                    <a:pt x="3498468" y="2589986"/>
                    <a:pt x="3565426" y="2563017"/>
                  </a:cubicBezTo>
                  <a:cubicBezTo>
                    <a:pt x="3619365" y="2539768"/>
                    <a:pt x="3668653" y="2511868"/>
                    <a:pt x="3711432" y="2479319"/>
                  </a:cubicBezTo>
                  <a:cubicBezTo>
                    <a:pt x="3745841" y="2452350"/>
                    <a:pt x="3774670" y="2423521"/>
                    <a:pt x="3799780" y="2392831"/>
                  </a:cubicBezTo>
                  <a:cubicBezTo>
                    <a:pt x="3820240" y="2365862"/>
                    <a:pt x="3837909" y="2336103"/>
                    <a:pt x="3850929" y="2305414"/>
                  </a:cubicBezTo>
                  <a:cubicBezTo>
                    <a:pt x="3863018" y="2275654"/>
                    <a:pt x="3871388" y="2245895"/>
                    <a:pt x="3875108" y="2215206"/>
                  </a:cubicBezTo>
                  <a:cubicBezTo>
                    <a:pt x="3876038" y="2210556"/>
                    <a:pt x="3876038" y="2205906"/>
                    <a:pt x="3876968" y="2201256"/>
                  </a:cubicBezTo>
                  <a:cubicBezTo>
                    <a:pt x="3876968" y="2197536"/>
                    <a:pt x="3877898" y="2193816"/>
                    <a:pt x="3881618" y="2190096"/>
                  </a:cubicBezTo>
                  <a:cubicBezTo>
                    <a:pt x="3883478" y="2188236"/>
                    <a:pt x="3885338" y="2187306"/>
                    <a:pt x="3888128" y="2186376"/>
                  </a:cubicBezTo>
                  <a:cubicBezTo>
                    <a:pt x="3891848" y="2181727"/>
                    <a:pt x="3898358" y="2178937"/>
                    <a:pt x="3904867" y="2178937"/>
                  </a:cubicBezTo>
                  <a:cubicBezTo>
                    <a:pt x="3906727" y="2178937"/>
                    <a:pt x="3908587" y="2178937"/>
                    <a:pt x="3910447" y="2179867"/>
                  </a:cubicBezTo>
                  <a:cubicBezTo>
                    <a:pt x="3923467" y="2182657"/>
                    <a:pt x="3937416" y="2185446"/>
                    <a:pt x="3953226" y="2187306"/>
                  </a:cubicBezTo>
                  <a:cubicBezTo>
                    <a:pt x="3971826" y="2189167"/>
                    <a:pt x="3989495" y="2191026"/>
                    <a:pt x="4008095" y="2191026"/>
                  </a:cubicBezTo>
                  <a:cubicBezTo>
                    <a:pt x="4025764" y="2191026"/>
                    <a:pt x="4043434" y="2190096"/>
                    <a:pt x="4060174" y="2188236"/>
                  </a:cubicBezTo>
                  <a:cubicBezTo>
                    <a:pt x="4093653" y="2183587"/>
                    <a:pt x="4126202" y="2174287"/>
                    <a:pt x="4158751" y="2161267"/>
                  </a:cubicBezTo>
                  <a:cubicBezTo>
                    <a:pt x="4193160" y="2146388"/>
                    <a:pt x="4225709" y="2126858"/>
                    <a:pt x="4256399" y="2103609"/>
                  </a:cubicBezTo>
                  <a:cubicBezTo>
                    <a:pt x="4289878" y="2077569"/>
                    <a:pt x="4320567" y="2045950"/>
                    <a:pt x="4348467" y="2010611"/>
                  </a:cubicBezTo>
                  <a:cubicBezTo>
                    <a:pt x="4379156" y="1970622"/>
                    <a:pt x="4404265" y="1926913"/>
                    <a:pt x="4424725" y="1879484"/>
                  </a:cubicBezTo>
                  <a:lnTo>
                    <a:pt x="4424725" y="1878554"/>
                  </a:lnTo>
                  <a:cubicBezTo>
                    <a:pt x="4444254" y="1830195"/>
                    <a:pt x="4458204" y="1780906"/>
                    <a:pt x="4465644" y="1731618"/>
                  </a:cubicBezTo>
                  <a:cubicBezTo>
                    <a:pt x="4471224" y="1686979"/>
                    <a:pt x="4471224" y="1643270"/>
                    <a:pt x="4466574" y="1600491"/>
                  </a:cubicBezTo>
                  <a:cubicBezTo>
                    <a:pt x="4460994" y="1563292"/>
                    <a:pt x="4451694" y="1527953"/>
                    <a:pt x="4438674" y="1495403"/>
                  </a:cubicBezTo>
                  <a:cubicBezTo>
                    <a:pt x="4426585" y="1466574"/>
                    <a:pt x="4410775" y="1438675"/>
                    <a:pt x="4391246" y="1414495"/>
                  </a:cubicBezTo>
                  <a:cubicBezTo>
                    <a:pt x="4371716" y="1389386"/>
                    <a:pt x="4348467" y="1367067"/>
                    <a:pt x="4323357" y="1346607"/>
                  </a:cubicBezTo>
                  <a:cubicBezTo>
                    <a:pt x="4307548" y="1334517"/>
                    <a:pt x="4289878" y="1323358"/>
                    <a:pt x="4272208" y="1313128"/>
                  </a:cubicBezTo>
                  <a:cubicBezTo>
                    <a:pt x="4264769" y="1309408"/>
                    <a:pt x="4261049" y="1301038"/>
                    <a:pt x="4261979" y="1292668"/>
                  </a:cubicBezTo>
                  <a:cubicBezTo>
                    <a:pt x="4259189" y="1283369"/>
                    <a:pt x="4262909" y="1274069"/>
                    <a:pt x="4271279" y="1268489"/>
                  </a:cubicBezTo>
                  <a:cubicBezTo>
                    <a:pt x="4274999" y="1266629"/>
                    <a:pt x="4278718" y="1264769"/>
                    <a:pt x="4282438" y="1262909"/>
                  </a:cubicBezTo>
                  <a:lnTo>
                    <a:pt x="4286158" y="1261049"/>
                  </a:lnTo>
                  <a:cubicBezTo>
                    <a:pt x="4288948" y="1260119"/>
                    <a:pt x="4291738" y="1259189"/>
                    <a:pt x="4294528" y="1257329"/>
                  </a:cubicBezTo>
                  <a:cubicBezTo>
                    <a:pt x="4315917" y="1248029"/>
                    <a:pt x="4336377" y="1235940"/>
                    <a:pt x="4354976" y="1221990"/>
                  </a:cubicBezTo>
                  <a:cubicBezTo>
                    <a:pt x="4374506" y="1206180"/>
                    <a:pt x="4392176" y="1188511"/>
                    <a:pt x="4407985" y="1168981"/>
                  </a:cubicBezTo>
                  <a:cubicBezTo>
                    <a:pt x="4424725" y="1146662"/>
                    <a:pt x="4438674" y="1121552"/>
                    <a:pt x="4450764" y="1094583"/>
                  </a:cubicBezTo>
                  <a:cubicBezTo>
                    <a:pt x="4463784" y="1063894"/>
                    <a:pt x="4472153" y="1031345"/>
                    <a:pt x="4477734" y="996936"/>
                  </a:cubicBezTo>
                  <a:cubicBezTo>
                    <a:pt x="4482383" y="960666"/>
                    <a:pt x="4482383" y="923467"/>
                    <a:pt x="4477734" y="887198"/>
                  </a:cubicBezTo>
                  <a:cubicBezTo>
                    <a:pt x="4473084" y="853719"/>
                    <a:pt x="4464714" y="822100"/>
                    <a:pt x="4451694" y="792341"/>
                  </a:cubicBezTo>
                  <a:cubicBezTo>
                    <a:pt x="4439604" y="763511"/>
                    <a:pt x="4423795" y="736542"/>
                    <a:pt x="4405195" y="712362"/>
                  </a:cubicBezTo>
                  <a:cubicBezTo>
                    <a:pt x="4385666" y="687253"/>
                    <a:pt x="4362416" y="664934"/>
                    <a:pt x="4337307" y="644474"/>
                  </a:cubicBezTo>
                  <a:cubicBezTo>
                    <a:pt x="4308478" y="622155"/>
                    <a:pt x="4275928" y="603555"/>
                    <a:pt x="4240589" y="588676"/>
                  </a:cubicBezTo>
                  <a:cubicBezTo>
                    <a:pt x="4199670" y="571936"/>
                    <a:pt x="4156891" y="559846"/>
                    <a:pt x="4113182" y="554266"/>
                  </a:cubicBezTo>
                  <a:cubicBezTo>
                    <a:pt x="4091793" y="551477"/>
                    <a:pt x="4069473" y="550547"/>
                    <a:pt x="4047154" y="550547"/>
                  </a:cubicBezTo>
                  <a:cubicBezTo>
                    <a:pt x="4023905" y="550547"/>
                    <a:pt x="4000655" y="552406"/>
                    <a:pt x="3978336" y="555196"/>
                  </a:cubicBezTo>
                  <a:cubicBezTo>
                    <a:pt x="3952296" y="558916"/>
                    <a:pt x="3926257" y="564496"/>
                    <a:pt x="3901148" y="571936"/>
                  </a:cubicBezTo>
                  <a:cubicBezTo>
                    <a:pt x="3899288" y="571936"/>
                    <a:pt x="3898358" y="572866"/>
                    <a:pt x="3896498" y="572866"/>
                  </a:cubicBezTo>
                  <a:cubicBezTo>
                    <a:pt x="3889058" y="572866"/>
                    <a:pt x="3882548" y="568216"/>
                    <a:pt x="3880688" y="560776"/>
                  </a:cubicBezTo>
                  <a:cubicBezTo>
                    <a:pt x="3877898" y="557986"/>
                    <a:pt x="3875108" y="555196"/>
                    <a:pt x="3875108" y="551477"/>
                  </a:cubicBezTo>
                  <a:cubicBezTo>
                    <a:pt x="3870459" y="524507"/>
                    <a:pt x="3864878" y="497538"/>
                    <a:pt x="3857439" y="470568"/>
                  </a:cubicBezTo>
                  <a:cubicBezTo>
                    <a:pt x="3849999" y="445459"/>
                    <a:pt x="3842559" y="422210"/>
                    <a:pt x="3833259" y="399890"/>
                  </a:cubicBezTo>
                  <a:cubicBezTo>
                    <a:pt x="3815590" y="358971"/>
                    <a:pt x="3794200" y="321772"/>
                    <a:pt x="3770021" y="289223"/>
                  </a:cubicBezTo>
                  <a:cubicBezTo>
                    <a:pt x="3746771" y="260394"/>
                    <a:pt x="3720732" y="234354"/>
                    <a:pt x="3691903" y="211105"/>
                  </a:cubicBezTo>
                  <a:cubicBezTo>
                    <a:pt x="3659354" y="185995"/>
                    <a:pt x="3623084" y="165536"/>
                    <a:pt x="3584025" y="148796"/>
                  </a:cubicBezTo>
                  <a:cubicBezTo>
                    <a:pt x="3541246" y="131127"/>
                    <a:pt x="3495677" y="119037"/>
                    <a:pt x="3448249" y="111597"/>
                  </a:cubicBezTo>
                  <a:cubicBezTo>
                    <a:pt x="3423139" y="108807"/>
                    <a:pt x="3397100" y="106947"/>
                    <a:pt x="3371990" y="106947"/>
                  </a:cubicBezTo>
                  <a:cubicBezTo>
                    <a:pt x="3345021" y="106947"/>
                    <a:pt x="3317122" y="108807"/>
                    <a:pt x="3288293" y="112527"/>
                  </a:cubicBezTo>
                  <a:cubicBezTo>
                    <a:pt x="3227844" y="120897"/>
                    <a:pt x="3170185" y="136707"/>
                    <a:pt x="3116247" y="159026"/>
                  </a:cubicBezTo>
                  <a:cubicBezTo>
                    <a:pt x="3066028" y="180416"/>
                    <a:pt x="3018599" y="208315"/>
                    <a:pt x="2975820" y="240864"/>
                  </a:cubicBezTo>
                  <a:cubicBezTo>
                    <a:pt x="2945131" y="265044"/>
                    <a:pt x="2916302" y="292013"/>
                    <a:pt x="2891192" y="319912"/>
                  </a:cubicBezTo>
                  <a:cubicBezTo>
                    <a:pt x="2890262" y="321772"/>
                    <a:pt x="2889333" y="323632"/>
                    <a:pt x="2887473" y="324562"/>
                  </a:cubicBezTo>
                  <a:cubicBezTo>
                    <a:pt x="2884683" y="327352"/>
                    <a:pt x="2880033" y="329212"/>
                    <a:pt x="2875383" y="329212"/>
                  </a:cubicBezTo>
                  <a:cubicBezTo>
                    <a:pt x="2867943" y="329212"/>
                    <a:pt x="2860503" y="323632"/>
                    <a:pt x="2858643" y="317122"/>
                  </a:cubicBezTo>
                  <a:cubicBezTo>
                    <a:pt x="2850274" y="278063"/>
                    <a:pt x="2840043" y="243654"/>
                    <a:pt x="2827024" y="212965"/>
                  </a:cubicBezTo>
                  <a:cubicBezTo>
                    <a:pt x="2812144" y="178556"/>
                    <a:pt x="2795405" y="147866"/>
                    <a:pt x="2774945" y="121827"/>
                  </a:cubicBezTo>
                  <a:cubicBezTo>
                    <a:pt x="2758206" y="100437"/>
                    <a:pt x="2739606" y="81838"/>
                    <a:pt x="2718217" y="65098"/>
                  </a:cubicBezTo>
                  <a:cubicBezTo>
                    <a:pt x="2697757" y="49289"/>
                    <a:pt x="2674508" y="36269"/>
                    <a:pt x="2649398" y="25109"/>
                  </a:cubicBezTo>
                  <a:cubicBezTo>
                    <a:pt x="2621499" y="13950"/>
                    <a:pt x="2590810" y="5580"/>
                    <a:pt x="2559191" y="930"/>
                  </a:cubicBezTo>
                  <a:cubicBezTo>
                    <a:pt x="2548961" y="1860"/>
                    <a:pt x="2529431" y="0"/>
                    <a:pt x="2510832" y="0"/>
                  </a:cubicBezTo>
                  <a:lnTo>
                    <a:pt x="2510832" y="0"/>
                  </a:lnTo>
                  <a:close/>
                </a:path>
              </a:pathLst>
            </a:custGeom>
            <a:solidFill>
              <a:srgbClr val="6DB778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24">
              <a:extLst>
                <a:ext uri="{FF2B5EF4-FFF2-40B4-BE49-F238E27FC236}">
                  <a16:creationId xmlns:a16="http://schemas.microsoft.com/office/drawing/2014/main" id="{CABAEABF-1D0D-2440-4EAF-BE3105B785F4}"/>
                </a:ext>
              </a:extLst>
            </p:cNvPr>
            <p:cNvSpPr/>
            <p:nvPr/>
          </p:nvSpPr>
          <p:spPr>
            <a:xfrm>
              <a:off x="3665215" y="980369"/>
              <a:ext cx="4581821" cy="2709343"/>
            </a:xfrm>
            <a:custGeom>
              <a:avLst/>
              <a:gdLst>
                <a:gd name="connsiteX0" fmla="*/ 4463715 w 4581821"/>
                <a:gd name="connsiteY0" fmla="*/ 1276859 h 2709343"/>
                <a:gd name="connsiteX1" fmla="*/ 4507424 w 4581821"/>
                <a:gd name="connsiteY1" fmla="*/ 1227570 h 2709343"/>
                <a:gd name="connsiteX2" fmla="*/ 4539973 w 4581821"/>
                <a:gd name="connsiteY2" fmla="*/ 1173631 h 2709343"/>
                <a:gd name="connsiteX3" fmla="*/ 4577172 w 4581821"/>
                <a:gd name="connsiteY3" fmla="*/ 1049014 h 2709343"/>
                <a:gd name="connsiteX4" fmla="*/ 4581822 w 4581821"/>
                <a:gd name="connsiteY4" fmla="*/ 982056 h 2709343"/>
                <a:gd name="connsiteX5" fmla="*/ 4576242 w 4581821"/>
                <a:gd name="connsiteY5" fmla="*/ 915098 h 2709343"/>
                <a:gd name="connsiteX6" fmla="*/ 4465575 w 4581821"/>
                <a:gd name="connsiteY6" fmla="*/ 695623 h 2709343"/>
                <a:gd name="connsiteX7" fmla="*/ 4258190 w 4581821"/>
                <a:gd name="connsiteY7" fmla="*/ 574726 h 2709343"/>
                <a:gd name="connsiteX8" fmla="*/ 4105673 w 4581821"/>
                <a:gd name="connsiteY8" fmla="*/ 553336 h 2709343"/>
                <a:gd name="connsiteX9" fmla="*/ 4103814 w 4581821"/>
                <a:gd name="connsiteY9" fmla="*/ 553336 h 2709343"/>
                <a:gd name="connsiteX10" fmla="*/ 3966177 w 4581821"/>
                <a:gd name="connsiteY10" fmla="*/ 571936 h 2709343"/>
                <a:gd name="connsiteX11" fmla="*/ 3953158 w 4581821"/>
                <a:gd name="connsiteY11" fmla="*/ 478008 h 2709343"/>
                <a:gd name="connsiteX12" fmla="*/ 3920608 w 4581821"/>
                <a:gd name="connsiteY12" fmla="*/ 384081 h 2709343"/>
                <a:gd name="connsiteX13" fmla="*/ 3875039 w 4581821"/>
                <a:gd name="connsiteY13" fmla="*/ 307822 h 2709343"/>
                <a:gd name="connsiteX14" fmla="*/ 3814591 w 4581821"/>
                <a:gd name="connsiteY14" fmla="*/ 240864 h 2709343"/>
                <a:gd name="connsiteX15" fmla="*/ 3743913 w 4581821"/>
                <a:gd name="connsiteY15" fmla="*/ 187855 h 2709343"/>
                <a:gd name="connsiteX16" fmla="*/ 3664865 w 4581821"/>
                <a:gd name="connsiteY16" fmla="*/ 148796 h 2709343"/>
                <a:gd name="connsiteX17" fmla="*/ 3495609 w 4581821"/>
                <a:gd name="connsiteY17" fmla="*/ 110667 h 2709343"/>
                <a:gd name="connsiteX18" fmla="*/ 3440740 w 4581821"/>
                <a:gd name="connsiteY18" fmla="*/ 108807 h 2709343"/>
                <a:gd name="connsiteX19" fmla="*/ 3317053 w 4581821"/>
                <a:gd name="connsiteY19" fmla="*/ 119967 h 2709343"/>
                <a:gd name="connsiteX20" fmla="*/ 3142217 w 4581821"/>
                <a:gd name="connsiteY20" fmla="*/ 177626 h 2709343"/>
                <a:gd name="connsiteX21" fmla="*/ 2942272 w 4581821"/>
                <a:gd name="connsiteY21" fmla="*/ 321772 h 2709343"/>
                <a:gd name="connsiteX22" fmla="*/ 2889264 w 4581821"/>
                <a:gd name="connsiteY22" fmla="*/ 172976 h 2709343"/>
                <a:gd name="connsiteX23" fmla="*/ 2779526 w 4581821"/>
                <a:gd name="connsiteY23" fmla="*/ 57659 h 2709343"/>
                <a:gd name="connsiteX24" fmla="*/ 2643750 w 4581821"/>
                <a:gd name="connsiteY24" fmla="*/ 5580 h 2709343"/>
                <a:gd name="connsiteX25" fmla="*/ 2571211 w 4581821"/>
                <a:gd name="connsiteY25" fmla="*/ 0 h 2709343"/>
                <a:gd name="connsiteX26" fmla="*/ 2488444 w 4581821"/>
                <a:gd name="connsiteY26" fmla="*/ 6510 h 2709343"/>
                <a:gd name="connsiteX27" fmla="*/ 2412185 w 4581821"/>
                <a:gd name="connsiteY27" fmla="*/ 24179 h 2709343"/>
                <a:gd name="connsiteX28" fmla="*/ 2334067 w 4581821"/>
                <a:gd name="connsiteY28" fmla="*/ 53009 h 2709343"/>
                <a:gd name="connsiteX29" fmla="*/ 2190851 w 4581821"/>
                <a:gd name="connsiteY29" fmla="*/ 135777 h 2709343"/>
                <a:gd name="connsiteX30" fmla="*/ 2092273 w 4581821"/>
                <a:gd name="connsiteY30" fmla="*/ 224125 h 2709343"/>
                <a:gd name="connsiteX31" fmla="*/ 2032755 w 4581821"/>
                <a:gd name="connsiteY31" fmla="*/ 300383 h 2709343"/>
                <a:gd name="connsiteX32" fmla="*/ 2003925 w 4581821"/>
                <a:gd name="connsiteY32" fmla="*/ 253884 h 2709343"/>
                <a:gd name="connsiteX33" fmla="*/ 1966726 w 4581821"/>
                <a:gd name="connsiteY33" fmla="*/ 207385 h 2709343"/>
                <a:gd name="connsiteX34" fmla="*/ 1901628 w 4581821"/>
                <a:gd name="connsiteY34" fmla="*/ 148796 h 2709343"/>
                <a:gd name="connsiteX35" fmla="*/ 1748181 w 4581821"/>
                <a:gd name="connsiteY35" fmla="*/ 66958 h 2709343"/>
                <a:gd name="connsiteX36" fmla="*/ 1575206 w 4581821"/>
                <a:gd name="connsiteY36" fmla="*/ 30689 h 2709343"/>
                <a:gd name="connsiteX37" fmla="*/ 1520337 w 4581821"/>
                <a:gd name="connsiteY37" fmla="*/ 28829 h 2709343"/>
                <a:gd name="connsiteX38" fmla="*/ 1399440 w 4581821"/>
                <a:gd name="connsiteY38" fmla="*/ 39989 h 2709343"/>
                <a:gd name="connsiteX39" fmla="*/ 1108357 w 4581821"/>
                <a:gd name="connsiteY39" fmla="*/ 198085 h 2709343"/>
                <a:gd name="connsiteX40" fmla="*/ 1045119 w 4581821"/>
                <a:gd name="connsiteY40" fmla="*/ 297593 h 2709343"/>
                <a:gd name="connsiteX41" fmla="*/ 1017220 w 4581821"/>
                <a:gd name="connsiteY41" fmla="*/ 385011 h 2709343"/>
                <a:gd name="connsiteX42" fmla="*/ 946541 w 4581821"/>
                <a:gd name="connsiteY42" fmla="*/ 324562 h 2709343"/>
                <a:gd name="connsiteX43" fmla="*/ 887953 w 4581821"/>
                <a:gd name="connsiteY43" fmla="*/ 299453 h 2709343"/>
                <a:gd name="connsiteX44" fmla="*/ 825644 w 4581821"/>
                <a:gd name="connsiteY44" fmla="*/ 287363 h 2709343"/>
                <a:gd name="connsiteX45" fmla="*/ 789375 w 4581821"/>
                <a:gd name="connsiteY45" fmla="*/ 285503 h 2709343"/>
                <a:gd name="connsiteX46" fmla="*/ 699167 w 4581821"/>
                <a:gd name="connsiteY46" fmla="*/ 296663 h 2709343"/>
                <a:gd name="connsiteX47" fmla="*/ 578270 w 4581821"/>
                <a:gd name="connsiteY47" fmla="*/ 345022 h 2709343"/>
                <a:gd name="connsiteX48" fmla="*/ 420174 w 4581821"/>
                <a:gd name="connsiteY48" fmla="*/ 509628 h 2709343"/>
                <a:gd name="connsiteX49" fmla="*/ 386695 w 4581821"/>
                <a:gd name="connsiteY49" fmla="*/ 612855 h 2709343"/>
                <a:gd name="connsiteX50" fmla="*/ 381115 w 4581821"/>
                <a:gd name="connsiteY50" fmla="*/ 722592 h 2709343"/>
                <a:gd name="connsiteX51" fmla="*/ 435054 w 4581821"/>
                <a:gd name="connsiteY51" fmla="*/ 921607 h 2709343"/>
                <a:gd name="connsiteX52" fmla="*/ 389485 w 4581821"/>
                <a:gd name="connsiteY52" fmla="*/ 913238 h 2709343"/>
                <a:gd name="connsiteX53" fmla="*/ 360656 w 4581821"/>
                <a:gd name="connsiteY53" fmla="*/ 911378 h 2709343"/>
                <a:gd name="connsiteX54" fmla="*/ 301137 w 4581821"/>
                <a:gd name="connsiteY54" fmla="*/ 917887 h 2709343"/>
                <a:gd name="connsiteX55" fmla="*/ 263008 w 4581821"/>
                <a:gd name="connsiteY55" fmla="*/ 929047 h 2709343"/>
                <a:gd name="connsiteX56" fmla="*/ 221159 w 4581821"/>
                <a:gd name="connsiteY56" fmla="*/ 948577 h 2709343"/>
                <a:gd name="connsiteX57" fmla="*/ 150481 w 4581821"/>
                <a:gd name="connsiteY57" fmla="*/ 1000656 h 2709343"/>
                <a:gd name="connsiteX58" fmla="*/ 91892 w 4581821"/>
                <a:gd name="connsiteY58" fmla="*/ 1069474 h 2709343"/>
                <a:gd name="connsiteX59" fmla="*/ 49113 w 4581821"/>
                <a:gd name="connsiteY59" fmla="*/ 1144802 h 2709343"/>
                <a:gd name="connsiteX60" fmla="*/ 17494 w 4581821"/>
                <a:gd name="connsiteY60" fmla="*/ 1234080 h 2709343"/>
                <a:gd name="connsiteX61" fmla="*/ 1684 w 4581821"/>
                <a:gd name="connsiteY61" fmla="*/ 1328007 h 2709343"/>
                <a:gd name="connsiteX62" fmla="*/ 2614 w 4581821"/>
                <a:gd name="connsiteY62" fmla="*/ 1417285 h 2709343"/>
                <a:gd name="connsiteX63" fmla="*/ 21214 w 4581821"/>
                <a:gd name="connsiteY63" fmla="*/ 1507493 h 2709343"/>
                <a:gd name="connsiteX64" fmla="*/ 60273 w 4581821"/>
                <a:gd name="connsiteY64" fmla="*/ 1590261 h 2709343"/>
                <a:gd name="connsiteX65" fmla="*/ 118862 w 4581821"/>
                <a:gd name="connsiteY65" fmla="*/ 1660939 h 2709343"/>
                <a:gd name="connsiteX66" fmla="*/ 236039 w 4581821"/>
                <a:gd name="connsiteY66" fmla="*/ 1735338 h 2709343"/>
                <a:gd name="connsiteX67" fmla="*/ 213719 w 4581821"/>
                <a:gd name="connsiteY67" fmla="*/ 1766027 h 2709343"/>
                <a:gd name="connsiteX68" fmla="*/ 186750 w 4581821"/>
                <a:gd name="connsiteY68" fmla="*/ 1819035 h 2709343"/>
                <a:gd name="connsiteX69" fmla="*/ 156991 w 4581821"/>
                <a:gd name="connsiteY69" fmla="*/ 1939003 h 2709343"/>
                <a:gd name="connsiteX70" fmla="*/ 156991 w 4581821"/>
                <a:gd name="connsiteY70" fmla="*/ 2065479 h 2709343"/>
                <a:gd name="connsiteX71" fmla="*/ 183960 w 4581821"/>
                <a:gd name="connsiteY71" fmla="*/ 2189166 h 2709343"/>
                <a:gd name="connsiteX72" fmla="*/ 235109 w 4581821"/>
                <a:gd name="connsiteY72" fmla="*/ 2295184 h 2709343"/>
                <a:gd name="connsiteX73" fmla="*/ 312297 w 4581821"/>
                <a:gd name="connsiteY73" fmla="*/ 2377022 h 2709343"/>
                <a:gd name="connsiteX74" fmla="*/ 535492 w 4581821"/>
                <a:gd name="connsiteY74" fmla="*/ 2481179 h 2709343"/>
                <a:gd name="connsiteX75" fmla="*/ 662898 w 4581821"/>
                <a:gd name="connsiteY75" fmla="*/ 2500709 h 2709343"/>
                <a:gd name="connsiteX76" fmla="*/ 785655 w 4581821"/>
                <a:gd name="connsiteY76" fmla="*/ 2498849 h 2709343"/>
                <a:gd name="connsiteX77" fmla="*/ 900972 w 4581821"/>
                <a:gd name="connsiteY77" fmla="*/ 2473740 h 2709343"/>
                <a:gd name="connsiteX78" fmla="*/ 960491 w 4581821"/>
                <a:gd name="connsiteY78" fmla="*/ 2448630 h 2709343"/>
                <a:gd name="connsiteX79" fmla="*/ 1020009 w 4581821"/>
                <a:gd name="connsiteY79" fmla="*/ 2410501 h 2709343"/>
                <a:gd name="connsiteX80" fmla="*/ 1058139 w 4581821"/>
                <a:gd name="connsiteY80" fmla="*/ 2377022 h 2709343"/>
                <a:gd name="connsiteX81" fmla="*/ 1068368 w 4581821"/>
                <a:gd name="connsiteY81" fmla="*/ 2366792 h 2709343"/>
                <a:gd name="connsiteX82" fmla="*/ 1088828 w 4581821"/>
                <a:gd name="connsiteY82" fmla="*/ 2406781 h 2709343"/>
                <a:gd name="connsiteX83" fmla="*/ 1137187 w 4581821"/>
                <a:gd name="connsiteY83" fmla="*/ 2472810 h 2709343"/>
                <a:gd name="connsiteX84" fmla="*/ 1206005 w 4581821"/>
                <a:gd name="connsiteY84" fmla="*/ 2533258 h 2709343"/>
                <a:gd name="connsiteX85" fmla="*/ 1379911 w 4581821"/>
                <a:gd name="connsiteY85" fmla="*/ 2608586 h 2709343"/>
                <a:gd name="connsiteX86" fmla="*/ 1581716 w 4581821"/>
                <a:gd name="connsiteY86" fmla="*/ 2627186 h 2709343"/>
                <a:gd name="connsiteX87" fmla="*/ 1783521 w 4581821"/>
                <a:gd name="connsiteY87" fmla="*/ 2589987 h 2709343"/>
                <a:gd name="connsiteX88" fmla="*/ 2078323 w 4581821"/>
                <a:gd name="connsiteY88" fmla="*/ 2355632 h 2709343"/>
                <a:gd name="connsiteX89" fmla="*/ 2078323 w 4581821"/>
                <a:gd name="connsiteY89" fmla="*/ 2355632 h 2709343"/>
                <a:gd name="connsiteX90" fmla="*/ 2088553 w 4581821"/>
                <a:gd name="connsiteY90" fmla="*/ 2384462 h 2709343"/>
                <a:gd name="connsiteX91" fmla="*/ 2109013 w 4581821"/>
                <a:gd name="connsiteY91" fmla="*/ 2417941 h 2709343"/>
                <a:gd name="connsiteX92" fmla="*/ 2139702 w 4581821"/>
                <a:gd name="connsiteY92" fmla="*/ 2451420 h 2709343"/>
                <a:gd name="connsiteX93" fmla="*/ 2311748 w 4581821"/>
                <a:gd name="connsiteY93" fmla="*/ 2527678 h 2709343"/>
                <a:gd name="connsiteX94" fmla="*/ 2518203 w 4581821"/>
                <a:gd name="connsiteY94" fmla="*/ 2531398 h 2709343"/>
                <a:gd name="connsiteX95" fmla="*/ 2610270 w 4581821"/>
                <a:gd name="connsiteY95" fmla="*/ 2509079 h 2709343"/>
                <a:gd name="connsiteX96" fmla="*/ 2690249 w 4581821"/>
                <a:gd name="connsiteY96" fmla="*/ 2469090 h 2709343"/>
                <a:gd name="connsiteX97" fmla="*/ 2734888 w 4581821"/>
                <a:gd name="connsiteY97" fmla="*/ 2430031 h 2709343"/>
                <a:gd name="connsiteX98" fmla="*/ 2752557 w 4581821"/>
                <a:gd name="connsiteY98" fmla="*/ 2406781 h 2709343"/>
                <a:gd name="connsiteX99" fmla="*/ 2759997 w 4581821"/>
                <a:gd name="connsiteY99" fmla="*/ 2428170 h 2709343"/>
                <a:gd name="connsiteX100" fmla="*/ 2779526 w 4581821"/>
                <a:gd name="connsiteY100" fmla="*/ 2470949 h 2709343"/>
                <a:gd name="connsiteX101" fmla="*/ 2831605 w 4581821"/>
                <a:gd name="connsiteY101" fmla="*/ 2542558 h 2709343"/>
                <a:gd name="connsiteX102" fmla="*/ 2897634 w 4581821"/>
                <a:gd name="connsiteY102" fmla="*/ 2601146 h 2709343"/>
                <a:gd name="connsiteX103" fmla="*/ 2972032 w 4581821"/>
                <a:gd name="connsiteY103" fmla="*/ 2644855 h 2709343"/>
                <a:gd name="connsiteX104" fmla="*/ 3147797 w 4581821"/>
                <a:gd name="connsiteY104" fmla="*/ 2698794 h 2709343"/>
                <a:gd name="connsiteX105" fmla="*/ 3341233 w 4581821"/>
                <a:gd name="connsiteY105" fmla="*/ 2707164 h 2709343"/>
                <a:gd name="connsiteX106" fmla="*/ 3710433 w 4581821"/>
                <a:gd name="connsiteY106" fmla="*/ 2599286 h 2709343"/>
                <a:gd name="connsiteX107" fmla="*/ 3851790 w 4581821"/>
                <a:gd name="connsiteY107" fmla="*/ 2488619 h 2709343"/>
                <a:gd name="connsiteX108" fmla="*/ 3942927 w 4581821"/>
                <a:gd name="connsiteY108" fmla="*/ 2341683 h 2709343"/>
                <a:gd name="connsiteX109" fmla="*/ 3962457 w 4581821"/>
                <a:gd name="connsiteY109" fmla="*/ 2260775 h 2709343"/>
                <a:gd name="connsiteX110" fmla="*/ 4007096 w 4581821"/>
                <a:gd name="connsiteY110" fmla="*/ 2270074 h 2709343"/>
                <a:gd name="connsiteX111" fmla="*/ 4062895 w 4581821"/>
                <a:gd name="connsiteY111" fmla="*/ 2274724 h 2709343"/>
                <a:gd name="connsiteX112" fmla="*/ 4165192 w 4581821"/>
                <a:gd name="connsiteY112" fmla="*/ 2264495 h 2709343"/>
                <a:gd name="connsiteX113" fmla="*/ 4260050 w 4581821"/>
                <a:gd name="connsiteY113" fmla="*/ 2230085 h 2709343"/>
                <a:gd name="connsiteX114" fmla="*/ 4344678 w 4581821"/>
                <a:gd name="connsiteY114" fmla="*/ 2176147 h 2709343"/>
                <a:gd name="connsiteX115" fmla="*/ 4476735 w 4581821"/>
                <a:gd name="connsiteY115" fmla="*/ 2025490 h 2709343"/>
                <a:gd name="connsiteX116" fmla="*/ 4553923 w 4581821"/>
                <a:gd name="connsiteY116" fmla="*/ 1837635 h 2709343"/>
                <a:gd name="connsiteX117" fmla="*/ 4566012 w 4581821"/>
                <a:gd name="connsiteY117" fmla="*/ 1639550 h 2709343"/>
                <a:gd name="connsiteX118" fmla="*/ 4543693 w 4581821"/>
                <a:gd name="connsiteY118" fmla="*/ 1542832 h 2709343"/>
                <a:gd name="connsiteX119" fmla="*/ 4499984 w 4581821"/>
                <a:gd name="connsiteY119" fmla="*/ 1454484 h 2709343"/>
                <a:gd name="connsiteX120" fmla="*/ 4375367 w 4581821"/>
                <a:gd name="connsiteY120" fmla="*/ 1331727 h 2709343"/>
                <a:gd name="connsiteX121" fmla="*/ 4408846 w 4581821"/>
                <a:gd name="connsiteY121" fmla="*/ 1315918 h 2709343"/>
                <a:gd name="connsiteX122" fmla="*/ 4463715 w 4581821"/>
                <a:gd name="connsiteY122" fmla="*/ 1276859 h 2709343"/>
                <a:gd name="connsiteX123" fmla="*/ 4448835 w 4581821"/>
                <a:gd name="connsiteY123" fmla="*/ 1451694 h 2709343"/>
                <a:gd name="connsiteX124" fmla="*/ 4496264 w 4581821"/>
                <a:gd name="connsiteY124" fmla="*/ 1532602 h 2709343"/>
                <a:gd name="connsiteX125" fmla="*/ 4524163 w 4581821"/>
                <a:gd name="connsiteY125" fmla="*/ 1637690 h 2709343"/>
                <a:gd name="connsiteX126" fmla="*/ 4523234 w 4581821"/>
                <a:gd name="connsiteY126" fmla="*/ 1768817 h 2709343"/>
                <a:gd name="connsiteX127" fmla="*/ 4482314 w 4581821"/>
                <a:gd name="connsiteY127" fmla="*/ 1915753 h 2709343"/>
                <a:gd name="connsiteX128" fmla="*/ 4482314 w 4581821"/>
                <a:gd name="connsiteY128" fmla="*/ 1916683 h 2709343"/>
                <a:gd name="connsiteX129" fmla="*/ 4406057 w 4581821"/>
                <a:gd name="connsiteY129" fmla="*/ 2047810 h 2709343"/>
                <a:gd name="connsiteX130" fmla="*/ 4313989 w 4581821"/>
                <a:gd name="connsiteY130" fmla="*/ 2140808 h 2709343"/>
                <a:gd name="connsiteX131" fmla="*/ 4216341 w 4581821"/>
                <a:gd name="connsiteY131" fmla="*/ 2198466 h 2709343"/>
                <a:gd name="connsiteX132" fmla="*/ 4117764 w 4581821"/>
                <a:gd name="connsiteY132" fmla="*/ 2225436 h 2709343"/>
                <a:gd name="connsiteX133" fmla="*/ 4065685 w 4581821"/>
                <a:gd name="connsiteY133" fmla="*/ 2228225 h 2709343"/>
                <a:gd name="connsiteX134" fmla="*/ 4010816 w 4581821"/>
                <a:gd name="connsiteY134" fmla="*/ 2224506 h 2709343"/>
                <a:gd name="connsiteX135" fmla="*/ 3968037 w 4581821"/>
                <a:gd name="connsiteY135" fmla="*/ 2217066 h 2709343"/>
                <a:gd name="connsiteX136" fmla="*/ 3962457 w 4581821"/>
                <a:gd name="connsiteY136" fmla="*/ 2216136 h 2709343"/>
                <a:gd name="connsiteX137" fmla="*/ 3945718 w 4581821"/>
                <a:gd name="connsiteY137" fmla="*/ 2223575 h 2709343"/>
                <a:gd name="connsiteX138" fmla="*/ 3945718 w 4581821"/>
                <a:gd name="connsiteY138" fmla="*/ 2223575 h 2709343"/>
                <a:gd name="connsiteX139" fmla="*/ 3945718 w 4581821"/>
                <a:gd name="connsiteY139" fmla="*/ 2223575 h 2709343"/>
                <a:gd name="connsiteX140" fmla="*/ 3945718 w 4581821"/>
                <a:gd name="connsiteY140" fmla="*/ 2223575 h 2709343"/>
                <a:gd name="connsiteX141" fmla="*/ 3945718 w 4581821"/>
                <a:gd name="connsiteY141" fmla="*/ 2223575 h 2709343"/>
                <a:gd name="connsiteX142" fmla="*/ 3945718 w 4581821"/>
                <a:gd name="connsiteY142" fmla="*/ 2223575 h 2709343"/>
                <a:gd name="connsiteX143" fmla="*/ 3945718 w 4581821"/>
                <a:gd name="connsiteY143" fmla="*/ 2223575 h 2709343"/>
                <a:gd name="connsiteX144" fmla="*/ 3939208 w 4581821"/>
                <a:gd name="connsiteY144" fmla="*/ 2227296 h 2709343"/>
                <a:gd name="connsiteX145" fmla="*/ 3934558 w 4581821"/>
                <a:gd name="connsiteY145" fmla="*/ 2238455 h 2709343"/>
                <a:gd name="connsiteX146" fmla="*/ 3932698 w 4581821"/>
                <a:gd name="connsiteY146" fmla="*/ 2252405 h 2709343"/>
                <a:gd name="connsiteX147" fmla="*/ 3908519 w 4581821"/>
                <a:gd name="connsiteY147" fmla="*/ 2342613 h 2709343"/>
                <a:gd name="connsiteX148" fmla="*/ 3857370 w 4581821"/>
                <a:gd name="connsiteY148" fmla="*/ 2430031 h 2709343"/>
                <a:gd name="connsiteX149" fmla="*/ 3769022 w 4581821"/>
                <a:gd name="connsiteY149" fmla="*/ 2516518 h 2709343"/>
                <a:gd name="connsiteX150" fmla="*/ 3623016 w 4581821"/>
                <a:gd name="connsiteY150" fmla="*/ 2600216 h 2709343"/>
                <a:gd name="connsiteX151" fmla="*/ 3409121 w 4581821"/>
                <a:gd name="connsiteY151" fmla="*/ 2657875 h 2709343"/>
                <a:gd name="connsiteX152" fmla="*/ 3293804 w 4581821"/>
                <a:gd name="connsiteY152" fmla="*/ 2665315 h 2709343"/>
                <a:gd name="connsiteX153" fmla="*/ 3190576 w 4581821"/>
                <a:gd name="connsiteY153" fmla="*/ 2658805 h 2709343"/>
                <a:gd name="connsiteX154" fmla="*/ 3025041 w 4581821"/>
                <a:gd name="connsiteY154" fmla="*/ 2615096 h 2709343"/>
                <a:gd name="connsiteX155" fmla="*/ 2915303 w 4581821"/>
                <a:gd name="connsiteY155" fmla="*/ 2551858 h 2709343"/>
                <a:gd name="connsiteX156" fmla="*/ 2844625 w 4581821"/>
                <a:gd name="connsiteY156" fmla="*/ 2481179 h 2709343"/>
                <a:gd name="connsiteX157" fmla="*/ 2813005 w 4581821"/>
                <a:gd name="connsiteY157" fmla="*/ 2432820 h 2709343"/>
                <a:gd name="connsiteX158" fmla="*/ 2799056 w 4581821"/>
                <a:gd name="connsiteY158" fmla="*/ 2404921 h 2709343"/>
                <a:gd name="connsiteX159" fmla="*/ 2792546 w 4581821"/>
                <a:gd name="connsiteY159" fmla="*/ 2390971 h 2709343"/>
                <a:gd name="connsiteX160" fmla="*/ 2789756 w 4581821"/>
                <a:gd name="connsiteY160" fmla="*/ 2385392 h 2709343"/>
                <a:gd name="connsiteX161" fmla="*/ 2788826 w 4581821"/>
                <a:gd name="connsiteY161" fmla="*/ 2382602 h 2709343"/>
                <a:gd name="connsiteX162" fmla="*/ 2785106 w 4581821"/>
                <a:gd name="connsiteY162" fmla="*/ 2375162 h 2709343"/>
                <a:gd name="connsiteX163" fmla="*/ 2784176 w 4581821"/>
                <a:gd name="connsiteY163" fmla="*/ 2373302 h 2709343"/>
                <a:gd name="connsiteX164" fmla="*/ 2781386 w 4581821"/>
                <a:gd name="connsiteY164" fmla="*/ 2364932 h 2709343"/>
                <a:gd name="connsiteX165" fmla="*/ 2763717 w 4581821"/>
                <a:gd name="connsiteY165" fmla="*/ 2351912 h 2709343"/>
                <a:gd name="connsiteX166" fmla="*/ 2759067 w 4581821"/>
                <a:gd name="connsiteY166" fmla="*/ 2352843 h 2709343"/>
                <a:gd name="connsiteX167" fmla="*/ 2758137 w 4581821"/>
                <a:gd name="connsiteY167" fmla="*/ 2352843 h 2709343"/>
                <a:gd name="connsiteX168" fmla="*/ 2756277 w 4581821"/>
                <a:gd name="connsiteY168" fmla="*/ 2352843 h 2709343"/>
                <a:gd name="connsiteX169" fmla="*/ 2756277 w 4581821"/>
                <a:gd name="connsiteY169" fmla="*/ 2352843 h 2709343"/>
                <a:gd name="connsiteX170" fmla="*/ 2756277 w 4581821"/>
                <a:gd name="connsiteY170" fmla="*/ 2352843 h 2709343"/>
                <a:gd name="connsiteX171" fmla="*/ 2756277 w 4581821"/>
                <a:gd name="connsiteY171" fmla="*/ 2352843 h 2709343"/>
                <a:gd name="connsiteX172" fmla="*/ 2751627 w 4581821"/>
                <a:gd name="connsiteY172" fmla="*/ 2351912 h 2709343"/>
                <a:gd name="connsiteX173" fmla="*/ 2742327 w 4581821"/>
                <a:gd name="connsiteY173" fmla="*/ 2354702 h 2709343"/>
                <a:gd name="connsiteX174" fmla="*/ 2733957 w 4581821"/>
                <a:gd name="connsiteY174" fmla="*/ 2364932 h 2709343"/>
                <a:gd name="connsiteX175" fmla="*/ 2717218 w 4581821"/>
                <a:gd name="connsiteY175" fmla="*/ 2393761 h 2709343"/>
                <a:gd name="connsiteX176" fmla="*/ 2687458 w 4581821"/>
                <a:gd name="connsiteY176" fmla="*/ 2423521 h 2709343"/>
                <a:gd name="connsiteX177" fmla="*/ 2628870 w 4581821"/>
                <a:gd name="connsiteY177" fmla="*/ 2457000 h 2709343"/>
                <a:gd name="connsiteX178" fmla="*/ 2519133 w 4581821"/>
                <a:gd name="connsiteY178" fmla="*/ 2485829 h 2709343"/>
                <a:gd name="connsiteX179" fmla="*/ 2445664 w 4581821"/>
                <a:gd name="connsiteY179" fmla="*/ 2490479 h 2709343"/>
                <a:gd name="connsiteX180" fmla="*/ 2372196 w 4581821"/>
                <a:gd name="connsiteY180" fmla="*/ 2485829 h 2709343"/>
                <a:gd name="connsiteX181" fmla="*/ 2253160 w 4581821"/>
                <a:gd name="connsiteY181" fmla="*/ 2454210 h 2709343"/>
                <a:gd name="connsiteX182" fmla="*/ 2187131 w 4581821"/>
                <a:gd name="connsiteY182" fmla="*/ 2416081 h 2709343"/>
                <a:gd name="connsiteX183" fmla="*/ 2150862 w 4581821"/>
                <a:gd name="connsiteY183" fmla="*/ 2380742 h 2709343"/>
                <a:gd name="connsiteX184" fmla="*/ 2128542 w 4581821"/>
                <a:gd name="connsiteY184" fmla="*/ 2342613 h 2709343"/>
                <a:gd name="connsiteX185" fmla="*/ 2121103 w 4581821"/>
                <a:gd name="connsiteY185" fmla="*/ 2319363 h 2709343"/>
                <a:gd name="connsiteX186" fmla="*/ 2117383 w 4581821"/>
                <a:gd name="connsiteY186" fmla="*/ 2301694 h 2709343"/>
                <a:gd name="connsiteX187" fmla="*/ 2117383 w 4581821"/>
                <a:gd name="connsiteY187" fmla="*/ 2299834 h 2709343"/>
                <a:gd name="connsiteX188" fmla="*/ 2116453 w 4581821"/>
                <a:gd name="connsiteY188" fmla="*/ 2294254 h 2709343"/>
                <a:gd name="connsiteX189" fmla="*/ 2116453 w 4581821"/>
                <a:gd name="connsiteY189" fmla="*/ 2284954 h 2709343"/>
                <a:gd name="connsiteX190" fmla="*/ 2111803 w 4581821"/>
                <a:gd name="connsiteY190" fmla="*/ 2271934 h 2709343"/>
                <a:gd name="connsiteX191" fmla="*/ 2097853 w 4581821"/>
                <a:gd name="connsiteY191" fmla="*/ 2265424 h 2709343"/>
                <a:gd name="connsiteX192" fmla="*/ 2080183 w 4581821"/>
                <a:gd name="connsiteY192" fmla="*/ 2279374 h 2709343"/>
                <a:gd name="connsiteX193" fmla="*/ 2080183 w 4581821"/>
                <a:gd name="connsiteY193" fmla="*/ 2279374 h 2709343"/>
                <a:gd name="connsiteX194" fmla="*/ 2080183 w 4581821"/>
                <a:gd name="connsiteY194" fmla="*/ 2279374 h 2709343"/>
                <a:gd name="connsiteX195" fmla="*/ 2080183 w 4581821"/>
                <a:gd name="connsiteY195" fmla="*/ 2279374 h 2709343"/>
                <a:gd name="connsiteX196" fmla="*/ 2080183 w 4581821"/>
                <a:gd name="connsiteY196" fmla="*/ 2279374 h 2709343"/>
                <a:gd name="connsiteX197" fmla="*/ 2080183 w 4581821"/>
                <a:gd name="connsiteY197" fmla="*/ 2279374 h 2709343"/>
                <a:gd name="connsiteX198" fmla="*/ 2074604 w 4581821"/>
                <a:gd name="connsiteY198" fmla="*/ 2287744 h 2709343"/>
                <a:gd name="connsiteX199" fmla="*/ 2062514 w 4581821"/>
                <a:gd name="connsiteY199" fmla="*/ 2320293 h 2709343"/>
                <a:gd name="connsiteX200" fmla="*/ 2017875 w 4581821"/>
                <a:gd name="connsiteY200" fmla="*/ 2397481 h 2709343"/>
                <a:gd name="connsiteX201" fmla="*/ 1944407 w 4581821"/>
                <a:gd name="connsiteY201" fmla="*/ 2470019 h 2709343"/>
                <a:gd name="connsiteX202" fmla="*/ 1827229 w 4581821"/>
                <a:gd name="connsiteY202" fmla="*/ 2536978 h 2709343"/>
                <a:gd name="connsiteX203" fmla="*/ 1652394 w 4581821"/>
                <a:gd name="connsiteY203" fmla="*/ 2584407 h 2709343"/>
                <a:gd name="connsiteX204" fmla="*/ 1554746 w 4581821"/>
                <a:gd name="connsiteY204" fmla="*/ 2590916 h 2709343"/>
                <a:gd name="connsiteX205" fmla="*/ 1462679 w 4581821"/>
                <a:gd name="connsiteY205" fmla="*/ 2585337 h 2709343"/>
                <a:gd name="connsiteX206" fmla="*/ 1315742 w 4581821"/>
                <a:gd name="connsiteY206" fmla="*/ 2546278 h 2709343"/>
                <a:gd name="connsiteX207" fmla="*/ 1222744 w 4581821"/>
                <a:gd name="connsiteY207" fmla="*/ 2492339 h 2709343"/>
                <a:gd name="connsiteX208" fmla="*/ 1192055 w 4581821"/>
                <a:gd name="connsiteY208" fmla="*/ 2465370 h 2709343"/>
                <a:gd name="connsiteX209" fmla="*/ 1160436 w 4581821"/>
                <a:gd name="connsiteY209" fmla="*/ 2429100 h 2709343"/>
                <a:gd name="connsiteX210" fmla="*/ 1104638 w 4581821"/>
                <a:gd name="connsiteY210" fmla="*/ 2336103 h 2709343"/>
                <a:gd name="connsiteX211" fmla="*/ 1101847 w 4581821"/>
                <a:gd name="connsiteY211" fmla="*/ 2328663 h 2709343"/>
                <a:gd name="connsiteX212" fmla="*/ 1101847 w 4581821"/>
                <a:gd name="connsiteY212" fmla="*/ 2328663 h 2709343"/>
                <a:gd name="connsiteX213" fmla="*/ 1101847 w 4581821"/>
                <a:gd name="connsiteY213" fmla="*/ 2328663 h 2709343"/>
                <a:gd name="connsiteX214" fmla="*/ 1104638 w 4581821"/>
                <a:gd name="connsiteY214" fmla="*/ 2318433 h 2709343"/>
                <a:gd name="connsiteX215" fmla="*/ 1098128 w 4581821"/>
                <a:gd name="connsiteY215" fmla="*/ 2303554 h 2709343"/>
                <a:gd name="connsiteX216" fmla="*/ 1083248 w 4581821"/>
                <a:gd name="connsiteY216" fmla="*/ 2297044 h 2709343"/>
                <a:gd name="connsiteX217" fmla="*/ 1068368 w 4581821"/>
                <a:gd name="connsiteY217" fmla="*/ 2303554 h 2709343"/>
                <a:gd name="connsiteX218" fmla="*/ 1003270 w 4581821"/>
                <a:gd name="connsiteY218" fmla="*/ 2369582 h 2709343"/>
                <a:gd name="connsiteX219" fmla="*/ 916782 w 4581821"/>
                <a:gd name="connsiteY219" fmla="*/ 2419801 h 2709343"/>
                <a:gd name="connsiteX220" fmla="*/ 795885 w 4581821"/>
                <a:gd name="connsiteY220" fmla="*/ 2451420 h 2709343"/>
                <a:gd name="connsiteX221" fmla="*/ 713117 w 4581821"/>
                <a:gd name="connsiteY221" fmla="*/ 2456070 h 2709343"/>
                <a:gd name="connsiteX222" fmla="*/ 620119 w 4581821"/>
                <a:gd name="connsiteY222" fmla="*/ 2450490 h 2709343"/>
                <a:gd name="connsiteX223" fmla="*/ 445284 w 4581821"/>
                <a:gd name="connsiteY223" fmla="*/ 2403991 h 2709343"/>
                <a:gd name="connsiteX224" fmla="*/ 340196 w 4581821"/>
                <a:gd name="connsiteY224" fmla="*/ 2343543 h 2709343"/>
                <a:gd name="connsiteX225" fmla="*/ 279748 w 4581821"/>
                <a:gd name="connsiteY225" fmla="*/ 2283094 h 2709343"/>
                <a:gd name="connsiteX226" fmla="*/ 233249 w 4581821"/>
                <a:gd name="connsiteY226" fmla="*/ 2201256 h 2709343"/>
                <a:gd name="connsiteX227" fmla="*/ 196980 w 4581821"/>
                <a:gd name="connsiteY227" fmla="*/ 2065479 h 2709343"/>
                <a:gd name="connsiteX228" fmla="*/ 196050 w 4581821"/>
                <a:gd name="connsiteY228" fmla="*/ 1924123 h 2709343"/>
                <a:gd name="connsiteX229" fmla="*/ 223949 w 4581821"/>
                <a:gd name="connsiteY229" fmla="*/ 1819035 h 2709343"/>
                <a:gd name="connsiteX230" fmla="*/ 261148 w 4581821"/>
                <a:gd name="connsiteY230" fmla="*/ 1754867 h 2709343"/>
                <a:gd name="connsiteX231" fmla="*/ 275098 w 4581821"/>
                <a:gd name="connsiteY231" fmla="*/ 1738127 h 2709343"/>
                <a:gd name="connsiteX232" fmla="*/ 278818 w 4581821"/>
                <a:gd name="connsiteY232" fmla="*/ 1732548 h 2709343"/>
                <a:gd name="connsiteX233" fmla="*/ 278818 w 4581821"/>
                <a:gd name="connsiteY233" fmla="*/ 1732548 h 2709343"/>
                <a:gd name="connsiteX234" fmla="*/ 278818 w 4581821"/>
                <a:gd name="connsiteY234" fmla="*/ 1732548 h 2709343"/>
                <a:gd name="connsiteX235" fmla="*/ 278818 w 4581821"/>
                <a:gd name="connsiteY235" fmla="*/ 1732548 h 2709343"/>
                <a:gd name="connsiteX236" fmla="*/ 278818 w 4581821"/>
                <a:gd name="connsiteY236" fmla="*/ 1732548 h 2709343"/>
                <a:gd name="connsiteX237" fmla="*/ 278818 w 4581821"/>
                <a:gd name="connsiteY237" fmla="*/ 1732548 h 2709343"/>
                <a:gd name="connsiteX238" fmla="*/ 280678 w 4581821"/>
                <a:gd name="connsiteY238" fmla="*/ 1728828 h 2709343"/>
                <a:gd name="connsiteX239" fmla="*/ 278818 w 4581821"/>
                <a:gd name="connsiteY239" fmla="*/ 1715808 h 2709343"/>
                <a:gd name="connsiteX240" fmla="*/ 268588 w 4581821"/>
                <a:gd name="connsiteY240" fmla="*/ 1708368 h 2709343"/>
                <a:gd name="connsiteX241" fmla="*/ 255568 w 4581821"/>
                <a:gd name="connsiteY241" fmla="*/ 1703718 h 2709343"/>
                <a:gd name="connsiteX242" fmla="*/ 183030 w 4581821"/>
                <a:gd name="connsiteY242" fmla="*/ 1661869 h 2709343"/>
                <a:gd name="connsiteX243" fmla="*/ 127231 w 4581821"/>
                <a:gd name="connsiteY243" fmla="*/ 1606071 h 2709343"/>
                <a:gd name="connsiteX244" fmla="*/ 86312 w 4581821"/>
                <a:gd name="connsiteY244" fmla="*/ 1536322 h 2709343"/>
                <a:gd name="connsiteX245" fmla="*/ 61203 w 4581821"/>
                <a:gd name="connsiteY245" fmla="*/ 1439605 h 2709343"/>
                <a:gd name="connsiteX246" fmla="*/ 62133 w 4581821"/>
                <a:gd name="connsiteY246" fmla="*/ 1324288 h 2709343"/>
                <a:gd name="connsiteX247" fmla="*/ 98402 w 4581821"/>
                <a:gd name="connsiteY247" fmla="*/ 1193161 h 2709343"/>
                <a:gd name="connsiteX248" fmla="*/ 156991 w 4581821"/>
                <a:gd name="connsiteY248" fmla="*/ 1091793 h 2709343"/>
                <a:gd name="connsiteX249" fmla="*/ 221159 w 4581821"/>
                <a:gd name="connsiteY249" fmla="*/ 1026695 h 2709343"/>
                <a:gd name="connsiteX250" fmla="*/ 286258 w 4581821"/>
                <a:gd name="connsiteY250" fmla="*/ 988566 h 2709343"/>
                <a:gd name="connsiteX251" fmla="*/ 353216 w 4581821"/>
                <a:gd name="connsiteY251" fmla="*/ 969966 h 2709343"/>
                <a:gd name="connsiteX252" fmla="*/ 387625 w 4581821"/>
                <a:gd name="connsiteY252" fmla="*/ 968106 h 2709343"/>
                <a:gd name="connsiteX253" fmla="*/ 428544 w 4581821"/>
                <a:gd name="connsiteY253" fmla="*/ 970896 h 2709343"/>
                <a:gd name="connsiteX254" fmla="*/ 472253 w 4581821"/>
                <a:gd name="connsiteY254" fmla="*/ 978336 h 2709343"/>
                <a:gd name="connsiteX255" fmla="*/ 476903 w 4581821"/>
                <a:gd name="connsiteY255" fmla="*/ 979266 h 2709343"/>
                <a:gd name="connsiteX256" fmla="*/ 476903 w 4581821"/>
                <a:gd name="connsiteY256" fmla="*/ 979266 h 2709343"/>
                <a:gd name="connsiteX257" fmla="*/ 477833 w 4581821"/>
                <a:gd name="connsiteY257" fmla="*/ 979266 h 2709343"/>
                <a:gd name="connsiteX258" fmla="*/ 477833 w 4581821"/>
                <a:gd name="connsiteY258" fmla="*/ 979266 h 2709343"/>
                <a:gd name="connsiteX259" fmla="*/ 484343 w 4581821"/>
                <a:gd name="connsiteY259" fmla="*/ 980196 h 2709343"/>
                <a:gd name="connsiteX260" fmla="*/ 491783 w 4581821"/>
                <a:gd name="connsiteY260" fmla="*/ 978336 h 2709343"/>
                <a:gd name="connsiteX261" fmla="*/ 494572 w 4581821"/>
                <a:gd name="connsiteY261" fmla="*/ 975546 h 2709343"/>
                <a:gd name="connsiteX262" fmla="*/ 495502 w 4581821"/>
                <a:gd name="connsiteY262" fmla="*/ 975546 h 2709343"/>
                <a:gd name="connsiteX263" fmla="*/ 495502 w 4581821"/>
                <a:gd name="connsiteY263" fmla="*/ 974616 h 2709343"/>
                <a:gd name="connsiteX264" fmla="*/ 495502 w 4581821"/>
                <a:gd name="connsiteY264" fmla="*/ 974616 h 2709343"/>
                <a:gd name="connsiteX265" fmla="*/ 496432 w 4581821"/>
                <a:gd name="connsiteY265" fmla="*/ 974616 h 2709343"/>
                <a:gd name="connsiteX266" fmla="*/ 496432 w 4581821"/>
                <a:gd name="connsiteY266" fmla="*/ 974616 h 2709343"/>
                <a:gd name="connsiteX267" fmla="*/ 500152 w 4581821"/>
                <a:gd name="connsiteY267" fmla="*/ 969966 h 2709343"/>
                <a:gd name="connsiteX268" fmla="*/ 502012 w 4581821"/>
                <a:gd name="connsiteY268" fmla="*/ 954157 h 2709343"/>
                <a:gd name="connsiteX269" fmla="*/ 492713 w 4581821"/>
                <a:gd name="connsiteY269" fmla="*/ 942067 h 2709343"/>
                <a:gd name="connsiteX270" fmla="*/ 485273 w 4581821"/>
                <a:gd name="connsiteY270" fmla="*/ 938347 h 2709343"/>
                <a:gd name="connsiteX271" fmla="*/ 485273 w 4581821"/>
                <a:gd name="connsiteY271" fmla="*/ 938347 h 2709343"/>
                <a:gd name="connsiteX272" fmla="*/ 463883 w 4581821"/>
                <a:gd name="connsiteY272" fmla="*/ 893708 h 2709343"/>
                <a:gd name="connsiteX273" fmla="*/ 463883 w 4581821"/>
                <a:gd name="connsiteY273" fmla="*/ 892778 h 2709343"/>
                <a:gd name="connsiteX274" fmla="*/ 428544 w 4581821"/>
                <a:gd name="connsiteY274" fmla="*/ 761651 h 2709343"/>
                <a:gd name="connsiteX275" fmla="*/ 427614 w 4581821"/>
                <a:gd name="connsiteY275" fmla="*/ 648194 h 2709343"/>
                <a:gd name="connsiteX276" fmla="*/ 453653 w 4581821"/>
                <a:gd name="connsiteY276" fmla="*/ 552406 h 2709343"/>
                <a:gd name="connsiteX277" fmla="*/ 497362 w 4581821"/>
                <a:gd name="connsiteY277" fmla="*/ 478008 h 2709343"/>
                <a:gd name="connsiteX278" fmla="*/ 556881 w 4581821"/>
                <a:gd name="connsiteY278" fmla="*/ 418490 h 2709343"/>
                <a:gd name="connsiteX279" fmla="*/ 645229 w 4581821"/>
                <a:gd name="connsiteY279" fmla="*/ 367341 h 2709343"/>
                <a:gd name="connsiteX280" fmla="*/ 747526 w 4581821"/>
                <a:gd name="connsiteY280" fmla="*/ 339442 h 2709343"/>
                <a:gd name="connsiteX281" fmla="*/ 794955 w 4581821"/>
                <a:gd name="connsiteY281" fmla="*/ 336652 h 2709343"/>
                <a:gd name="connsiteX282" fmla="*/ 837734 w 4581821"/>
                <a:gd name="connsiteY282" fmla="*/ 339442 h 2709343"/>
                <a:gd name="connsiteX283" fmla="*/ 910272 w 4581821"/>
                <a:gd name="connsiteY283" fmla="*/ 358971 h 2709343"/>
                <a:gd name="connsiteX284" fmla="*/ 975371 w 4581821"/>
                <a:gd name="connsiteY284" fmla="*/ 397100 h 2709343"/>
                <a:gd name="connsiteX285" fmla="*/ 1020009 w 4581821"/>
                <a:gd name="connsiteY285" fmla="*/ 438949 h 2709343"/>
                <a:gd name="connsiteX286" fmla="*/ 1032099 w 4581821"/>
                <a:gd name="connsiteY286" fmla="*/ 443599 h 2709343"/>
                <a:gd name="connsiteX287" fmla="*/ 1041399 w 4581821"/>
                <a:gd name="connsiteY287" fmla="*/ 441739 h 2709343"/>
                <a:gd name="connsiteX288" fmla="*/ 1049769 w 4581821"/>
                <a:gd name="connsiteY288" fmla="*/ 431509 h 2709343"/>
                <a:gd name="connsiteX289" fmla="*/ 1047909 w 4581821"/>
                <a:gd name="connsiteY289" fmla="*/ 418490 h 2709343"/>
                <a:gd name="connsiteX290" fmla="*/ 1046049 w 4581821"/>
                <a:gd name="connsiteY290" fmla="*/ 415700 h 2709343"/>
                <a:gd name="connsiteX291" fmla="*/ 1046049 w 4581821"/>
                <a:gd name="connsiteY291" fmla="*/ 415700 h 2709343"/>
                <a:gd name="connsiteX292" fmla="*/ 1046049 w 4581821"/>
                <a:gd name="connsiteY292" fmla="*/ 415700 h 2709343"/>
                <a:gd name="connsiteX293" fmla="*/ 1046049 w 4581821"/>
                <a:gd name="connsiteY293" fmla="*/ 415700 h 2709343"/>
                <a:gd name="connsiteX294" fmla="*/ 1046049 w 4581821"/>
                <a:gd name="connsiteY294" fmla="*/ 415700 h 2709343"/>
                <a:gd name="connsiteX295" fmla="*/ 1073948 w 4581821"/>
                <a:gd name="connsiteY295" fmla="*/ 320842 h 2709343"/>
                <a:gd name="connsiteX296" fmla="*/ 1124167 w 4581821"/>
                <a:gd name="connsiteY296" fmla="*/ 235284 h 2709343"/>
                <a:gd name="connsiteX297" fmla="*/ 1194845 w 4581821"/>
                <a:gd name="connsiteY297" fmla="*/ 165536 h 2709343"/>
                <a:gd name="connsiteX298" fmla="*/ 1292493 w 4581821"/>
                <a:gd name="connsiteY298" fmla="*/ 108807 h 2709343"/>
                <a:gd name="connsiteX299" fmla="*/ 1435709 w 4581821"/>
                <a:gd name="connsiteY299" fmla="*/ 70678 h 2709343"/>
                <a:gd name="connsiteX300" fmla="*/ 1518478 w 4581821"/>
                <a:gd name="connsiteY300" fmla="*/ 65098 h 2709343"/>
                <a:gd name="connsiteX301" fmla="*/ 1586366 w 4581821"/>
                <a:gd name="connsiteY301" fmla="*/ 68818 h 2709343"/>
                <a:gd name="connsiteX302" fmla="*/ 1601245 w 4581821"/>
                <a:gd name="connsiteY302" fmla="*/ 70678 h 2709343"/>
                <a:gd name="connsiteX303" fmla="*/ 1601245 w 4581821"/>
                <a:gd name="connsiteY303" fmla="*/ 70678 h 2709343"/>
                <a:gd name="connsiteX304" fmla="*/ 1600315 w 4581821"/>
                <a:gd name="connsiteY304" fmla="*/ 70678 h 2709343"/>
                <a:gd name="connsiteX305" fmla="*/ 1601245 w 4581821"/>
                <a:gd name="connsiteY305" fmla="*/ 70678 h 2709343"/>
                <a:gd name="connsiteX306" fmla="*/ 1600315 w 4581821"/>
                <a:gd name="connsiteY306" fmla="*/ 70678 h 2709343"/>
                <a:gd name="connsiteX307" fmla="*/ 1762131 w 4581821"/>
                <a:gd name="connsiteY307" fmla="*/ 114387 h 2709343"/>
                <a:gd name="connsiteX308" fmla="*/ 1886748 w 4581821"/>
                <a:gd name="connsiteY308" fmla="*/ 185995 h 2709343"/>
                <a:gd name="connsiteX309" fmla="*/ 1966726 w 4581821"/>
                <a:gd name="connsiteY309" fmla="*/ 264114 h 2709343"/>
                <a:gd name="connsiteX310" fmla="*/ 1992766 w 4581821"/>
                <a:gd name="connsiteY310" fmla="*/ 302243 h 2709343"/>
                <a:gd name="connsiteX311" fmla="*/ 1998345 w 4581821"/>
                <a:gd name="connsiteY311" fmla="*/ 311542 h 2709343"/>
                <a:gd name="connsiteX312" fmla="*/ 2000206 w 4581821"/>
                <a:gd name="connsiteY312" fmla="*/ 313402 h 2709343"/>
                <a:gd name="connsiteX313" fmla="*/ 2005785 w 4581821"/>
                <a:gd name="connsiteY313" fmla="*/ 322702 h 2709343"/>
                <a:gd name="connsiteX314" fmla="*/ 2012295 w 4581821"/>
                <a:gd name="connsiteY314" fmla="*/ 332932 h 2709343"/>
                <a:gd name="connsiteX315" fmla="*/ 2015085 w 4581821"/>
                <a:gd name="connsiteY315" fmla="*/ 336652 h 2709343"/>
                <a:gd name="connsiteX316" fmla="*/ 2020665 w 4581821"/>
                <a:gd name="connsiteY316" fmla="*/ 345022 h 2709343"/>
                <a:gd name="connsiteX317" fmla="*/ 2037405 w 4581821"/>
                <a:gd name="connsiteY317" fmla="*/ 354321 h 2709343"/>
                <a:gd name="connsiteX318" fmla="*/ 2046704 w 4581821"/>
                <a:gd name="connsiteY318" fmla="*/ 351531 h 2709343"/>
                <a:gd name="connsiteX319" fmla="*/ 2056004 w 4581821"/>
                <a:gd name="connsiteY319" fmla="*/ 332002 h 2709343"/>
                <a:gd name="connsiteX320" fmla="*/ 2056004 w 4581821"/>
                <a:gd name="connsiteY320" fmla="*/ 332002 h 2709343"/>
                <a:gd name="connsiteX321" fmla="*/ 2056004 w 4581821"/>
                <a:gd name="connsiteY321" fmla="*/ 332002 h 2709343"/>
                <a:gd name="connsiteX322" fmla="*/ 2085764 w 4581821"/>
                <a:gd name="connsiteY322" fmla="*/ 289223 h 2709343"/>
                <a:gd name="connsiteX323" fmla="*/ 2202941 w 4581821"/>
                <a:gd name="connsiteY323" fmla="*/ 172976 h 2709343"/>
                <a:gd name="connsiteX324" fmla="*/ 2321977 w 4581821"/>
                <a:gd name="connsiteY324" fmla="*/ 99508 h 2709343"/>
                <a:gd name="connsiteX325" fmla="*/ 2353597 w 4581821"/>
                <a:gd name="connsiteY325" fmla="*/ 84628 h 2709343"/>
                <a:gd name="connsiteX326" fmla="*/ 2353597 w 4581821"/>
                <a:gd name="connsiteY326" fmla="*/ 84628 h 2709343"/>
                <a:gd name="connsiteX327" fmla="*/ 2353597 w 4581821"/>
                <a:gd name="connsiteY327" fmla="*/ 84628 h 2709343"/>
                <a:gd name="connsiteX328" fmla="*/ 2353597 w 4581821"/>
                <a:gd name="connsiteY328" fmla="*/ 84628 h 2709343"/>
                <a:gd name="connsiteX329" fmla="*/ 2352667 w 4581821"/>
                <a:gd name="connsiteY329" fmla="*/ 84628 h 2709343"/>
                <a:gd name="connsiteX330" fmla="*/ 2353597 w 4581821"/>
                <a:gd name="connsiteY330" fmla="*/ 84628 h 2709343"/>
                <a:gd name="connsiteX331" fmla="*/ 2354527 w 4581821"/>
                <a:gd name="connsiteY331" fmla="*/ 84628 h 2709343"/>
                <a:gd name="connsiteX332" fmla="*/ 2355457 w 4581821"/>
                <a:gd name="connsiteY332" fmla="*/ 84628 h 2709343"/>
                <a:gd name="connsiteX333" fmla="*/ 2505183 w 4581821"/>
                <a:gd name="connsiteY333" fmla="*/ 43709 h 2709343"/>
                <a:gd name="connsiteX334" fmla="*/ 2568421 w 4581821"/>
                <a:gd name="connsiteY334" fmla="*/ 39989 h 2709343"/>
                <a:gd name="connsiteX335" fmla="*/ 2625150 w 4581821"/>
                <a:gd name="connsiteY335" fmla="*/ 43709 h 2709343"/>
                <a:gd name="connsiteX336" fmla="*/ 2715358 w 4581821"/>
                <a:gd name="connsiteY336" fmla="*/ 67888 h 2709343"/>
                <a:gd name="connsiteX337" fmla="*/ 2784176 w 4581821"/>
                <a:gd name="connsiteY337" fmla="*/ 107877 h 2709343"/>
                <a:gd name="connsiteX338" fmla="*/ 2840905 w 4581821"/>
                <a:gd name="connsiteY338" fmla="*/ 164606 h 2709343"/>
                <a:gd name="connsiteX339" fmla="*/ 2892984 w 4581821"/>
                <a:gd name="connsiteY339" fmla="*/ 255744 h 2709343"/>
                <a:gd name="connsiteX340" fmla="*/ 2924603 w 4581821"/>
                <a:gd name="connsiteY340" fmla="*/ 359901 h 2709343"/>
                <a:gd name="connsiteX341" fmla="*/ 2941343 w 4581821"/>
                <a:gd name="connsiteY341" fmla="*/ 371991 h 2709343"/>
                <a:gd name="connsiteX342" fmla="*/ 2953432 w 4581821"/>
                <a:gd name="connsiteY342" fmla="*/ 367341 h 2709343"/>
                <a:gd name="connsiteX343" fmla="*/ 2956222 w 4581821"/>
                <a:gd name="connsiteY343" fmla="*/ 363621 h 2709343"/>
                <a:gd name="connsiteX344" fmla="*/ 2956222 w 4581821"/>
                <a:gd name="connsiteY344" fmla="*/ 363621 h 2709343"/>
                <a:gd name="connsiteX345" fmla="*/ 2956222 w 4581821"/>
                <a:gd name="connsiteY345" fmla="*/ 362691 h 2709343"/>
                <a:gd name="connsiteX346" fmla="*/ 3040850 w 4581821"/>
                <a:gd name="connsiteY346" fmla="*/ 283643 h 2709343"/>
                <a:gd name="connsiteX347" fmla="*/ 3181277 w 4581821"/>
                <a:gd name="connsiteY347" fmla="*/ 201805 h 2709343"/>
                <a:gd name="connsiteX348" fmla="*/ 3353322 w 4581821"/>
                <a:gd name="connsiteY348" fmla="*/ 155306 h 2709343"/>
                <a:gd name="connsiteX349" fmla="*/ 3437020 w 4581821"/>
                <a:gd name="connsiteY349" fmla="*/ 149726 h 2709343"/>
                <a:gd name="connsiteX350" fmla="*/ 3513279 w 4581821"/>
                <a:gd name="connsiteY350" fmla="*/ 154376 h 2709343"/>
                <a:gd name="connsiteX351" fmla="*/ 3649055 w 4581821"/>
                <a:gd name="connsiteY351" fmla="*/ 191575 h 2709343"/>
                <a:gd name="connsiteX352" fmla="*/ 3756932 w 4581821"/>
                <a:gd name="connsiteY352" fmla="*/ 253884 h 2709343"/>
                <a:gd name="connsiteX353" fmla="*/ 3835050 w 4581821"/>
                <a:gd name="connsiteY353" fmla="*/ 332002 h 2709343"/>
                <a:gd name="connsiteX354" fmla="*/ 3898289 w 4581821"/>
                <a:gd name="connsiteY354" fmla="*/ 442669 h 2709343"/>
                <a:gd name="connsiteX355" fmla="*/ 3922468 w 4581821"/>
                <a:gd name="connsiteY355" fmla="*/ 513347 h 2709343"/>
                <a:gd name="connsiteX356" fmla="*/ 3940138 w 4581821"/>
                <a:gd name="connsiteY356" fmla="*/ 594255 h 2709343"/>
                <a:gd name="connsiteX357" fmla="*/ 3945718 w 4581821"/>
                <a:gd name="connsiteY357" fmla="*/ 603555 h 2709343"/>
                <a:gd name="connsiteX358" fmla="*/ 3945718 w 4581821"/>
                <a:gd name="connsiteY358" fmla="*/ 603555 h 2709343"/>
                <a:gd name="connsiteX359" fmla="*/ 3945718 w 4581821"/>
                <a:gd name="connsiteY359" fmla="*/ 603555 h 2709343"/>
                <a:gd name="connsiteX360" fmla="*/ 3945718 w 4581821"/>
                <a:gd name="connsiteY360" fmla="*/ 603555 h 2709343"/>
                <a:gd name="connsiteX361" fmla="*/ 3945718 w 4581821"/>
                <a:gd name="connsiteY361" fmla="*/ 603555 h 2709343"/>
                <a:gd name="connsiteX362" fmla="*/ 3945718 w 4581821"/>
                <a:gd name="connsiteY362" fmla="*/ 603555 h 2709343"/>
                <a:gd name="connsiteX363" fmla="*/ 3961527 w 4581821"/>
                <a:gd name="connsiteY363" fmla="*/ 614715 h 2709343"/>
                <a:gd name="connsiteX364" fmla="*/ 3966177 w 4581821"/>
                <a:gd name="connsiteY364" fmla="*/ 613785 h 2709343"/>
                <a:gd name="connsiteX365" fmla="*/ 4043365 w 4581821"/>
                <a:gd name="connsiteY365" fmla="*/ 597045 h 2709343"/>
                <a:gd name="connsiteX366" fmla="*/ 4112183 w 4581821"/>
                <a:gd name="connsiteY366" fmla="*/ 592396 h 2709343"/>
                <a:gd name="connsiteX367" fmla="*/ 4178212 w 4581821"/>
                <a:gd name="connsiteY367" fmla="*/ 596115 h 2709343"/>
                <a:gd name="connsiteX368" fmla="*/ 4305619 w 4581821"/>
                <a:gd name="connsiteY368" fmla="*/ 630525 h 2709343"/>
                <a:gd name="connsiteX369" fmla="*/ 4402337 w 4581821"/>
                <a:gd name="connsiteY369" fmla="*/ 686323 h 2709343"/>
                <a:gd name="connsiteX370" fmla="*/ 4470225 w 4581821"/>
                <a:gd name="connsiteY370" fmla="*/ 754212 h 2709343"/>
                <a:gd name="connsiteX371" fmla="*/ 4516724 w 4581821"/>
                <a:gd name="connsiteY371" fmla="*/ 834190 h 2709343"/>
                <a:gd name="connsiteX372" fmla="*/ 4542763 w 4581821"/>
                <a:gd name="connsiteY372" fmla="*/ 929047 h 2709343"/>
                <a:gd name="connsiteX373" fmla="*/ 4542763 w 4581821"/>
                <a:gd name="connsiteY373" fmla="*/ 1038784 h 2709343"/>
                <a:gd name="connsiteX374" fmla="*/ 4515794 w 4581821"/>
                <a:gd name="connsiteY374" fmla="*/ 1136432 h 2709343"/>
                <a:gd name="connsiteX375" fmla="*/ 4473015 w 4581821"/>
                <a:gd name="connsiteY375" fmla="*/ 1210830 h 2709343"/>
                <a:gd name="connsiteX376" fmla="*/ 4420006 w 4581821"/>
                <a:gd name="connsiteY376" fmla="*/ 1263839 h 2709343"/>
                <a:gd name="connsiteX377" fmla="*/ 4359558 w 4581821"/>
                <a:gd name="connsiteY377" fmla="*/ 1299178 h 2709343"/>
                <a:gd name="connsiteX378" fmla="*/ 4351188 w 4581821"/>
                <a:gd name="connsiteY378" fmla="*/ 1302898 h 2709343"/>
                <a:gd name="connsiteX379" fmla="*/ 4347468 w 4581821"/>
                <a:gd name="connsiteY379" fmla="*/ 1304758 h 2709343"/>
                <a:gd name="connsiteX380" fmla="*/ 4336308 w 4581821"/>
                <a:gd name="connsiteY380" fmla="*/ 1310338 h 2709343"/>
                <a:gd name="connsiteX381" fmla="*/ 4327009 w 4581821"/>
                <a:gd name="connsiteY381" fmla="*/ 1333587 h 2709343"/>
                <a:gd name="connsiteX382" fmla="*/ 4327009 w 4581821"/>
                <a:gd name="connsiteY382" fmla="*/ 1333587 h 2709343"/>
                <a:gd name="connsiteX383" fmla="*/ 4327009 w 4581821"/>
                <a:gd name="connsiteY383" fmla="*/ 1333587 h 2709343"/>
                <a:gd name="connsiteX384" fmla="*/ 4327009 w 4581821"/>
                <a:gd name="connsiteY384" fmla="*/ 1333587 h 2709343"/>
                <a:gd name="connsiteX385" fmla="*/ 4327009 w 4581821"/>
                <a:gd name="connsiteY385" fmla="*/ 1333587 h 2709343"/>
                <a:gd name="connsiteX386" fmla="*/ 4327009 w 4581821"/>
                <a:gd name="connsiteY386" fmla="*/ 1333587 h 2709343"/>
                <a:gd name="connsiteX387" fmla="*/ 4337238 w 4581821"/>
                <a:gd name="connsiteY387" fmla="*/ 1354047 h 2709343"/>
                <a:gd name="connsiteX388" fmla="*/ 4388387 w 4581821"/>
                <a:gd name="connsiteY388" fmla="*/ 1387526 h 2709343"/>
                <a:gd name="connsiteX389" fmla="*/ 4448835 w 4581821"/>
                <a:gd name="connsiteY389" fmla="*/ 1451694 h 270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</a:cxnLst>
              <a:rect l="l" t="t" r="r" b="b"/>
              <a:pathLst>
                <a:path w="4581821" h="2709343">
                  <a:moveTo>
                    <a:pt x="4463715" y="1276859"/>
                  </a:moveTo>
                  <a:cubicBezTo>
                    <a:pt x="4480455" y="1261979"/>
                    <a:pt x="4494404" y="1245240"/>
                    <a:pt x="4507424" y="1227570"/>
                  </a:cubicBezTo>
                  <a:cubicBezTo>
                    <a:pt x="4519513" y="1210830"/>
                    <a:pt x="4530673" y="1193161"/>
                    <a:pt x="4539973" y="1173631"/>
                  </a:cubicBezTo>
                  <a:cubicBezTo>
                    <a:pt x="4559503" y="1134572"/>
                    <a:pt x="4571592" y="1091793"/>
                    <a:pt x="4577172" y="1049014"/>
                  </a:cubicBezTo>
                  <a:cubicBezTo>
                    <a:pt x="4579962" y="1026695"/>
                    <a:pt x="4581822" y="1004375"/>
                    <a:pt x="4581822" y="982056"/>
                  </a:cubicBezTo>
                  <a:cubicBezTo>
                    <a:pt x="4581822" y="959736"/>
                    <a:pt x="4579962" y="937417"/>
                    <a:pt x="4576242" y="915098"/>
                  </a:cubicBezTo>
                  <a:cubicBezTo>
                    <a:pt x="4564153" y="832330"/>
                    <a:pt x="4524163" y="755141"/>
                    <a:pt x="4465575" y="695623"/>
                  </a:cubicBezTo>
                  <a:cubicBezTo>
                    <a:pt x="4408846" y="637964"/>
                    <a:pt x="4335378" y="597045"/>
                    <a:pt x="4258190" y="574726"/>
                  </a:cubicBezTo>
                  <a:cubicBezTo>
                    <a:pt x="4208901" y="560776"/>
                    <a:pt x="4156822" y="553336"/>
                    <a:pt x="4105673" y="553336"/>
                  </a:cubicBezTo>
                  <a:lnTo>
                    <a:pt x="4103814" y="553336"/>
                  </a:lnTo>
                  <a:cubicBezTo>
                    <a:pt x="4057315" y="553336"/>
                    <a:pt x="4010816" y="559846"/>
                    <a:pt x="3966177" y="571936"/>
                  </a:cubicBezTo>
                  <a:cubicBezTo>
                    <a:pt x="3965247" y="540317"/>
                    <a:pt x="3960597" y="508698"/>
                    <a:pt x="3953158" y="478008"/>
                  </a:cubicBezTo>
                  <a:cubicBezTo>
                    <a:pt x="3945718" y="445459"/>
                    <a:pt x="3934558" y="413840"/>
                    <a:pt x="3920608" y="384081"/>
                  </a:cubicBezTo>
                  <a:cubicBezTo>
                    <a:pt x="3908519" y="357111"/>
                    <a:pt x="3892709" y="332002"/>
                    <a:pt x="3875039" y="307822"/>
                  </a:cubicBezTo>
                  <a:cubicBezTo>
                    <a:pt x="3857370" y="283643"/>
                    <a:pt x="3836910" y="261324"/>
                    <a:pt x="3814591" y="240864"/>
                  </a:cubicBezTo>
                  <a:cubicBezTo>
                    <a:pt x="3793201" y="221335"/>
                    <a:pt x="3769022" y="202735"/>
                    <a:pt x="3743913" y="187855"/>
                  </a:cubicBezTo>
                  <a:cubicBezTo>
                    <a:pt x="3718803" y="172046"/>
                    <a:pt x="3692764" y="159026"/>
                    <a:pt x="3664865" y="148796"/>
                  </a:cubicBezTo>
                  <a:cubicBezTo>
                    <a:pt x="3610926" y="127407"/>
                    <a:pt x="3553267" y="115317"/>
                    <a:pt x="3495609" y="110667"/>
                  </a:cubicBezTo>
                  <a:cubicBezTo>
                    <a:pt x="3477009" y="108807"/>
                    <a:pt x="3459339" y="108807"/>
                    <a:pt x="3440740" y="108807"/>
                  </a:cubicBezTo>
                  <a:cubicBezTo>
                    <a:pt x="3398891" y="108807"/>
                    <a:pt x="3357972" y="112527"/>
                    <a:pt x="3317053" y="119967"/>
                  </a:cubicBezTo>
                  <a:cubicBezTo>
                    <a:pt x="3256604" y="131127"/>
                    <a:pt x="3198016" y="150656"/>
                    <a:pt x="3142217" y="177626"/>
                  </a:cubicBezTo>
                  <a:cubicBezTo>
                    <a:pt x="3067819" y="212965"/>
                    <a:pt x="2999001" y="262254"/>
                    <a:pt x="2942272" y="321772"/>
                  </a:cubicBezTo>
                  <a:cubicBezTo>
                    <a:pt x="2932973" y="269693"/>
                    <a:pt x="2916233" y="218545"/>
                    <a:pt x="2889264" y="172976"/>
                  </a:cubicBezTo>
                  <a:cubicBezTo>
                    <a:pt x="2862295" y="126477"/>
                    <a:pt x="2824165" y="87418"/>
                    <a:pt x="2779526" y="57659"/>
                  </a:cubicBezTo>
                  <a:cubicBezTo>
                    <a:pt x="2738607" y="30689"/>
                    <a:pt x="2691179" y="13950"/>
                    <a:pt x="2643750" y="5580"/>
                  </a:cubicBezTo>
                  <a:cubicBezTo>
                    <a:pt x="2619570" y="1860"/>
                    <a:pt x="2595391" y="0"/>
                    <a:pt x="2571211" y="0"/>
                  </a:cubicBezTo>
                  <a:cubicBezTo>
                    <a:pt x="2543312" y="0"/>
                    <a:pt x="2515413" y="2790"/>
                    <a:pt x="2488444" y="6510"/>
                  </a:cubicBezTo>
                  <a:cubicBezTo>
                    <a:pt x="2462404" y="10230"/>
                    <a:pt x="2437295" y="16740"/>
                    <a:pt x="2412185" y="24179"/>
                  </a:cubicBezTo>
                  <a:cubicBezTo>
                    <a:pt x="2385216" y="32549"/>
                    <a:pt x="2360107" y="41849"/>
                    <a:pt x="2334067" y="53009"/>
                  </a:cubicBezTo>
                  <a:cubicBezTo>
                    <a:pt x="2283849" y="75328"/>
                    <a:pt x="2235490" y="103227"/>
                    <a:pt x="2190851" y="135777"/>
                  </a:cubicBezTo>
                  <a:cubicBezTo>
                    <a:pt x="2155512" y="161816"/>
                    <a:pt x="2122032" y="191575"/>
                    <a:pt x="2092273" y="224125"/>
                  </a:cubicBezTo>
                  <a:cubicBezTo>
                    <a:pt x="2070884" y="248304"/>
                    <a:pt x="2050424" y="273413"/>
                    <a:pt x="2032755" y="300383"/>
                  </a:cubicBezTo>
                  <a:cubicBezTo>
                    <a:pt x="2024385" y="284573"/>
                    <a:pt x="2015085" y="268763"/>
                    <a:pt x="2003925" y="253884"/>
                  </a:cubicBezTo>
                  <a:cubicBezTo>
                    <a:pt x="1992766" y="238074"/>
                    <a:pt x="1979746" y="222265"/>
                    <a:pt x="1966726" y="207385"/>
                  </a:cubicBezTo>
                  <a:cubicBezTo>
                    <a:pt x="1947197" y="185995"/>
                    <a:pt x="1924877" y="166466"/>
                    <a:pt x="1901628" y="148796"/>
                  </a:cubicBezTo>
                  <a:cubicBezTo>
                    <a:pt x="1855129" y="113457"/>
                    <a:pt x="1803050" y="86488"/>
                    <a:pt x="1748181" y="66958"/>
                  </a:cubicBezTo>
                  <a:cubicBezTo>
                    <a:pt x="1692383" y="47429"/>
                    <a:pt x="1633794" y="35339"/>
                    <a:pt x="1575206" y="30689"/>
                  </a:cubicBezTo>
                  <a:cubicBezTo>
                    <a:pt x="1556606" y="28829"/>
                    <a:pt x="1538937" y="28829"/>
                    <a:pt x="1520337" y="28829"/>
                  </a:cubicBezTo>
                  <a:cubicBezTo>
                    <a:pt x="1480348" y="28829"/>
                    <a:pt x="1439429" y="32549"/>
                    <a:pt x="1399440" y="39989"/>
                  </a:cubicBezTo>
                  <a:cubicBezTo>
                    <a:pt x="1288773" y="60449"/>
                    <a:pt x="1181826" y="112527"/>
                    <a:pt x="1108357" y="198085"/>
                  </a:cubicBezTo>
                  <a:cubicBezTo>
                    <a:pt x="1082318" y="227844"/>
                    <a:pt x="1060929" y="261324"/>
                    <a:pt x="1045119" y="297593"/>
                  </a:cubicBezTo>
                  <a:cubicBezTo>
                    <a:pt x="1033029" y="325492"/>
                    <a:pt x="1023730" y="355251"/>
                    <a:pt x="1017220" y="385011"/>
                  </a:cubicBezTo>
                  <a:cubicBezTo>
                    <a:pt x="997690" y="360831"/>
                    <a:pt x="973511" y="340372"/>
                    <a:pt x="946541" y="324562"/>
                  </a:cubicBezTo>
                  <a:cubicBezTo>
                    <a:pt x="927942" y="314332"/>
                    <a:pt x="908412" y="305962"/>
                    <a:pt x="887953" y="299453"/>
                  </a:cubicBezTo>
                  <a:cubicBezTo>
                    <a:pt x="867493" y="292943"/>
                    <a:pt x="846104" y="289223"/>
                    <a:pt x="825644" y="287363"/>
                  </a:cubicBezTo>
                  <a:cubicBezTo>
                    <a:pt x="813555" y="286433"/>
                    <a:pt x="801465" y="285503"/>
                    <a:pt x="789375" y="285503"/>
                  </a:cubicBezTo>
                  <a:cubicBezTo>
                    <a:pt x="758686" y="285503"/>
                    <a:pt x="728927" y="289223"/>
                    <a:pt x="699167" y="296663"/>
                  </a:cubicBezTo>
                  <a:cubicBezTo>
                    <a:pt x="656389" y="305962"/>
                    <a:pt x="615469" y="323632"/>
                    <a:pt x="578270" y="345022"/>
                  </a:cubicBezTo>
                  <a:cubicBezTo>
                    <a:pt x="511312" y="383151"/>
                    <a:pt x="453653" y="439879"/>
                    <a:pt x="420174" y="509628"/>
                  </a:cubicBezTo>
                  <a:cubicBezTo>
                    <a:pt x="404365" y="542177"/>
                    <a:pt x="393205" y="576586"/>
                    <a:pt x="386695" y="612855"/>
                  </a:cubicBezTo>
                  <a:cubicBezTo>
                    <a:pt x="380185" y="649124"/>
                    <a:pt x="378325" y="685393"/>
                    <a:pt x="381115" y="722592"/>
                  </a:cubicBezTo>
                  <a:cubicBezTo>
                    <a:pt x="385765" y="791411"/>
                    <a:pt x="405295" y="859299"/>
                    <a:pt x="435054" y="921607"/>
                  </a:cubicBezTo>
                  <a:cubicBezTo>
                    <a:pt x="420174" y="917887"/>
                    <a:pt x="405295" y="915098"/>
                    <a:pt x="389485" y="913238"/>
                  </a:cubicBezTo>
                  <a:cubicBezTo>
                    <a:pt x="380185" y="912308"/>
                    <a:pt x="369955" y="911378"/>
                    <a:pt x="360656" y="911378"/>
                  </a:cubicBezTo>
                  <a:cubicBezTo>
                    <a:pt x="341126" y="911378"/>
                    <a:pt x="320667" y="913238"/>
                    <a:pt x="301137" y="917887"/>
                  </a:cubicBezTo>
                  <a:cubicBezTo>
                    <a:pt x="288118" y="920677"/>
                    <a:pt x="275098" y="924397"/>
                    <a:pt x="263008" y="929047"/>
                  </a:cubicBezTo>
                  <a:cubicBezTo>
                    <a:pt x="248128" y="934627"/>
                    <a:pt x="234179" y="941137"/>
                    <a:pt x="221159" y="948577"/>
                  </a:cubicBezTo>
                  <a:cubicBezTo>
                    <a:pt x="195120" y="962526"/>
                    <a:pt x="171870" y="981126"/>
                    <a:pt x="150481" y="1000656"/>
                  </a:cubicBezTo>
                  <a:cubicBezTo>
                    <a:pt x="128161" y="1021115"/>
                    <a:pt x="108632" y="1044364"/>
                    <a:pt x="91892" y="1069474"/>
                  </a:cubicBezTo>
                  <a:cubicBezTo>
                    <a:pt x="75153" y="1093653"/>
                    <a:pt x="61203" y="1118763"/>
                    <a:pt x="49113" y="1144802"/>
                  </a:cubicBezTo>
                  <a:cubicBezTo>
                    <a:pt x="36094" y="1173631"/>
                    <a:pt x="24934" y="1203391"/>
                    <a:pt x="17494" y="1234080"/>
                  </a:cubicBezTo>
                  <a:cubicBezTo>
                    <a:pt x="10054" y="1264769"/>
                    <a:pt x="4475" y="1296388"/>
                    <a:pt x="1684" y="1328007"/>
                  </a:cubicBezTo>
                  <a:cubicBezTo>
                    <a:pt x="-1105" y="1357767"/>
                    <a:pt x="-175" y="1387526"/>
                    <a:pt x="2614" y="1417285"/>
                  </a:cubicBezTo>
                  <a:cubicBezTo>
                    <a:pt x="6334" y="1447974"/>
                    <a:pt x="11914" y="1478664"/>
                    <a:pt x="21214" y="1507493"/>
                  </a:cubicBezTo>
                  <a:cubicBezTo>
                    <a:pt x="31444" y="1536322"/>
                    <a:pt x="44463" y="1564222"/>
                    <a:pt x="60273" y="1590261"/>
                  </a:cubicBezTo>
                  <a:cubicBezTo>
                    <a:pt x="76083" y="1616300"/>
                    <a:pt x="96542" y="1640480"/>
                    <a:pt x="118862" y="1660939"/>
                  </a:cubicBezTo>
                  <a:cubicBezTo>
                    <a:pt x="153271" y="1692559"/>
                    <a:pt x="193260" y="1716738"/>
                    <a:pt x="236039" y="1735338"/>
                  </a:cubicBezTo>
                  <a:cubicBezTo>
                    <a:pt x="227669" y="1745567"/>
                    <a:pt x="220229" y="1755797"/>
                    <a:pt x="213719" y="1766027"/>
                  </a:cubicBezTo>
                  <a:cubicBezTo>
                    <a:pt x="203490" y="1782766"/>
                    <a:pt x="194190" y="1800436"/>
                    <a:pt x="186750" y="1819035"/>
                  </a:cubicBezTo>
                  <a:cubicBezTo>
                    <a:pt x="170940" y="1857164"/>
                    <a:pt x="162571" y="1898084"/>
                    <a:pt x="156991" y="1939003"/>
                  </a:cubicBezTo>
                  <a:cubicBezTo>
                    <a:pt x="152341" y="1980852"/>
                    <a:pt x="152341" y="2023630"/>
                    <a:pt x="156991" y="2065479"/>
                  </a:cubicBezTo>
                  <a:cubicBezTo>
                    <a:pt x="161641" y="2107328"/>
                    <a:pt x="170010" y="2149177"/>
                    <a:pt x="183960" y="2189166"/>
                  </a:cubicBezTo>
                  <a:cubicBezTo>
                    <a:pt x="196050" y="2226366"/>
                    <a:pt x="212789" y="2262635"/>
                    <a:pt x="235109" y="2295184"/>
                  </a:cubicBezTo>
                  <a:cubicBezTo>
                    <a:pt x="256498" y="2326803"/>
                    <a:pt x="282538" y="2353772"/>
                    <a:pt x="312297" y="2377022"/>
                  </a:cubicBezTo>
                  <a:cubicBezTo>
                    <a:pt x="377395" y="2428170"/>
                    <a:pt x="455513" y="2460720"/>
                    <a:pt x="535492" y="2481179"/>
                  </a:cubicBezTo>
                  <a:cubicBezTo>
                    <a:pt x="577341" y="2491409"/>
                    <a:pt x="620119" y="2497919"/>
                    <a:pt x="662898" y="2500709"/>
                  </a:cubicBezTo>
                  <a:cubicBezTo>
                    <a:pt x="703817" y="2503499"/>
                    <a:pt x="744736" y="2502569"/>
                    <a:pt x="785655" y="2498849"/>
                  </a:cubicBezTo>
                  <a:cubicBezTo>
                    <a:pt x="824714" y="2494199"/>
                    <a:pt x="863773" y="2486759"/>
                    <a:pt x="900972" y="2473740"/>
                  </a:cubicBezTo>
                  <a:cubicBezTo>
                    <a:pt x="921432" y="2467230"/>
                    <a:pt x="940961" y="2457930"/>
                    <a:pt x="960491" y="2448630"/>
                  </a:cubicBezTo>
                  <a:cubicBezTo>
                    <a:pt x="981881" y="2437470"/>
                    <a:pt x="1001410" y="2425381"/>
                    <a:pt x="1020009" y="2410501"/>
                  </a:cubicBezTo>
                  <a:cubicBezTo>
                    <a:pt x="1033029" y="2400271"/>
                    <a:pt x="1046049" y="2389112"/>
                    <a:pt x="1058139" y="2377022"/>
                  </a:cubicBezTo>
                  <a:cubicBezTo>
                    <a:pt x="1061858" y="2373302"/>
                    <a:pt x="1064649" y="2370512"/>
                    <a:pt x="1068368" y="2366792"/>
                  </a:cubicBezTo>
                  <a:cubicBezTo>
                    <a:pt x="1073948" y="2380742"/>
                    <a:pt x="1080458" y="2393761"/>
                    <a:pt x="1088828" y="2406781"/>
                  </a:cubicBezTo>
                  <a:cubicBezTo>
                    <a:pt x="1102778" y="2430031"/>
                    <a:pt x="1119517" y="2452350"/>
                    <a:pt x="1137187" y="2472810"/>
                  </a:cubicBezTo>
                  <a:cubicBezTo>
                    <a:pt x="1157646" y="2496059"/>
                    <a:pt x="1180895" y="2515589"/>
                    <a:pt x="1206005" y="2533258"/>
                  </a:cubicBezTo>
                  <a:cubicBezTo>
                    <a:pt x="1258084" y="2569527"/>
                    <a:pt x="1318532" y="2593707"/>
                    <a:pt x="1379911" y="2608586"/>
                  </a:cubicBezTo>
                  <a:cubicBezTo>
                    <a:pt x="1445939" y="2624396"/>
                    <a:pt x="1513828" y="2629976"/>
                    <a:pt x="1581716" y="2627186"/>
                  </a:cubicBezTo>
                  <a:cubicBezTo>
                    <a:pt x="1650534" y="2624396"/>
                    <a:pt x="1718423" y="2612306"/>
                    <a:pt x="1783521" y="2589987"/>
                  </a:cubicBezTo>
                  <a:cubicBezTo>
                    <a:pt x="1904418" y="2549998"/>
                    <a:pt x="2021595" y="2473740"/>
                    <a:pt x="2078323" y="2355632"/>
                  </a:cubicBezTo>
                  <a:cubicBezTo>
                    <a:pt x="2078323" y="2355632"/>
                    <a:pt x="2078323" y="2355632"/>
                    <a:pt x="2078323" y="2355632"/>
                  </a:cubicBezTo>
                  <a:cubicBezTo>
                    <a:pt x="2081114" y="2365862"/>
                    <a:pt x="2083903" y="2375162"/>
                    <a:pt x="2088553" y="2384462"/>
                  </a:cubicBezTo>
                  <a:cubicBezTo>
                    <a:pt x="2094133" y="2396551"/>
                    <a:pt x="2100643" y="2407711"/>
                    <a:pt x="2109013" y="2417941"/>
                  </a:cubicBezTo>
                  <a:cubicBezTo>
                    <a:pt x="2118313" y="2430031"/>
                    <a:pt x="2128542" y="2441190"/>
                    <a:pt x="2139702" y="2451420"/>
                  </a:cubicBezTo>
                  <a:cubicBezTo>
                    <a:pt x="2188061" y="2493269"/>
                    <a:pt x="2249439" y="2516518"/>
                    <a:pt x="2311748" y="2527678"/>
                  </a:cubicBezTo>
                  <a:cubicBezTo>
                    <a:pt x="2379636" y="2540698"/>
                    <a:pt x="2449384" y="2541628"/>
                    <a:pt x="2518203" y="2531398"/>
                  </a:cubicBezTo>
                  <a:cubicBezTo>
                    <a:pt x="2549822" y="2526748"/>
                    <a:pt x="2580511" y="2519308"/>
                    <a:pt x="2610270" y="2509079"/>
                  </a:cubicBezTo>
                  <a:cubicBezTo>
                    <a:pt x="2638170" y="2498849"/>
                    <a:pt x="2666069" y="2486759"/>
                    <a:pt x="2690249" y="2469090"/>
                  </a:cubicBezTo>
                  <a:cubicBezTo>
                    <a:pt x="2706988" y="2457930"/>
                    <a:pt x="2721868" y="2444910"/>
                    <a:pt x="2734888" y="2430031"/>
                  </a:cubicBezTo>
                  <a:cubicBezTo>
                    <a:pt x="2741397" y="2422591"/>
                    <a:pt x="2746977" y="2414221"/>
                    <a:pt x="2752557" y="2406781"/>
                  </a:cubicBezTo>
                  <a:cubicBezTo>
                    <a:pt x="2754417" y="2414221"/>
                    <a:pt x="2757207" y="2421661"/>
                    <a:pt x="2759997" y="2428170"/>
                  </a:cubicBezTo>
                  <a:cubicBezTo>
                    <a:pt x="2765577" y="2443050"/>
                    <a:pt x="2772087" y="2457000"/>
                    <a:pt x="2779526" y="2470949"/>
                  </a:cubicBezTo>
                  <a:cubicBezTo>
                    <a:pt x="2793476" y="2496989"/>
                    <a:pt x="2811146" y="2521168"/>
                    <a:pt x="2831605" y="2542558"/>
                  </a:cubicBezTo>
                  <a:cubicBezTo>
                    <a:pt x="2851135" y="2564877"/>
                    <a:pt x="2874384" y="2583477"/>
                    <a:pt x="2897634" y="2601146"/>
                  </a:cubicBezTo>
                  <a:cubicBezTo>
                    <a:pt x="2920883" y="2617886"/>
                    <a:pt x="2945992" y="2632765"/>
                    <a:pt x="2972032" y="2644855"/>
                  </a:cubicBezTo>
                  <a:cubicBezTo>
                    <a:pt x="3027830" y="2671825"/>
                    <a:pt x="3087349" y="2689494"/>
                    <a:pt x="3147797" y="2698794"/>
                  </a:cubicBezTo>
                  <a:cubicBezTo>
                    <a:pt x="3211966" y="2709024"/>
                    <a:pt x="3276134" y="2711813"/>
                    <a:pt x="3341233" y="2707164"/>
                  </a:cubicBezTo>
                  <a:cubicBezTo>
                    <a:pt x="3469569" y="2698794"/>
                    <a:pt x="3597906" y="2663455"/>
                    <a:pt x="3710433" y="2599286"/>
                  </a:cubicBezTo>
                  <a:cubicBezTo>
                    <a:pt x="3762512" y="2569527"/>
                    <a:pt x="3810871" y="2532328"/>
                    <a:pt x="3851790" y="2488619"/>
                  </a:cubicBezTo>
                  <a:cubicBezTo>
                    <a:pt x="3890849" y="2445840"/>
                    <a:pt x="3922468" y="2395621"/>
                    <a:pt x="3942927" y="2341683"/>
                  </a:cubicBezTo>
                  <a:cubicBezTo>
                    <a:pt x="3952227" y="2315643"/>
                    <a:pt x="3958737" y="2288674"/>
                    <a:pt x="3962457" y="2260775"/>
                  </a:cubicBezTo>
                  <a:cubicBezTo>
                    <a:pt x="3977337" y="2264495"/>
                    <a:pt x="3992217" y="2268215"/>
                    <a:pt x="4007096" y="2270074"/>
                  </a:cubicBezTo>
                  <a:cubicBezTo>
                    <a:pt x="4025696" y="2272864"/>
                    <a:pt x="4044295" y="2274724"/>
                    <a:pt x="4062895" y="2274724"/>
                  </a:cubicBezTo>
                  <a:cubicBezTo>
                    <a:pt x="4097304" y="2275654"/>
                    <a:pt x="4131713" y="2271934"/>
                    <a:pt x="4165192" y="2264495"/>
                  </a:cubicBezTo>
                  <a:cubicBezTo>
                    <a:pt x="4197742" y="2257055"/>
                    <a:pt x="4229361" y="2244965"/>
                    <a:pt x="4260050" y="2230085"/>
                  </a:cubicBezTo>
                  <a:cubicBezTo>
                    <a:pt x="4290739" y="2215206"/>
                    <a:pt x="4318639" y="2196606"/>
                    <a:pt x="4344678" y="2176147"/>
                  </a:cubicBezTo>
                  <a:cubicBezTo>
                    <a:pt x="4397687" y="2135228"/>
                    <a:pt x="4441396" y="2082219"/>
                    <a:pt x="4476735" y="2025490"/>
                  </a:cubicBezTo>
                  <a:cubicBezTo>
                    <a:pt x="4512074" y="1967832"/>
                    <a:pt x="4539043" y="1903663"/>
                    <a:pt x="4553923" y="1837635"/>
                  </a:cubicBezTo>
                  <a:cubicBezTo>
                    <a:pt x="4568803" y="1773467"/>
                    <a:pt x="4574382" y="1705578"/>
                    <a:pt x="4566012" y="1639550"/>
                  </a:cubicBezTo>
                  <a:cubicBezTo>
                    <a:pt x="4561362" y="1607001"/>
                    <a:pt x="4554853" y="1574451"/>
                    <a:pt x="4543693" y="1542832"/>
                  </a:cubicBezTo>
                  <a:cubicBezTo>
                    <a:pt x="4532533" y="1512143"/>
                    <a:pt x="4517654" y="1481454"/>
                    <a:pt x="4499984" y="1454484"/>
                  </a:cubicBezTo>
                  <a:cubicBezTo>
                    <a:pt x="4467435" y="1405196"/>
                    <a:pt x="4424656" y="1363347"/>
                    <a:pt x="4375367" y="1331727"/>
                  </a:cubicBezTo>
                  <a:cubicBezTo>
                    <a:pt x="4386527" y="1327077"/>
                    <a:pt x="4397687" y="1322428"/>
                    <a:pt x="4408846" y="1315918"/>
                  </a:cubicBezTo>
                  <a:cubicBezTo>
                    <a:pt x="4429306" y="1304758"/>
                    <a:pt x="4446975" y="1291738"/>
                    <a:pt x="4463715" y="1276859"/>
                  </a:cubicBezTo>
                  <a:close/>
                  <a:moveTo>
                    <a:pt x="4448835" y="1451694"/>
                  </a:moveTo>
                  <a:cubicBezTo>
                    <a:pt x="4467435" y="1476804"/>
                    <a:pt x="4483245" y="1503773"/>
                    <a:pt x="4496264" y="1532602"/>
                  </a:cubicBezTo>
                  <a:cubicBezTo>
                    <a:pt x="4509284" y="1565152"/>
                    <a:pt x="4519513" y="1600491"/>
                    <a:pt x="4524163" y="1637690"/>
                  </a:cubicBezTo>
                  <a:cubicBezTo>
                    <a:pt x="4529744" y="1680469"/>
                    <a:pt x="4528813" y="1724178"/>
                    <a:pt x="4523234" y="1768817"/>
                  </a:cubicBezTo>
                  <a:cubicBezTo>
                    <a:pt x="4515794" y="1818105"/>
                    <a:pt x="4502774" y="1867394"/>
                    <a:pt x="4482314" y="1915753"/>
                  </a:cubicBezTo>
                  <a:lnTo>
                    <a:pt x="4482314" y="1916683"/>
                  </a:lnTo>
                  <a:cubicBezTo>
                    <a:pt x="4461855" y="1964112"/>
                    <a:pt x="4435815" y="2007821"/>
                    <a:pt x="4406057" y="2047810"/>
                  </a:cubicBezTo>
                  <a:cubicBezTo>
                    <a:pt x="4378157" y="2083149"/>
                    <a:pt x="4347468" y="2113838"/>
                    <a:pt x="4313989" y="2140808"/>
                  </a:cubicBezTo>
                  <a:cubicBezTo>
                    <a:pt x="4283300" y="2164057"/>
                    <a:pt x="4249820" y="2183587"/>
                    <a:pt x="4216341" y="2198466"/>
                  </a:cubicBezTo>
                  <a:cubicBezTo>
                    <a:pt x="4184722" y="2211486"/>
                    <a:pt x="4151243" y="2220786"/>
                    <a:pt x="4117764" y="2225436"/>
                  </a:cubicBezTo>
                  <a:cubicBezTo>
                    <a:pt x="4101024" y="2227296"/>
                    <a:pt x="4083354" y="2228225"/>
                    <a:pt x="4065685" y="2228225"/>
                  </a:cubicBezTo>
                  <a:cubicBezTo>
                    <a:pt x="4048015" y="2228225"/>
                    <a:pt x="4029416" y="2227296"/>
                    <a:pt x="4010816" y="2224506"/>
                  </a:cubicBezTo>
                  <a:cubicBezTo>
                    <a:pt x="3995007" y="2222646"/>
                    <a:pt x="3981057" y="2219856"/>
                    <a:pt x="3968037" y="2217066"/>
                  </a:cubicBezTo>
                  <a:cubicBezTo>
                    <a:pt x="3966177" y="2217066"/>
                    <a:pt x="3964317" y="2216136"/>
                    <a:pt x="3962457" y="2216136"/>
                  </a:cubicBezTo>
                  <a:cubicBezTo>
                    <a:pt x="3955947" y="2216136"/>
                    <a:pt x="3950368" y="2218926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3858" y="2224506"/>
                    <a:pt x="3941068" y="2225436"/>
                    <a:pt x="3939208" y="2227296"/>
                  </a:cubicBezTo>
                  <a:cubicBezTo>
                    <a:pt x="3935488" y="2231015"/>
                    <a:pt x="3934558" y="2234735"/>
                    <a:pt x="3934558" y="2238455"/>
                  </a:cubicBezTo>
                  <a:cubicBezTo>
                    <a:pt x="3934558" y="2243105"/>
                    <a:pt x="3933628" y="2247755"/>
                    <a:pt x="3932698" y="2252405"/>
                  </a:cubicBezTo>
                  <a:cubicBezTo>
                    <a:pt x="3928048" y="2283094"/>
                    <a:pt x="3919678" y="2313783"/>
                    <a:pt x="3908519" y="2342613"/>
                  </a:cubicBezTo>
                  <a:cubicBezTo>
                    <a:pt x="3895499" y="2373302"/>
                    <a:pt x="3877829" y="2402131"/>
                    <a:pt x="3857370" y="2430031"/>
                  </a:cubicBezTo>
                  <a:cubicBezTo>
                    <a:pt x="3833190" y="2460720"/>
                    <a:pt x="3803431" y="2490479"/>
                    <a:pt x="3769022" y="2516518"/>
                  </a:cubicBezTo>
                  <a:cubicBezTo>
                    <a:pt x="3726243" y="2549067"/>
                    <a:pt x="3676954" y="2576967"/>
                    <a:pt x="3623016" y="2600216"/>
                  </a:cubicBezTo>
                  <a:cubicBezTo>
                    <a:pt x="3556057" y="2628116"/>
                    <a:pt x="3484449" y="2646715"/>
                    <a:pt x="3409121" y="2657875"/>
                  </a:cubicBezTo>
                  <a:cubicBezTo>
                    <a:pt x="3370062" y="2662525"/>
                    <a:pt x="3331003" y="2665315"/>
                    <a:pt x="3293804" y="2665315"/>
                  </a:cubicBezTo>
                  <a:cubicBezTo>
                    <a:pt x="3258465" y="2665315"/>
                    <a:pt x="3224055" y="2663455"/>
                    <a:pt x="3190576" y="2658805"/>
                  </a:cubicBezTo>
                  <a:cubicBezTo>
                    <a:pt x="3131058" y="2650435"/>
                    <a:pt x="3075259" y="2635556"/>
                    <a:pt x="3025041" y="2615096"/>
                  </a:cubicBezTo>
                  <a:cubicBezTo>
                    <a:pt x="2984121" y="2597426"/>
                    <a:pt x="2947852" y="2576037"/>
                    <a:pt x="2915303" y="2551858"/>
                  </a:cubicBezTo>
                  <a:cubicBezTo>
                    <a:pt x="2889264" y="2531398"/>
                    <a:pt x="2865084" y="2507219"/>
                    <a:pt x="2844625" y="2481179"/>
                  </a:cubicBezTo>
                  <a:cubicBezTo>
                    <a:pt x="2833465" y="2466300"/>
                    <a:pt x="2822305" y="2449560"/>
                    <a:pt x="2813005" y="2432820"/>
                  </a:cubicBezTo>
                  <a:cubicBezTo>
                    <a:pt x="2808355" y="2424451"/>
                    <a:pt x="2803706" y="2416081"/>
                    <a:pt x="2799056" y="2404921"/>
                  </a:cubicBezTo>
                  <a:cubicBezTo>
                    <a:pt x="2797196" y="2400271"/>
                    <a:pt x="2794406" y="2395621"/>
                    <a:pt x="2792546" y="2390971"/>
                  </a:cubicBezTo>
                  <a:lnTo>
                    <a:pt x="2789756" y="2385392"/>
                  </a:lnTo>
                  <a:lnTo>
                    <a:pt x="2788826" y="2382602"/>
                  </a:lnTo>
                  <a:cubicBezTo>
                    <a:pt x="2787896" y="2379812"/>
                    <a:pt x="2786966" y="2377952"/>
                    <a:pt x="2785106" y="2375162"/>
                  </a:cubicBezTo>
                  <a:lnTo>
                    <a:pt x="2784176" y="2373302"/>
                  </a:lnTo>
                  <a:cubicBezTo>
                    <a:pt x="2783246" y="2370512"/>
                    <a:pt x="2782316" y="2367722"/>
                    <a:pt x="2781386" y="2364932"/>
                  </a:cubicBezTo>
                  <a:cubicBezTo>
                    <a:pt x="2779526" y="2357492"/>
                    <a:pt x="2772087" y="2351912"/>
                    <a:pt x="2763717" y="2351912"/>
                  </a:cubicBezTo>
                  <a:cubicBezTo>
                    <a:pt x="2761857" y="2351912"/>
                    <a:pt x="2760927" y="2351912"/>
                    <a:pt x="2759067" y="2352843"/>
                  </a:cubicBezTo>
                  <a:lnTo>
                    <a:pt x="2758137" y="2352843"/>
                  </a:lnTo>
                  <a:cubicBezTo>
                    <a:pt x="2758137" y="2352843"/>
                    <a:pt x="275720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4417" y="2352843"/>
                    <a:pt x="2753487" y="2351912"/>
                    <a:pt x="2751627" y="2351912"/>
                  </a:cubicBezTo>
                  <a:cubicBezTo>
                    <a:pt x="2747907" y="2351912"/>
                    <a:pt x="2745117" y="2352843"/>
                    <a:pt x="2742327" y="2354702"/>
                  </a:cubicBezTo>
                  <a:cubicBezTo>
                    <a:pt x="2737677" y="2357492"/>
                    <a:pt x="2735817" y="2360282"/>
                    <a:pt x="2733957" y="2364932"/>
                  </a:cubicBezTo>
                  <a:cubicBezTo>
                    <a:pt x="2729307" y="2375162"/>
                    <a:pt x="2723728" y="2384462"/>
                    <a:pt x="2717218" y="2393761"/>
                  </a:cubicBezTo>
                  <a:cubicBezTo>
                    <a:pt x="2708848" y="2403991"/>
                    <a:pt x="2698618" y="2414221"/>
                    <a:pt x="2687458" y="2423521"/>
                  </a:cubicBezTo>
                  <a:cubicBezTo>
                    <a:pt x="2670719" y="2436540"/>
                    <a:pt x="2651190" y="2447700"/>
                    <a:pt x="2628870" y="2457000"/>
                  </a:cubicBezTo>
                  <a:cubicBezTo>
                    <a:pt x="2596321" y="2470019"/>
                    <a:pt x="2560982" y="2479319"/>
                    <a:pt x="2519133" y="2485829"/>
                  </a:cubicBezTo>
                  <a:cubicBezTo>
                    <a:pt x="2494954" y="2488619"/>
                    <a:pt x="2469844" y="2490479"/>
                    <a:pt x="2445664" y="2490479"/>
                  </a:cubicBezTo>
                  <a:cubicBezTo>
                    <a:pt x="2421485" y="2490479"/>
                    <a:pt x="2396376" y="2488619"/>
                    <a:pt x="2372196" y="2485829"/>
                  </a:cubicBezTo>
                  <a:cubicBezTo>
                    <a:pt x="2329417" y="2479319"/>
                    <a:pt x="2289428" y="2469090"/>
                    <a:pt x="2253160" y="2454210"/>
                  </a:cubicBezTo>
                  <a:cubicBezTo>
                    <a:pt x="2228050" y="2443050"/>
                    <a:pt x="2206661" y="2430961"/>
                    <a:pt x="2187131" y="2416081"/>
                  </a:cubicBezTo>
                  <a:cubicBezTo>
                    <a:pt x="2173181" y="2404921"/>
                    <a:pt x="2161092" y="2392831"/>
                    <a:pt x="2150862" y="2380742"/>
                  </a:cubicBezTo>
                  <a:cubicBezTo>
                    <a:pt x="2142492" y="2368652"/>
                    <a:pt x="2135052" y="2356562"/>
                    <a:pt x="2128542" y="2342613"/>
                  </a:cubicBezTo>
                  <a:cubicBezTo>
                    <a:pt x="2125753" y="2335173"/>
                    <a:pt x="2122963" y="2326803"/>
                    <a:pt x="2121103" y="2319363"/>
                  </a:cubicBezTo>
                  <a:cubicBezTo>
                    <a:pt x="2119243" y="2313783"/>
                    <a:pt x="2118313" y="2307273"/>
                    <a:pt x="2117383" y="2301694"/>
                  </a:cubicBezTo>
                  <a:lnTo>
                    <a:pt x="2117383" y="2299834"/>
                  </a:lnTo>
                  <a:cubicBezTo>
                    <a:pt x="2117383" y="2297974"/>
                    <a:pt x="2116453" y="2296114"/>
                    <a:pt x="2116453" y="2294254"/>
                  </a:cubicBezTo>
                  <a:cubicBezTo>
                    <a:pt x="2116453" y="2291464"/>
                    <a:pt x="2116453" y="2287744"/>
                    <a:pt x="2116453" y="2284954"/>
                  </a:cubicBezTo>
                  <a:cubicBezTo>
                    <a:pt x="2116453" y="2280304"/>
                    <a:pt x="2114593" y="2275654"/>
                    <a:pt x="2111803" y="2271934"/>
                  </a:cubicBezTo>
                  <a:cubicBezTo>
                    <a:pt x="2108083" y="2268215"/>
                    <a:pt x="2102503" y="2265424"/>
                    <a:pt x="2097853" y="2265424"/>
                  </a:cubicBezTo>
                  <a:cubicBezTo>
                    <a:pt x="2089483" y="2265424"/>
                    <a:pt x="2082043" y="227100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77394" y="2281234"/>
                    <a:pt x="2075533" y="2284024"/>
                    <a:pt x="2074604" y="2287744"/>
                  </a:cubicBezTo>
                  <a:cubicBezTo>
                    <a:pt x="2070884" y="2298904"/>
                    <a:pt x="2067164" y="2310064"/>
                    <a:pt x="2062514" y="2320293"/>
                  </a:cubicBezTo>
                  <a:cubicBezTo>
                    <a:pt x="2051354" y="2347263"/>
                    <a:pt x="2035545" y="2373302"/>
                    <a:pt x="2017875" y="2397481"/>
                  </a:cubicBezTo>
                  <a:cubicBezTo>
                    <a:pt x="1997416" y="2423521"/>
                    <a:pt x="1972306" y="2447700"/>
                    <a:pt x="1944407" y="2470019"/>
                  </a:cubicBezTo>
                  <a:cubicBezTo>
                    <a:pt x="1909998" y="2496059"/>
                    <a:pt x="1870939" y="2518378"/>
                    <a:pt x="1827229" y="2536978"/>
                  </a:cubicBezTo>
                  <a:cubicBezTo>
                    <a:pt x="1773291" y="2559297"/>
                    <a:pt x="1713773" y="2575107"/>
                    <a:pt x="1652394" y="2584407"/>
                  </a:cubicBezTo>
                  <a:cubicBezTo>
                    <a:pt x="1619845" y="2589057"/>
                    <a:pt x="1587295" y="2590916"/>
                    <a:pt x="1554746" y="2590916"/>
                  </a:cubicBezTo>
                  <a:cubicBezTo>
                    <a:pt x="1524057" y="2590916"/>
                    <a:pt x="1492438" y="2589057"/>
                    <a:pt x="1462679" y="2585337"/>
                  </a:cubicBezTo>
                  <a:cubicBezTo>
                    <a:pt x="1409670" y="2577897"/>
                    <a:pt x="1360381" y="2564877"/>
                    <a:pt x="1315742" y="2546278"/>
                  </a:cubicBezTo>
                  <a:cubicBezTo>
                    <a:pt x="1281333" y="2531398"/>
                    <a:pt x="1249714" y="2513728"/>
                    <a:pt x="1222744" y="2492339"/>
                  </a:cubicBezTo>
                  <a:cubicBezTo>
                    <a:pt x="1212515" y="2483969"/>
                    <a:pt x="1202285" y="2474669"/>
                    <a:pt x="1192055" y="2465370"/>
                  </a:cubicBezTo>
                  <a:cubicBezTo>
                    <a:pt x="1181826" y="2455140"/>
                    <a:pt x="1171596" y="2443050"/>
                    <a:pt x="1160436" y="2429100"/>
                  </a:cubicBezTo>
                  <a:cubicBezTo>
                    <a:pt x="1136257" y="2397481"/>
                    <a:pt x="1118587" y="2366792"/>
                    <a:pt x="1104638" y="2336103"/>
                  </a:cubicBezTo>
                  <a:cubicBezTo>
                    <a:pt x="1103707" y="2333313"/>
                    <a:pt x="1102778" y="233052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3707" y="2325873"/>
                    <a:pt x="1104638" y="2322153"/>
                    <a:pt x="1104638" y="2318433"/>
                  </a:cubicBezTo>
                  <a:cubicBezTo>
                    <a:pt x="1104638" y="2312853"/>
                    <a:pt x="1102778" y="2307273"/>
                    <a:pt x="1098128" y="2303554"/>
                  </a:cubicBezTo>
                  <a:cubicBezTo>
                    <a:pt x="1094408" y="2299834"/>
                    <a:pt x="1088828" y="2297044"/>
                    <a:pt x="1083248" y="2297044"/>
                  </a:cubicBezTo>
                  <a:cubicBezTo>
                    <a:pt x="1078598" y="2297044"/>
                    <a:pt x="1071158" y="2298904"/>
                    <a:pt x="1068368" y="2303554"/>
                  </a:cubicBezTo>
                  <a:cubicBezTo>
                    <a:pt x="1049769" y="2327733"/>
                    <a:pt x="1027449" y="2350052"/>
                    <a:pt x="1003270" y="2369582"/>
                  </a:cubicBezTo>
                  <a:cubicBezTo>
                    <a:pt x="978160" y="2389112"/>
                    <a:pt x="948401" y="2405851"/>
                    <a:pt x="916782" y="2419801"/>
                  </a:cubicBezTo>
                  <a:cubicBezTo>
                    <a:pt x="880513" y="2434680"/>
                    <a:pt x="840524" y="2444910"/>
                    <a:pt x="795885" y="2451420"/>
                  </a:cubicBezTo>
                  <a:cubicBezTo>
                    <a:pt x="768916" y="2455140"/>
                    <a:pt x="741016" y="2456070"/>
                    <a:pt x="713117" y="2456070"/>
                  </a:cubicBezTo>
                  <a:cubicBezTo>
                    <a:pt x="682428" y="2456070"/>
                    <a:pt x="651739" y="2454210"/>
                    <a:pt x="620119" y="2450490"/>
                  </a:cubicBezTo>
                  <a:cubicBezTo>
                    <a:pt x="557811" y="2442120"/>
                    <a:pt x="499222" y="2426311"/>
                    <a:pt x="445284" y="2403991"/>
                  </a:cubicBezTo>
                  <a:cubicBezTo>
                    <a:pt x="406225" y="2387252"/>
                    <a:pt x="370885" y="2366792"/>
                    <a:pt x="340196" y="2343543"/>
                  </a:cubicBezTo>
                  <a:cubicBezTo>
                    <a:pt x="316947" y="2324943"/>
                    <a:pt x="296487" y="2304484"/>
                    <a:pt x="279748" y="2283094"/>
                  </a:cubicBezTo>
                  <a:cubicBezTo>
                    <a:pt x="262078" y="2258915"/>
                    <a:pt x="246269" y="2231945"/>
                    <a:pt x="233249" y="2201256"/>
                  </a:cubicBezTo>
                  <a:cubicBezTo>
                    <a:pt x="215579" y="2159407"/>
                    <a:pt x="203490" y="2113838"/>
                    <a:pt x="196980" y="2065479"/>
                  </a:cubicBezTo>
                  <a:cubicBezTo>
                    <a:pt x="191400" y="2018051"/>
                    <a:pt x="190470" y="1970622"/>
                    <a:pt x="196050" y="1924123"/>
                  </a:cubicBezTo>
                  <a:cubicBezTo>
                    <a:pt x="201630" y="1885994"/>
                    <a:pt x="210929" y="1850655"/>
                    <a:pt x="223949" y="1819035"/>
                  </a:cubicBezTo>
                  <a:cubicBezTo>
                    <a:pt x="234179" y="1794856"/>
                    <a:pt x="246269" y="1773467"/>
                    <a:pt x="261148" y="1754867"/>
                  </a:cubicBezTo>
                  <a:cubicBezTo>
                    <a:pt x="265798" y="1749287"/>
                    <a:pt x="270448" y="1743707"/>
                    <a:pt x="275098" y="1738127"/>
                  </a:cubicBezTo>
                  <a:cubicBezTo>
                    <a:pt x="276958" y="1736267"/>
                    <a:pt x="277888" y="1734407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9748" y="1731618"/>
                    <a:pt x="279748" y="1729758"/>
                    <a:pt x="280678" y="1728828"/>
                  </a:cubicBezTo>
                  <a:cubicBezTo>
                    <a:pt x="281608" y="1724178"/>
                    <a:pt x="281608" y="1719528"/>
                    <a:pt x="278818" y="1715808"/>
                  </a:cubicBezTo>
                  <a:cubicBezTo>
                    <a:pt x="276958" y="1712088"/>
                    <a:pt x="274168" y="1710228"/>
                    <a:pt x="268588" y="1708368"/>
                  </a:cubicBezTo>
                  <a:cubicBezTo>
                    <a:pt x="263938" y="1706508"/>
                    <a:pt x="260218" y="1704648"/>
                    <a:pt x="255568" y="1703718"/>
                  </a:cubicBezTo>
                  <a:cubicBezTo>
                    <a:pt x="229529" y="1692559"/>
                    <a:pt x="205350" y="1678609"/>
                    <a:pt x="183030" y="1661869"/>
                  </a:cubicBezTo>
                  <a:cubicBezTo>
                    <a:pt x="162571" y="1646060"/>
                    <a:pt x="143971" y="1626530"/>
                    <a:pt x="127231" y="1606071"/>
                  </a:cubicBezTo>
                  <a:cubicBezTo>
                    <a:pt x="110492" y="1583751"/>
                    <a:pt x="96542" y="1560502"/>
                    <a:pt x="86312" y="1536322"/>
                  </a:cubicBezTo>
                  <a:cubicBezTo>
                    <a:pt x="74223" y="1507493"/>
                    <a:pt x="65853" y="1474944"/>
                    <a:pt x="61203" y="1439605"/>
                  </a:cubicBezTo>
                  <a:cubicBezTo>
                    <a:pt x="56553" y="1402406"/>
                    <a:pt x="56553" y="1364277"/>
                    <a:pt x="62133" y="1324288"/>
                  </a:cubicBezTo>
                  <a:cubicBezTo>
                    <a:pt x="68643" y="1279649"/>
                    <a:pt x="80733" y="1235940"/>
                    <a:pt x="98402" y="1193161"/>
                  </a:cubicBezTo>
                  <a:cubicBezTo>
                    <a:pt x="114212" y="1155962"/>
                    <a:pt x="133741" y="1122482"/>
                    <a:pt x="156991" y="1091793"/>
                  </a:cubicBezTo>
                  <a:cubicBezTo>
                    <a:pt x="176520" y="1066684"/>
                    <a:pt x="197910" y="1045294"/>
                    <a:pt x="221159" y="1026695"/>
                  </a:cubicBezTo>
                  <a:cubicBezTo>
                    <a:pt x="241619" y="1011815"/>
                    <a:pt x="263938" y="998796"/>
                    <a:pt x="286258" y="988566"/>
                  </a:cubicBezTo>
                  <a:cubicBezTo>
                    <a:pt x="307647" y="980196"/>
                    <a:pt x="330897" y="973686"/>
                    <a:pt x="353216" y="969966"/>
                  </a:cubicBezTo>
                  <a:cubicBezTo>
                    <a:pt x="364376" y="969036"/>
                    <a:pt x="375535" y="968106"/>
                    <a:pt x="387625" y="968106"/>
                  </a:cubicBezTo>
                  <a:cubicBezTo>
                    <a:pt x="400645" y="968106"/>
                    <a:pt x="414595" y="969036"/>
                    <a:pt x="428544" y="970896"/>
                  </a:cubicBezTo>
                  <a:cubicBezTo>
                    <a:pt x="443424" y="972756"/>
                    <a:pt x="457373" y="975546"/>
                    <a:pt x="472253" y="978336"/>
                  </a:cubicBezTo>
                  <a:lnTo>
                    <a:pt x="476903" y="979266"/>
                  </a:lnTo>
                  <a:lnTo>
                    <a:pt x="476903" y="979266"/>
                  </a:lnTo>
                  <a:cubicBezTo>
                    <a:pt x="476903" y="979266"/>
                    <a:pt x="476903" y="979266"/>
                    <a:pt x="477833" y="979266"/>
                  </a:cubicBezTo>
                  <a:cubicBezTo>
                    <a:pt x="477833" y="979266"/>
                    <a:pt x="477833" y="979266"/>
                    <a:pt x="477833" y="979266"/>
                  </a:cubicBezTo>
                  <a:cubicBezTo>
                    <a:pt x="479693" y="980196"/>
                    <a:pt x="481553" y="980196"/>
                    <a:pt x="484343" y="980196"/>
                  </a:cubicBezTo>
                  <a:cubicBezTo>
                    <a:pt x="487133" y="980196"/>
                    <a:pt x="489922" y="979266"/>
                    <a:pt x="491783" y="978336"/>
                  </a:cubicBezTo>
                  <a:cubicBezTo>
                    <a:pt x="492713" y="977406"/>
                    <a:pt x="493643" y="976476"/>
                    <a:pt x="494572" y="975546"/>
                  </a:cubicBezTo>
                  <a:cubicBezTo>
                    <a:pt x="494572" y="975546"/>
                    <a:pt x="494572" y="975546"/>
                    <a:pt x="495502" y="975546"/>
                  </a:cubicBezTo>
                  <a:cubicBezTo>
                    <a:pt x="495502" y="975546"/>
                    <a:pt x="495502" y="975546"/>
                    <a:pt x="495502" y="974616"/>
                  </a:cubicBezTo>
                  <a:cubicBezTo>
                    <a:pt x="495502" y="974616"/>
                    <a:pt x="495502" y="974616"/>
                    <a:pt x="495502" y="974616"/>
                  </a:cubicBezTo>
                  <a:cubicBezTo>
                    <a:pt x="495502" y="974616"/>
                    <a:pt x="495502" y="974616"/>
                    <a:pt x="496432" y="974616"/>
                  </a:cubicBezTo>
                  <a:cubicBezTo>
                    <a:pt x="496432" y="974616"/>
                    <a:pt x="496432" y="974616"/>
                    <a:pt x="496432" y="974616"/>
                  </a:cubicBezTo>
                  <a:cubicBezTo>
                    <a:pt x="498292" y="972756"/>
                    <a:pt x="499222" y="971826"/>
                    <a:pt x="500152" y="969966"/>
                  </a:cubicBezTo>
                  <a:cubicBezTo>
                    <a:pt x="502942" y="965316"/>
                    <a:pt x="503872" y="959736"/>
                    <a:pt x="502012" y="954157"/>
                  </a:cubicBezTo>
                  <a:cubicBezTo>
                    <a:pt x="501082" y="948577"/>
                    <a:pt x="497362" y="944857"/>
                    <a:pt x="492713" y="942067"/>
                  </a:cubicBezTo>
                  <a:cubicBezTo>
                    <a:pt x="489922" y="941137"/>
                    <a:pt x="488063" y="939277"/>
                    <a:pt x="485273" y="938347"/>
                  </a:cubicBezTo>
                  <a:cubicBezTo>
                    <a:pt x="485273" y="938347"/>
                    <a:pt x="485273" y="938347"/>
                    <a:pt x="485273" y="938347"/>
                  </a:cubicBezTo>
                  <a:cubicBezTo>
                    <a:pt x="476903" y="923467"/>
                    <a:pt x="469463" y="907658"/>
                    <a:pt x="463883" y="893708"/>
                  </a:cubicBezTo>
                  <a:lnTo>
                    <a:pt x="463883" y="892778"/>
                  </a:lnTo>
                  <a:cubicBezTo>
                    <a:pt x="446214" y="850929"/>
                    <a:pt x="435054" y="807220"/>
                    <a:pt x="428544" y="761651"/>
                  </a:cubicBezTo>
                  <a:cubicBezTo>
                    <a:pt x="423894" y="722592"/>
                    <a:pt x="422964" y="684463"/>
                    <a:pt x="427614" y="648194"/>
                  </a:cubicBezTo>
                  <a:cubicBezTo>
                    <a:pt x="432264" y="614715"/>
                    <a:pt x="440634" y="583096"/>
                    <a:pt x="453653" y="552406"/>
                  </a:cubicBezTo>
                  <a:cubicBezTo>
                    <a:pt x="464813" y="526367"/>
                    <a:pt x="479693" y="501258"/>
                    <a:pt x="497362" y="478008"/>
                  </a:cubicBezTo>
                  <a:cubicBezTo>
                    <a:pt x="514102" y="456619"/>
                    <a:pt x="534562" y="436159"/>
                    <a:pt x="556881" y="418490"/>
                  </a:cubicBezTo>
                  <a:cubicBezTo>
                    <a:pt x="582920" y="398960"/>
                    <a:pt x="612680" y="381291"/>
                    <a:pt x="645229" y="367341"/>
                  </a:cubicBezTo>
                  <a:cubicBezTo>
                    <a:pt x="678708" y="353391"/>
                    <a:pt x="713117" y="344092"/>
                    <a:pt x="747526" y="339442"/>
                  </a:cubicBezTo>
                  <a:cubicBezTo>
                    <a:pt x="763336" y="337582"/>
                    <a:pt x="780075" y="336652"/>
                    <a:pt x="794955" y="336652"/>
                  </a:cubicBezTo>
                  <a:cubicBezTo>
                    <a:pt x="808905" y="336652"/>
                    <a:pt x="823784" y="337582"/>
                    <a:pt x="837734" y="339442"/>
                  </a:cubicBezTo>
                  <a:cubicBezTo>
                    <a:pt x="862843" y="343162"/>
                    <a:pt x="887023" y="349671"/>
                    <a:pt x="910272" y="358971"/>
                  </a:cubicBezTo>
                  <a:cubicBezTo>
                    <a:pt x="932592" y="368271"/>
                    <a:pt x="953981" y="381291"/>
                    <a:pt x="975371" y="397100"/>
                  </a:cubicBezTo>
                  <a:cubicBezTo>
                    <a:pt x="990250" y="409190"/>
                    <a:pt x="1005130" y="422210"/>
                    <a:pt x="1020009" y="438949"/>
                  </a:cubicBezTo>
                  <a:cubicBezTo>
                    <a:pt x="1022800" y="441739"/>
                    <a:pt x="1027449" y="443599"/>
                    <a:pt x="1032099" y="443599"/>
                  </a:cubicBezTo>
                  <a:cubicBezTo>
                    <a:pt x="1034889" y="443599"/>
                    <a:pt x="1038609" y="442669"/>
                    <a:pt x="1041399" y="441739"/>
                  </a:cubicBezTo>
                  <a:cubicBezTo>
                    <a:pt x="1045119" y="439879"/>
                    <a:pt x="1047909" y="435229"/>
                    <a:pt x="1049769" y="431509"/>
                  </a:cubicBezTo>
                  <a:cubicBezTo>
                    <a:pt x="1050699" y="426860"/>
                    <a:pt x="1050699" y="422210"/>
                    <a:pt x="1047909" y="418490"/>
                  </a:cubicBez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cubicBezTo>
                    <a:pt x="1046049" y="415700"/>
                    <a:pt x="1046049" y="415700"/>
                    <a:pt x="1046049" y="415700"/>
                  </a:cubicBezTo>
                  <a:cubicBezTo>
                    <a:pt x="1051629" y="382221"/>
                    <a:pt x="1060929" y="350601"/>
                    <a:pt x="1073948" y="320842"/>
                  </a:cubicBezTo>
                  <a:cubicBezTo>
                    <a:pt x="1086968" y="290153"/>
                    <a:pt x="1103707" y="261324"/>
                    <a:pt x="1124167" y="235284"/>
                  </a:cubicBezTo>
                  <a:cubicBezTo>
                    <a:pt x="1144627" y="209245"/>
                    <a:pt x="1167876" y="185995"/>
                    <a:pt x="1194845" y="165536"/>
                  </a:cubicBezTo>
                  <a:cubicBezTo>
                    <a:pt x="1224604" y="143216"/>
                    <a:pt x="1257154" y="123687"/>
                    <a:pt x="1292493" y="108807"/>
                  </a:cubicBezTo>
                  <a:cubicBezTo>
                    <a:pt x="1337132" y="90208"/>
                    <a:pt x="1384561" y="77188"/>
                    <a:pt x="1435709" y="70678"/>
                  </a:cubicBezTo>
                  <a:cubicBezTo>
                    <a:pt x="1462679" y="66958"/>
                    <a:pt x="1490578" y="65098"/>
                    <a:pt x="1518478" y="65098"/>
                  </a:cubicBezTo>
                  <a:cubicBezTo>
                    <a:pt x="1541727" y="65098"/>
                    <a:pt x="1564046" y="66028"/>
                    <a:pt x="1586366" y="68818"/>
                  </a:cubicBezTo>
                  <a:cubicBezTo>
                    <a:pt x="1591016" y="69748"/>
                    <a:pt x="1595666" y="69748"/>
                    <a:pt x="1601245" y="70678"/>
                  </a:cubicBezTo>
                  <a:lnTo>
                    <a:pt x="1601245" y="70678"/>
                  </a:lnTo>
                  <a:cubicBezTo>
                    <a:pt x="1601245" y="70678"/>
                    <a:pt x="1600315" y="70678"/>
                    <a:pt x="1600315" y="70678"/>
                  </a:cubicBezTo>
                  <a:cubicBezTo>
                    <a:pt x="1600315" y="70678"/>
                    <a:pt x="1601245" y="70678"/>
                    <a:pt x="1601245" y="70678"/>
                  </a:cubicBezTo>
                  <a:lnTo>
                    <a:pt x="1600315" y="70678"/>
                  </a:lnTo>
                  <a:cubicBezTo>
                    <a:pt x="1656114" y="78118"/>
                    <a:pt x="1710982" y="92998"/>
                    <a:pt x="1762131" y="114387"/>
                  </a:cubicBezTo>
                  <a:cubicBezTo>
                    <a:pt x="1807700" y="133917"/>
                    <a:pt x="1849549" y="158096"/>
                    <a:pt x="1886748" y="185995"/>
                  </a:cubicBezTo>
                  <a:cubicBezTo>
                    <a:pt x="1918368" y="210175"/>
                    <a:pt x="1945337" y="237144"/>
                    <a:pt x="1966726" y="264114"/>
                  </a:cubicBezTo>
                  <a:cubicBezTo>
                    <a:pt x="1975096" y="275273"/>
                    <a:pt x="1983466" y="287363"/>
                    <a:pt x="1992766" y="302243"/>
                  </a:cubicBezTo>
                  <a:lnTo>
                    <a:pt x="1998345" y="311542"/>
                  </a:lnTo>
                  <a:lnTo>
                    <a:pt x="2000206" y="313402"/>
                  </a:lnTo>
                  <a:cubicBezTo>
                    <a:pt x="2002066" y="316192"/>
                    <a:pt x="2003925" y="319912"/>
                    <a:pt x="2005785" y="322702"/>
                  </a:cubicBezTo>
                  <a:cubicBezTo>
                    <a:pt x="2007645" y="326422"/>
                    <a:pt x="2010435" y="329212"/>
                    <a:pt x="2012295" y="332932"/>
                  </a:cubicBezTo>
                  <a:cubicBezTo>
                    <a:pt x="2013225" y="333862"/>
                    <a:pt x="2014155" y="335722"/>
                    <a:pt x="2015085" y="336652"/>
                  </a:cubicBezTo>
                  <a:cubicBezTo>
                    <a:pt x="2016945" y="339442"/>
                    <a:pt x="2018805" y="342232"/>
                    <a:pt x="2020665" y="345022"/>
                  </a:cubicBezTo>
                  <a:cubicBezTo>
                    <a:pt x="2023455" y="350601"/>
                    <a:pt x="2029965" y="354321"/>
                    <a:pt x="2037405" y="354321"/>
                  </a:cubicBezTo>
                  <a:cubicBezTo>
                    <a:pt x="2041124" y="354321"/>
                    <a:pt x="2043915" y="353391"/>
                    <a:pt x="2046704" y="351531"/>
                  </a:cubicBezTo>
                  <a:cubicBezTo>
                    <a:pt x="2053214" y="347811"/>
                    <a:pt x="2056934" y="33944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65304" y="317122"/>
                    <a:pt x="2075533" y="303173"/>
                    <a:pt x="2085764" y="289223"/>
                  </a:cubicBezTo>
                  <a:cubicBezTo>
                    <a:pt x="2119243" y="246444"/>
                    <a:pt x="2158302" y="207385"/>
                    <a:pt x="2202941" y="172976"/>
                  </a:cubicBezTo>
                  <a:cubicBezTo>
                    <a:pt x="2240140" y="144146"/>
                    <a:pt x="2280129" y="119967"/>
                    <a:pt x="2321977" y="99508"/>
                  </a:cubicBezTo>
                  <a:cubicBezTo>
                    <a:pt x="2332208" y="93928"/>
                    <a:pt x="2343367" y="89278"/>
                    <a:pt x="2353597" y="84628"/>
                  </a:cubicBezTo>
                  <a:lnTo>
                    <a:pt x="2353597" y="84628"/>
                  </a:lnTo>
                  <a:cubicBezTo>
                    <a:pt x="2353597" y="84628"/>
                    <a:pt x="2353597" y="84628"/>
                    <a:pt x="2353597" y="84628"/>
                  </a:cubicBezTo>
                  <a:cubicBezTo>
                    <a:pt x="2353597" y="84628"/>
                    <a:pt x="2353597" y="84628"/>
                    <a:pt x="2353597" y="84628"/>
                  </a:cubicBezTo>
                  <a:lnTo>
                    <a:pt x="2352667" y="84628"/>
                  </a:lnTo>
                  <a:lnTo>
                    <a:pt x="2353597" y="84628"/>
                  </a:lnTo>
                  <a:lnTo>
                    <a:pt x="2354527" y="84628"/>
                  </a:lnTo>
                  <a:lnTo>
                    <a:pt x="2355457" y="84628"/>
                  </a:lnTo>
                  <a:cubicBezTo>
                    <a:pt x="2404746" y="64168"/>
                    <a:pt x="2454964" y="50219"/>
                    <a:pt x="2505183" y="43709"/>
                  </a:cubicBezTo>
                  <a:cubicBezTo>
                    <a:pt x="2526572" y="40919"/>
                    <a:pt x="2547962" y="39989"/>
                    <a:pt x="2568421" y="39989"/>
                  </a:cubicBezTo>
                  <a:cubicBezTo>
                    <a:pt x="2587021" y="39989"/>
                    <a:pt x="2606551" y="40919"/>
                    <a:pt x="2625150" y="43709"/>
                  </a:cubicBezTo>
                  <a:cubicBezTo>
                    <a:pt x="2656769" y="48359"/>
                    <a:pt x="2687458" y="56729"/>
                    <a:pt x="2715358" y="67888"/>
                  </a:cubicBezTo>
                  <a:cubicBezTo>
                    <a:pt x="2739537" y="78118"/>
                    <a:pt x="2762787" y="92068"/>
                    <a:pt x="2784176" y="107877"/>
                  </a:cubicBezTo>
                  <a:cubicBezTo>
                    <a:pt x="2804636" y="123687"/>
                    <a:pt x="2823235" y="143216"/>
                    <a:pt x="2840905" y="164606"/>
                  </a:cubicBezTo>
                  <a:cubicBezTo>
                    <a:pt x="2861364" y="190645"/>
                    <a:pt x="2878104" y="221335"/>
                    <a:pt x="2892984" y="255744"/>
                  </a:cubicBezTo>
                  <a:cubicBezTo>
                    <a:pt x="2906003" y="286433"/>
                    <a:pt x="2916233" y="320842"/>
                    <a:pt x="2924603" y="359901"/>
                  </a:cubicBezTo>
                  <a:cubicBezTo>
                    <a:pt x="2926463" y="367341"/>
                    <a:pt x="2932973" y="371991"/>
                    <a:pt x="2941343" y="371991"/>
                  </a:cubicBezTo>
                  <a:cubicBezTo>
                    <a:pt x="2945992" y="371991"/>
                    <a:pt x="2950642" y="370131"/>
                    <a:pt x="2953432" y="367341"/>
                  </a:cubicBezTo>
                  <a:cubicBezTo>
                    <a:pt x="2954362" y="366411"/>
                    <a:pt x="2955292" y="364551"/>
                    <a:pt x="2956222" y="363621"/>
                  </a:cubicBezTo>
                  <a:cubicBezTo>
                    <a:pt x="2956222" y="363621"/>
                    <a:pt x="2956222" y="363621"/>
                    <a:pt x="2956222" y="363621"/>
                  </a:cubicBezTo>
                  <a:cubicBezTo>
                    <a:pt x="2956222" y="363621"/>
                    <a:pt x="2956222" y="363621"/>
                    <a:pt x="2956222" y="362691"/>
                  </a:cubicBezTo>
                  <a:cubicBezTo>
                    <a:pt x="2981331" y="334792"/>
                    <a:pt x="3009231" y="307822"/>
                    <a:pt x="3040850" y="283643"/>
                  </a:cubicBezTo>
                  <a:cubicBezTo>
                    <a:pt x="3083629" y="250164"/>
                    <a:pt x="3131058" y="223194"/>
                    <a:pt x="3181277" y="201805"/>
                  </a:cubicBezTo>
                  <a:cubicBezTo>
                    <a:pt x="3235215" y="179486"/>
                    <a:pt x="3292874" y="163676"/>
                    <a:pt x="3353322" y="155306"/>
                  </a:cubicBezTo>
                  <a:cubicBezTo>
                    <a:pt x="3381222" y="151586"/>
                    <a:pt x="3409121" y="149726"/>
                    <a:pt x="3437020" y="149726"/>
                  </a:cubicBezTo>
                  <a:cubicBezTo>
                    <a:pt x="3463060" y="149726"/>
                    <a:pt x="3488169" y="151586"/>
                    <a:pt x="3513279" y="154376"/>
                  </a:cubicBezTo>
                  <a:cubicBezTo>
                    <a:pt x="3559777" y="160886"/>
                    <a:pt x="3605346" y="172976"/>
                    <a:pt x="3649055" y="191575"/>
                  </a:cubicBezTo>
                  <a:cubicBezTo>
                    <a:pt x="3688114" y="208315"/>
                    <a:pt x="3724383" y="228774"/>
                    <a:pt x="3756932" y="253884"/>
                  </a:cubicBezTo>
                  <a:cubicBezTo>
                    <a:pt x="3785762" y="276203"/>
                    <a:pt x="3811801" y="303173"/>
                    <a:pt x="3835050" y="332002"/>
                  </a:cubicBezTo>
                  <a:cubicBezTo>
                    <a:pt x="3859230" y="364551"/>
                    <a:pt x="3880619" y="401750"/>
                    <a:pt x="3898289" y="442669"/>
                  </a:cubicBezTo>
                  <a:cubicBezTo>
                    <a:pt x="3907588" y="464989"/>
                    <a:pt x="3915958" y="488238"/>
                    <a:pt x="3922468" y="513347"/>
                  </a:cubicBezTo>
                  <a:cubicBezTo>
                    <a:pt x="3929908" y="540317"/>
                    <a:pt x="3935488" y="567286"/>
                    <a:pt x="3940138" y="594255"/>
                  </a:cubicBezTo>
                  <a:cubicBezTo>
                    <a:pt x="3941068" y="597975"/>
                    <a:pt x="3942927" y="60076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7577" y="610065"/>
                    <a:pt x="3954087" y="614715"/>
                    <a:pt x="3961527" y="614715"/>
                  </a:cubicBezTo>
                  <a:cubicBezTo>
                    <a:pt x="3963387" y="614715"/>
                    <a:pt x="3964317" y="614715"/>
                    <a:pt x="3966177" y="613785"/>
                  </a:cubicBezTo>
                  <a:cubicBezTo>
                    <a:pt x="3991286" y="606345"/>
                    <a:pt x="4017326" y="600765"/>
                    <a:pt x="4043365" y="597045"/>
                  </a:cubicBezTo>
                  <a:cubicBezTo>
                    <a:pt x="4066615" y="594255"/>
                    <a:pt x="4089864" y="592396"/>
                    <a:pt x="4112183" y="592396"/>
                  </a:cubicBezTo>
                  <a:cubicBezTo>
                    <a:pt x="4134503" y="592396"/>
                    <a:pt x="4156822" y="594255"/>
                    <a:pt x="4178212" y="596115"/>
                  </a:cubicBezTo>
                  <a:cubicBezTo>
                    <a:pt x="4221921" y="602625"/>
                    <a:pt x="4265630" y="613785"/>
                    <a:pt x="4305619" y="630525"/>
                  </a:cubicBezTo>
                  <a:cubicBezTo>
                    <a:pt x="4340958" y="645404"/>
                    <a:pt x="4373507" y="664934"/>
                    <a:pt x="4402337" y="686323"/>
                  </a:cubicBezTo>
                  <a:cubicBezTo>
                    <a:pt x="4427446" y="705853"/>
                    <a:pt x="4450695" y="729102"/>
                    <a:pt x="4470225" y="754212"/>
                  </a:cubicBezTo>
                  <a:cubicBezTo>
                    <a:pt x="4488824" y="778391"/>
                    <a:pt x="4504634" y="805360"/>
                    <a:pt x="4516724" y="834190"/>
                  </a:cubicBezTo>
                  <a:cubicBezTo>
                    <a:pt x="4528813" y="863949"/>
                    <a:pt x="4537183" y="896498"/>
                    <a:pt x="4542763" y="929047"/>
                  </a:cubicBezTo>
                  <a:cubicBezTo>
                    <a:pt x="4547413" y="965316"/>
                    <a:pt x="4547413" y="1002515"/>
                    <a:pt x="4542763" y="1038784"/>
                  </a:cubicBezTo>
                  <a:cubicBezTo>
                    <a:pt x="4537183" y="1073194"/>
                    <a:pt x="4528813" y="1105743"/>
                    <a:pt x="4515794" y="1136432"/>
                  </a:cubicBezTo>
                  <a:cubicBezTo>
                    <a:pt x="4503704" y="1163402"/>
                    <a:pt x="4489755" y="1188511"/>
                    <a:pt x="4473015" y="1210830"/>
                  </a:cubicBezTo>
                  <a:cubicBezTo>
                    <a:pt x="4457205" y="1230360"/>
                    <a:pt x="4439536" y="1248029"/>
                    <a:pt x="4420006" y="1263839"/>
                  </a:cubicBezTo>
                  <a:cubicBezTo>
                    <a:pt x="4401407" y="1277789"/>
                    <a:pt x="4380947" y="1289878"/>
                    <a:pt x="4359558" y="1299178"/>
                  </a:cubicBezTo>
                  <a:cubicBezTo>
                    <a:pt x="4356767" y="1300108"/>
                    <a:pt x="4353978" y="1301038"/>
                    <a:pt x="4351188" y="1302898"/>
                  </a:cubicBezTo>
                  <a:lnTo>
                    <a:pt x="4347468" y="1304758"/>
                  </a:lnTo>
                  <a:cubicBezTo>
                    <a:pt x="4343748" y="1306618"/>
                    <a:pt x="4340028" y="1307548"/>
                    <a:pt x="4336308" y="1310338"/>
                  </a:cubicBezTo>
                  <a:cubicBezTo>
                    <a:pt x="4327938" y="1315918"/>
                    <a:pt x="4324218" y="1325218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lnTo>
                    <a:pt x="4327009" y="1333587"/>
                  </a:ln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6078" y="1341957"/>
                    <a:pt x="4329798" y="1350327"/>
                    <a:pt x="4337238" y="1354047"/>
                  </a:cubicBezTo>
                  <a:cubicBezTo>
                    <a:pt x="4354908" y="1364277"/>
                    <a:pt x="4372577" y="1375436"/>
                    <a:pt x="4388387" y="1387526"/>
                  </a:cubicBezTo>
                  <a:cubicBezTo>
                    <a:pt x="4406057" y="1403336"/>
                    <a:pt x="4429306" y="1426585"/>
                    <a:pt x="4448835" y="1451694"/>
                  </a:cubicBezTo>
                  <a:close/>
                </a:path>
              </a:pathLst>
            </a:custGeom>
            <a:solidFill>
              <a:srgbClr val="0E0E0E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25">
              <a:extLst>
                <a:ext uri="{FF2B5EF4-FFF2-40B4-BE49-F238E27FC236}">
                  <a16:creationId xmlns:a16="http://schemas.microsoft.com/office/drawing/2014/main" id="{15930CF2-C337-8BAC-B456-54920CA3F7EC}"/>
                </a:ext>
              </a:extLst>
            </p:cNvPr>
            <p:cNvSpPr/>
            <p:nvPr/>
          </p:nvSpPr>
          <p:spPr>
            <a:xfrm>
              <a:off x="3716295" y="1016638"/>
              <a:ext cx="4481220" cy="2627185"/>
            </a:xfrm>
            <a:custGeom>
              <a:avLst/>
              <a:gdLst>
                <a:gd name="connsiteX0" fmla="*/ 2510832 w 4481220"/>
                <a:gd name="connsiteY0" fmla="*/ 0 h 2627185"/>
                <a:gd name="connsiteX1" fmla="*/ 2447593 w 4481220"/>
                <a:gd name="connsiteY1" fmla="*/ 3720 h 2627185"/>
                <a:gd name="connsiteX2" fmla="*/ 2297867 w 4481220"/>
                <a:gd name="connsiteY2" fmla="*/ 44639 h 2627185"/>
                <a:gd name="connsiteX3" fmla="*/ 2296937 w 4481220"/>
                <a:gd name="connsiteY3" fmla="*/ 44639 h 2627185"/>
                <a:gd name="connsiteX4" fmla="*/ 2296007 w 4481220"/>
                <a:gd name="connsiteY4" fmla="*/ 44639 h 2627185"/>
                <a:gd name="connsiteX5" fmla="*/ 2295077 w 4481220"/>
                <a:gd name="connsiteY5" fmla="*/ 44639 h 2627185"/>
                <a:gd name="connsiteX6" fmla="*/ 2296007 w 4481220"/>
                <a:gd name="connsiteY6" fmla="*/ 44639 h 2627185"/>
                <a:gd name="connsiteX7" fmla="*/ 2145351 w 4481220"/>
                <a:gd name="connsiteY7" fmla="*/ 132987 h 2627185"/>
                <a:gd name="connsiteX8" fmla="*/ 2028174 w 4481220"/>
                <a:gd name="connsiteY8" fmla="*/ 249234 h 2627185"/>
                <a:gd name="connsiteX9" fmla="*/ 1998414 w 4481220"/>
                <a:gd name="connsiteY9" fmla="*/ 292013 h 2627185"/>
                <a:gd name="connsiteX10" fmla="*/ 1989115 w 4481220"/>
                <a:gd name="connsiteY10" fmla="*/ 311542 h 2627185"/>
                <a:gd name="connsiteX11" fmla="*/ 1979815 w 4481220"/>
                <a:gd name="connsiteY11" fmla="*/ 314332 h 2627185"/>
                <a:gd name="connsiteX12" fmla="*/ 1963075 w 4481220"/>
                <a:gd name="connsiteY12" fmla="*/ 305033 h 2627185"/>
                <a:gd name="connsiteX13" fmla="*/ 1957495 w 4481220"/>
                <a:gd name="connsiteY13" fmla="*/ 296663 h 2627185"/>
                <a:gd name="connsiteX14" fmla="*/ 1954705 w 4481220"/>
                <a:gd name="connsiteY14" fmla="*/ 292943 h 2627185"/>
                <a:gd name="connsiteX15" fmla="*/ 1948195 w 4481220"/>
                <a:gd name="connsiteY15" fmla="*/ 282713 h 2627185"/>
                <a:gd name="connsiteX16" fmla="*/ 1942616 w 4481220"/>
                <a:gd name="connsiteY16" fmla="*/ 273413 h 2627185"/>
                <a:gd name="connsiteX17" fmla="*/ 1940756 w 4481220"/>
                <a:gd name="connsiteY17" fmla="*/ 271553 h 2627185"/>
                <a:gd name="connsiteX18" fmla="*/ 1935176 w 4481220"/>
                <a:gd name="connsiteY18" fmla="*/ 262254 h 2627185"/>
                <a:gd name="connsiteX19" fmla="*/ 1909137 w 4481220"/>
                <a:gd name="connsiteY19" fmla="*/ 224124 h 2627185"/>
                <a:gd name="connsiteX20" fmla="*/ 1829158 w 4481220"/>
                <a:gd name="connsiteY20" fmla="*/ 146006 h 2627185"/>
                <a:gd name="connsiteX21" fmla="*/ 1704542 w 4481220"/>
                <a:gd name="connsiteY21" fmla="*/ 74398 h 2627185"/>
                <a:gd name="connsiteX22" fmla="*/ 1542726 w 4481220"/>
                <a:gd name="connsiteY22" fmla="*/ 30689 h 2627185"/>
                <a:gd name="connsiteX23" fmla="*/ 1544586 w 4481220"/>
                <a:gd name="connsiteY23" fmla="*/ 31619 h 2627185"/>
                <a:gd name="connsiteX24" fmla="*/ 1460888 w 4481220"/>
                <a:gd name="connsiteY24" fmla="*/ 26039 h 2627185"/>
                <a:gd name="connsiteX25" fmla="*/ 1378120 w 4481220"/>
                <a:gd name="connsiteY25" fmla="*/ 31619 h 2627185"/>
                <a:gd name="connsiteX26" fmla="*/ 1234903 w 4481220"/>
                <a:gd name="connsiteY26" fmla="*/ 69748 h 2627185"/>
                <a:gd name="connsiteX27" fmla="*/ 1137256 w 4481220"/>
                <a:gd name="connsiteY27" fmla="*/ 126477 h 2627185"/>
                <a:gd name="connsiteX28" fmla="*/ 1066577 w 4481220"/>
                <a:gd name="connsiteY28" fmla="*/ 196225 h 2627185"/>
                <a:gd name="connsiteX29" fmla="*/ 1016358 w 4481220"/>
                <a:gd name="connsiteY29" fmla="*/ 281783 h 2627185"/>
                <a:gd name="connsiteX30" fmla="*/ 988459 w 4481220"/>
                <a:gd name="connsiteY30" fmla="*/ 376641 h 2627185"/>
                <a:gd name="connsiteX31" fmla="*/ 990319 w 4481220"/>
                <a:gd name="connsiteY31" fmla="*/ 379431 h 2627185"/>
                <a:gd name="connsiteX32" fmla="*/ 992179 w 4481220"/>
                <a:gd name="connsiteY32" fmla="*/ 392450 h 2627185"/>
                <a:gd name="connsiteX33" fmla="*/ 983809 w 4481220"/>
                <a:gd name="connsiteY33" fmla="*/ 402680 h 2627185"/>
                <a:gd name="connsiteX34" fmla="*/ 974509 w 4481220"/>
                <a:gd name="connsiteY34" fmla="*/ 405470 h 2627185"/>
                <a:gd name="connsiteX35" fmla="*/ 962420 w 4481220"/>
                <a:gd name="connsiteY35" fmla="*/ 400820 h 2627185"/>
                <a:gd name="connsiteX36" fmla="*/ 917781 w 4481220"/>
                <a:gd name="connsiteY36" fmla="*/ 358971 h 2627185"/>
                <a:gd name="connsiteX37" fmla="*/ 852682 w 4481220"/>
                <a:gd name="connsiteY37" fmla="*/ 320842 h 2627185"/>
                <a:gd name="connsiteX38" fmla="*/ 780144 w 4481220"/>
                <a:gd name="connsiteY38" fmla="*/ 301313 h 2627185"/>
                <a:gd name="connsiteX39" fmla="*/ 737365 w 4481220"/>
                <a:gd name="connsiteY39" fmla="*/ 298523 h 2627185"/>
                <a:gd name="connsiteX40" fmla="*/ 689936 w 4481220"/>
                <a:gd name="connsiteY40" fmla="*/ 301313 h 2627185"/>
                <a:gd name="connsiteX41" fmla="*/ 587639 w 4481220"/>
                <a:gd name="connsiteY41" fmla="*/ 329212 h 2627185"/>
                <a:gd name="connsiteX42" fmla="*/ 499291 w 4481220"/>
                <a:gd name="connsiteY42" fmla="*/ 380361 h 2627185"/>
                <a:gd name="connsiteX43" fmla="*/ 438843 w 4481220"/>
                <a:gd name="connsiteY43" fmla="*/ 439879 h 2627185"/>
                <a:gd name="connsiteX44" fmla="*/ 395134 w 4481220"/>
                <a:gd name="connsiteY44" fmla="*/ 514277 h 2627185"/>
                <a:gd name="connsiteX45" fmla="*/ 369094 w 4481220"/>
                <a:gd name="connsiteY45" fmla="*/ 610065 h 2627185"/>
                <a:gd name="connsiteX46" fmla="*/ 370024 w 4481220"/>
                <a:gd name="connsiteY46" fmla="*/ 723522 h 2627185"/>
                <a:gd name="connsiteX47" fmla="*/ 405364 w 4481220"/>
                <a:gd name="connsiteY47" fmla="*/ 854649 h 2627185"/>
                <a:gd name="connsiteX48" fmla="*/ 405364 w 4481220"/>
                <a:gd name="connsiteY48" fmla="*/ 855579 h 2627185"/>
                <a:gd name="connsiteX49" fmla="*/ 426753 w 4481220"/>
                <a:gd name="connsiteY49" fmla="*/ 900218 h 2627185"/>
                <a:gd name="connsiteX50" fmla="*/ 434193 w 4481220"/>
                <a:gd name="connsiteY50" fmla="*/ 903938 h 2627185"/>
                <a:gd name="connsiteX51" fmla="*/ 443492 w 4481220"/>
                <a:gd name="connsiteY51" fmla="*/ 916028 h 2627185"/>
                <a:gd name="connsiteX52" fmla="*/ 441633 w 4481220"/>
                <a:gd name="connsiteY52" fmla="*/ 931837 h 2627185"/>
                <a:gd name="connsiteX53" fmla="*/ 436983 w 4481220"/>
                <a:gd name="connsiteY53" fmla="*/ 937417 h 2627185"/>
                <a:gd name="connsiteX54" fmla="*/ 433263 w 4481220"/>
                <a:gd name="connsiteY54" fmla="*/ 941137 h 2627185"/>
                <a:gd name="connsiteX55" fmla="*/ 425823 w 4481220"/>
                <a:gd name="connsiteY55" fmla="*/ 942997 h 2627185"/>
                <a:gd name="connsiteX56" fmla="*/ 419313 w 4481220"/>
                <a:gd name="connsiteY56" fmla="*/ 941137 h 2627185"/>
                <a:gd name="connsiteX57" fmla="*/ 413733 w 4481220"/>
                <a:gd name="connsiteY57" fmla="*/ 940207 h 2627185"/>
                <a:gd name="connsiteX58" fmla="*/ 370024 w 4481220"/>
                <a:gd name="connsiteY58" fmla="*/ 932767 h 2627185"/>
                <a:gd name="connsiteX59" fmla="*/ 329105 w 4481220"/>
                <a:gd name="connsiteY59" fmla="*/ 929977 h 2627185"/>
                <a:gd name="connsiteX60" fmla="*/ 294696 w 4481220"/>
                <a:gd name="connsiteY60" fmla="*/ 931837 h 2627185"/>
                <a:gd name="connsiteX61" fmla="*/ 227738 w 4481220"/>
                <a:gd name="connsiteY61" fmla="*/ 950437 h 2627185"/>
                <a:gd name="connsiteX62" fmla="*/ 162640 w 4481220"/>
                <a:gd name="connsiteY62" fmla="*/ 988566 h 2627185"/>
                <a:gd name="connsiteX63" fmla="*/ 98471 w 4481220"/>
                <a:gd name="connsiteY63" fmla="*/ 1053664 h 2627185"/>
                <a:gd name="connsiteX64" fmla="*/ 39882 w 4481220"/>
                <a:gd name="connsiteY64" fmla="*/ 1155032 h 2627185"/>
                <a:gd name="connsiteX65" fmla="*/ 3613 w 4481220"/>
                <a:gd name="connsiteY65" fmla="*/ 1286158 h 2627185"/>
                <a:gd name="connsiteX66" fmla="*/ 2683 w 4481220"/>
                <a:gd name="connsiteY66" fmla="*/ 1401476 h 2627185"/>
                <a:gd name="connsiteX67" fmla="*/ 27793 w 4481220"/>
                <a:gd name="connsiteY67" fmla="*/ 1498193 h 2627185"/>
                <a:gd name="connsiteX68" fmla="*/ 68712 w 4481220"/>
                <a:gd name="connsiteY68" fmla="*/ 1567942 h 2627185"/>
                <a:gd name="connsiteX69" fmla="*/ 124510 w 4481220"/>
                <a:gd name="connsiteY69" fmla="*/ 1623740 h 2627185"/>
                <a:gd name="connsiteX70" fmla="*/ 197049 w 4481220"/>
                <a:gd name="connsiteY70" fmla="*/ 1665589 h 2627185"/>
                <a:gd name="connsiteX71" fmla="*/ 210068 w 4481220"/>
                <a:gd name="connsiteY71" fmla="*/ 1670239 h 2627185"/>
                <a:gd name="connsiteX72" fmla="*/ 220298 w 4481220"/>
                <a:gd name="connsiteY72" fmla="*/ 1677679 h 2627185"/>
                <a:gd name="connsiteX73" fmla="*/ 222158 w 4481220"/>
                <a:gd name="connsiteY73" fmla="*/ 1690699 h 2627185"/>
                <a:gd name="connsiteX74" fmla="*/ 220298 w 4481220"/>
                <a:gd name="connsiteY74" fmla="*/ 1695348 h 2627185"/>
                <a:gd name="connsiteX75" fmla="*/ 216578 w 4481220"/>
                <a:gd name="connsiteY75" fmla="*/ 1701858 h 2627185"/>
                <a:gd name="connsiteX76" fmla="*/ 202628 w 4481220"/>
                <a:gd name="connsiteY76" fmla="*/ 1718598 h 2627185"/>
                <a:gd name="connsiteX77" fmla="*/ 165429 w 4481220"/>
                <a:gd name="connsiteY77" fmla="*/ 1782766 h 2627185"/>
                <a:gd name="connsiteX78" fmla="*/ 137530 w 4481220"/>
                <a:gd name="connsiteY78" fmla="*/ 1887854 h 2627185"/>
                <a:gd name="connsiteX79" fmla="*/ 138460 w 4481220"/>
                <a:gd name="connsiteY79" fmla="*/ 2029210 h 2627185"/>
                <a:gd name="connsiteX80" fmla="*/ 174729 w 4481220"/>
                <a:gd name="connsiteY80" fmla="*/ 2164987 h 2627185"/>
                <a:gd name="connsiteX81" fmla="*/ 221228 w 4481220"/>
                <a:gd name="connsiteY81" fmla="*/ 2246825 h 2627185"/>
                <a:gd name="connsiteX82" fmla="*/ 281676 w 4481220"/>
                <a:gd name="connsiteY82" fmla="*/ 2307274 h 2627185"/>
                <a:gd name="connsiteX83" fmla="*/ 386764 w 4481220"/>
                <a:gd name="connsiteY83" fmla="*/ 2367722 h 2627185"/>
                <a:gd name="connsiteX84" fmla="*/ 561600 w 4481220"/>
                <a:gd name="connsiteY84" fmla="*/ 2414221 h 2627185"/>
                <a:gd name="connsiteX85" fmla="*/ 654597 w 4481220"/>
                <a:gd name="connsiteY85" fmla="*/ 2419801 h 2627185"/>
                <a:gd name="connsiteX86" fmla="*/ 737365 w 4481220"/>
                <a:gd name="connsiteY86" fmla="*/ 2415151 h 2627185"/>
                <a:gd name="connsiteX87" fmla="*/ 858262 w 4481220"/>
                <a:gd name="connsiteY87" fmla="*/ 2383532 h 2627185"/>
                <a:gd name="connsiteX88" fmla="*/ 944750 w 4481220"/>
                <a:gd name="connsiteY88" fmla="*/ 2333313 h 2627185"/>
                <a:gd name="connsiteX89" fmla="*/ 1009849 w 4481220"/>
                <a:gd name="connsiteY89" fmla="*/ 2267284 h 2627185"/>
                <a:gd name="connsiteX90" fmla="*/ 1024728 w 4481220"/>
                <a:gd name="connsiteY90" fmla="*/ 2260775 h 2627185"/>
                <a:gd name="connsiteX91" fmla="*/ 1039608 w 4481220"/>
                <a:gd name="connsiteY91" fmla="*/ 2267284 h 2627185"/>
                <a:gd name="connsiteX92" fmla="*/ 1046118 w 4481220"/>
                <a:gd name="connsiteY92" fmla="*/ 2282164 h 2627185"/>
                <a:gd name="connsiteX93" fmla="*/ 1043328 w 4481220"/>
                <a:gd name="connsiteY93" fmla="*/ 2292394 h 2627185"/>
                <a:gd name="connsiteX94" fmla="*/ 1046118 w 4481220"/>
                <a:gd name="connsiteY94" fmla="*/ 2299834 h 2627185"/>
                <a:gd name="connsiteX95" fmla="*/ 1101916 w 4481220"/>
                <a:gd name="connsiteY95" fmla="*/ 2392831 h 2627185"/>
                <a:gd name="connsiteX96" fmla="*/ 1133536 w 4481220"/>
                <a:gd name="connsiteY96" fmla="*/ 2429100 h 2627185"/>
                <a:gd name="connsiteX97" fmla="*/ 1164225 w 4481220"/>
                <a:gd name="connsiteY97" fmla="*/ 2456070 h 2627185"/>
                <a:gd name="connsiteX98" fmla="*/ 1257222 w 4481220"/>
                <a:gd name="connsiteY98" fmla="*/ 2510009 h 2627185"/>
                <a:gd name="connsiteX99" fmla="*/ 1404159 w 4481220"/>
                <a:gd name="connsiteY99" fmla="*/ 2549068 h 2627185"/>
                <a:gd name="connsiteX100" fmla="*/ 1496227 w 4481220"/>
                <a:gd name="connsiteY100" fmla="*/ 2554647 h 2627185"/>
                <a:gd name="connsiteX101" fmla="*/ 1593874 w 4481220"/>
                <a:gd name="connsiteY101" fmla="*/ 2548138 h 2627185"/>
                <a:gd name="connsiteX102" fmla="*/ 1768710 w 4481220"/>
                <a:gd name="connsiteY102" fmla="*/ 2500709 h 2627185"/>
                <a:gd name="connsiteX103" fmla="*/ 1885887 w 4481220"/>
                <a:gd name="connsiteY103" fmla="*/ 2433750 h 2627185"/>
                <a:gd name="connsiteX104" fmla="*/ 1959355 w 4481220"/>
                <a:gd name="connsiteY104" fmla="*/ 2361212 h 2627185"/>
                <a:gd name="connsiteX105" fmla="*/ 2003994 w 4481220"/>
                <a:gd name="connsiteY105" fmla="*/ 2284024 h 2627185"/>
                <a:gd name="connsiteX106" fmla="*/ 2016084 w 4481220"/>
                <a:gd name="connsiteY106" fmla="*/ 2251475 h 2627185"/>
                <a:gd name="connsiteX107" fmla="*/ 2021664 w 4481220"/>
                <a:gd name="connsiteY107" fmla="*/ 2243105 h 2627185"/>
                <a:gd name="connsiteX108" fmla="*/ 2040263 w 4481220"/>
                <a:gd name="connsiteY108" fmla="*/ 2228226 h 2627185"/>
                <a:gd name="connsiteX109" fmla="*/ 2054213 w 4481220"/>
                <a:gd name="connsiteY109" fmla="*/ 2234735 h 2627185"/>
                <a:gd name="connsiteX110" fmla="*/ 2058863 w 4481220"/>
                <a:gd name="connsiteY110" fmla="*/ 2247755 h 2627185"/>
                <a:gd name="connsiteX111" fmla="*/ 2058863 w 4481220"/>
                <a:gd name="connsiteY111" fmla="*/ 2257055 h 2627185"/>
                <a:gd name="connsiteX112" fmla="*/ 2059793 w 4481220"/>
                <a:gd name="connsiteY112" fmla="*/ 2262635 h 2627185"/>
                <a:gd name="connsiteX113" fmla="*/ 2059793 w 4481220"/>
                <a:gd name="connsiteY113" fmla="*/ 2264495 h 2627185"/>
                <a:gd name="connsiteX114" fmla="*/ 2063513 w 4481220"/>
                <a:gd name="connsiteY114" fmla="*/ 2282164 h 2627185"/>
                <a:gd name="connsiteX115" fmla="*/ 2070952 w 4481220"/>
                <a:gd name="connsiteY115" fmla="*/ 2305414 h 2627185"/>
                <a:gd name="connsiteX116" fmla="*/ 2093272 w 4481220"/>
                <a:gd name="connsiteY116" fmla="*/ 2343543 h 2627185"/>
                <a:gd name="connsiteX117" fmla="*/ 2129541 w 4481220"/>
                <a:gd name="connsiteY117" fmla="*/ 2378882 h 2627185"/>
                <a:gd name="connsiteX118" fmla="*/ 2195570 w 4481220"/>
                <a:gd name="connsiteY118" fmla="*/ 2417011 h 2627185"/>
                <a:gd name="connsiteX119" fmla="*/ 2314607 w 4481220"/>
                <a:gd name="connsiteY119" fmla="*/ 2448630 h 2627185"/>
                <a:gd name="connsiteX120" fmla="*/ 2388075 w 4481220"/>
                <a:gd name="connsiteY120" fmla="*/ 2453280 h 2627185"/>
                <a:gd name="connsiteX121" fmla="*/ 2461543 w 4481220"/>
                <a:gd name="connsiteY121" fmla="*/ 2448630 h 2627185"/>
                <a:gd name="connsiteX122" fmla="*/ 2571280 w 4481220"/>
                <a:gd name="connsiteY122" fmla="*/ 2419801 h 2627185"/>
                <a:gd name="connsiteX123" fmla="*/ 2629869 w 4481220"/>
                <a:gd name="connsiteY123" fmla="*/ 2386322 h 2627185"/>
                <a:gd name="connsiteX124" fmla="*/ 2659628 w 4481220"/>
                <a:gd name="connsiteY124" fmla="*/ 2356562 h 2627185"/>
                <a:gd name="connsiteX125" fmla="*/ 2676368 w 4481220"/>
                <a:gd name="connsiteY125" fmla="*/ 2327733 h 2627185"/>
                <a:gd name="connsiteX126" fmla="*/ 2684737 w 4481220"/>
                <a:gd name="connsiteY126" fmla="*/ 2317503 h 2627185"/>
                <a:gd name="connsiteX127" fmla="*/ 2694037 w 4481220"/>
                <a:gd name="connsiteY127" fmla="*/ 2314713 h 2627185"/>
                <a:gd name="connsiteX128" fmla="*/ 2698687 w 4481220"/>
                <a:gd name="connsiteY128" fmla="*/ 2315643 h 2627185"/>
                <a:gd name="connsiteX129" fmla="*/ 2700547 w 4481220"/>
                <a:gd name="connsiteY129" fmla="*/ 2314713 h 2627185"/>
                <a:gd name="connsiteX130" fmla="*/ 2701477 w 4481220"/>
                <a:gd name="connsiteY130" fmla="*/ 2314713 h 2627185"/>
                <a:gd name="connsiteX131" fmla="*/ 2706127 w 4481220"/>
                <a:gd name="connsiteY131" fmla="*/ 2313783 h 2627185"/>
                <a:gd name="connsiteX132" fmla="*/ 2723797 w 4481220"/>
                <a:gd name="connsiteY132" fmla="*/ 2326803 h 2627185"/>
                <a:gd name="connsiteX133" fmla="*/ 2726586 w 4481220"/>
                <a:gd name="connsiteY133" fmla="*/ 2335173 h 2627185"/>
                <a:gd name="connsiteX134" fmla="*/ 2727517 w 4481220"/>
                <a:gd name="connsiteY134" fmla="*/ 2337033 h 2627185"/>
                <a:gd name="connsiteX135" fmla="*/ 2731236 w 4481220"/>
                <a:gd name="connsiteY135" fmla="*/ 2344473 h 2627185"/>
                <a:gd name="connsiteX136" fmla="*/ 2732167 w 4481220"/>
                <a:gd name="connsiteY136" fmla="*/ 2347263 h 2627185"/>
                <a:gd name="connsiteX137" fmla="*/ 2734956 w 4481220"/>
                <a:gd name="connsiteY137" fmla="*/ 2352842 h 2627185"/>
                <a:gd name="connsiteX138" fmla="*/ 2741466 w 4481220"/>
                <a:gd name="connsiteY138" fmla="*/ 2366792 h 2627185"/>
                <a:gd name="connsiteX139" fmla="*/ 2755416 w 4481220"/>
                <a:gd name="connsiteY139" fmla="*/ 2394691 h 2627185"/>
                <a:gd name="connsiteX140" fmla="*/ 2787035 w 4481220"/>
                <a:gd name="connsiteY140" fmla="*/ 2443050 h 2627185"/>
                <a:gd name="connsiteX141" fmla="*/ 2857714 w 4481220"/>
                <a:gd name="connsiteY141" fmla="*/ 2513728 h 2627185"/>
                <a:gd name="connsiteX142" fmla="*/ 2967451 w 4481220"/>
                <a:gd name="connsiteY142" fmla="*/ 2576967 h 2627185"/>
                <a:gd name="connsiteX143" fmla="*/ 3132986 w 4481220"/>
                <a:gd name="connsiteY143" fmla="*/ 2620676 h 2627185"/>
                <a:gd name="connsiteX144" fmla="*/ 3236214 w 4481220"/>
                <a:gd name="connsiteY144" fmla="*/ 2627186 h 2627185"/>
                <a:gd name="connsiteX145" fmla="*/ 3351531 w 4481220"/>
                <a:gd name="connsiteY145" fmla="*/ 2619746 h 2627185"/>
                <a:gd name="connsiteX146" fmla="*/ 3565426 w 4481220"/>
                <a:gd name="connsiteY146" fmla="*/ 2563017 h 2627185"/>
                <a:gd name="connsiteX147" fmla="*/ 3711432 w 4481220"/>
                <a:gd name="connsiteY147" fmla="*/ 2479319 h 2627185"/>
                <a:gd name="connsiteX148" fmla="*/ 3799780 w 4481220"/>
                <a:gd name="connsiteY148" fmla="*/ 2392831 h 2627185"/>
                <a:gd name="connsiteX149" fmla="*/ 3850929 w 4481220"/>
                <a:gd name="connsiteY149" fmla="*/ 2305414 h 2627185"/>
                <a:gd name="connsiteX150" fmla="*/ 3875108 w 4481220"/>
                <a:gd name="connsiteY150" fmla="*/ 2215206 h 2627185"/>
                <a:gd name="connsiteX151" fmla="*/ 3876968 w 4481220"/>
                <a:gd name="connsiteY151" fmla="*/ 2201256 h 2627185"/>
                <a:gd name="connsiteX152" fmla="*/ 3881618 w 4481220"/>
                <a:gd name="connsiteY152" fmla="*/ 2190096 h 2627185"/>
                <a:gd name="connsiteX153" fmla="*/ 3888128 w 4481220"/>
                <a:gd name="connsiteY153" fmla="*/ 2186377 h 2627185"/>
                <a:gd name="connsiteX154" fmla="*/ 3904868 w 4481220"/>
                <a:gd name="connsiteY154" fmla="*/ 2178937 h 2627185"/>
                <a:gd name="connsiteX155" fmla="*/ 3910447 w 4481220"/>
                <a:gd name="connsiteY155" fmla="*/ 2179867 h 2627185"/>
                <a:gd name="connsiteX156" fmla="*/ 3953226 w 4481220"/>
                <a:gd name="connsiteY156" fmla="*/ 2187306 h 2627185"/>
                <a:gd name="connsiteX157" fmla="*/ 4008095 w 4481220"/>
                <a:gd name="connsiteY157" fmla="*/ 2191027 h 2627185"/>
                <a:gd name="connsiteX158" fmla="*/ 4060174 w 4481220"/>
                <a:gd name="connsiteY158" fmla="*/ 2188236 h 2627185"/>
                <a:gd name="connsiteX159" fmla="*/ 4158751 w 4481220"/>
                <a:gd name="connsiteY159" fmla="*/ 2161267 h 2627185"/>
                <a:gd name="connsiteX160" fmla="*/ 4256399 w 4481220"/>
                <a:gd name="connsiteY160" fmla="*/ 2103608 h 2627185"/>
                <a:gd name="connsiteX161" fmla="*/ 4348467 w 4481220"/>
                <a:gd name="connsiteY161" fmla="*/ 2010611 h 2627185"/>
                <a:gd name="connsiteX162" fmla="*/ 4424725 w 4481220"/>
                <a:gd name="connsiteY162" fmla="*/ 1879484 h 2627185"/>
                <a:gd name="connsiteX163" fmla="*/ 4424725 w 4481220"/>
                <a:gd name="connsiteY163" fmla="*/ 1878554 h 2627185"/>
                <a:gd name="connsiteX164" fmla="*/ 4465644 w 4481220"/>
                <a:gd name="connsiteY164" fmla="*/ 1731618 h 2627185"/>
                <a:gd name="connsiteX165" fmla="*/ 4466574 w 4481220"/>
                <a:gd name="connsiteY165" fmla="*/ 1600491 h 2627185"/>
                <a:gd name="connsiteX166" fmla="*/ 4438675 w 4481220"/>
                <a:gd name="connsiteY166" fmla="*/ 1495403 h 2627185"/>
                <a:gd name="connsiteX167" fmla="*/ 4391246 w 4481220"/>
                <a:gd name="connsiteY167" fmla="*/ 1414495 h 2627185"/>
                <a:gd name="connsiteX168" fmla="*/ 4323357 w 4481220"/>
                <a:gd name="connsiteY168" fmla="*/ 1346607 h 2627185"/>
                <a:gd name="connsiteX169" fmla="*/ 4272209 w 4481220"/>
                <a:gd name="connsiteY169" fmla="*/ 1313128 h 2627185"/>
                <a:gd name="connsiteX170" fmla="*/ 4261979 w 4481220"/>
                <a:gd name="connsiteY170" fmla="*/ 1292668 h 2627185"/>
                <a:gd name="connsiteX171" fmla="*/ 4271279 w 4481220"/>
                <a:gd name="connsiteY171" fmla="*/ 1268489 h 2627185"/>
                <a:gd name="connsiteX172" fmla="*/ 4282438 w 4481220"/>
                <a:gd name="connsiteY172" fmla="*/ 1262909 h 2627185"/>
                <a:gd name="connsiteX173" fmla="*/ 4286158 w 4481220"/>
                <a:gd name="connsiteY173" fmla="*/ 1261049 h 2627185"/>
                <a:gd name="connsiteX174" fmla="*/ 4294528 w 4481220"/>
                <a:gd name="connsiteY174" fmla="*/ 1257329 h 2627185"/>
                <a:gd name="connsiteX175" fmla="*/ 4354977 w 4481220"/>
                <a:gd name="connsiteY175" fmla="*/ 1221990 h 2627185"/>
                <a:gd name="connsiteX176" fmla="*/ 4407985 w 4481220"/>
                <a:gd name="connsiteY176" fmla="*/ 1168981 h 2627185"/>
                <a:gd name="connsiteX177" fmla="*/ 4450764 w 4481220"/>
                <a:gd name="connsiteY177" fmla="*/ 1094583 h 2627185"/>
                <a:gd name="connsiteX178" fmla="*/ 4477733 w 4481220"/>
                <a:gd name="connsiteY178" fmla="*/ 996936 h 2627185"/>
                <a:gd name="connsiteX179" fmla="*/ 4477733 w 4481220"/>
                <a:gd name="connsiteY179" fmla="*/ 887198 h 2627185"/>
                <a:gd name="connsiteX180" fmla="*/ 4451694 w 4481220"/>
                <a:gd name="connsiteY180" fmla="*/ 792341 h 2627185"/>
                <a:gd name="connsiteX181" fmla="*/ 4405195 w 4481220"/>
                <a:gd name="connsiteY181" fmla="*/ 712363 h 2627185"/>
                <a:gd name="connsiteX182" fmla="*/ 4337307 w 4481220"/>
                <a:gd name="connsiteY182" fmla="*/ 644474 h 2627185"/>
                <a:gd name="connsiteX183" fmla="*/ 4240589 w 4481220"/>
                <a:gd name="connsiteY183" fmla="*/ 588676 h 2627185"/>
                <a:gd name="connsiteX184" fmla="*/ 4113183 w 4481220"/>
                <a:gd name="connsiteY184" fmla="*/ 554266 h 2627185"/>
                <a:gd name="connsiteX185" fmla="*/ 4047154 w 4481220"/>
                <a:gd name="connsiteY185" fmla="*/ 550547 h 2627185"/>
                <a:gd name="connsiteX186" fmla="*/ 3978336 w 4481220"/>
                <a:gd name="connsiteY186" fmla="*/ 555196 h 2627185"/>
                <a:gd name="connsiteX187" fmla="*/ 3901147 w 4481220"/>
                <a:gd name="connsiteY187" fmla="*/ 571936 h 2627185"/>
                <a:gd name="connsiteX188" fmla="*/ 3896497 w 4481220"/>
                <a:gd name="connsiteY188" fmla="*/ 572866 h 2627185"/>
                <a:gd name="connsiteX189" fmla="*/ 3880688 w 4481220"/>
                <a:gd name="connsiteY189" fmla="*/ 560776 h 2627185"/>
                <a:gd name="connsiteX190" fmla="*/ 3875108 w 4481220"/>
                <a:gd name="connsiteY190" fmla="*/ 551477 h 2627185"/>
                <a:gd name="connsiteX191" fmla="*/ 3857439 w 4481220"/>
                <a:gd name="connsiteY191" fmla="*/ 470568 h 2627185"/>
                <a:gd name="connsiteX192" fmla="*/ 3833259 w 4481220"/>
                <a:gd name="connsiteY192" fmla="*/ 399890 h 2627185"/>
                <a:gd name="connsiteX193" fmla="*/ 3770021 w 4481220"/>
                <a:gd name="connsiteY193" fmla="*/ 289223 h 2627185"/>
                <a:gd name="connsiteX194" fmla="*/ 3691903 w 4481220"/>
                <a:gd name="connsiteY194" fmla="*/ 211105 h 2627185"/>
                <a:gd name="connsiteX195" fmla="*/ 3584025 w 4481220"/>
                <a:gd name="connsiteY195" fmla="*/ 148796 h 2627185"/>
                <a:gd name="connsiteX196" fmla="*/ 3448249 w 4481220"/>
                <a:gd name="connsiteY196" fmla="*/ 111597 h 2627185"/>
                <a:gd name="connsiteX197" fmla="*/ 3371991 w 4481220"/>
                <a:gd name="connsiteY197" fmla="*/ 106947 h 2627185"/>
                <a:gd name="connsiteX198" fmla="*/ 3288293 w 4481220"/>
                <a:gd name="connsiteY198" fmla="*/ 112527 h 2627185"/>
                <a:gd name="connsiteX199" fmla="*/ 3116247 w 4481220"/>
                <a:gd name="connsiteY199" fmla="*/ 159026 h 2627185"/>
                <a:gd name="connsiteX200" fmla="*/ 2975820 w 4481220"/>
                <a:gd name="connsiteY200" fmla="*/ 240864 h 2627185"/>
                <a:gd name="connsiteX201" fmla="*/ 2891192 w 4481220"/>
                <a:gd name="connsiteY201" fmla="*/ 319912 h 2627185"/>
                <a:gd name="connsiteX202" fmla="*/ 2887472 w 4481220"/>
                <a:gd name="connsiteY202" fmla="*/ 324562 h 2627185"/>
                <a:gd name="connsiteX203" fmla="*/ 2875383 w 4481220"/>
                <a:gd name="connsiteY203" fmla="*/ 329212 h 2627185"/>
                <a:gd name="connsiteX204" fmla="*/ 2858643 w 4481220"/>
                <a:gd name="connsiteY204" fmla="*/ 317122 h 2627185"/>
                <a:gd name="connsiteX205" fmla="*/ 2827024 w 4481220"/>
                <a:gd name="connsiteY205" fmla="*/ 212965 h 2627185"/>
                <a:gd name="connsiteX206" fmla="*/ 2774945 w 4481220"/>
                <a:gd name="connsiteY206" fmla="*/ 121827 h 2627185"/>
                <a:gd name="connsiteX207" fmla="*/ 2718217 w 4481220"/>
                <a:gd name="connsiteY207" fmla="*/ 65098 h 2627185"/>
                <a:gd name="connsiteX208" fmla="*/ 2649398 w 4481220"/>
                <a:gd name="connsiteY208" fmla="*/ 25109 h 2627185"/>
                <a:gd name="connsiteX209" fmla="*/ 2559191 w 4481220"/>
                <a:gd name="connsiteY209" fmla="*/ 930 h 2627185"/>
                <a:gd name="connsiteX210" fmla="*/ 2510832 w 4481220"/>
                <a:gd name="connsiteY210" fmla="*/ 0 h 2627185"/>
                <a:gd name="connsiteX211" fmla="*/ 2510832 w 4481220"/>
                <a:gd name="connsiteY211" fmla="*/ 0 h 26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4481220" h="2627185">
                  <a:moveTo>
                    <a:pt x="2510832" y="0"/>
                  </a:moveTo>
                  <a:cubicBezTo>
                    <a:pt x="2490373" y="0"/>
                    <a:pt x="2468983" y="930"/>
                    <a:pt x="2447593" y="3720"/>
                  </a:cubicBezTo>
                  <a:cubicBezTo>
                    <a:pt x="2397375" y="11160"/>
                    <a:pt x="2347156" y="24179"/>
                    <a:pt x="2297867" y="44639"/>
                  </a:cubicBezTo>
                  <a:lnTo>
                    <a:pt x="2296937" y="44639"/>
                  </a:lnTo>
                  <a:lnTo>
                    <a:pt x="2296007" y="44639"/>
                  </a:lnTo>
                  <a:lnTo>
                    <a:pt x="2295077" y="44639"/>
                  </a:lnTo>
                  <a:lnTo>
                    <a:pt x="2296007" y="44639"/>
                  </a:lnTo>
                  <a:cubicBezTo>
                    <a:pt x="2242998" y="66958"/>
                    <a:pt x="2191850" y="96718"/>
                    <a:pt x="2145351" y="132987"/>
                  </a:cubicBezTo>
                  <a:cubicBezTo>
                    <a:pt x="2100712" y="167396"/>
                    <a:pt x="2061653" y="206455"/>
                    <a:pt x="2028174" y="249234"/>
                  </a:cubicBezTo>
                  <a:cubicBezTo>
                    <a:pt x="2017944" y="263184"/>
                    <a:pt x="2007714" y="277133"/>
                    <a:pt x="1998414" y="292013"/>
                  </a:cubicBezTo>
                  <a:cubicBezTo>
                    <a:pt x="2000274" y="300383"/>
                    <a:pt x="1996554" y="307822"/>
                    <a:pt x="1989115" y="311542"/>
                  </a:cubicBezTo>
                  <a:cubicBezTo>
                    <a:pt x="1986325" y="313402"/>
                    <a:pt x="1982605" y="314332"/>
                    <a:pt x="1979815" y="314332"/>
                  </a:cubicBezTo>
                  <a:cubicBezTo>
                    <a:pt x="1972375" y="314332"/>
                    <a:pt x="1966795" y="310612"/>
                    <a:pt x="1963075" y="305033"/>
                  </a:cubicBezTo>
                  <a:cubicBezTo>
                    <a:pt x="1961215" y="302243"/>
                    <a:pt x="1959355" y="299453"/>
                    <a:pt x="1957495" y="296663"/>
                  </a:cubicBezTo>
                  <a:cubicBezTo>
                    <a:pt x="1956565" y="294803"/>
                    <a:pt x="1955636" y="293873"/>
                    <a:pt x="1954705" y="292943"/>
                  </a:cubicBezTo>
                  <a:cubicBezTo>
                    <a:pt x="1952845" y="289223"/>
                    <a:pt x="1950055" y="286433"/>
                    <a:pt x="1948195" y="282713"/>
                  </a:cubicBezTo>
                  <a:cubicBezTo>
                    <a:pt x="1946336" y="279923"/>
                    <a:pt x="1944476" y="276203"/>
                    <a:pt x="1942616" y="273413"/>
                  </a:cubicBezTo>
                  <a:lnTo>
                    <a:pt x="1940756" y="271553"/>
                  </a:lnTo>
                  <a:lnTo>
                    <a:pt x="1935176" y="262254"/>
                  </a:lnTo>
                  <a:cubicBezTo>
                    <a:pt x="1925876" y="247374"/>
                    <a:pt x="1917506" y="234354"/>
                    <a:pt x="1909137" y="224124"/>
                  </a:cubicBezTo>
                  <a:cubicBezTo>
                    <a:pt x="1887747" y="197155"/>
                    <a:pt x="1860778" y="171116"/>
                    <a:pt x="1829158" y="146006"/>
                  </a:cubicBezTo>
                  <a:cubicBezTo>
                    <a:pt x="1791959" y="117177"/>
                    <a:pt x="1750110" y="92998"/>
                    <a:pt x="1704542" y="74398"/>
                  </a:cubicBezTo>
                  <a:cubicBezTo>
                    <a:pt x="1653393" y="53009"/>
                    <a:pt x="1598524" y="38129"/>
                    <a:pt x="1542726" y="30689"/>
                  </a:cubicBezTo>
                  <a:lnTo>
                    <a:pt x="1544586" y="31619"/>
                  </a:lnTo>
                  <a:cubicBezTo>
                    <a:pt x="1517616" y="27899"/>
                    <a:pt x="1488787" y="26039"/>
                    <a:pt x="1460888" y="26039"/>
                  </a:cubicBezTo>
                  <a:cubicBezTo>
                    <a:pt x="1432988" y="26039"/>
                    <a:pt x="1405089" y="27899"/>
                    <a:pt x="1378120" y="31619"/>
                  </a:cubicBezTo>
                  <a:cubicBezTo>
                    <a:pt x="1327901" y="38129"/>
                    <a:pt x="1279542" y="51149"/>
                    <a:pt x="1234903" y="69748"/>
                  </a:cubicBezTo>
                  <a:cubicBezTo>
                    <a:pt x="1199564" y="84628"/>
                    <a:pt x="1166085" y="104157"/>
                    <a:pt x="1137256" y="126477"/>
                  </a:cubicBezTo>
                  <a:cubicBezTo>
                    <a:pt x="1110286" y="146936"/>
                    <a:pt x="1087037" y="171116"/>
                    <a:pt x="1066577" y="196225"/>
                  </a:cubicBezTo>
                  <a:cubicBezTo>
                    <a:pt x="1046118" y="222265"/>
                    <a:pt x="1029378" y="251094"/>
                    <a:pt x="1016358" y="281783"/>
                  </a:cubicBezTo>
                  <a:cubicBezTo>
                    <a:pt x="1004269" y="311542"/>
                    <a:pt x="994969" y="343162"/>
                    <a:pt x="988459" y="376641"/>
                  </a:cubicBezTo>
                  <a:lnTo>
                    <a:pt x="990319" y="379431"/>
                  </a:lnTo>
                  <a:cubicBezTo>
                    <a:pt x="992179" y="383151"/>
                    <a:pt x="993109" y="387801"/>
                    <a:pt x="992179" y="392450"/>
                  </a:cubicBezTo>
                  <a:cubicBezTo>
                    <a:pt x="991249" y="397100"/>
                    <a:pt x="988459" y="400820"/>
                    <a:pt x="983809" y="402680"/>
                  </a:cubicBezTo>
                  <a:cubicBezTo>
                    <a:pt x="981019" y="404540"/>
                    <a:pt x="978229" y="405470"/>
                    <a:pt x="974509" y="405470"/>
                  </a:cubicBezTo>
                  <a:cubicBezTo>
                    <a:pt x="969860" y="405470"/>
                    <a:pt x="965210" y="403610"/>
                    <a:pt x="962420" y="400820"/>
                  </a:cubicBezTo>
                  <a:cubicBezTo>
                    <a:pt x="947540" y="384081"/>
                    <a:pt x="932660" y="371061"/>
                    <a:pt x="917781" y="358971"/>
                  </a:cubicBezTo>
                  <a:cubicBezTo>
                    <a:pt x="897321" y="343162"/>
                    <a:pt x="875002" y="330142"/>
                    <a:pt x="852682" y="320842"/>
                  </a:cubicBezTo>
                  <a:cubicBezTo>
                    <a:pt x="829433" y="311542"/>
                    <a:pt x="805254" y="305033"/>
                    <a:pt x="780144" y="301313"/>
                  </a:cubicBezTo>
                  <a:cubicBezTo>
                    <a:pt x="766195" y="299453"/>
                    <a:pt x="752245" y="298523"/>
                    <a:pt x="737365" y="298523"/>
                  </a:cubicBezTo>
                  <a:cubicBezTo>
                    <a:pt x="721556" y="298523"/>
                    <a:pt x="705746" y="299453"/>
                    <a:pt x="689936" y="301313"/>
                  </a:cubicBezTo>
                  <a:cubicBezTo>
                    <a:pt x="655527" y="306892"/>
                    <a:pt x="621118" y="316192"/>
                    <a:pt x="587639" y="329212"/>
                  </a:cubicBezTo>
                  <a:cubicBezTo>
                    <a:pt x="555090" y="343162"/>
                    <a:pt x="525331" y="359901"/>
                    <a:pt x="499291" y="380361"/>
                  </a:cubicBezTo>
                  <a:cubicBezTo>
                    <a:pt x="476972" y="398030"/>
                    <a:pt x="456512" y="418490"/>
                    <a:pt x="438843" y="439879"/>
                  </a:cubicBezTo>
                  <a:cubicBezTo>
                    <a:pt x="421173" y="463129"/>
                    <a:pt x="406293" y="488238"/>
                    <a:pt x="395134" y="514277"/>
                  </a:cubicBezTo>
                  <a:cubicBezTo>
                    <a:pt x="383044" y="544037"/>
                    <a:pt x="373744" y="576586"/>
                    <a:pt x="369094" y="610065"/>
                  </a:cubicBezTo>
                  <a:cubicBezTo>
                    <a:pt x="364444" y="646334"/>
                    <a:pt x="364444" y="684463"/>
                    <a:pt x="370024" y="723522"/>
                  </a:cubicBezTo>
                  <a:cubicBezTo>
                    <a:pt x="376534" y="769091"/>
                    <a:pt x="388624" y="812800"/>
                    <a:pt x="405364" y="854649"/>
                  </a:cubicBezTo>
                  <a:lnTo>
                    <a:pt x="405364" y="855579"/>
                  </a:lnTo>
                  <a:cubicBezTo>
                    <a:pt x="411873" y="870459"/>
                    <a:pt x="419313" y="885338"/>
                    <a:pt x="426753" y="900218"/>
                  </a:cubicBezTo>
                  <a:cubicBezTo>
                    <a:pt x="429543" y="901148"/>
                    <a:pt x="431403" y="903008"/>
                    <a:pt x="434193" y="903938"/>
                  </a:cubicBezTo>
                  <a:cubicBezTo>
                    <a:pt x="438843" y="906728"/>
                    <a:pt x="441633" y="910448"/>
                    <a:pt x="443492" y="916028"/>
                  </a:cubicBezTo>
                  <a:cubicBezTo>
                    <a:pt x="445353" y="921607"/>
                    <a:pt x="444422" y="927187"/>
                    <a:pt x="441633" y="931837"/>
                  </a:cubicBezTo>
                  <a:cubicBezTo>
                    <a:pt x="440703" y="933697"/>
                    <a:pt x="438843" y="935557"/>
                    <a:pt x="436983" y="937417"/>
                  </a:cubicBezTo>
                  <a:cubicBezTo>
                    <a:pt x="436053" y="938347"/>
                    <a:pt x="434193" y="940207"/>
                    <a:pt x="433263" y="941137"/>
                  </a:cubicBezTo>
                  <a:cubicBezTo>
                    <a:pt x="431403" y="942067"/>
                    <a:pt x="428613" y="942997"/>
                    <a:pt x="425823" y="942997"/>
                  </a:cubicBezTo>
                  <a:cubicBezTo>
                    <a:pt x="423033" y="942997"/>
                    <a:pt x="421173" y="942067"/>
                    <a:pt x="419313" y="941137"/>
                  </a:cubicBezTo>
                  <a:lnTo>
                    <a:pt x="413733" y="940207"/>
                  </a:lnTo>
                  <a:cubicBezTo>
                    <a:pt x="399784" y="937417"/>
                    <a:pt x="384904" y="934627"/>
                    <a:pt x="370024" y="932767"/>
                  </a:cubicBezTo>
                  <a:cubicBezTo>
                    <a:pt x="356075" y="930907"/>
                    <a:pt x="343055" y="929977"/>
                    <a:pt x="329105" y="929977"/>
                  </a:cubicBezTo>
                  <a:cubicBezTo>
                    <a:pt x="317946" y="929977"/>
                    <a:pt x="305856" y="930907"/>
                    <a:pt x="294696" y="931837"/>
                  </a:cubicBezTo>
                  <a:cubicBezTo>
                    <a:pt x="271447" y="935557"/>
                    <a:pt x="249127" y="941137"/>
                    <a:pt x="227738" y="950437"/>
                  </a:cubicBezTo>
                  <a:cubicBezTo>
                    <a:pt x="204488" y="960666"/>
                    <a:pt x="183099" y="973686"/>
                    <a:pt x="162640" y="988566"/>
                  </a:cubicBezTo>
                  <a:cubicBezTo>
                    <a:pt x="139390" y="1007165"/>
                    <a:pt x="118000" y="1028555"/>
                    <a:pt x="98471" y="1053664"/>
                  </a:cubicBezTo>
                  <a:cubicBezTo>
                    <a:pt x="75222" y="1084353"/>
                    <a:pt x="55692" y="1117833"/>
                    <a:pt x="39882" y="1155032"/>
                  </a:cubicBezTo>
                  <a:cubicBezTo>
                    <a:pt x="22213" y="1197811"/>
                    <a:pt x="10123" y="1241520"/>
                    <a:pt x="3613" y="1286158"/>
                  </a:cubicBezTo>
                  <a:cubicBezTo>
                    <a:pt x="-1037" y="1325218"/>
                    <a:pt x="-1037" y="1364277"/>
                    <a:pt x="2683" y="1401476"/>
                  </a:cubicBezTo>
                  <a:cubicBezTo>
                    <a:pt x="7333" y="1436815"/>
                    <a:pt x="16633" y="1469364"/>
                    <a:pt x="27793" y="1498193"/>
                  </a:cubicBezTo>
                  <a:cubicBezTo>
                    <a:pt x="38023" y="1522373"/>
                    <a:pt x="51972" y="1546552"/>
                    <a:pt x="68712" y="1567942"/>
                  </a:cubicBezTo>
                  <a:cubicBezTo>
                    <a:pt x="85451" y="1588401"/>
                    <a:pt x="104051" y="1607931"/>
                    <a:pt x="124510" y="1623740"/>
                  </a:cubicBezTo>
                  <a:cubicBezTo>
                    <a:pt x="146830" y="1640480"/>
                    <a:pt x="171009" y="1654430"/>
                    <a:pt x="197049" y="1665589"/>
                  </a:cubicBezTo>
                  <a:cubicBezTo>
                    <a:pt x="201698" y="1667449"/>
                    <a:pt x="205419" y="1669309"/>
                    <a:pt x="210068" y="1670239"/>
                  </a:cubicBezTo>
                  <a:cubicBezTo>
                    <a:pt x="215648" y="1672099"/>
                    <a:pt x="218438" y="1674889"/>
                    <a:pt x="220298" y="1677679"/>
                  </a:cubicBezTo>
                  <a:cubicBezTo>
                    <a:pt x="222158" y="1681399"/>
                    <a:pt x="223088" y="1686049"/>
                    <a:pt x="222158" y="1690699"/>
                  </a:cubicBezTo>
                  <a:cubicBezTo>
                    <a:pt x="222158" y="1692559"/>
                    <a:pt x="221228" y="1693489"/>
                    <a:pt x="220298" y="1695348"/>
                  </a:cubicBezTo>
                  <a:cubicBezTo>
                    <a:pt x="219368" y="1697209"/>
                    <a:pt x="218438" y="1699998"/>
                    <a:pt x="216578" y="1701858"/>
                  </a:cubicBezTo>
                  <a:cubicBezTo>
                    <a:pt x="210998" y="1707438"/>
                    <a:pt x="206348" y="1713018"/>
                    <a:pt x="202628" y="1718598"/>
                  </a:cubicBezTo>
                  <a:cubicBezTo>
                    <a:pt x="188679" y="1737197"/>
                    <a:pt x="175659" y="1759517"/>
                    <a:pt x="165429" y="1782766"/>
                  </a:cubicBezTo>
                  <a:cubicBezTo>
                    <a:pt x="152410" y="1814386"/>
                    <a:pt x="143110" y="1849725"/>
                    <a:pt x="137530" y="1887854"/>
                  </a:cubicBezTo>
                  <a:cubicBezTo>
                    <a:pt x="131950" y="1933423"/>
                    <a:pt x="131950" y="1980852"/>
                    <a:pt x="138460" y="2029210"/>
                  </a:cubicBezTo>
                  <a:cubicBezTo>
                    <a:pt x="144970" y="2077569"/>
                    <a:pt x="157060" y="2123138"/>
                    <a:pt x="174729" y="2164987"/>
                  </a:cubicBezTo>
                  <a:cubicBezTo>
                    <a:pt x="188679" y="2196606"/>
                    <a:pt x="203558" y="2223576"/>
                    <a:pt x="221228" y="2246825"/>
                  </a:cubicBezTo>
                  <a:cubicBezTo>
                    <a:pt x="237968" y="2268215"/>
                    <a:pt x="258427" y="2288674"/>
                    <a:pt x="281676" y="2307274"/>
                  </a:cubicBezTo>
                  <a:cubicBezTo>
                    <a:pt x="312366" y="2330523"/>
                    <a:pt x="347705" y="2350982"/>
                    <a:pt x="386764" y="2367722"/>
                  </a:cubicBezTo>
                  <a:cubicBezTo>
                    <a:pt x="440703" y="2390042"/>
                    <a:pt x="499291" y="2405851"/>
                    <a:pt x="561600" y="2414221"/>
                  </a:cubicBezTo>
                  <a:cubicBezTo>
                    <a:pt x="593219" y="2417941"/>
                    <a:pt x="623908" y="2419801"/>
                    <a:pt x="654597" y="2419801"/>
                  </a:cubicBezTo>
                  <a:cubicBezTo>
                    <a:pt x="682497" y="2419801"/>
                    <a:pt x="710396" y="2417941"/>
                    <a:pt x="737365" y="2415151"/>
                  </a:cubicBezTo>
                  <a:cubicBezTo>
                    <a:pt x="782004" y="2408641"/>
                    <a:pt x="821993" y="2398411"/>
                    <a:pt x="858262" y="2383532"/>
                  </a:cubicBezTo>
                  <a:cubicBezTo>
                    <a:pt x="890812" y="2369582"/>
                    <a:pt x="919641" y="2352842"/>
                    <a:pt x="944750" y="2333313"/>
                  </a:cubicBezTo>
                  <a:cubicBezTo>
                    <a:pt x="968930" y="2313783"/>
                    <a:pt x="990319" y="2292394"/>
                    <a:pt x="1009849" y="2267284"/>
                  </a:cubicBezTo>
                  <a:cubicBezTo>
                    <a:pt x="1013569" y="2262635"/>
                    <a:pt x="1020078" y="2260775"/>
                    <a:pt x="1024728" y="2260775"/>
                  </a:cubicBezTo>
                  <a:cubicBezTo>
                    <a:pt x="1030308" y="2260775"/>
                    <a:pt x="1035888" y="2262635"/>
                    <a:pt x="1039608" y="2267284"/>
                  </a:cubicBezTo>
                  <a:cubicBezTo>
                    <a:pt x="1043328" y="2271004"/>
                    <a:pt x="1046118" y="2276584"/>
                    <a:pt x="1046118" y="2282164"/>
                  </a:cubicBezTo>
                  <a:cubicBezTo>
                    <a:pt x="1046118" y="2285884"/>
                    <a:pt x="1045188" y="2289604"/>
                    <a:pt x="1043328" y="2292394"/>
                  </a:cubicBezTo>
                  <a:cubicBezTo>
                    <a:pt x="1044258" y="2295184"/>
                    <a:pt x="1045188" y="2297974"/>
                    <a:pt x="1046118" y="2299834"/>
                  </a:cubicBezTo>
                  <a:cubicBezTo>
                    <a:pt x="1060067" y="2330523"/>
                    <a:pt x="1077737" y="2361212"/>
                    <a:pt x="1101916" y="2392831"/>
                  </a:cubicBezTo>
                  <a:cubicBezTo>
                    <a:pt x="1113076" y="2406781"/>
                    <a:pt x="1123306" y="2418871"/>
                    <a:pt x="1133536" y="2429100"/>
                  </a:cubicBezTo>
                  <a:cubicBezTo>
                    <a:pt x="1142835" y="2438400"/>
                    <a:pt x="1153065" y="2447700"/>
                    <a:pt x="1164225" y="2456070"/>
                  </a:cubicBezTo>
                  <a:cubicBezTo>
                    <a:pt x="1191194" y="2476529"/>
                    <a:pt x="1222813" y="2495129"/>
                    <a:pt x="1257222" y="2510009"/>
                  </a:cubicBezTo>
                  <a:cubicBezTo>
                    <a:pt x="1301861" y="2528608"/>
                    <a:pt x="1351151" y="2541628"/>
                    <a:pt x="1404159" y="2549068"/>
                  </a:cubicBezTo>
                  <a:cubicBezTo>
                    <a:pt x="1433918" y="2552788"/>
                    <a:pt x="1465538" y="2554647"/>
                    <a:pt x="1496227" y="2554647"/>
                  </a:cubicBezTo>
                  <a:cubicBezTo>
                    <a:pt x="1528776" y="2554647"/>
                    <a:pt x="1561325" y="2552788"/>
                    <a:pt x="1593874" y="2548138"/>
                  </a:cubicBezTo>
                  <a:cubicBezTo>
                    <a:pt x="1656183" y="2539768"/>
                    <a:pt x="1714771" y="2523958"/>
                    <a:pt x="1768710" y="2500709"/>
                  </a:cubicBezTo>
                  <a:cubicBezTo>
                    <a:pt x="1812419" y="2482109"/>
                    <a:pt x="1851478" y="2459790"/>
                    <a:pt x="1885887" y="2433750"/>
                  </a:cubicBezTo>
                  <a:cubicBezTo>
                    <a:pt x="1913787" y="2411431"/>
                    <a:pt x="1938896" y="2387251"/>
                    <a:pt x="1959355" y="2361212"/>
                  </a:cubicBezTo>
                  <a:cubicBezTo>
                    <a:pt x="1977955" y="2337033"/>
                    <a:pt x="1992835" y="2310994"/>
                    <a:pt x="2003994" y="2284024"/>
                  </a:cubicBezTo>
                  <a:cubicBezTo>
                    <a:pt x="2008644" y="2273794"/>
                    <a:pt x="2012364" y="2262635"/>
                    <a:pt x="2016084" y="2251475"/>
                  </a:cubicBezTo>
                  <a:cubicBezTo>
                    <a:pt x="2017014" y="2247755"/>
                    <a:pt x="2018874" y="2244965"/>
                    <a:pt x="2021664" y="2243105"/>
                  </a:cubicBezTo>
                  <a:cubicBezTo>
                    <a:pt x="2023524" y="2234735"/>
                    <a:pt x="2030964" y="2228226"/>
                    <a:pt x="2040263" y="2228226"/>
                  </a:cubicBezTo>
                  <a:cubicBezTo>
                    <a:pt x="2044913" y="2228226"/>
                    <a:pt x="2050493" y="2230085"/>
                    <a:pt x="2054213" y="2234735"/>
                  </a:cubicBezTo>
                  <a:cubicBezTo>
                    <a:pt x="2057933" y="2238455"/>
                    <a:pt x="2059793" y="2243105"/>
                    <a:pt x="2058863" y="2247755"/>
                  </a:cubicBezTo>
                  <a:cubicBezTo>
                    <a:pt x="2058863" y="2250545"/>
                    <a:pt x="2058863" y="2254265"/>
                    <a:pt x="2058863" y="2257055"/>
                  </a:cubicBezTo>
                  <a:cubicBezTo>
                    <a:pt x="2058863" y="2258915"/>
                    <a:pt x="2059793" y="2260775"/>
                    <a:pt x="2059793" y="2262635"/>
                  </a:cubicBezTo>
                  <a:lnTo>
                    <a:pt x="2059793" y="2264495"/>
                  </a:lnTo>
                  <a:cubicBezTo>
                    <a:pt x="2060723" y="2270075"/>
                    <a:pt x="2061653" y="2276584"/>
                    <a:pt x="2063513" y="2282164"/>
                  </a:cubicBezTo>
                  <a:cubicBezTo>
                    <a:pt x="2065373" y="2290534"/>
                    <a:pt x="2068163" y="2297974"/>
                    <a:pt x="2070952" y="2305414"/>
                  </a:cubicBezTo>
                  <a:cubicBezTo>
                    <a:pt x="2076533" y="2318433"/>
                    <a:pt x="2083972" y="2331453"/>
                    <a:pt x="2093272" y="2343543"/>
                  </a:cubicBezTo>
                  <a:cubicBezTo>
                    <a:pt x="2103502" y="2356562"/>
                    <a:pt x="2115591" y="2368652"/>
                    <a:pt x="2129541" y="2378882"/>
                  </a:cubicBezTo>
                  <a:cubicBezTo>
                    <a:pt x="2149071" y="2392831"/>
                    <a:pt x="2171390" y="2405851"/>
                    <a:pt x="2195570" y="2417011"/>
                  </a:cubicBezTo>
                  <a:cubicBezTo>
                    <a:pt x="2231838" y="2431891"/>
                    <a:pt x="2271828" y="2443050"/>
                    <a:pt x="2314607" y="2448630"/>
                  </a:cubicBezTo>
                  <a:cubicBezTo>
                    <a:pt x="2338786" y="2451420"/>
                    <a:pt x="2363895" y="2453280"/>
                    <a:pt x="2388075" y="2453280"/>
                  </a:cubicBezTo>
                  <a:cubicBezTo>
                    <a:pt x="2412254" y="2453280"/>
                    <a:pt x="2437364" y="2451420"/>
                    <a:pt x="2461543" y="2448630"/>
                  </a:cubicBezTo>
                  <a:cubicBezTo>
                    <a:pt x="2502462" y="2443050"/>
                    <a:pt x="2538731" y="2433750"/>
                    <a:pt x="2571280" y="2419801"/>
                  </a:cubicBezTo>
                  <a:cubicBezTo>
                    <a:pt x="2593600" y="2409571"/>
                    <a:pt x="2613129" y="2399341"/>
                    <a:pt x="2629869" y="2386322"/>
                  </a:cubicBezTo>
                  <a:cubicBezTo>
                    <a:pt x="2641959" y="2377022"/>
                    <a:pt x="2651258" y="2366792"/>
                    <a:pt x="2659628" y="2356562"/>
                  </a:cubicBezTo>
                  <a:cubicBezTo>
                    <a:pt x="2666138" y="2347263"/>
                    <a:pt x="2671718" y="2337963"/>
                    <a:pt x="2676368" y="2327733"/>
                  </a:cubicBezTo>
                  <a:cubicBezTo>
                    <a:pt x="2678227" y="2323083"/>
                    <a:pt x="2680088" y="2319363"/>
                    <a:pt x="2684737" y="2317503"/>
                  </a:cubicBezTo>
                  <a:cubicBezTo>
                    <a:pt x="2687527" y="2315643"/>
                    <a:pt x="2691247" y="2314713"/>
                    <a:pt x="2694037" y="2314713"/>
                  </a:cubicBezTo>
                  <a:cubicBezTo>
                    <a:pt x="2695897" y="2314713"/>
                    <a:pt x="2697757" y="2314713"/>
                    <a:pt x="2698687" y="2315643"/>
                  </a:cubicBezTo>
                  <a:cubicBezTo>
                    <a:pt x="2699617" y="2315643"/>
                    <a:pt x="2700547" y="2315643"/>
                    <a:pt x="2700547" y="2314713"/>
                  </a:cubicBezTo>
                  <a:lnTo>
                    <a:pt x="2701477" y="2314713"/>
                  </a:lnTo>
                  <a:cubicBezTo>
                    <a:pt x="2703337" y="2314713"/>
                    <a:pt x="2704267" y="2313783"/>
                    <a:pt x="2706127" y="2313783"/>
                  </a:cubicBezTo>
                  <a:cubicBezTo>
                    <a:pt x="2714497" y="2313783"/>
                    <a:pt x="2721007" y="2319363"/>
                    <a:pt x="2723797" y="2326803"/>
                  </a:cubicBezTo>
                  <a:cubicBezTo>
                    <a:pt x="2724726" y="2329593"/>
                    <a:pt x="2725657" y="2332383"/>
                    <a:pt x="2726586" y="2335173"/>
                  </a:cubicBezTo>
                  <a:lnTo>
                    <a:pt x="2727517" y="2337033"/>
                  </a:lnTo>
                  <a:cubicBezTo>
                    <a:pt x="2728446" y="2339823"/>
                    <a:pt x="2730307" y="2341683"/>
                    <a:pt x="2731236" y="2344473"/>
                  </a:cubicBezTo>
                  <a:lnTo>
                    <a:pt x="2732167" y="2347263"/>
                  </a:lnTo>
                  <a:lnTo>
                    <a:pt x="2734956" y="2352842"/>
                  </a:lnTo>
                  <a:cubicBezTo>
                    <a:pt x="2736816" y="2357492"/>
                    <a:pt x="2739606" y="2362142"/>
                    <a:pt x="2741466" y="2366792"/>
                  </a:cubicBezTo>
                  <a:cubicBezTo>
                    <a:pt x="2747046" y="2377952"/>
                    <a:pt x="2750766" y="2386322"/>
                    <a:pt x="2755416" y="2394691"/>
                  </a:cubicBezTo>
                  <a:cubicBezTo>
                    <a:pt x="2764716" y="2411431"/>
                    <a:pt x="2775875" y="2428171"/>
                    <a:pt x="2787035" y="2443050"/>
                  </a:cubicBezTo>
                  <a:cubicBezTo>
                    <a:pt x="2807495" y="2469090"/>
                    <a:pt x="2830744" y="2492339"/>
                    <a:pt x="2857714" y="2513728"/>
                  </a:cubicBezTo>
                  <a:cubicBezTo>
                    <a:pt x="2890263" y="2538838"/>
                    <a:pt x="2926531" y="2559297"/>
                    <a:pt x="2967451" y="2576967"/>
                  </a:cubicBezTo>
                  <a:cubicBezTo>
                    <a:pt x="3017669" y="2597426"/>
                    <a:pt x="3073468" y="2612306"/>
                    <a:pt x="3132986" y="2620676"/>
                  </a:cubicBezTo>
                  <a:cubicBezTo>
                    <a:pt x="3166465" y="2625326"/>
                    <a:pt x="3201805" y="2627186"/>
                    <a:pt x="3236214" y="2627186"/>
                  </a:cubicBezTo>
                  <a:cubicBezTo>
                    <a:pt x="3274343" y="2627186"/>
                    <a:pt x="3312472" y="2624396"/>
                    <a:pt x="3351531" y="2619746"/>
                  </a:cubicBezTo>
                  <a:cubicBezTo>
                    <a:pt x="3426859" y="2609516"/>
                    <a:pt x="3498467" y="2589987"/>
                    <a:pt x="3565426" y="2563017"/>
                  </a:cubicBezTo>
                  <a:cubicBezTo>
                    <a:pt x="3619364" y="2539768"/>
                    <a:pt x="3668653" y="2511869"/>
                    <a:pt x="3711432" y="2479319"/>
                  </a:cubicBezTo>
                  <a:cubicBezTo>
                    <a:pt x="3745842" y="2452350"/>
                    <a:pt x="3774671" y="2423521"/>
                    <a:pt x="3799780" y="2392831"/>
                  </a:cubicBezTo>
                  <a:cubicBezTo>
                    <a:pt x="3820240" y="2365862"/>
                    <a:pt x="3837909" y="2336103"/>
                    <a:pt x="3850929" y="2305414"/>
                  </a:cubicBezTo>
                  <a:cubicBezTo>
                    <a:pt x="3863019" y="2275654"/>
                    <a:pt x="3871389" y="2245895"/>
                    <a:pt x="3875108" y="2215206"/>
                  </a:cubicBezTo>
                  <a:cubicBezTo>
                    <a:pt x="3876038" y="2210556"/>
                    <a:pt x="3876038" y="2205906"/>
                    <a:pt x="3876968" y="2201256"/>
                  </a:cubicBezTo>
                  <a:cubicBezTo>
                    <a:pt x="3876968" y="2197536"/>
                    <a:pt x="3877898" y="2193816"/>
                    <a:pt x="3881618" y="2190096"/>
                  </a:cubicBezTo>
                  <a:cubicBezTo>
                    <a:pt x="3883478" y="2188236"/>
                    <a:pt x="3885338" y="2187306"/>
                    <a:pt x="3888128" y="2186377"/>
                  </a:cubicBezTo>
                  <a:cubicBezTo>
                    <a:pt x="3891848" y="2181727"/>
                    <a:pt x="3898358" y="2178937"/>
                    <a:pt x="3904868" y="2178937"/>
                  </a:cubicBezTo>
                  <a:cubicBezTo>
                    <a:pt x="3906728" y="2178937"/>
                    <a:pt x="3908588" y="2178937"/>
                    <a:pt x="3910447" y="2179867"/>
                  </a:cubicBezTo>
                  <a:cubicBezTo>
                    <a:pt x="3923467" y="2182656"/>
                    <a:pt x="3937417" y="2185447"/>
                    <a:pt x="3953226" y="2187306"/>
                  </a:cubicBezTo>
                  <a:cubicBezTo>
                    <a:pt x="3971826" y="2189166"/>
                    <a:pt x="3989495" y="2191027"/>
                    <a:pt x="4008095" y="2191027"/>
                  </a:cubicBezTo>
                  <a:cubicBezTo>
                    <a:pt x="4025765" y="2191027"/>
                    <a:pt x="4043434" y="2190096"/>
                    <a:pt x="4060174" y="2188236"/>
                  </a:cubicBezTo>
                  <a:cubicBezTo>
                    <a:pt x="4093653" y="2183587"/>
                    <a:pt x="4126202" y="2174287"/>
                    <a:pt x="4158751" y="2161267"/>
                  </a:cubicBezTo>
                  <a:cubicBezTo>
                    <a:pt x="4193160" y="2146387"/>
                    <a:pt x="4225710" y="2126858"/>
                    <a:pt x="4256399" y="2103608"/>
                  </a:cubicBezTo>
                  <a:cubicBezTo>
                    <a:pt x="4289878" y="2077569"/>
                    <a:pt x="4320568" y="2045950"/>
                    <a:pt x="4348467" y="2010611"/>
                  </a:cubicBezTo>
                  <a:cubicBezTo>
                    <a:pt x="4379156" y="1970622"/>
                    <a:pt x="4404265" y="1926913"/>
                    <a:pt x="4424725" y="1879484"/>
                  </a:cubicBezTo>
                  <a:lnTo>
                    <a:pt x="4424725" y="1878554"/>
                  </a:lnTo>
                  <a:cubicBezTo>
                    <a:pt x="4444254" y="1830195"/>
                    <a:pt x="4458204" y="1780906"/>
                    <a:pt x="4465644" y="1731618"/>
                  </a:cubicBezTo>
                  <a:cubicBezTo>
                    <a:pt x="4471224" y="1686979"/>
                    <a:pt x="4471224" y="1643270"/>
                    <a:pt x="4466574" y="1600491"/>
                  </a:cubicBezTo>
                  <a:cubicBezTo>
                    <a:pt x="4460994" y="1563292"/>
                    <a:pt x="4451694" y="1527953"/>
                    <a:pt x="4438675" y="1495403"/>
                  </a:cubicBezTo>
                  <a:cubicBezTo>
                    <a:pt x="4426585" y="1466574"/>
                    <a:pt x="4410775" y="1438675"/>
                    <a:pt x="4391246" y="1414495"/>
                  </a:cubicBezTo>
                  <a:cubicBezTo>
                    <a:pt x="4371716" y="1389386"/>
                    <a:pt x="4348467" y="1367067"/>
                    <a:pt x="4323357" y="1346607"/>
                  </a:cubicBezTo>
                  <a:cubicBezTo>
                    <a:pt x="4307548" y="1334517"/>
                    <a:pt x="4289878" y="1323358"/>
                    <a:pt x="4272209" y="1313128"/>
                  </a:cubicBezTo>
                  <a:cubicBezTo>
                    <a:pt x="4264769" y="1309408"/>
                    <a:pt x="4261049" y="1301038"/>
                    <a:pt x="4261979" y="1292668"/>
                  </a:cubicBezTo>
                  <a:cubicBezTo>
                    <a:pt x="4259189" y="1283369"/>
                    <a:pt x="4262909" y="1274069"/>
                    <a:pt x="4271279" y="1268489"/>
                  </a:cubicBezTo>
                  <a:cubicBezTo>
                    <a:pt x="4274998" y="1266629"/>
                    <a:pt x="4278719" y="1264769"/>
                    <a:pt x="4282438" y="1262909"/>
                  </a:cubicBezTo>
                  <a:lnTo>
                    <a:pt x="4286158" y="1261049"/>
                  </a:lnTo>
                  <a:cubicBezTo>
                    <a:pt x="4288948" y="1260119"/>
                    <a:pt x="4291738" y="1259189"/>
                    <a:pt x="4294528" y="1257329"/>
                  </a:cubicBezTo>
                  <a:cubicBezTo>
                    <a:pt x="4315918" y="1248029"/>
                    <a:pt x="4336377" y="1235940"/>
                    <a:pt x="4354977" y="1221990"/>
                  </a:cubicBezTo>
                  <a:cubicBezTo>
                    <a:pt x="4374506" y="1206181"/>
                    <a:pt x="4392176" y="1188511"/>
                    <a:pt x="4407985" y="1168981"/>
                  </a:cubicBezTo>
                  <a:cubicBezTo>
                    <a:pt x="4424725" y="1146662"/>
                    <a:pt x="4438675" y="1121553"/>
                    <a:pt x="4450764" y="1094583"/>
                  </a:cubicBezTo>
                  <a:cubicBezTo>
                    <a:pt x="4463784" y="1063894"/>
                    <a:pt x="4472154" y="1031345"/>
                    <a:pt x="4477733" y="996936"/>
                  </a:cubicBezTo>
                  <a:cubicBezTo>
                    <a:pt x="4482383" y="960666"/>
                    <a:pt x="4482383" y="923467"/>
                    <a:pt x="4477733" y="887198"/>
                  </a:cubicBezTo>
                  <a:cubicBezTo>
                    <a:pt x="4473083" y="853719"/>
                    <a:pt x="4464714" y="822100"/>
                    <a:pt x="4451694" y="792341"/>
                  </a:cubicBezTo>
                  <a:cubicBezTo>
                    <a:pt x="4439604" y="763511"/>
                    <a:pt x="4423795" y="736542"/>
                    <a:pt x="4405195" y="712363"/>
                  </a:cubicBezTo>
                  <a:cubicBezTo>
                    <a:pt x="4385666" y="687253"/>
                    <a:pt x="4362416" y="664934"/>
                    <a:pt x="4337307" y="644474"/>
                  </a:cubicBezTo>
                  <a:cubicBezTo>
                    <a:pt x="4308478" y="622155"/>
                    <a:pt x="4275929" y="603555"/>
                    <a:pt x="4240589" y="588676"/>
                  </a:cubicBezTo>
                  <a:cubicBezTo>
                    <a:pt x="4199670" y="571936"/>
                    <a:pt x="4156891" y="559846"/>
                    <a:pt x="4113183" y="554266"/>
                  </a:cubicBezTo>
                  <a:cubicBezTo>
                    <a:pt x="4091793" y="551477"/>
                    <a:pt x="4069474" y="550547"/>
                    <a:pt x="4047154" y="550547"/>
                  </a:cubicBezTo>
                  <a:cubicBezTo>
                    <a:pt x="4023904" y="550547"/>
                    <a:pt x="4000655" y="552406"/>
                    <a:pt x="3978336" y="555196"/>
                  </a:cubicBezTo>
                  <a:cubicBezTo>
                    <a:pt x="3952296" y="558916"/>
                    <a:pt x="3926257" y="564496"/>
                    <a:pt x="3901147" y="571936"/>
                  </a:cubicBezTo>
                  <a:cubicBezTo>
                    <a:pt x="3899288" y="571936"/>
                    <a:pt x="3898358" y="572866"/>
                    <a:pt x="3896497" y="572866"/>
                  </a:cubicBezTo>
                  <a:cubicBezTo>
                    <a:pt x="3889058" y="572866"/>
                    <a:pt x="3882548" y="568216"/>
                    <a:pt x="3880688" y="560776"/>
                  </a:cubicBezTo>
                  <a:cubicBezTo>
                    <a:pt x="3877898" y="557986"/>
                    <a:pt x="3875108" y="555196"/>
                    <a:pt x="3875108" y="551477"/>
                  </a:cubicBezTo>
                  <a:cubicBezTo>
                    <a:pt x="3870458" y="524507"/>
                    <a:pt x="3864879" y="497538"/>
                    <a:pt x="3857439" y="470568"/>
                  </a:cubicBezTo>
                  <a:cubicBezTo>
                    <a:pt x="3849999" y="445459"/>
                    <a:pt x="3842559" y="422210"/>
                    <a:pt x="3833259" y="399890"/>
                  </a:cubicBezTo>
                  <a:cubicBezTo>
                    <a:pt x="3815590" y="358971"/>
                    <a:pt x="3794200" y="321772"/>
                    <a:pt x="3770021" y="289223"/>
                  </a:cubicBezTo>
                  <a:cubicBezTo>
                    <a:pt x="3746771" y="260394"/>
                    <a:pt x="3720732" y="234354"/>
                    <a:pt x="3691903" y="211105"/>
                  </a:cubicBezTo>
                  <a:cubicBezTo>
                    <a:pt x="3659353" y="185995"/>
                    <a:pt x="3623085" y="165536"/>
                    <a:pt x="3584025" y="148796"/>
                  </a:cubicBezTo>
                  <a:cubicBezTo>
                    <a:pt x="3541247" y="131127"/>
                    <a:pt x="3495678" y="119037"/>
                    <a:pt x="3448249" y="111597"/>
                  </a:cubicBezTo>
                  <a:cubicBezTo>
                    <a:pt x="3423139" y="108807"/>
                    <a:pt x="3397100" y="106947"/>
                    <a:pt x="3371991" y="106947"/>
                  </a:cubicBezTo>
                  <a:cubicBezTo>
                    <a:pt x="3345021" y="106947"/>
                    <a:pt x="3317122" y="108807"/>
                    <a:pt x="3288293" y="112527"/>
                  </a:cubicBezTo>
                  <a:cubicBezTo>
                    <a:pt x="3227844" y="120897"/>
                    <a:pt x="3170186" y="136707"/>
                    <a:pt x="3116247" y="159026"/>
                  </a:cubicBezTo>
                  <a:cubicBezTo>
                    <a:pt x="3066028" y="180416"/>
                    <a:pt x="3018599" y="208315"/>
                    <a:pt x="2975820" y="240864"/>
                  </a:cubicBezTo>
                  <a:cubicBezTo>
                    <a:pt x="2945131" y="265044"/>
                    <a:pt x="2916302" y="292013"/>
                    <a:pt x="2891192" y="319912"/>
                  </a:cubicBezTo>
                  <a:cubicBezTo>
                    <a:pt x="2890263" y="321772"/>
                    <a:pt x="2889332" y="323632"/>
                    <a:pt x="2887472" y="324562"/>
                  </a:cubicBezTo>
                  <a:cubicBezTo>
                    <a:pt x="2884682" y="327352"/>
                    <a:pt x="2880033" y="329212"/>
                    <a:pt x="2875383" y="329212"/>
                  </a:cubicBezTo>
                  <a:cubicBezTo>
                    <a:pt x="2867943" y="329212"/>
                    <a:pt x="2860503" y="323632"/>
                    <a:pt x="2858643" y="317122"/>
                  </a:cubicBezTo>
                  <a:cubicBezTo>
                    <a:pt x="2850273" y="278063"/>
                    <a:pt x="2840044" y="243654"/>
                    <a:pt x="2827024" y="212965"/>
                  </a:cubicBezTo>
                  <a:cubicBezTo>
                    <a:pt x="2812144" y="178556"/>
                    <a:pt x="2795405" y="147866"/>
                    <a:pt x="2774945" y="121827"/>
                  </a:cubicBezTo>
                  <a:cubicBezTo>
                    <a:pt x="2758206" y="100438"/>
                    <a:pt x="2739606" y="81838"/>
                    <a:pt x="2718217" y="65098"/>
                  </a:cubicBezTo>
                  <a:cubicBezTo>
                    <a:pt x="2697757" y="49289"/>
                    <a:pt x="2674508" y="36269"/>
                    <a:pt x="2649398" y="25109"/>
                  </a:cubicBezTo>
                  <a:cubicBezTo>
                    <a:pt x="2621499" y="13950"/>
                    <a:pt x="2590810" y="5580"/>
                    <a:pt x="2559191" y="930"/>
                  </a:cubicBezTo>
                  <a:cubicBezTo>
                    <a:pt x="2548031" y="1860"/>
                    <a:pt x="2529431" y="0"/>
                    <a:pt x="2510832" y="0"/>
                  </a:cubicBezTo>
                  <a:lnTo>
                    <a:pt x="2510832" y="0"/>
                  </a:lnTo>
                  <a:close/>
                </a:path>
              </a:pathLst>
            </a:custGeom>
            <a:solidFill>
              <a:srgbClr val="FDFDFD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5051" y="1582282"/>
            <a:ext cx="54435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dirty="0" err="1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Thảo</a:t>
            </a:r>
            <a:r>
              <a:rPr lang="en-US" sz="6600" dirty="0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600" dirty="0" err="1">
                <a:ln>
                  <a:solidFill>
                    <a:srgbClr val="FFFF99"/>
                  </a:solidFill>
                </a:ln>
                <a:solidFill>
                  <a:srgbClr val="FFC000"/>
                </a:solidFill>
                <a:effectLst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luận</a:t>
            </a:r>
            <a:r>
              <a:rPr lang="en-US" sz="6600" dirty="0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</a:p>
          <a:p>
            <a:pPr algn="ctr"/>
            <a:r>
              <a:rPr lang="en-US" sz="6600" dirty="0" err="1">
                <a:ln>
                  <a:solidFill>
                    <a:srgbClr val="FFFF99"/>
                  </a:solidFill>
                </a:ln>
                <a:solidFill>
                  <a:srgbClr val="0070C0"/>
                </a:solidFill>
                <a:effectLst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nhóm</a:t>
            </a:r>
            <a:r>
              <a:rPr lang="en-US" sz="6600" dirty="0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600" dirty="0" err="1">
                <a:ln>
                  <a:solidFill>
                    <a:srgbClr val="FFFF99"/>
                  </a:solidFill>
                </a:ln>
                <a:solidFill>
                  <a:srgbClr val="FF0066"/>
                </a:solidFill>
                <a:effectLst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đôi</a:t>
            </a:r>
            <a:endParaRPr lang="en-US" sz="6600" dirty="0">
              <a:ln>
                <a:solidFill>
                  <a:srgbClr val="FFFF99"/>
                </a:solidFill>
              </a:ln>
              <a:solidFill>
                <a:srgbClr val="FF0066"/>
              </a:solidFill>
              <a:effectLst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5" name="Picture 14" descr="Couple children cartoon character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0" y="3917494"/>
            <a:ext cx="3884670" cy="2984867"/>
          </a:xfrm>
          <a:prstGeom prst="rect">
            <a:avLst/>
          </a:prstGeom>
          <a:noFill/>
          <a:effectLst>
            <a:glow rad="101600">
              <a:schemeClr val="bg2">
                <a:lumMod val="75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C0C2947-5B62-4045-8492-35E4964A11F9}"/>
              </a:ext>
            </a:extLst>
          </p:cNvPr>
          <p:cNvGrpSpPr/>
          <p:nvPr/>
        </p:nvGrpSpPr>
        <p:grpSpPr>
          <a:xfrm>
            <a:off x="5751872" y="1902025"/>
            <a:ext cx="6293790" cy="4633169"/>
            <a:chOff x="5751872" y="1902025"/>
            <a:chExt cx="6293790" cy="4633169"/>
          </a:xfrm>
        </p:grpSpPr>
        <p:sp>
          <p:nvSpPr>
            <p:cNvPr id="7" name="Rectangle: Rounded Corners 22">
              <a:extLst>
                <a:ext uri="{FF2B5EF4-FFF2-40B4-BE49-F238E27FC236}">
                  <a16:creationId xmlns:a16="http://schemas.microsoft.com/office/drawing/2014/main" id="{37F001D6-469C-9050-A755-0FB4B3FA13C6}"/>
                </a:ext>
              </a:extLst>
            </p:cNvPr>
            <p:cNvSpPr/>
            <p:nvPr/>
          </p:nvSpPr>
          <p:spPr>
            <a:xfrm>
              <a:off x="5751872" y="2401226"/>
              <a:ext cx="6293790" cy="4133968"/>
            </a:xfrm>
            <a:custGeom>
              <a:avLst/>
              <a:gdLst>
                <a:gd name="connsiteX0" fmla="*/ 0 w 6293790"/>
                <a:gd name="connsiteY0" fmla="*/ 689008 h 4133968"/>
                <a:gd name="connsiteX1" fmla="*/ 689008 w 6293790"/>
                <a:gd name="connsiteY1" fmla="*/ 0 h 4133968"/>
                <a:gd name="connsiteX2" fmla="*/ 5604782 w 6293790"/>
                <a:gd name="connsiteY2" fmla="*/ 0 h 4133968"/>
                <a:gd name="connsiteX3" fmla="*/ 6293790 w 6293790"/>
                <a:gd name="connsiteY3" fmla="*/ 689008 h 4133968"/>
                <a:gd name="connsiteX4" fmla="*/ 6293790 w 6293790"/>
                <a:gd name="connsiteY4" fmla="*/ 3444960 h 4133968"/>
                <a:gd name="connsiteX5" fmla="*/ 5604782 w 6293790"/>
                <a:gd name="connsiteY5" fmla="*/ 4133968 h 4133968"/>
                <a:gd name="connsiteX6" fmla="*/ 689008 w 6293790"/>
                <a:gd name="connsiteY6" fmla="*/ 4133968 h 4133968"/>
                <a:gd name="connsiteX7" fmla="*/ 0 w 6293790"/>
                <a:gd name="connsiteY7" fmla="*/ 3444960 h 4133968"/>
                <a:gd name="connsiteX8" fmla="*/ 0 w 6293790"/>
                <a:gd name="connsiteY8" fmla="*/ 689008 h 413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93790" h="4133968" fill="none" extrusionOk="0">
                  <a:moveTo>
                    <a:pt x="0" y="689008"/>
                  </a:moveTo>
                  <a:cubicBezTo>
                    <a:pt x="4616" y="278706"/>
                    <a:pt x="248618" y="33140"/>
                    <a:pt x="689008" y="0"/>
                  </a:cubicBezTo>
                  <a:cubicBezTo>
                    <a:pt x="1506206" y="-73180"/>
                    <a:pt x="3310682" y="86135"/>
                    <a:pt x="5604782" y="0"/>
                  </a:cubicBezTo>
                  <a:cubicBezTo>
                    <a:pt x="6007112" y="6491"/>
                    <a:pt x="6288428" y="306070"/>
                    <a:pt x="6293790" y="689008"/>
                  </a:cubicBezTo>
                  <a:cubicBezTo>
                    <a:pt x="6449700" y="1669558"/>
                    <a:pt x="6154296" y="2767938"/>
                    <a:pt x="6293790" y="3444960"/>
                  </a:cubicBezTo>
                  <a:cubicBezTo>
                    <a:pt x="6219308" y="3817391"/>
                    <a:pt x="6003490" y="4111180"/>
                    <a:pt x="5604782" y="4133968"/>
                  </a:cubicBezTo>
                  <a:cubicBezTo>
                    <a:pt x="3688688" y="4178828"/>
                    <a:pt x="2770408" y="4251590"/>
                    <a:pt x="689008" y="4133968"/>
                  </a:cubicBezTo>
                  <a:cubicBezTo>
                    <a:pt x="294589" y="4163724"/>
                    <a:pt x="13669" y="3817603"/>
                    <a:pt x="0" y="3444960"/>
                  </a:cubicBezTo>
                  <a:cubicBezTo>
                    <a:pt x="-60313" y="2627862"/>
                    <a:pt x="168062" y="1062401"/>
                    <a:pt x="0" y="689008"/>
                  </a:cubicBezTo>
                  <a:close/>
                </a:path>
                <a:path w="6293790" h="4133968" stroke="0" extrusionOk="0">
                  <a:moveTo>
                    <a:pt x="0" y="689008"/>
                  </a:moveTo>
                  <a:cubicBezTo>
                    <a:pt x="4365" y="336154"/>
                    <a:pt x="275093" y="-42209"/>
                    <a:pt x="689008" y="0"/>
                  </a:cubicBezTo>
                  <a:cubicBezTo>
                    <a:pt x="2634163" y="33707"/>
                    <a:pt x="4129428" y="-162475"/>
                    <a:pt x="5604782" y="0"/>
                  </a:cubicBezTo>
                  <a:cubicBezTo>
                    <a:pt x="5993680" y="-2570"/>
                    <a:pt x="6238875" y="349584"/>
                    <a:pt x="6293790" y="689008"/>
                  </a:cubicBezTo>
                  <a:cubicBezTo>
                    <a:pt x="6197601" y="1047163"/>
                    <a:pt x="6347305" y="2071143"/>
                    <a:pt x="6293790" y="3444960"/>
                  </a:cubicBezTo>
                  <a:cubicBezTo>
                    <a:pt x="6345817" y="3868951"/>
                    <a:pt x="5932423" y="4108132"/>
                    <a:pt x="5604782" y="4133968"/>
                  </a:cubicBezTo>
                  <a:cubicBezTo>
                    <a:pt x="4908019" y="4186819"/>
                    <a:pt x="1604682" y="4256250"/>
                    <a:pt x="689008" y="4133968"/>
                  </a:cubicBezTo>
                  <a:cubicBezTo>
                    <a:pt x="315976" y="4175154"/>
                    <a:pt x="40166" y="3829077"/>
                    <a:pt x="0" y="3444960"/>
                  </a:cubicBezTo>
                  <a:cubicBezTo>
                    <a:pt x="41338" y="2632511"/>
                    <a:pt x="-94415" y="1332076"/>
                    <a:pt x="0" y="689008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6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0274553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    </a:t>
              </a:r>
              <a:endParaRPr lang="en-US" sz="4000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6956F70-0EAF-4AF2-BE8F-5C242FBB6F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017" b="11846"/>
            <a:stretch/>
          </p:blipFill>
          <p:spPr>
            <a:xfrm>
              <a:off x="6096000" y="1902025"/>
              <a:ext cx="4762500" cy="238761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DE7BAB5-C173-42AA-A9DB-F2A79C341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11" t="2542" r="31006" b="9304"/>
            <a:stretch/>
          </p:blipFill>
          <p:spPr>
            <a:xfrm>
              <a:off x="6228749" y="3705940"/>
              <a:ext cx="4762500" cy="2387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46864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52">
            <a:extLst>
              <a:ext uri="{FF2B5EF4-FFF2-40B4-BE49-F238E27FC236}">
                <a16:creationId xmlns:a16="http://schemas.microsoft.com/office/drawing/2014/main" id="{9C30AFC2-A117-AFE9-D2ED-3C15848CCE21}"/>
              </a:ext>
            </a:extLst>
          </p:cNvPr>
          <p:cNvSpPr/>
          <p:nvPr/>
        </p:nvSpPr>
        <p:spPr>
          <a:xfrm>
            <a:off x="191730" y="238803"/>
            <a:ext cx="11754464" cy="1383520"/>
          </a:xfrm>
          <a:custGeom>
            <a:avLst/>
            <a:gdLst>
              <a:gd name="connsiteX0" fmla="*/ 0 w 11754464"/>
              <a:gd name="connsiteY0" fmla="*/ 691760 h 1383520"/>
              <a:gd name="connsiteX1" fmla="*/ 691760 w 11754464"/>
              <a:gd name="connsiteY1" fmla="*/ 0 h 1383520"/>
              <a:gd name="connsiteX2" fmla="*/ 1590575 w 11754464"/>
              <a:gd name="connsiteY2" fmla="*/ 0 h 1383520"/>
              <a:gd name="connsiteX3" fmla="*/ 2178262 w 11754464"/>
              <a:gd name="connsiteY3" fmla="*/ 0 h 1383520"/>
              <a:gd name="connsiteX4" fmla="*/ 2973368 w 11754464"/>
              <a:gd name="connsiteY4" fmla="*/ 0 h 1383520"/>
              <a:gd name="connsiteX5" fmla="*/ 3457345 w 11754464"/>
              <a:gd name="connsiteY5" fmla="*/ 0 h 1383520"/>
              <a:gd name="connsiteX6" fmla="*/ 4148741 w 11754464"/>
              <a:gd name="connsiteY6" fmla="*/ 0 h 1383520"/>
              <a:gd name="connsiteX7" fmla="*/ 4943847 w 11754464"/>
              <a:gd name="connsiteY7" fmla="*/ 0 h 1383520"/>
              <a:gd name="connsiteX8" fmla="*/ 5531534 w 11754464"/>
              <a:gd name="connsiteY8" fmla="*/ 0 h 1383520"/>
              <a:gd name="connsiteX9" fmla="*/ 6119221 w 11754464"/>
              <a:gd name="connsiteY9" fmla="*/ 0 h 1383520"/>
              <a:gd name="connsiteX10" fmla="*/ 6706908 w 11754464"/>
              <a:gd name="connsiteY10" fmla="*/ 0 h 1383520"/>
              <a:gd name="connsiteX11" fmla="*/ 7398304 w 11754464"/>
              <a:gd name="connsiteY11" fmla="*/ 0 h 1383520"/>
              <a:gd name="connsiteX12" fmla="*/ 7882281 w 11754464"/>
              <a:gd name="connsiteY12" fmla="*/ 0 h 1383520"/>
              <a:gd name="connsiteX13" fmla="*/ 8677387 w 11754464"/>
              <a:gd name="connsiteY13" fmla="*/ 0 h 1383520"/>
              <a:gd name="connsiteX14" fmla="*/ 9368783 w 11754464"/>
              <a:gd name="connsiteY14" fmla="*/ 0 h 1383520"/>
              <a:gd name="connsiteX15" fmla="*/ 10267598 w 11754464"/>
              <a:gd name="connsiteY15" fmla="*/ 0 h 1383520"/>
              <a:gd name="connsiteX16" fmla="*/ 11062704 w 11754464"/>
              <a:gd name="connsiteY16" fmla="*/ 0 h 1383520"/>
              <a:gd name="connsiteX17" fmla="*/ 11754464 w 11754464"/>
              <a:gd name="connsiteY17" fmla="*/ 691760 h 1383520"/>
              <a:gd name="connsiteX18" fmla="*/ 11754464 w 11754464"/>
              <a:gd name="connsiteY18" fmla="*/ 691760 h 1383520"/>
              <a:gd name="connsiteX19" fmla="*/ 11062704 w 11754464"/>
              <a:gd name="connsiteY19" fmla="*/ 1383520 h 1383520"/>
              <a:gd name="connsiteX20" fmla="*/ 10371308 w 11754464"/>
              <a:gd name="connsiteY20" fmla="*/ 1383520 h 1383520"/>
              <a:gd name="connsiteX21" fmla="*/ 9887330 w 11754464"/>
              <a:gd name="connsiteY21" fmla="*/ 1383520 h 1383520"/>
              <a:gd name="connsiteX22" fmla="*/ 9299644 w 11754464"/>
              <a:gd name="connsiteY22" fmla="*/ 1383520 h 1383520"/>
              <a:gd name="connsiteX23" fmla="*/ 8815666 w 11754464"/>
              <a:gd name="connsiteY23" fmla="*/ 1383520 h 1383520"/>
              <a:gd name="connsiteX24" fmla="*/ 8331689 w 11754464"/>
              <a:gd name="connsiteY24" fmla="*/ 1383520 h 1383520"/>
              <a:gd name="connsiteX25" fmla="*/ 7536583 w 11754464"/>
              <a:gd name="connsiteY25" fmla="*/ 1383520 h 1383520"/>
              <a:gd name="connsiteX26" fmla="*/ 6637768 w 11754464"/>
              <a:gd name="connsiteY26" fmla="*/ 1383520 h 1383520"/>
              <a:gd name="connsiteX27" fmla="*/ 5842662 w 11754464"/>
              <a:gd name="connsiteY27" fmla="*/ 1383520 h 1383520"/>
              <a:gd name="connsiteX28" fmla="*/ 4943847 w 11754464"/>
              <a:gd name="connsiteY28" fmla="*/ 1383520 h 1383520"/>
              <a:gd name="connsiteX29" fmla="*/ 4252451 w 11754464"/>
              <a:gd name="connsiteY29" fmla="*/ 1383520 h 1383520"/>
              <a:gd name="connsiteX30" fmla="*/ 3664764 w 11754464"/>
              <a:gd name="connsiteY30" fmla="*/ 1383520 h 1383520"/>
              <a:gd name="connsiteX31" fmla="*/ 2869658 w 11754464"/>
              <a:gd name="connsiteY31" fmla="*/ 1383520 h 1383520"/>
              <a:gd name="connsiteX32" fmla="*/ 1970843 w 11754464"/>
              <a:gd name="connsiteY32" fmla="*/ 1383520 h 1383520"/>
              <a:gd name="connsiteX33" fmla="*/ 691760 w 11754464"/>
              <a:gd name="connsiteY33" fmla="*/ 1383520 h 1383520"/>
              <a:gd name="connsiteX34" fmla="*/ 0 w 11754464"/>
              <a:gd name="connsiteY34" fmla="*/ 691760 h 138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1754464" h="1383520" fill="none" extrusionOk="0">
                <a:moveTo>
                  <a:pt x="0" y="691760"/>
                </a:moveTo>
                <a:cubicBezTo>
                  <a:pt x="53222" y="294591"/>
                  <a:pt x="316592" y="79727"/>
                  <a:pt x="691760" y="0"/>
                </a:cubicBezTo>
                <a:cubicBezTo>
                  <a:pt x="913012" y="-8617"/>
                  <a:pt x="1348958" y="13996"/>
                  <a:pt x="1590575" y="0"/>
                </a:cubicBezTo>
                <a:cubicBezTo>
                  <a:pt x="1832192" y="-13996"/>
                  <a:pt x="2053585" y="15610"/>
                  <a:pt x="2178262" y="0"/>
                </a:cubicBezTo>
                <a:cubicBezTo>
                  <a:pt x="2302939" y="-15610"/>
                  <a:pt x="2603798" y="31360"/>
                  <a:pt x="2973368" y="0"/>
                </a:cubicBezTo>
                <a:cubicBezTo>
                  <a:pt x="3342938" y="-31360"/>
                  <a:pt x="3333782" y="-19316"/>
                  <a:pt x="3457345" y="0"/>
                </a:cubicBezTo>
                <a:cubicBezTo>
                  <a:pt x="3580908" y="19316"/>
                  <a:pt x="3929375" y="-26375"/>
                  <a:pt x="4148741" y="0"/>
                </a:cubicBezTo>
                <a:cubicBezTo>
                  <a:pt x="4368107" y="26375"/>
                  <a:pt x="4563032" y="-17337"/>
                  <a:pt x="4943847" y="0"/>
                </a:cubicBezTo>
                <a:cubicBezTo>
                  <a:pt x="5324662" y="17337"/>
                  <a:pt x="5381012" y="28639"/>
                  <a:pt x="5531534" y="0"/>
                </a:cubicBezTo>
                <a:cubicBezTo>
                  <a:pt x="5682056" y="-28639"/>
                  <a:pt x="5970733" y="18579"/>
                  <a:pt x="6119221" y="0"/>
                </a:cubicBezTo>
                <a:cubicBezTo>
                  <a:pt x="6267709" y="-18579"/>
                  <a:pt x="6491377" y="-11849"/>
                  <a:pt x="6706908" y="0"/>
                </a:cubicBezTo>
                <a:cubicBezTo>
                  <a:pt x="6922439" y="11849"/>
                  <a:pt x="7194687" y="-1842"/>
                  <a:pt x="7398304" y="0"/>
                </a:cubicBezTo>
                <a:cubicBezTo>
                  <a:pt x="7601921" y="1842"/>
                  <a:pt x="7756204" y="13778"/>
                  <a:pt x="7882281" y="0"/>
                </a:cubicBezTo>
                <a:cubicBezTo>
                  <a:pt x="8008358" y="-13778"/>
                  <a:pt x="8393219" y="27988"/>
                  <a:pt x="8677387" y="0"/>
                </a:cubicBezTo>
                <a:cubicBezTo>
                  <a:pt x="8961555" y="-27988"/>
                  <a:pt x="9165019" y="1252"/>
                  <a:pt x="9368783" y="0"/>
                </a:cubicBezTo>
                <a:cubicBezTo>
                  <a:pt x="9572547" y="-1252"/>
                  <a:pt x="10053786" y="-7826"/>
                  <a:pt x="10267598" y="0"/>
                </a:cubicBezTo>
                <a:cubicBezTo>
                  <a:pt x="10481411" y="7826"/>
                  <a:pt x="10666431" y="-18645"/>
                  <a:pt x="11062704" y="0"/>
                </a:cubicBezTo>
                <a:cubicBezTo>
                  <a:pt x="11395541" y="7700"/>
                  <a:pt x="11705669" y="249337"/>
                  <a:pt x="11754464" y="691760"/>
                </a:cubicBezTo>
                <a:lnTo>
                  <a:pt x="11754464" y="691760"/>
                </a:lnTo>
                <a:cubicBezTo>
                  <a:pt x="11750858" y="1062963"/>
                  <a:pt x="11456108" y="1397413"/>
                  <a:pt x="11062704" y="1383520"/>
                </a:cubicBezTo>
                <a:cubicBezTo>
                  <a:pt x="10785730" y="1410506"/>
                  <a:pt x="10550730" y="1404351"/>
                  <a:pt x="10371308" y="1383520"/>
                </a:cubicBezTo>
                <a:cubicBezTo>
                  <a:pt x="10191886" y="1362689"/>
                  <a:pt x="9997802" y="1379826"/>
                  <a:pt x="9887330" y="1383520"/>
                </a:cubicBezTo>
                <a:cubicBezTo>
                  <a:pt x="9776858" y="1387214"/>
                  <a:pt x="9429625" y="1411913"/>
                  <a:pt x="9299644" y="1383520"/>
                </a:cubicBezTo>
                <a:cubicBezTo>
                  <a:pt x="9169663" y="1355127"/>
                  <a:pt x="8965722" y="1362823"/>
                  <a:pt x="8815666" y="1383520"/>
                </a:cubicBezTo>
                <a:cubicBezTo>
                  <a:pt x="8665610" y="1404217"/>
                  <a:pt x="8477567" y="1373998"/>
                  <a:pt x="8331689" y="1383520"/>
                </a:cubicBezTo>
                <a:cubicBezTo>
                  <a:pt x="8185811" y="1393042"/>
                  <a:pt x="7890792" y="1361214"/>
                  <a:pt x="7536583" y="1383520"/>
                </a:cubicBezTo>
                <a:cubicBezTo>
                  <a:pt x="7182374" y="1405826"/>
                  <a:pt x="6818844" y="1385864"/>
                  <a:pt x="6637768" y="1383520"/>
                </a:cubicBezTo>
                <a:cubicBezTo>
                  <a:pt x="6456692" y="1381176"/>
                  <a:pt x="6160138" y="1377643"/>
                  <a:pt x="5842662" y="1383520"/>
                </a:cubicBezTo>
                <a:cubicBezTo>
                  <a:pt x="5525186" y="1389397"/>
                  <a:pt x="5351218" y="1364136"/>
                  <a:pt x="4943847" y="1383520"/>
                </a:cubicBezTo>
                <a:cubicBezTo>
                  <a:pt x="4536477" y="1402904"/>
                  <a:pt x="4527417" y="1406785"/>
                  <a:pt x="4252451" y="1383520"/>
                </a:cubicBezTo>
                <a:cubicBezTo>
                  <a:pt x="3977485" y="1360255"/>
                  <a:pt x="3825699" y="1362022"/>
                  <a:pt x="3664764" y="1383520"/>
                </a:cubicBezTo>
                <a:cubicBezTo>
                  <a:pt x="3503829" y="1405018"/>
                  <a:pt x="3103053" y="1405041"/>
                  <a:pt x="2869658" y="1383520"/>
                </a:cubicBezTo>
                <a:cubicBezTo>
                  <a:pt x="2636263" y="1361999"/>
                  <a:pt x="2177451" y="1378628"/>
                  <a:pt x="1970843" y="1383520"/>
                </a:cubicBezTo>
                <a:cubicBezTo>
                  <a:pt x="1764235" y="1388412"/>
                  <a:pt x="1238513" y="1328218"/>
                  <a:pt x="691760" y="1383520"/>
                </a:cubicBezTo>
                <a:cubicBezTo>
                  <a:pt x="349001" y="1423269"/>
                  <a:pt x="16287" y="1007515"/>
                  <a:pt x="0" y="691760"/>
                </a:cubicBezTo>
                <a:close/>
              </a:path>
              <a:path w="11754464" h="1383520" stroke="0" extrusionOk="0">
                <a:moveTo>
                  <a:pt x="0" y="691760"/>
                </a:moveTo>
                <a:cubicBezTo>
                  <a:pt x="-29782" y="340969"/>
                  <a:pt x="321468" y="49729"/>
                  <a:pt x="691760" y="0"/>
                </a:cubicBezTo>
                <a:cubicBezTo>
                  <a:pt x="812784" y="13633"/>
                  <a:pt x="1029447" y="-19801"/>
                  <a:pt x="1175737" y="0"/>
                </a:cubicBezTo>
                <a:cubicBezTo>
                  <a:pt x="1322027" y="19801"/>
                  <a:pt x="1601572" y="9720"/>
                  <a:pt x="1763424" y="0"/>
                </a:cubicBezTo>
                <a:cubicBezTo>
                  <a:pt x="1925276" y="-9720"/>
                  <a:pt x="2053245" y="-16342"/>
                  <a:pt x="2143692" y="0"/>
                </a:cubicBezTo>
                <a:cubicBezTo>
                  <a:pt x="2234139" y="16342"/>
                  <a:pt x="2548166" y="22516"/>
                  <a:pt x="2938798" y="0"/>
                </a:cubicBezTo>
                <a:cubicBezTo>
                  <a:pt x="3329430" y="-22516"/>
                  <a:pt x="3207627" y="-11425"/>
                  <a:pt x="3319066" y="0"/>
                </a:cubicBezTo>
                <a:cubicBezTo>
                  <a:pt x="3430505" y="11425"/>
                  <a:pt x="3684776" y="4210"/>
                  <a:pt x="4010462" y="0"/>
                </a:cubicBezTo>
                <a:cubicBezTo>
                  <a:pt x="4336148" y="-4210"/>
                  <a:pt x="4328147" y="23415"/>
                  <a:pt x="4494439" y="0"/>
                </a:cubicBezTo>
                <a:cubicBezTo>
                  <a:pt x="4660731" y="-23415"/>
                  <a:pt x="4832058" y="-1137"/>
                  <a:pt x="4978417" y="0"/>
                </a:cubicBezTo>
                <a:cubicBezTo>
                  <a:pt x="5124776" y="1137"/>
                  <a:pt x="5235685" y="-14807"/>
                  <a:pt x="5358685" y="0"/>
                </a:cubicBezTo>
                <a:cubicBezTo>
                  <a:pt x="5481685" y="14807"/>
                  <a:pt x="5628926" y="-18045"/>
                  <a:pt x="5738953" y="0"/>
                </a:cubicBezTo>
                <a:cubicBezTo>
                  <a:pt x="5848980" y="18045"/>
                  <a:pt x="6089685" y="-16516"/>
                  <a:pt x="6222930" y="0"/>
                </a:cubicBezTo>
                <a:cubicBezTo>
                  <a:pt x="6356175" y="16516"/>
                  <a:pt x="6626485" y="17033"/>
                  <a:pt x="6810617" y="0"/>
                </a:cubicBezTo>
                <a:cubicBezTo>
                  <a:pt x="6994749" y="-17033"/>
                  <a:pt x="7398829" y="-2659"/>
                  <a:pt x="7605723" y="0"/>
                </a:cubicBezTo>
                <a:cubicBezTo>
                  <a:pt x="7812617" y="2659"/>
                  <a:pt x="8058651" y="-7919"/>
                  <a:pt x="8297119" y="0"/>
                </a:cubicBezTo>
                <a:cubicBezTo>
                  <a:pt x="8535587" y="7919"/>
                  <a:pt x="8682725" y="-25194"/>
                  <a:pt x="8884806" y="0"/>
                </a:cubicBezTo>
                <a:cubicBezTo>
                  <a:pt x="9086887" y="25194"/>
                  <a:pt x="9321377" y="7086"/>
                  <a:pt x="9472493" y="0"/>
                </a:cubicBezTo>
                <a:cubicBezTo>
                  <a:pt x="9623609" y="-7086"/>
                  <a:pt x="9829788" y="23621"/>
                  <a:pt x="9956470" y="0"/>
                </a:cubicBezTo>
                <a:cubicBezTo>
                  <a:pt x="10083152" y="-23621"/>
                  <a:pt x="10598066" y="9486"/>
                  <a:pt x="11062704" y="0"/>
                </a:cubicBezTo>
                <a:cubicBezTo>
                  <a:pt x="11389097" y="30177"/>
                  <a:pt x="11790309" y="307426"/>
                  <a:pt x="11754464" y="691760"/>
                </a:cubicBezTo>
                <a:lnTo>
                  <a:pt x="11754464" y="691760"/>
                </a:lnTo>
                <a:cubicBezTo>
                  <a:pt x="11688797" y="1052681"/>
                  <a:pt x="11478796" y="1442621"/>
                  <a:pt x="11062704" y="1383520"/>
                </a:cubicBezTo>
                <a:cubicBezTo>
                  <a:pt x="10782401" y="1410038"/>
                  <a:pt x="10460744" y="1410913"/>
                  <a:pt x="10267598" y="1383520"/>
                </a:cubicBezTo>
                <a:cubicBezTo>
                  <a:pt x="10074452" y="1356127"/>
                  <a:pt x="9819500" y="1403654"/>
                  <a:pt x="9576202" y="1383520"/>
                </a:cubicBezTo>
                <a:cubicBezTo>
                  <a:pt x="9332904" y="1363386"/>
                  <a:pt x="8865669" y="1349742"/>
                  <a:pt x="8677387" y="1383520"/>
                </a:cubicBezTo>
                <a:cubicBezTo>
                  <a:pt x="8489105" y="1417298"/>
                  <a:pt x="8290406" y="1362217"/>
                  <a:pt x="8193409" y="1383520"/>
                </a:cubicBezTo>
                <a:cubicBezTo>
                  <a:pt x="8096412" y="1404823"/>
                  <a:pt x="7811847" y="1390342"/>
                  <a:pt x="7605723" y="1383520"/>
                </a:cubicBezTo>
                <a:cubicBezTo>
                  <a:pt x="7399599" y="1376698"/>
                  <a:pt x="7002135" y="1359538"/>
                  <a:pt x="6810617" y="1383520"/>
                </a:cubicBezTo>
                <a:cubicBezTo>
                  <a:pt x="6619099" y="1407502"/>
                  <a:pt x="6277555" y="1396304"/>
                  <a:pt x="6015511" y="1383520"/>
                </a:cubicBezTo>
                <a:cubicBezTo>
                  <a:pt x="5753467" y="1370736"/>
                  <a:pt x="5533407" y="1379729"/>
                  <a:pt x="5324115" y="1383520"/>
                </a:cubicBezTo>
                <a:cubicBezTo>
                  <a:pt x="5114823" y="1387311"/>
                  <a:pt x="5058719" y="1401478"/>
                  <a:pt x="4943847" y="1383520"/>
                </a:cubicBezTo>
                <a:cubicBezTo>
                  <a:pt x="4828975" y="1365562"/>
                  <a:pt x="4556285" y="1368991"/>
                  <a:pt x="4356160" y="1383520"/>
                </a:cubicBezTo>
                <a:cubicBezTo>
                  <a:pt x="4156035" y="1398049"/>
                  <a:pt x="3776152" y="1418364"/>
                  <a:pt x="3561055" y="1383520"/>
                </a:cubicBezTo>
                <a:cubicBezTo>
                  <a:pt x="3345958" y="1348676"/>
                  <a:pt x="3177916" y="1395048"/>
                  <a:pt x="2973368" y="1383520"/>
                </a:cubicBezTo>
                <a:cubicBezTo>
                  <a:pt x="2768820" y="1371992"/>
                  <a:pt x="2290271" y="1402514"/>
                  <a:pt x="2074553" y="1383520"/>
                </a:cubicBezTo>
                <a:cubicBezTo>
                  <a:pt x="1858835" y="1364526"/>
                  <a:pt x="1712328" y="1391856"/>
                  <a:pt x="1383156" y="1383520"/>
                </a:cubicBezTo>
                <a:cubicBezTo>
                  <a:pt x="1053984" y="1375184"/>
                  <a:pt x="1002786" y="1390943"/>
                  <a:pt x="691760" y="1383520"/>
                </a:cubicBezTo>
                <a:cubicBezTo>
                  <a:pt x="251689" y="1310596"/>
                  <a:pt x="65591" y="1086227"/>
                  <a:pt x="0" y="69176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002060"/>
                </a:solidFill>
              </a:rPr>
              <a:t>2. Tìm từ ngữ nói lên mong ước của em cho người thân theo gợi ý:</a:t>
            </a:r>
            <a:endParaRPr lang="vi-VN" sz="4000" b="1" dirty="0" err="1">
              <a:solidFill>
                <a:srgbClr val="002060"/>
              </a:solidFill>
            </a:endParaRPr>
          </a:p>
        </p:txBody>
      </p:sp>
      <p:pic>
        <p:nvPicPr>
          <p:cNvPr id="6" name="Picture 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5EDD398A-A423-52BE-EEE0-0E8BB6013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30" y="2067687"/>
            <a:ext cx="5990492" cy="44941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0D9D75-02BA-91A7-ADC5-FCEEAE6496AA}"/>
              </a:ext>
            </a:extLst>
          </p:cNvPr>
          <p:cNvSpPr txBox="1"/>
          <p:nvPr/>
        </p:nvSpPr>
        <p:spPr>
          <a:xfrm>
            <a:off x="920138" y="5421159"/>
            <a:ext cx="4533675" cy="717976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232279"/>
              </a:avLst>
            </a:prstTxWarp>
            <a:spAutoFit/>
          </a:bodyPr>
          <a:lstStyle/>
          <a:p>
            <a:pPr algn="ctr"/>
            <a:r>
              <a:rPr lang="en-US" sz="4000" b="1" dirty="0">
                <a:ln w="66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4">
                      <a:lumMod val="50000"/>
                    </a:schemeClr>
                  </a:outerShdw>
                </a:effectLst>
                <a:latin typeface="UVN Banh Mi" pitchFamily="2" charset="0"/>
              </a:rPr>
              <a:t>CHIA SẺ VỚI BẠN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CC07C39-2323-4155-B8EE-466D056105D8}"/>
              </a:ext>
            </a:extLst>
          </p:cNvPr>
          <p:cNvGrpSpPr/>
          <p:nvPr/>
        </p:nvGrpSpPr>
        <p:grpSpPr>
          <a:xfrm>
            <a:off x="6100914" y="2247763"/>
            <a:ext cx="5845280" cy="4133968"/>
            <a:chOff x="6100914" y="2247763"/>
            <a:chExt cx="5845280" cy="4133968"/>
          </a:xfrm>
        </p:grpSpPr>
        <p:sp>
          <p:nvSpPr>
            <p:cNvPr id="5" name="Rectangle: Rounded Corners 22">
              <a:extLst>
                <a:ext uri="{FF2B5EF4-FFF2-40B4-BE49-F238E27FC236}">
                  <a16:creationId xmlns:a16="http://schemas.microsoft.com/office/drawing/2014/main" id="{37F001D6-469C-9050-A755-0FB4B3FA13C6}"/>
                </a:ext>
              </a:extLst>
            </p:cNvPr>
            <p:cNvSpPr/>
            <p:nvPr/>
          </p:nvSpPr>
          <p:spPr>
            <a:xfrm>
              <a:off x="6100914" y="2247763"/>
              <a:ext cx="5845280" cy="4133968"/>
            </a:xfrm>
            <a:custGeom>
              <a:avLst/>
              <a:gdLst>
                <a:gd name="connsiteX0" fmla="*/ 0 w 5845280"/>
                <a:gd name="connsiteY0" fmla="*/ 689008 h 4133968"/>
                <a:gd name="connsiteX1" fmla="*/ 689008 w 5845280"/>
                <a:gd name="connsiteY1" fmla="*/ 0 h 4133968"/>
                <a:gd name="connsiteX2" fmla="*/ 5156272 w 5845280"/>
                <a:gd name="connsiteY2" fmla="*/ 0 h 4133968"/>
                <a:gd name="connsiteX3" fmla="*/ 5845280 w 5845280"/>
                <a:gd name="connsiteY3" fmla="*/ 689008 h 4133968"/>
                <a:gd name="connsiteX4" fmla="*/ 5845280 w 5845280"/>
                <a:gd name="connsiteY4" fmla="*/ 3444960 h 4133968"/>
                <a:gd name="connsiteX5" fmla="*/ 5156272 w 5845280"/>
                <a:gd name="connsiteY5" fmla="*/ 4133968 h 4133968"/>
                <a:gd name="connsiteX6" fmla="*/ 689008 w 5845280"/>
                <a:gd name="connsiteY6" fmla="*/ 4133968 h 4133968"/>
                <a:gd name="connsiteX7" fmla="*/ 0 w 5845280"/>
                <a:gd name="connsiteY7" fmla="*/ 3444960 h 4133968"/>
                <a:gd name="connsiteX8" fmla="*/ 0 w 5845280"/>
                <a:gd name="connsiteY8" fmla="*/ 689008 h 413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5280" h="4133968" fill="none" extrusionOk="0">
                  <a:moveTo>
                    <a:pt x="0" y="689008"/>
                  </a:moveTo>
                  <a:cubicBezTo>
                    <a:pt x="4616" y="278706"/>
                    <a:pt x="248618" y="33140"/>
                    <a:pt x="689008" y="0"/>
                  </a:cubicBezTo>
                  <a:cubicBezTo>
                    <a:pt x="2536360" y="-73180"/>
                    <a:pt x="3697762" y="86135"/>
                    <a:pt x="5156272" y="0"/>
                  </a:cubicBezTo>
                  <a:cubicBezTo>
                    <a:pt x="5558602" y="6491"/>
                    <a:pt x="5839918" y="306070"/>
                    <a:pt x="5845280" y="689008"/>
                  </a:cubicBezTo>
                  <a:cubicBezTo>
                    <a:pt x="6001190" y="1669558"/>
                    <a:pt x="5705786" y="2767938"/>
                    <a:pt x="5845280" y="3444960"/>
                  </a:cubicBezTo>
                  <a:cubicBezTo>
                    <a:pt x="5770798" y="3817391"/>
                    <a:pt x="5554980" y="4111180"/>
                    <a:pt x="5156272" y="4133968"/>
                  </a:cubicBezTo>
                  <a:cubicBezTo>
                    <a:pt x="2941557" y="4178828"/>
                    <a:pt x="2123494" y="4251590"/>
                    <a:pt x="689008" y="4133968"/>
                  </a:cubicBezTo>
                  <a:cubicBezTo>
                    <a:pt x="294589" y="4163724"/>
                    <a:pt x="13669" y="3817603"/>
                    <a:pt x="0" y="3444960"/>
                  </a:cubicBezTo>
                  <a:cubicBezTo>
                    <a:pt x="-60313" y="2627862"/>
                    <a:pt x="168062" y="1062401"/>
                    <a:pt x="0" y="689008"/>
                  </a:cubicBezTo>
                  <a:close/>
                </a:path>
                <a:path w="5845280" h="4133968" stroke="0" extrusionOk="0">
                  <a:moveTo>
                    <a:pt x="0" y="689008"/>
                  </a:moveTo>
                  <a:cubicBezTo>
                    <a:pt x="4365" y="336154"/>
                    <a:pt x="275093" y="-42209"/>
                    <a:pt x="689008" y="0"/>
                  </a:cubicBezTo>
                  <a:cubicBezTo>
                    <a:pt x="1382000" y="33707"/>
                    <a:pt x="3400490" y="-162475"/>
                    <a:pt x="5156272" y="0"/>
                  </a:cubicBezTo>
                  <a:cubicBezTo>
                    <a:pt x="5545170" y="-2570"/>
                    <a:pt x="5790365" y="349584"/>
                    <a:pt x="5845280" y="689008"/>
                  </a:cubicBezTo>
                  <a:cubicBezTo>
                    <a:pt x="5749091" y="1047163"/>
                    <a:pt x="5898795" y="2071143"/>
                    <a:pt x="5845280" y="3444960"/>
                  </a:cubicBezTo>
                  <a:cubicBezTo>
                    <a:pt x="5897307" y="3868951"/>
                    <a:pt x="5483913" y="4108132"/>
                    <a:pt x="5156272" y="4133968"/>
                  </a:cubicBezTo>
                  <a:cubicBezTo>
                    <a:pt x="4368106" y="4186819"/>
                    <a:pt x="1840521" y="4256250"/>
                    <a:pt x="689008" y="4133968"/>
                  </a:cubicBezTo>
                  <a:cubicBezTo>
                    <a:pt x="315976" y="4175154"/>
                    <a:pt x="40166" y="3829077"/>
                    <a:pt x="0" y="3444960"/>
                  </a:cubicBezTo>
                  <a:cubicBezTo>
                    <a:pt x="41338" y="2632511"/>
                    <a:pt x="-94415" y="1332076"/>
                    <a:pt x="0" y="689008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6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0274553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    </a:t>
              </a:r>
              <a:endParaRPr lang="en-US" sz="40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FDC594-6E95-42FA-9837-99B5EB961898}"/>
                </a:ext>
              </a:extLst>
            </p:cNvPr>
            <p:cNvSpPr txBox="1"/>
            <p:nvPr/>
          </p:nvSpPr>
          <p:spPr>
            <a:xfrm>
              <a:off x="6347335" y="2501451"/>
              <a:ext cx="5216015" cy="3416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i="1">
                  <a:solidFill>
                    <a:srgbClr val="FF0000"/>
                  </a:solidFill>
                </a:rPr>
                <a:t>+ Sức khỏe:</a:t>
              </a:r>
              <a:r>
                <a:rPr lang="en-US" sz="3600" i="1">
                  <a:solidFill>
                    <a:srgbClr val="1D02BE"/>
                  </a:solidFill>
                </a:rPr>
                <a:t> khỏe mạnh, bình an, mau khỏi bệnh….</a:t>
              </a:r>
              <a:endParaRPr lang="en-US" sz="3600">
                <a:solidFill>
                  <a:srgbClr val="1D02BE"/>
                </a:solidFill>
              </a:endParaRPr>
            </a:p>
            <a:p>
              <a:r>
                <a:rPr lang="en-US" sz="3600" i="1">
                  <a:solidFill>
                    <a:srgbClr val="FF0000"/>
                  </a:solidFill>
                </a:rPr>
                <a:t>+ Công việc:</a:t>
              </a:r>
              <a:r>
                <a:rPr lang="en-US" sz="3600" i="1">
                  <a:solidFill>
                    <a:srgbClr val="1D02BE"/>
                  </a:solidFill>
                </a:rPr>
                <a:t> ổn định, thuận lợi, thành công.</a:t>
              </a:r>
              <a:endParaRPr lang="en-US" sz="3600">
                <a:solidFill>
                  <a:srgbClr val="1D02BE"/>
                </a:solidFill>
              </a:endParaRPr>
            </a:p>
            <a:p>
              <a:r>
                <a:rPr lang="en-US" sz="3600" i="1">
                  <a:solidFill>
                    <a:srgbClr val="FF0000"/>
                  </a:solidFill>
                </a:rPr>
                <a:t>+ Tình cảm:</a:t>
              </a:r>
              <a:r>
                <a:rPr lang="en-US" sz="3600" i="1">
                  <a:solidFill>
                    <a:srgbClr val="1D02BE"/>
                  </a:solidFill>
                </a:rPr>
                <a:t> tốt đẹp, yêu thương, đoàn kết…</a:t>
              </a:r>
              <a:endParaRPr lang="en-US" sz="3600" dirty="0">
                <a:solidFill>
                  <a:srgbClr val="1D02B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4995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52">
            <a:extLst>
              <a:ext uri="{FF2B5EF4-FFF2-40B4-BE49-F238E27FC236}">
                <a16:creationId xmlns:a16="http://schemas.microsoft.com/office/drawing/2014/main" id="{9C30AFC2-A117-AFE9-D2ED-3C15848CCE21}"/>
              </a:ext>
            </a:extLst>
          </p:cNvPr>
          <p:cNvSpPr/>
          <p:nvPr/>
        </p:nvSpPr>
        <p:spPr>
          <a:xfrm>
            <a:off x="1598579" y="339488"/>
            <a:ext cx="9445112" cy="1383520"/>
          </a:xfrm>
          <a:custGeom>
            <a:avLst/>
            <a:gdLst>
              <a:gd name="connsiteX0" fmla="*/ 0 w 9445112"/>
              <a:gd name="connsiteY0" fmla="*/ 691760 h 1383520"/>
              <a:gd name="connsiteX1" fmla="*/ 691760 w 9445112"/>
              <a:gd name="connsiteY1" fmla="*/ 0 h 1383520"/>
              <a:gd name="connsiteX2" fmla="*/ 1121712 w 9445112"/>
              <a:gd name="connsiteY2" fmla="*/ 0 h 1383520"/>
              <a:gd name="connsiteX3" fmla="*/ 1793511 w 9445112"/>
              <a:gd name="connsiteY3" fmla="*/ 0 h 1383520"/>
              <a:gd name="connsiteX4" fmla="*/ 2384694 w 9445112"/>
              <a:gd name="connsiteY4" fmla="*/ 0 h 1383520"/>
              <a:gd name="connsiteX5" fmla="*/ 3056494 w 9445112"/>
              <a:gd name="connsiteY5" fmla="*/ 0 h 1383520"/>
              <a:gd name="connsiteX6" fmla="*/ 3567061 w 9445112"/>
              <a:gd name="connsiteY6" fmla="*/ 0 h 1383520"/>
              <a:gd name="connsiteX7" fmla="*/ 4077629 w 9445112"/>
              <a:gd name="connsiteY7" fmla="*/ 0 h 1383520"/>
              <a:gd name="connsiteX8" fmla="*/ 4507580 w 9445112"/>
              <a:gd name="connsiteY8" fmla="*/ 0 h 1383520"/>
              <a:gd name="connsiteX9" fmla="*/ 5259995 w 9445112"/>
              <a:gd name="connsiteY9" fmla="*/ 0 h 1383520"/>
              <a:gd name="connsiteX10" fmla="*/ 5851179 w 9445112"/>
              <a:gd name="connsiteY10" fmla="*/ 0 h 1383520"/>
              <a:gd name="connsiteX11" fmla="*/ 6603594 w 9445112"/>
              <a:gd name="connsiteY11" fmla="*/ 0 h 1383520"/>
              <a:gd name="connsiteX12" fmla="*/ 7114162 w 9445112"/>
              <a:gd name="connsiteY12" fmla="*/ 0 h 1383520"/>
              <a:gd name="connsiteX13" fmla="*/ 7785961 w 9445112"/>
              <a:gd name="connsiteY13" fmla="*/ 0 h 1383520"/>
              <a:gd name="connsiteX14" fmla="*/ 8753352 w 9445112"/>
              <a:gd name="connsiteY14" fmla="*/ 0 h 1383520"/>
              <a:gd name="connsiteX15" fmla="*/ 9445112 w 9445112"/>
              <a:gd name="connsiteY15" fmla="*/ 691760 h 1383520"/>
              <a:gd name="connsiteX16" fmla="*/ 9445112 w 9445112"/>
              <a:gd name="connsiteY16" fmla="*/ 691760 h 1383520"/>
              <a:gd name="connsiteX17" fmla="*/ 8753352 w 9445112"/>
              <a:gd name="connsiteY17" fmla="*/ 1383520 h 1383520"/>
              <a:gd name="connsiteX18" fmla="*/ 8162169 w 9445112"/>
              <a:gd name="connsiteY18" fmla="*/ 1383520 h 1383520"/>
              <a:gd name="connsiteX19" fmla="*/ 7490369 w 9445112"/>
              <a:gd name="connsiteY19" fmla="*/ 1383520 h 1383520"/>
              <a:gd name="connsiteX20" fmla="*/ 7060418 w 9445112"/>
              <a:gd name="connsiteY20" fmla="*/ 1383520 h 1383520"/>
              <a:gd name="connsiteX21" fmla="*/ 6388618 w 9445112"/>
              <a:gd name="connsiteY21" fmla="*/ 1383520 h 1383520"/>
              <a:gd name="connsiteX22" fmla="*/ 5716819 w 9445112"/>
              <a:gd name="connsiteY22" fmla="*/ 1383520 h 1383520"/>
              <a:gd name="connsiteX23" fmla="*/ 5045020 w 9445112"/>
              <a:gd name="connsiteY23" fmla="*/ 1383520 h 1383520"/>
              <a:gd name="connsiteX24" fmla="*/ 4373220 w 9445112"/>
              <a:gd name="connsiteY24" fmla="*/ 1383520 h 1383520"/>
              <a:gd name="connsiteX25" fmla="*/ 3620805 w 9445112"/>
              <a:gd name="connsiteY25" fmla="*/ 1383520 h 1383520"/>
              <a:gd name="connsiteX26" fmla="*/ 3029622 w 9445112"/>
              <a:gd name="connsiteY26" fmla="*/ 1383520 h 1383520"/>
              <a:gd name="connsiteX27" fmla="*/ 2357822 w 9445112"/>
              <a:gd name="connsiteY27" fmla="*/ 1383520 h 1383520"/>
              <a:gd name="connsiteX28" fmla="*/ 1847255 w 9445112"/>
              <a:gd name="connsiteY28" fmla="*/ 1383520 h 1383520"/>
              <a:gd name="connsiteX29" fmla="*/ 691760 w 9445112"/>
              <a:gd name="connsiteY29" fmla="*/ 1383520 h 1383520"/>
              <a:gd name="connsiteX30" fmla="*/ 0 w 9445112"/>
              <a:gd name="connsiteY30" fmla="*/ 691760 h 138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9445112" h="1383520" fill="none" extrusionOk="0">
                <a:moveTo>
                  <a:pt x="0" y="691760"/>
                </a:moveTo>
                <a:cubicBezTo>
                  <a:pt x="16655" y="265298"/>
                  <a:pt x="313529" y="42001"/>
                  <a:pt x="691760" y="0"/>
                </a:cubicBezTo>
                <a:cubicBezTo>
                  <a:pt x="882780" y="18212"/>
                  <a:pt x="1015236" y="16296"/>
                  <a:pt x="1121712" y="0"/>
                </a:cubicBezTo>
                <a:cubicBezTo>
                  <a:pt x="1228188" y="-16296"/>
                  <a:pt x="1531437" y="-4130"/>
                  <a:pt x="1793511" y="0"/>
                </a:cubicBezTo>
                <a:cubicBezTo>
                  <a:pt x="2055585" y="4130"/>
                  <a:pt x="2201740" y="-7981"/>
                  <a:pt x="2384694" y="0"/>
                </a:cubicBezTo>
                <a:cubicBezTo>
                  <a:pt x="2567648" y="7981"/>
                  <a:pt x="2840892" y="4791"/>
                  <a:pt x="3056494" y="0"/>
                </a:cubicBezTo>
                <a:cubicBezTo>
                  <a:pt x="3272096" y="-4791"/>
                  <a:pt x="3317491" y="11944"/>
                  <a:pt x="3567061" y="0"/>
                </a:cubicBezTo>
                <a:cubicBezTo>
                  <a:pt x="3816631" y="-11944"/>
                  <a:pt x="3842745" y="11994"/>
                  <a:pt x="4077629" y="0"/>
                </a:cubicBezTo>
                <a:cubicBezTo>
                  <a:pt x="4312513" y="-11994"/>
                  <a:pt x="4418877" y="8652"/>
                  <a:pt x="4507580" y="0"/>
                </a:cubicBezTo>
                <a:cubicBezTo>
                  <a:pt x="4596283" y="-8652"/>
                  <a:pt x="5036535" y="-33498"/>
                  <a:pt x="5259995" y="0"/>
                </a:cubicBezTo>
                <a:cubicBezTo>
                  <a:pt x="5483455" y="33498"/>
                  <a:pt x="5731282" y="4964"/>
                  <a:pt x="5851179" y="0"/>
                </a:cubicBezTo>
                <a:cubicBezTo>
                  <a:pt x="5971076" y="-4964"/>
                  <a:pt x="6273953" y="-18192"/>
                  <a:pt x="6603594" y="0"/>
                </a:cubicBezTo>
                <a:cubicBezTo>
                  <a:pt x="6933236" y="18192"/>
                  <a:pt x="6992948" y="4906"/>
                  <a:pt x="7114162" y="0"/>
                </a:cubicBezTo>
                <a:cubicBezTo>
                  <a:pt x="7235376" y="-4906"/>
                  <a:pt x="7639916" y="-11446"/>
                  <a:pt x="7785961" y="0"/>
                </a:cubicBezTo>
                <a:cubicBezTo>
                  <a:pt x="7932006" y="11446"/>
                  <a:pt x="8401953" y="-47174"/>
                  <a:pt x="8753352" y="0"/>
                </a:cubicBezTo>
                <a:cubicBezTo>
                  <a:pt x="9145664" y="-8574"/>
                  <a:pt x="9472281" y="362472"/>
                  <a:pt x="9445112" y="691760"/>
                </a:cubicBezTo>
                <a:lnTo>
                  <a:pt x="9445112" y="691760"/>
                </a:lnTo>
                <a:cubicBezTo>
                  <a:pt x="9384737" y="1024422"/>
                  <a:pt x="9173280" y="1397958"/>
                  <a:pt x="8753352" y="1383520"/>
                </a:cubicBezTo>
                <a:cubicBezTo>
                  <a:pt x="8481840" y="1390590"/>
                  <a:pt x="8322817" y="1369697"/>
                  <a:pt x="8162169" y="1383520"/>
                </a:cubicBezTo>
                <a:cubicBezTo>
                  <a:pt x="8001521" y="1397343"/>
                  <a:pt x="7648195" y="1352596"/>
                  <a:pt x="7490369" y="1383520"/>
                </a:cubicBezTo>
                <a:cubicBezTo>
                  <a:pt x="7332543" y="1414444"/>
                  <a:pt x="7274771" y="1381656"/>
                  <a:pt x="7060418" y="1383520"/>
                </a:cubicBezTo>
                <a:cubicBezTo>
                  <a:pt x="6846065" y="1385384"/>
                  <a:pt x="6719222" y="1416967"/>
                  <a:pt x="6388618" y="1383520"/>
                </a:cubicBezTo>
                <a:cubicBezTo>
                  <a:pt x="6058014" y="1350073"/>
                  <a:pt x="5984406" y="1384923"/>
                  <a:pt x="5716819" y="1383520"/>
                </a:cubicBezTo>
                <a:cubicBezTo>
                  <a:pt x="5449232" y="1382117"/>
                  <a:pt x="5230897" y="1397810"/>
                  <a:pt x="5045020" y="1383520"/>
                </a:cubicBezTo>
                <a:cubicBezTo>
                  <a:pt x="4859143" y="1369230"/>
                  <a:pt x="4599037" y="1416151"/>
                  <a:pt x="4373220" y="1383520"/>
                </a:cubicBezTo>
                <a:cubicBezTo>
                  <a:pt x="4147403" y="1350889"/>
                  <a:pt x="3924564" y="1384822"/>
                  <a:pt x="3620805" y="1383520"/>
                </a:cubicBezTo>
                <a:cubicBezTo>
                  <a:pt x="3317047" y="1382218"/>
                  <a:pt x="3172629" y="1376639"/>
                  <a:pt x="3029622" y="1383520"/>
                </a:cubicBezTo>
                <a:cubicBezTo>
                  <a:pt x="2886615" y="1390401"/>
                  <a:pt x="2590690" y="1414479"/>
                  <a:pt x="2357822" y="1383520"/>
                </a:cubicBezTo>
                <a:cubicBezTo>
                  <a:pt x="2124954" y="1352561"/>
                  <a:pt x="2037539" y="1376329"/>
                  <a:pt x="1847255" y="1383520"/>
                </a:cubicBezTo>
                <a:cubicBezTo>
                  <a:pt x="1656971" y="1390711"/>
                  <a:pt x="1158239" y="1439008"/>
                  <a:pt x="691760" y="1383520"/>
                </a:cubicBezTo>
                <a:cubicBezTo>
                  <a:pt x="279907" y="1418240"/>
                  <a:pt x="64493" y="1027291"/>
                  <a:pt x="0" y="691760"/>
                </a:cubicBezTo>
                <a:close/>
              </a:path>
              <a:path w="9445112" h="1383520" stroke="0" extrusionOk="0">
                <a:moveTo>
                  <a:pt x="0" y="691760"/>
                </a:moveTo>
                <a:cubicBezTo>
                  <a:pt x="-29782" y="340969"/>
                  <a:pt x="321468" y="49729"/>
                  <a:pt x="691760" y="0"/>
                </a:cubicBezTo>
                <a:cubicBezTo>
                  <a:pt x="813429" y="-2209"/>
                  <a:pt x="1035719" y="21200"/>
                  <a:pt x="1202327" y="0"/>
                </a:cubicBezTo>
                <a:cubicBezTo>
                  <a:pt x="1368935" y="-21200"/>
                  <a:pt x="1620238" y="-17967"/>
                  <a:pt x="1793511" y="0"/>
                </a:cubicBezTo>
                <a:cubicBezTo>
                  <a:pt x="1966784" y="17967"/>
                  <a:pt x="2084741" y="-16721"/>
                  <a:pt x="2223462" y="0"/>
                </a:cubicBezTo>
                <a:cubicBezTo>
                  <a:pt x="2362183" y="16721"/>
                  <a:pt x="2713052" y="-19567"/>
                  <a:pt x="2975878" y="0"/>
                </a:cubicBezTo>
                <a:cubicBezTo>
                  <a:pt x="3238704" y="19567"/>
                  <a:pt x="3218734" y="12854"/>
                  <a:pt x="3405829" y="0"/>
                </a:cubicBezTo>
                <a:cubicBezTo>
                  <a:pt x="3592924" y="-12854"/>
                  <a:pt x="3778929" y="4824"/>
                  <a:pt x="4077629" y="0"/>
                </a:cubicBezTo>
                <a:cubicBezTo>
                  <a:pt x="4376329" y="-4824"/>
                  <a:pt x="4418158" y="13092"/>
                  <a:pt x="4588196" y="0"/>
                </a:cubicBezTo>
                <a:cubicBezTo>
                  <a:pt x="4758234" y="-13092"/>
                  <a:pt x="4990534" y="5340"/>
                  <a:pt x="5098764" y="0"/>
                </a:cubicBezTo>
                <a:cubicBezTo>
                  <a:pt x="5206994" y="-5340"/>
                  <a:pt x="5418290" y="-9288"/>
                  <a:pt x="5528715" y="0"/>
                </a:cubicBezTo>
                <a:cubicBezTo>
                  <a:pt x="5639140" y="9288"/>
                  <a:pt x="5799967" y="-16645"/>
                  <a:pt x="5958667" y="0"/>
                </a:cubicBezTo>
                <a:cubicBezTo>
                  <a:pt x="6117367" y="16645"/>
                  <a:pt x="6224457" y="19510"/>
                  <a:pt x="6469234" y="0"/>
                </a:cubicBezTo>
                <a:cubicBezTo>
                  <a:pt x="6714011" y="-19510"/>
                  <a:pt x="6864105" y="-19139"/>
                  <a:pt x="7060418" y="0"/>
                </a:cubicBezTo>
                <a:cubicBezTo>
                  <a:pt x="7256731" y="19139"/>
                  <a:pt x="7573223" y="-7292"/>
                  <a:pt x="7812833" y="0"/>
                </a:cubicBezTo>
                <a:cubicBezTo>
                  <a:pt x="8052443" y="7292"/>
                  <a:pt x="8429913" y="-42221"/>
                  <a:pt x="8753352" y="0"/>
                </a:cubicBezTo>
                <a:cubicBezTo>
                  <a:pt x="9209171" y="-48364"/>
                  <a:pt x="9527204" y="335751"/>
                  <a:pt x="9445112" y="691760"/>
                </a:cubicBezTo>
                <a:lnTo>
                  <a:pt x="9445112" y="691760"/>
                </a:lnTo>
                <a:cubicBezTo>
                  <a:pt x="9424928" y="1078506"/>
                  <a:pt x="9197174" y="1344364"/>
                  <a:pt x="8753352" y="1383520"/>
                </a:cubicBezTo>
                <a:cubicBezTo>
                  <a:pt x="8548671" y="1412194"/>
                  <a:pt x="8440503" y="1390556"/>
                  <a:pt x="8162169" y="1383520"/>
                </a:cubicBezTo>
                <a:cubicBezTo>
                  <a:pt x="7883835" y="1376484"/>
                  <a:pt x="7904858" y="1367492"/>
                  <a:pt x="7732217" y="1383520"/>
                </a:cubicBezTo>
                <a:cubicBezTo>
                  <a:pt x="7559576" y="1399548"/>
                  <a:pt x="7140292" y="1412590"/>
                  <a:pt x="6979802" y="1383520"/>
                </a:cubicBezTo>
                <a:cubicBezTo>
                  <a:pt x="6819313" y="1354450"/>
                  <a:pt x="6396853" y="1373189"/>
                  <a:pt x="6227387" y="1383520"/>
                </a:cubicBezTo>
                <a:cubicBezTo>
                  <a:pt x="6057921" y="1393851"/>
                  <a:pt x="5591192" y="1423144"/>
                  <a:pt x="5394355" y="1383520"/>
                </a:cubicBezTo>
                <a:cubicBezTo>
                  <a:pt x="5197518" y="1343896"/>
                  <a:pt x="4929470" y="1398391"/>
                  <a:pt x="4722556" y="1383520"/>
                </a:cubicBezTo>
                <a:cubicBezTo>
                  <a:pt x="4515642" y="1368649"/>
                  <a:pt x="4167888" y="1405560"/>
                  <a:pt x="3889525" y="1383520"/>
                </a:cubicBezTo>
                <a:cubicBezTo>
                  <a:pt x="3611162" y="1361480"/>
                  <a:pt x="3617155" y="1401824"/>
                  <a:pt x="3378957" y="1383520"/>
                </a:cubicBezTo>
                <a:cubicBezTo>
                  <a:pt x="3140759" y="1365216"/>
                  <a:pt x="2970652" y="1385269"/>
                  <a:pt x="2787774" y="1383520"/>
                </a:cubicBezTo>
                <a:cubicBezTo>
                  <a:pt x="2604896" y="1381771"/>
                  <a:pt x="2263269" y="1351108"/>
                  <a:pt x="2035359" y="1383520"/>
                </a:cubicBezTo>
                <a:cubicBezTo>
                  <a:pt x="1807449" y="1415932"/>
                  <a:pt x="1654528" y="1352798"/>
                  <a:pt x="1282943" y="1383520"/>
                </a:cubicBezTo>
                <a:cubicBezTo>
                  <a:pt x="911358" y="1414242"/>
                  <a:pt x="937868" y="1394764"/>
                  <a:pt x="691760" y="1383520"/>
                </a:cubicBezTo>
                <a:cubicBezTo>
                  <a:pt x="360200" y="1449743"/>
                  <a:pt x="-54778" y="1141929"/>
                  <a:pt x="0" y="69176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3. Nói với bạn mong ước của em cho người thân.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aphic 12">
            <a:extLst>
              <a:ext uri="{FF2B5EF4-FFF2-40B4-BE49-F238E27FC236}">
                <a16:creationId xmlns:a16="http://schemas.microsoft.com/office/drawing/2014/main" id="{7AF28AA5-0615-C7B1-E539-5BE2D4900AFB}"/>
              </a:ext>
            </a:extLst>
          </p:cNvPr>
          <p:cNvGrpSpPr/>
          <p:nvPr/>
        </p:nvGrpSpPr>
        <p:grpSpPr>
          <a:xfrm>
            <a:off x="3925539" y="1651819"/>
            <a:ext cx="5410200" cy="2438400"/>
            <a:chOff x="3665215" y="980369"/>
            <a:chExt cx="4686676" cy="2814110"/>
          </a:xfrm>
        </p:grpSpPr>
        <p:sp>
          <p:nvSpPr>
            <p:cNvPr id="11" name="Freeform: Shape 23">
              <a:extLst>
                <a:ext uri="{FF2B5EF4-FFF2-40B4-BE49-F238E27FC236}">
                  <a16:creationId xmlns:a16="http://schemas.microsoft.com/office/drawing/2014/main" id="{13D5B807-F09F-676B-00EA-C66573DB80A8}"/>
                </a:ext>
              </a:extLst>
            </p:cNvPr>
            <p:cNvSpPr/>
            <p:nvPr/>
          </p:nvSpPr>
          <p:spPr>
            <a:xfrm>
              <a:off x="3870671" y="1167294"/>
              <a:ext cx="4481220" cy="2627185"/>
            </a:xfrm>
            <a:custGeom>
              <a:avLst/>
              <a:gdLst>
                <a:gd name="connsiteX0" fmla="*/ 2510832 w 4481220"/>
                <a:gd name="connsiteY0" fmla="*/ 0 h 2627185"/>
                <a:gd name="connsiteX1" fmla="*/ 2447594 w 4481220"/>
                <a:gd name="connsiteY1" fmla="*/ 3720 h 2627185"/>
                <a:gd name="connsiteX2" fmla="*/ 2297867 w 4481220"/>
                <a:gd name="connsiteY2" fmla="*/ 44639 h 2627185"/>
                <a:gd name="connsiteX3" fmla="*/ 2296937 w 4481220"/>
                <a:gd name="connsiteY3" fmla="*/ 44639 h 2627185"/>
                <a:gd name="connsiteX4" fmla="*/ 2296007 w 4481220"/>
                <a:gd name="connsiteY4" fmla="*/ 44639 h 2627185"/>
                <a:gd name="connsiteX5" fmla="*/ 2295077 w 4481220"/>
                <a:gd name="connsiteY5" fmla="*/ 44639 h 2627185"/>
                <a:gd name="connsiteX6" fmla="*/ 2296007 w 4481220"/>
                <a:gd name="connsiteY6" fmla="*/ 44639 h 2627185"/>
                <a:gd name="connsiteX7" fmla="*/ 2145351 w 4481220"/>
                <a:gd name="connsiteY7" fmla="*/ 132987 h 2627185"/>
                <a:gd name="connsiteX8" fmla="*/ 2028173 w 4481220"/>
                <a:gd name="connsiteY8" fmla="*/ 249234 h 2627185"/>
                <a:gd name="connsiteX9" fmla="*/ 1998414 w 4481220"/>
                <a:gd name="connsiteY9" fmla="*/ 292013 h 2627185"/>
                <a:gd name="connsiteX10" fmla="*/ 1989114 w 4481220"/>
                <a:gd name="connsiteY10" fmla="*/ 311542 h 2627185"/>
                <a:gd name="connsiteX11" fmla="*/ 1979815 w 4481220"/>
                <a:gd name="connsiteY11" fmla="*/ 314332 h 2627185"/>
                <a:gd name="connsiteX12" fmla="*/ 1963075 w 4481220"/>
                <a:gd name="connsiteY12" fmla="*/ 305032 h 2627185"/>
                <a:gd name="connsiteX13" fmla="*/ 1957495 w 4481220"/>
                <a:gd name="connsiteY13" fmla="*/ 296663 h 2627185"/>
                <a:gd name="connsiteX14" fmla="*/ 1954706 w 4481220"/>
                <a:gd name="connsiteY14" fmla="*/ 292943 h 2627185"/>
                <a:gd name="connsiteX15" fmla="*/ 1948196 w 4481220"/>
                <a:gd name="connsiteY15" fmla="*/ 282713 h 2627185"/>
                <a:gd name="connsiteX16" fmla="*/ 1942615 w 4481220"/>
                <a:gd name="connsiteY16" fmla="*/ 273413 h 2627185"/>
                <a:gd name="connsiteX17" fmla="*/ 1940756 w 4481220"/>
                <a:gd name="connsiteY17" fmla="*/ 271553 h 2627185"/>
                <a:gd name="connsiteX18" fmla="*/ 1935176 w 4481220"/>
                <a:gd name="connsiteY18" fmla="*/ 262254 h 2627185"/>
                <a:gd name="connsiteX19" fmla="*/ 1909136 w 4481220"/>
                <a:gd name="connsiteY19" fmla="*/ 224124 h 2627185"/>
                <a:gd name="connsiteX20" fmla="*/ 1829159 w 4481220"/>
                <a:gd name="connsiteY20" fmla="*/ 146006 h 2627185"/>
                <a:gd name="connsiteX21" fmla="*/ 1704542 w 4481220"/>
                <a:gd name="connsiteY21" fmla="*/ 74398 h 2627185"/>
                <a:gd name="connsiteX22" fmla="*/ 1542725 w 4481220"/>
                <a:gd name="connsiteY22" fmla="*/ 30689 h 2627185"/>
                <a:gd name="connsiteX23" fmla="*/ 1544585 w 4481220"/>
                <a:gd name="connsiteY23" fmla="*/ 31619 h 2627185"/>
                <a:gd name="connsiteX24" fmla="*/ 1460887 w 4481220"/>
                <a:gd name="connsiteY24" fmla="*/ 26039 h 2627185"/>
                <a:gd name="connsiteX25" fmla="*/ 1378120 w 4481220"/>
                <a:gd name="connsiteY25" fmla="*/ 31619 h 2627185"/>
                <a:gd name="connsiteX26" fmla="*/ 1234903 w 4481220"/>
                <a:gd name="connsiteY26" fmla="*/ 69748 h 2627185"/>
                <a:gd name="connsiteX27" fmla="*/ 1137255 w 4481220"/>
                <a:gd name="connsiteY27" fmla="*/ 126477 h 2627185"/>
                <a:gd name="connsiteX28" fmla="*/ 1066577 w 4481220"/>
                <a:gd name="connsiteY28" fmla="*/ 196225 h 2627185"/>
                <a:gd name="connsiteX29" fmla="*/ 1016358 w 4481220"/>
                <a:gd name="connsiteY29" fmla="*/ 281783 h 2627185"/>
                <a:gd name="connsiteX30" fmla="*/ 988459 w 4481220"/>
                <a:gd name="connsiteY30" fmla="*/ 376641 h 2627185"/>
                <a:gd name="connsiteX31" fmla="*/ 990319 w 4481220"/>
                <a:gd name="connsiteY31" fmla="*/ 379431 h 2627185"/>
                <a:gd name="connsiteX32" fmla="*/ 992179 w 4481220"/>
                <a:gd name="connsiteY32" fmla="*/ 392450 h 2627185"/>
                <a:gd name="connsiteX33" fmla="*/ 983809 w 4481220"/>
                <a:gd name="connsiteY33" fmla="*/ 402680 h 2627185"/>
                <a:gd name="connsiteX34" fmla="*/ 974509 w 4481220"/>
                <a:gd name="connsiteY34" fmla="*/ 405470 h 2627185"/>
                <a:gd name="connsiteX35" fmla="*/ 962420 w 4481220"/>
                <a:gd name="connsiteY35" fmla="*/ 400820 h 2627185"/>
                <a:gd name="connsiteX36" fmla="*/ 917781 w 4481220"/>
                <a:gd name="connsiteY36" fmla="*/ 358971 h 2627185"/>
                <a:gd name="connsiteX37" fmla="*/ 852682 w 4481220"/>
                <a:gd name="connsiteY37" fmla="*/ 320842 h 2627185"/>
                <a:gd name="connsiteX38" fmla="*/ 780144 w 4481220"/>
                <a:gd name="connsiteY38" fmla="*/ 301313 h 2627185"/>
                <a:gd name="connsiteX39" fmla="*/ 737365 w 4481220"/>
                <a:gd name="connsiteY39" fmla="*/ 298523 h 2627185"/>
                <a:gd name="connsiteX40" fmla="*/ 689936 w 4481220"/>
                <a:gd name="connsiteY40" fmla="*/ 301313 h 2627185"/>
                <a:gd name="connsiteX41" fmla="*/ 587639 w 4481220"/>
                <a:gd name="connsiteY41" fmla="*/ 329212 h 2627185"/>
                <a:gd name="connsiteX42" fmla="*/ 499291 w 4481220"/>
                <a:gd name="connsiteY42" fmla="*/ 380361 h 2627185"/>
                <a:gd name="connsiteX43" fmla="*/ 438843 w 4481220"/>
                <a:gd name="connsiteY43" fmla="*/ 439879 h 2627185"/>
                <a:gd name="connsiteX44" fmla="*/ 395134 w 4481220"/>
                <a:gd name="connsiteY44" fmla="*/ 514277 h 2627185"/>
                <a:gd name="connsiteX45" fmla="*/ 369094 w 4481220"/>
                <a:gd name="connsiteY45" fmla="*/ 610065 h 2627185"/>
                <a:gd name="connsiteX46" fmla="*/ 370024 w 4481220"/>
                <a:gd name="connsiteY46" fmla="*/ 723522 h 2627185"/>
                <a:gd name="connsiteX47" fmla="*/ 405363 w 4481220"/>
                <a:gd name="connsiteY47" fmla="*/ 854649 h 2627185"/>
                <a:gd name="connsiteX48" fmla="*/ 405363 w 4481220"/>
                <a:gd name="connsiteY48" fmla="*/ 855579 h 2627185"/>
                <a:gd name="connsiteX49" fmla="*/ 426753 w 4481220"/>
                <a:gd name="connsiteY49" fmla="*/ 900218 h 2627185"/>
                <a:gd name="connsiteX50" fmla="*/ 434193 w 4481220"/>
                <a:gd name="connsiteY50" fmla="*/ 903938 h 2627185"/>
                <a:gd name="connsiteX51" fmla="*/ 443492 w 4481220"/>
                <a:gd name="connsiteY51" fmla="*/ 916028 h 2627185"/>
                <a:gd name="connsiteX52" fmla="*/ 441633 w 4481220"/>
                <a:gd name="connsiteY52" fmla="*/ 931837 h 2627185"/>
                <a:gd name="connsiteX53" fmla="*/ 436983 w 4481220"/>
                <a:gd name="connsiteY53" fmla="*/ 937417 h 2627185"/>
                <a:gd name="connsiteX54" fmla="*/ 433263 w 4481220"/>
                <a:gd name="connsiteY54" fmla="*/ 941137 h 2627185"/>
                <a:gd name="connsiteX55" fmla="*/ 425823 w 4481220"/>
                <a:gd name="connsiteY55" fmla="*/ 942997 h 2627185"/>
                <a:gd name="connsiteX56" fmla="*/ 419313 w 4481220"/>
                <a:gd name="connsiteY56" fmla="*/ 941137 h 2627185"/>
                <a:gd name="connsiteX57" fmla="*/ 413733 w 4481220"/>
                <a:gd name="connsiteY57" fmla="*/ 940207 h 2627185"/>
                <a:gd name="connsiteX58" fmla="*/ 370024 w 4481220"/>
                <a:gd name="connsiteY58" fmla="*/ 932767 h 2627185"/>
                <a:gd name="connsiteX59" fmla="*/ 329105 w 4481220"/>
                <a:gd name="connsiteY59" fmla="*/ 929977 h 2627185"/>
                <a:gd name="connsiteX60" fmla="*/ 294696 w 4481220"/>
                <a:gd name="connsiteY60" fmla="*/ 931837 h 2627185"/>
                <a:gd name="connsiteX61" fmla="*/ 227738 w 4481220"/>
                <a:gd name="connsiteY61" fmla="*/ 950437 h 2627185"/>
                <a:gd name="connsiteX62" fmla="*/ 162640 w 4481220"/>
                <a:gd name="connsiteY62" fmla="*/ 988566 h 2627185"/>
                <a:gd name="connsiteX63" fmla="*/ 98471 w 4481220"/>
                <a:gd name="connsiteY63" fmla="*/ 1053664 h 2627185"/>
                <a:gd name="connsiteX64" fmla="*/ 39882 w 4481220"/>
                <a:gd name="connsiteY64" fmla="*/ 1155032 h 2627185"/>
                <a:gd name="connsiteX65" fmla="*/ 3613 w 4481220"/>
                <a:gd name="connsiteY65" fmla="*/ 1286159 h 2627185"/>
                <a:gd name="connsiteX66" fmla="*/ 2683 w 4481220"/>
                <a:gd name="connsiteY66" fmla="*/ 1401476 h 2627185"/>
                <a:gd name="connsiteX67" fmla="*/ 27793 w 4481220"/>
                <a:gd name="connsiteY67" fmla="*/ 1498193 h 2627185"/>
                <a:gd name="connsiteX68" fmla="*/ 68712 w 4481220"/>
                <a:gd name="connsiteY68" fmla="*/ 1567942 h 2627185"/>
                <a:gd name="connsiteX69" fmla="*/ 124510 w 4481220"/>
                <a:gd name="connsiteY69" fmla="*/ 1623740 h 2627185"/>
                <a:gd name="connsiteX70" fmla="*/ 197049 w 4481220"/>
                <a:gd name="connsiteY70" fmla="*/ 1665589 h 2627185"/>
                <a:gd name="connsiteX71" fmla="*/ 210068 w 4481220"/>
                <a:gd name="connsiteY71" fmla="*/ 1670239 h 2627185"/>
                <a:gd name="connsiteX72" fmla="*/ 220298 w 4481220"/>
                <a:gd name="connsiteY72" fmla="*/ 1677679 h 2627185"/>
                <a:gd name="connsiteX73" fmla="*/ 222158 w 4481220"/>
                <a:gd name="connsiteY73" fmla="*/ 1690699 h 2627185"/>
                <a:gd name="connsiteX74" fmla="*/ 220298 w 4481220"/>
                <a:gd name="connsiteY74" fmla="*/ 1695349 h 2627185"/>
                <a:gd name="connsiteX75" fmla="*/ 216578 w 4481220"/>
                <a:gd name="connsiteY75" fmla="*/ 1701858 h 2627185"/>
                <a:gd name="connsiteX76" fmla="*/ 202628 w 4481220"/>
                <a:gd name="connsiteY76" fmla="*/ 1718598 h 2627185"/>
                <a:gd name="connsiteX77" fmla="*/ 165429 w 4481220"/>
                <a:gd name="connsiteY77" fmla="*/ 1782766 h 2627185"/>
                <a:gd name="connsiteX78" fmla="*/ 137530 w 4481220"/>
                <a:gd name="connsiteY78" fmla="*/ 1887854 h 2627185"/>
                <a:gd name="connsiteX79" fmla="*/ 138460 w 4481220"/>
                <a:gd name="connsiteY79" fmla="*/ 2029210 h 2627185"/>
                <a:gd name="connsiteX80" fmla="*/ 174729 w 4481220"/>
                <a:gd name="connsiteY80" fmla="*/ 2164987 h 2627185"/>
                <a:gd name="connsiteX81" fmla="*/ 221228 w 4481220"/>
                <a:gd name="connsiteY81" fmla="*/ 2246825 h 2627185"/>
                <a:gd name="connsiteX82" fmla="*/ 281676 w 4481220"/>
                <a:gd name="connsiteY82" fmla="*/ 2307273 h 2627185"/>
                <a:gd name="connsiteX83" fmla="*/ 386764 w 4481220"/>
                <a:gd name="connsiteY83" fmla="*/ 2367722 h 2627185"/>
                <a:gd name="connsiteX84" fmla="*/ 561600 w 4481220"/>
                <a:gd name="connsiteY84" fmla="*/ 2414221 h 2627185"/>
                <a:gd name="connsiteX85" fmla="*/ 654597 w 4481220"/>
                <a:gd name="connsiteY85" fmla="*/ 2419801 h 2627185"/>
                <a:gd name="connsiteX86" fmla="*/ 737365 w 4481220"/>
                <a:gd name="connsiteY86" fmla="*/ 2415151 h 2627185"/>
                <a:gd name="connsiteX87" fmla="*/ 858262 w 4481220"/>
                <a:gd name="connsiteY87" fmla="*/ 2383532 h 2627185"/>
                <a:gd name="connsiteX88" fmla="*/ 944750 w 4481220"/>
                <a:gd name="connsiteY88" fmla="*/ 2333313 h 2627185"/>
                <a:gd name="connsiteX89" fmla="*/ 1009848 w 4481220"/>
                <a:gd name="connsiteY89" fmla="*/ 2267285 h 2627185"/>
                <a:gd name="connsiteX90" fmla="*/ 1024728 w 4481220"/>
                <a:gd name="connsiteY90" fmla="*/ 2260775 h 2627185"/>
                <a:gd name="connsiteX91" fmla="*/ 1039608 w 4481220"/>
                <a:gd name="connsiteY91" fmla="*/ 2267285 h 2627185"/>
                <a:gd name="connsiteX92" fmla="*/ 1046118 w 4481220"/>
                <a:gd name="connsiteY92" fmla="*/ 2282164 h 2627185"/>
                <a:gd name="connsiteX93" fmla="*/ 1043328 w 4481220"/>
                <a:gd name="connsiteY93" fmla="*/ 2292394 h 2627185"/>
                <a:gd name="connsiteX94" fmla="*/ 1046118 w 4481220"/>
                <a:gd name="connsiteY94" fmla="*/ 2299834 h 2627185"/>
                <a:gd name="connsiteX95" fmla="*/ 1101916 w 4481220"/>
                <a:gd name="connsiteY95" fmla="*/ 2392831 h 2627185"/>
                <a:gd name="connsiteX96" fmla="*/ 1133535 w 4481220"/>
                <a:gd name="connsiteY96" fmla="*/ 2429101 h 2627185"/>
                <a:gd name="connsiteX97" fmla="*/ 1164225 w 4481220"/>
                <a:gd name="connsiteY97" fmla="*/ 2456070 h 2627185"/>
                <a:gd name="connsiteX98" fmla="*/ 1257223 w 4481220"/>
                <a:gd name="connsiteY98" fmla="*/ 2510009 h 2627185"/>
                <a:gd name="connsiteX99" fmla="*/ 1404159 w 4481220"/>
                <a:gd name="connsiteY99" fmla="*/ 2549068 h 2627185"/>
                <a:gd name="connsiteX100" fmla="*/ 1496226 w 4481220"/>
                <a:gd name="connsiteY100" fmla="*/ 2554647 h 2627185"/>
                <a:gd name="connsiteX101" fmla="*/ 1593874 w 4481220"/>
                <a:gd name="connsiteY101" fmla="*/ 2548137 h 2627185"/>
                <a:gd name="connsiteX102" fmla="*/ 1768710 w 4481220"/>
                <a:gd name="connsiteY102" fmla="*/ 2500709 h 2627185"/>
                <a:gd name="connsiteX103" fmla="*/ 1885887 w 4481220"/>
                <a:gd name="connsiteY103" fmla="*/ 2433750 h 2627185"/>
                <a:gd name="connsiteX104" fmla="*/ 1959355 w 4481220"/>
                <a:gd name="connsiteY104" fmla="*/ 2361212 h 2627185"/>
                <a:gd name="connsiteX105" fmla="*/ 2003994 w 4481220"/>
                <a:gd name="connsiteY105" fmla="*/ 2284024 h 2627185"/>
                <a:gd name="connsiteX106" fmla="*/ 2016084 w 4481220"/>
                <a:gd name="connsiteY106" fmla="*/ 2251475 h 2627185"/>
                <a:gd name="connsiteX107" fmla="*/ 2021663 w 4481220"/>
                <a:gd name="connsiteY107" fmla="*/ 2243105 h 2627185"/>
                <a:gd name="connsiteX108" fmla="*/ 2040263 w 4481220"/>
                <a:gd name="connsiteY108" fmla="*/ 2228225 h 2627185"/>
                <a:gd name="connsiteX109" fmla="*/ 2054213 w 4481220"/>
                <a:gd name="connsiteY109" fmla="*/ 2234735 h 2627185"/>
                <a:gd name="connsiteX110" fmla="*/ 2058863 w 4481220"/>
                <a:gd name="connsiteY110" fmla="*/ 2247755 h 2627185"/>
                <a:gd name="connsiteX111" fmla="*/ 2058863 w 4481220"/>
                <a:gd name="connsiteY111" fmla="*/ 2257055 h 2627185"/>
                <a:gd name="connsiteX112" fmla="*/ 2059793 w 4481220"/>
                <a:gd name="connsiteY112" fmla="*/ 2262635 h 2627185"/>
                <a:gd name="connsiteX113" fmla="*/ 2059793 w 4481220"/>
                <a:gd name="connsiteY113" fmla="*/ 2264494 h 2627185"/>
                <a:gd name="connsiteX114" fmla="*/ 2063512 w 4481220"/>
                <a:gd name="connsiteY114" fmla="*/ 2282164 h 2627185"/>
                <a:gd name="connsiteX115" fmla="*/ 2070953 w 4481220"/>
                <a:gd name="connsiteY115" fmla="*/ 2305414 h 2627185"/>
                <a:gd name="connsiteX116" fmla="*/ 2093272 w 4481220"/>
                <a:gd name="connsiteY116" fmla="*/ 2343543 h 2627185"/>
                <a:gd name="connsiteX117" fmla="*/ 2129541 w 4481220"/>
                <a:gd name="connsiteY117" fmla="*/ 2378882 h 2627185"/>
                <a:gd name="connsiteX118" fmla="*/ 2195569 w 4481220"/>
                <a:gd name="connsiteY118" fmla="*/ 2417011 h 2627185"/>
                <a:gd name="connsiteX119" fmla="*/ 2314606 w 4481220"/>
                <a:gd name="connsiteY119" fmla="*/ 2448630 h 2627185"/>
                <a:gd name="connsiteX120" fmla="*/ 2388075 w 4481220"/>
                <a:gd name="connsiteY120" fmla="*/ 2453280 h 2627185"/>
                <a:gd name="connsiteX121" fmla="*/ 2461543 w 4481220"/>
                <a:gd name="connsiteY121" fmla="*/ 2448630 h 2627185"/>
                <a:gd name="connsiteX122" fmla="*/ 2571280 w 4481220"/>
                <a:gd name="connsiteY122" fmla="*/ 2419801 h 2627185"/>
                <a:gd name="connsiteX123" fmla="*/ 2629869 w 4481220"/>
                <a:gd name="connsiteY123" fmla="*/ 2386322 h 2627185"/>
                <a:gd name="connsiteX124" fmla="*/ 2659628 w 4481220"/>
                <a:gd name="connsiteY124" fmla="*/ 2356562 h 2627185"/>
                <a:gd name="connsiteX125" fmla="*/ 2676368 w 4481220"/>
                <a:gd name="connsiteY125" fmla="*/ 2327733 h 2627185"/>
                <a:gd name="connsiteX126" fmla="*/ 2684738 w 4481220"/>
                <a:gd name="connsiteY126" fmla="*/ 2317503 h 2627185"/>
                <a:gd name="connsiteX127" fmla="*/ 2694037 w 4481220"/>
                <a:gd name="connsiteY127" fmla="*/ 2314713 h 2627185"/>
                <a:gd name="connsiteX128" fmla="*/ 2698687 w 4481220"/>
                <a:gd name="connsiteY128" fmla="*/ 2315643 h 2627185"/>
                <a:gd name="connsiteX129" fmla="*/ 2700547 w 4481220"/>
                <a:gd name="connsiteY129" fmla="*/ 2314713 h 2627185"/>
                <a:gd name="connsiteX130" fmla="*/ 2701477 w 4481220"/>
                <a:gd name="connsiteY130" fmla="*/ 2314713 h 2627185"/>
                <a:gd name="connsiteX131" fmla="*/ 2706127 w 4481220"/>
                <a:gd name="connsiteY131" fmla="*/ 2313783 h 2627185"/>
                <a:gd name="connsiteX132" fmla="*/ 2723796 w 4481220"/>
                <a:gd name="connsiteY132" fmla="*/ 2326803 h 2627185"/>
                <a:gd name="connsiteX133" fmla="*/ 2726587 w 4481220"/>
                <a:gd name="connsiteY133" fmla="*/ 2335173 h 2627185"/>
                <a:gd name="connsiteX134" fmla="*/ 2727516 w 4481220"/>
                <a:gd name="connsiteY134" fmla="*/ 2337033 h 2627185"/>
                <a:gd name="connsiteX135" fmla="*/ 2731237 w 4481220"/>
                <a:gd name="connsiteY135" fmla="*/ 2344473 h 2627185"/>
                <a:gd name="connsiteX136" fmla="*/ 2732166 w 4481220"/>
                <a:gd name="connsiteY136" fmla="*/ 2347263 h 2627185"/>
                <a:gd name="connsiteX137" fmla="*/ 2734956 w 4481220"/>
                <a:gd name="connsiteY137" fmla="*/ 2352842 h 2627185"/>
                <a:gd name="connsiteX138" fmla="*/ 2741466 w 4481220"/>
                <a:gd name="connsiteY138" fmla="*/ 2366792 h 2627185"/>
                <a:gd name="connsiteX139" fmla="*/ 2755416 w 4481220"/>
                <a:gd name="connsiteY139" fmla="*/ 2394691 h 2627185"/>
                <a:gd name="connsiteX140" fmla="*/ 2787035 w 4481220"/>
                <a:gd name="connsiteY140" fmla="*/ 2443050 h 2627185"/>
                <a:gd name="connsiteX141" fmla="*/ 2857713 w 4481220"/>
                <a:gd name="connsiteY141" fmla="*/ 2513729 h 2627185"/>
                <a:gd name="connsiteX142" fmla="*/ 2967450 w 4481220"/>
                <a:gd name="connsiteY142" fmla="*/ 2576967 h 2627185"/>
                <a:gd name="connsiteX143" fmla="*/ 3132986 w 4481220"/>
                <a:gd name="connsiteY143" fmla="*/ 2620676 h 2627185"/>
                <a:gd name="connsiteX144" fmla="*/ 3236214 w 4481220"/>
                <a:gd name="connsiteY144" fmla="*/ 2627186 h 2627185"/>
                <a:gd name="connsiteX145" fmla="*/ 3351531 w 4481220"/>
                <a:gd name="connsiteY145" fmla="*/ 2619746 h 2627185"/>
                <a:gd name="connsiteX146" fmla="*/ 3565426 w 4481220"/>
                <a:gd name="connsiteY146" fmla="*/ 2563017 h 2627185"/>
                <a:gd name="connsiteX147" fmla="*/ 3711432 w 4481220"/>
                <a:gd name="connsiteY147" fmla="*/ 2479319 h 2627185"/>
                <a:gd name="connsiteX148" fmla="*/ 3799780 w 4481220"/>
                <a:gd name="connsiteY148" fmla="*/ 2392831 h 2627185"/>
                <a:gd name="connsiteX149" fmla="*/ 3850929 w 4481220"/>
                <a:gd name="connsiteY149" fmla="*/ 2305414 h 2627185"/>
                <a:gd name="connsiteX150" fmla="*/ 3875108 w 4481220"/>
                <a:gd name="connsiteY150" fmla="*/ 2215206 h 2627185"/>
                <a:gd name="connsiteX151" fmla="*/ 3876968 w 4481220"/>
                <a:gd name="connsiteY151" fmla="*/ 2201256 h 2627185"/>
                <a:gd name="connsiteX152" fmla="*/ 3881618 w 4481220"/>
                <a:gd name="connsiteY152" fmla="*/ 2190096 h 2627185"/>
                <a:gd name="connsiteX153" fmla="*/ 3888128 w 4481220"/>
                <a:gd name="connsiteY153" fmla="*/ 2186376 h 2627185"/>
                <a:gd name="connsiteX154" fmla="*/ 3904867 w 4481220"/>
                <a:gd name="connsiteY154" fmla="*/ 2178937 h 2627185"/>
                <a:gd name="connsiteX155" fmla="*/ 3910447 w 4481220"/>
                <a:gd name="connsiteY155" fmla="*/ 2179867 h 2627185"/>
                <a:gd name="connsiteX156" fmla="*/ 3953226 w 4481220"/>
                <a:gd name="connsiteY156" fmla="*/ 2187306 h 2627185"/>
                <a:gd name="connsiteX157" fmla="*/ 4008095 w 4481220"/>
                <a:gd name="connsiteY157" fmla="*/ 2191026 h 2627185"/>
                <a:gd name="connsiteX158" fmla="*/ 4060174 w 4481220"/>
                <a:gd name="connsiteY158" fmla="*/ 2188236 h 2627185"/>
                <a:gd name="connsiteX159" fmla="*/ 4158751 w 4481220"/>
                <a:gd name="connsiteY159" fmla="*/ 2161267 h 2627185"/>
                <a:gd name="connsiteX160" fmla="*/ 4256399 w 4481220"/>
                <a:gd name="connsiteY160" fmla="*/ 2103609 h 2627185"/>
                <a:gd name="connsiteX161" fmla="*/ 4348467 w 4481220"/>
                <a:gd name="connsiteY161" fmla="*/ 2010611 h 2627185"/>
                <a:gd name="connsiteX162" fmla="*/ 4424725 w 4481220"/>
                <a:gd name="connsiteY162" fmla="*/ 1879484 h 2627185"/>
                <a:gd name="connsiteX163" fmla="*/ 4424725 w 4481220"/>
                <a:gd name="connsiteY163" fmla="*/ 1878554 h 2627185"/>
                <a:gd name="connsiteX164" fmla="*/ 4465644 w 4481220"/>
                <a:gd name="connsiteY164" fmla="*/ 1731618 h 2627185"/>
                <a:gd name="connsiteX165" fmla="*/ 4466574 w 4481220"/>
                <a:gd name="connsiteY165" fmla="*/ 1600491 h 2627185"/>
                <a:gd name="connsiteX166" fmla="*/ 4438674 w 4481220"/>
                <a:gd name="connsiteY166" fmla="*/ 1495403 h 2627185"/>
                <a:gd name="connsiteX167" fmla="*/ 4391246 w 4481220"/>
                <a:gd name="connsiteY167" fmla="*/ 1414495 h 2627185"/>
                <a:gd name="connsiteX168" fmla="*/ 4323357 w 4481220"/>
                <a:gd name="connsiteY168" fmla="*/ 1346607 h 2627185"/>
                <a:gd name="connsiteX169" fmla="*/ 4272208 w 4481220"/>
                <a:gd name="connsiteY169" fmla="*/ 1313128 h 2627185"/>
                <a:gd name="connsiteX170" fmla="*/ 4261979 w 4481220"/>
                <a:gd name="connsiteY170" fmla="*/ 1292668 h 2627185"/>
                <a:gd name="connsiteX171" fmla="*/ 4271279 w 4481220"/>
                <a:gd name="connsiteY171" fmla="*/ 1268489 h 2627185"/>
                <a:gd name="connsiteX172" fmla="*/ 4282438 w 4481220"/>
                <a:gd name="connsiteY172" fmla="*/ 1262909 h 2627185"/>
                <a:gd name="connsiteX173" fmla="*/ 4286158 w 4481220"/>
                <a:gd name="connsiteY173" fmla="*/ 1261049 h 2627185"/>
                <a:gd name="connsiteX174" fmla="*/ 4294528 w 4481220"/>
                <a:gd name="connsiteY174" fmla="*/ 1257329 h 2627185"/>
                <a:gd name="connsiteX175" fmla="*/ 4354976 w 4481220"/>
                <a:gd name="connsiteY175" fmla="*/ 1221990 h 2627185"/>
                <a:gd name="connsiteX176" fmla="*/ 4407985 w 4481220"/>
                <a:gd name="connsiteY176" fmla="*/ 1168981 h 2627185"/>
                <a:gd name="connsiteX177" fmla="*/ 4450764 w 4481220"/>
                <a:gd name="connsiteY177" fmla="*/ 1094583 h 2627185"/>
                <a:gd name="connsiteX178" fmla="*/ 4477734 w 4481220"/>
                <a:gd name="connsiteY178" fmla="*/ 996936 h 2627185"/>
                <a:gd name="connsiteX179" fmla="*/ 4477734 w 4481220"/>
                <a:gd name="connsiteY179" fmla="*/ 887198 h 2627185"/>
                <a:gd name="connsiteX180" fmla="*/ 4451694 w 4481220"/>
                <a:gd name="connsiteY180" fmla="*/ 792341 h 2627185"/>
                <a:gd name="connsiteX181" fmla="*/ 4405195 w 4481220"/>
                <a:gd name="connsiteY181" fmla="*/ 712362 h 2627185"/>
                <a:gd name="connsiteX182" fmla="*/ 4337307 w 4481220"/>
                <a:gd name="connsiteY182" fmla="*/ 644474 h 2627185"/>
                <a:gd name="connsiteX183" fmla="*/ 4240589 w 4481220"/>
                <a:gd name="connsiteY183" fmla="*/ 588676 h 2627185"/>
                <a:gd name="connsiteX184" fmla="*/ 4113182 w 4481220"/>
                <a:gd name="connsiteY184" fmla="*/ 554266 h 2627185"/>
                <a:gd name="connsiteX185" fmla="*/ 4047154 w 4481220"/>
                <a:gd name="connsiteY185" fmla="*/ 550547 h 2627185"/>
                <a:gd name="connsiteX186" fmla="*/ 3978336 w 4481220"/>
                <a:gd name="connsiteY186" fmla="*/ 555196 h 2627185"/>
                <a:gd name="connsiteX187" fmla="*/ 3901148 w 4481220"/>
                <a:gd name="connsiteY187" fmla="*/ 571936 h 2627185"/>
                <a:gd name="connsiteX188" fmla="*/ 3896498 w 4481220"/>
                <a:gd name="connsiteY188" fmla="*/ 572866 h 2627185"/>
                <a:gd name="connsiteX189" fmla="*/ 3880688 w 4481220"/>
                <a:gd name="connsiteY189" fmla="*/ 560776 h 2627185"/>
                <a:gd name="connsiteX190" fmla="*/ 3875108 w 4481220"/>
                <a:gd name="connsiteY190" fmla="*/ 551477 h 2627185"/>
                <a:gd name="connsiteX191" fmla="*/ 3857439 w 4481220"/>
                <a:gd name="connsiteY191" fmla="*/ 470568 h 2627185"/>
                <a:gd name="connsiteX192" fmla="*/ 3833259 w 4481220"/>
                <a:gd name="connsiteY192" fmla="*/ 399890 h 2627185"/>
                <a:gd name="connsiteX193" fmla="*/ 3770021 w 4481220"/>
                <a:gd name="connsiteY193" fmla="*/ 289223 h 2627185"/>
                <a:gd name="connsiteX194" fmla="*/ 3691903 w 4481220"/>
                <a:gd name="connsiteY194" fmla="*/ 211105 h 2627185"/>
                <a:gd name="connsiteX195" fmla="*/ 3584025 w 4481220"/>
                <a:gd name="connsiteY195" fmla="*/ 148796 h 2627185"/>
                <a:gd name="connsiteX196" fmla="*/ 3448249 w 4481220"/>
                <a:gd name="connsiteY196" fmla="*/ 111597 h 2627185"/>
                <a:gd name="connsiteX197" fmla="*/ 3371990 w 4481220"/>
                <a:gd name="connsiteY197" fmla="*/ 106947 h 2627185"/>
                <a:gd name="connsiteX198" fmla="*/ 3288293 w 4481220"/>
                <a:gd name="connsiteY198" fmla="*/ 112527 h 2627185"/>
                <a:gd name="connsiteX199" fmla="*/ 3116247 w 4481220"/>
                <a:gd name="connsiteY199" fmla="*/ 159026 h 2627185"/>
                <a:gd name="connsiteX200" fmla="*/ 2975820 w 4481220"/>
                <a:gd name="connsiteY200" fmla="*/ 240864 h 2627185"/>
                <a:gd name="connsiteX201" fmla="*/ 2891192 w 4481220"/>
                <a:gd name="connsiteY201" fmla="*/ 319912 h 2627185"/>
                <a:gd name="connsiteX202" fmla="*/ 2887473 w 4481220"/>
                <a:gd name="connsiteY202" fmla="*/ 324562 h 2627185"/>
                <a:gd name="connsiteX203" fmla="*/ 2875383 w 4481220"/>
                <a:gd name="connsiteY203" fmla="*/ 329212 h 2627185"/>
                <a:gd name="connsiteX204" fmla="*/ 2858643 w 4481220"/>
                <a:gd name="connsiteY204" fmla="*/ 317122 h 2627185"/>
                <a:gd name="connsiteX205" fmla="*/ 2827024 w 4481220"/>
                <a:gd name="connsiteY205" fmla="*/ 212965 h 2627185"/>
                <a:gd name="connsiteX206" fmla="*/ 2774945 w 4481220"/>
                <a:gd name="connsiteY206" fmla="*/ 121827 h 2627185"/>
                <a:gd name="connsiteX207" fmla="*/ 2718217 w 4481220"/>
                <a:gd name="connsiteY207" fmla="*/ 65098 h 2627185"/>
                <a:gd name="connsiteX208" fmla="*/ 2649398 w 4481220"/>
                <a:gd name="connsiteY208" fmla="*/ 25109 h 2627185"/>
                <a:gd name="connsiteX209" fmla="*/ 2559191 w 4481220"/>
                <a:gd name="connsiteY209" fmla="*/ 930 h 2627185"/>
                <a:gd name="connsiteX210" fmla="*/ 2510832 w 4481220"/>
                <a:gd name="connsiteY210" fmla="*/ 0 h 2627185"/>
                <a:gd name="connsiteX211" fmla="*/ 2510832 w 4481220"/>
                <a:gd name="connsiteY211" fmla="*/ 0 h 26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4481220" h="2627185">
                  <a:moveTo>
                    <a:pt x="2510832" y="0"/>
                  </a:moveTo>
                  <a:cubicBezTo>
                    <a:pt x="2490372" y="0"/>
                    <a:pt x="2468983" y="930"/>
                    <a:pt x="2447594" y="3720"/>
                  </a:cubicBezTo>
                  <a:cubicBezTo>
                    <a:pt x="2397375" y="11160"/>
                    <a:pt x="2347156" y="24179"/>
                    <a:pt x="2297867" y="44639"/>
                  </a:cubicBezTo>
                  <a:lnTo>
                    <a:pt x="2296937" y="44639"/>
                  </a:lnTo>
                  <a:lnTo>
                    <a:pt x="2296007" y="44639"/>
                  </a:lnTo>
                  <a:lnTo>
                    <a:pt x="2295077" y="44639"/>
                  </a:lnTo>
                  <a:lnTo>
                    <a:pt x="2296007" y="44639"/>
                  </a:lnTo>
                  <a:cubicBezTo>
                    <a:pt x="2242999" y="66958"/>
                    <a:pt x="2191850" y="96718"/>
                    <a:pt x="2145351" y="132987"/>
                  </a:cubicBezTo>
                  <a:cubicBezTo>
                    <a:pt x="2100712" y="167396"/>
                    <a:pt x="2061653" y="206455"/>
                    <a:pt x="2028173" y="249234"/>
                  </a:cubicBezTo>
                  <a:cubicBezTo>
                    <a:pt x="2017944" y="263184"/>
                    <a:pt x="2007714" y="277133"/>
                    <a:pt x="1998414" y="292013"/>
                  </a:cubicBezTo>
                  <a:cubicBezTo>
                    <a:pt x="2000274" y="300383"/>
                    <a:pt x="1996555" y="307822"/>
                    <a:pt x="1989114" y="311542"/>
                  </a:cubicBezTo>
                  <a:cubicBezTo>
                    <a:pt x="1986324" y="313402"/>
                    <a:pt x="1982605" y="314332"/>
                    <a:pt x="1979815" y="314332"/>
                  </a:cubicBezTo>
                  <a:cubicBezTo>
                    <a:pt x="1972375" y="314332"/>
                    <a:pt x="1966795" y="310612"/>
                    <a:pt x="1963075" y="305032"/>
                  </a:cubicBezTo>
                  <a:cubicBezTo>
                    <a:pt x="1961215" y="302243"/>
                    <a:pt x="1959355" y="299453"/>
                    <a:pt x="1957495" y="296663"/>
                  </a:cubicBezTo>
                  <a:cubicBezTo>
                    <a:pt x="1956565" y="294803"/>
                    <a:pt x="1955635" y="293873"/>
                    <a:pt x="1954706" y="292943"/>
                  </a:cubicBezTo>
                  <a:cubicBezTo>
                    <a:pt x="1952846" y="289223"/>
                    <a:pt x="1950056" y="286433"/>
                    <a:pt x="1948196" y="282713"/>
                  </a:cubicBezTo>
                  <a:cubicBezTo>
                    <a:pt x="1946336" y="279923"/>
                    <a:pt x="1944476" y="276203"/>
                    <a:pt x="1942615" y="273413"/>
                  </a:cubicBezTo>
                  <a:lnTo>
                    <a:pt x="1940756" y="271553"/>
                  </a:lnTo>
                  <a:lnTo>
                    <a:pt x="1935176" y="262254"/>
                  </a:lnTo>
                  <a:cubicBezTo>
                    <a:pt x="1925876" y="247374"/>
                    <a:pt x="1917507" y="234354"/>
                    <a:pt x="1909136" y="224124"/>
                  </a:cubicBezTo>
                  <a:cubicBezTo>
                    <a:pt x="1887747" y="197155"/>
                    <a:pt x="1860778" y="171116"/>
                    <a:pt x="1829159" y="146006"/>
                  </a:cubicBezTo>
                  <a:cubicBezTo>
                    <a:pt x="1791960" y="117177"/>
                    <a:pt x="1750111" y="92998"/>
                    <a:pt x="1704542" y="74398"/>
                  </a:cubicBezTo>
                  <a:cubicBezTo>
                    <a:pt x="1653393" y="53009"/>
                    <a:pt x="1598524" y="38129"/>
                    <a:pt x="1542725" y="30689"/>
                  </a:cubicBezTo>
                  <a:lnTo>
                    <a:pt x="1544585" y="31619"/>
                  </a:lnTo>
                  <a:cubicBezTo>
                    <a:pt x="1517616" y="27899"/>
                    <a:pt x="1488787" y="26039"/>
                    <a:pt x="1460887" y="26039"/>
                  </a:cubicBezTo>
                  <a:cubicBezTo>
                    <a:pt x="1432988" y="26039"/>
                    <a:pt x="1405089" y="27899"/>
                    <a:pt x="1378120" y="31619"/>
                  </a:cubicBezTo>
                  <a:cubicBezTo>
                    <a:pt x="1327901" y="38129"/>
                    <a:pt x="1279542" y="51149"/>
                    <a:pt x="1234903" y="69748"/>
                  </a:cubicBezTo>
                  <a:cubicBezTo>
                    <a:pt x="1199564" y="84628"/>
                    <a:pt x="1166085" y="104157"/>
                    <a:pt x="1137255" y="126477"/>
                  </a:cubicBezTo>
                  <a:cubicBezTo>
                    <a:pt x="1110286" y="146936"/>
                    <a:pt x="1087036" y="171116"/>
                    <a:pt x="1066577" y="196225"/>
                  </a:cubicBezTo>
                  <a:cubicBezTo>
                    <a:pt x="1046118" y="222265"/>
                    <a:pt x="1029378" y="251094"/>
                    <a:pt x="1016358" y="281783"/>
                  </a:cubicBezTo>
                  <a:cubicBezTo>
                    <a:pt x="1004269" y="311542"/>
                    <a:pt x="994969" y="343162"/>
                    <a:pt x="988459" y="376641"/>
                  </a:cubicBezTo>
                  <a:lnTo>
                    <a:pt x="990319" y="379431"/>
                  </a:lnTo>
                  <a:cubicBezTo>
                    <a:pt x="992179" y="383151"/>
                    <a:pt x="993109" y="387800"/>
                    <a:pt x="992179" y="392450"/>
                  </a:cubicBezTo>
                  <a:cubicBezTo>
                    <a:pt x="991249" y="397100"/>
                    <a:pt x="988459" y="400820"/>
                    <a:pt x="983809" y="402680"/>
                  </a:cubicBezTo>
                  <a:cubicBezTo>
                    <a:pt x="981019" y="404540"/>
                    <a:pt x="978230" y="405470"/>
                    <a:pt x="974509" y="405470"/>
                  </a:cubicBezTo>
                  <a:cubicBezTo>
                    <a:pt x="969860" y="405470"/>
                    <a:pt x="965210" y="403610"/>
                    <a:pt x="962420" y="400820"/>
                  </a:cubicBezTo>
                  <a:cubicBezTo>
                    <a:pt x="947540" y="384081"/>
                    <a:pt x="932660" y="371061"/>
                    <a:pt x="917781" y="358971"/>
                  </a:cubicBezTo>
                  <a:cubicBezTo>
                    <a:pt x="897321" y="343162"/>
                    <a:pt x="875002" y="330142"/>
                    <a:pt x="852682" y="320842"/>
                  </a:cubicBezTo>
                  <a:cubicBezTo>
                    <a:pt x="829433" y="311542"/>
                    <a:pt x="805254" y="305032"/>
                    <a:pt x="780144" y="301313"/>
                  </a:cubicBezTo>
                  <a:cubicBezTo>
                    <a:pt x="766195" y="299453"/>
                    <a:pt x="752245" y="298523"/>
                    <a:pt x="737365" y="298523"/>
                  </a:cubicBezTo>
                  <a:cubicBezTo>
                    <a:pt x="721556" y="298523"/>
                    <a:pt x="705746" y="299453"/>
                    <a:pt x="689936" y="301313"/>
                  </a:cubicBezTo>
                  <a:cubicBezTo>
                    <a:pt x="655527" y="306892"/>
                    <a:pt x="621118" y="316192"/>
                    <a:pt x="587639" y="329212"/>
                  </a:cubicBezTo>
                  <a:cubicBezTo>
                    <a:pt x="555090" y="343162"/>
                    <a:pt x="525331" y="359901"/>
                    <a:pt x="499291" y="380361"/>
                  </a:cubicBezTo>
                  <a:cubicBezTo>
                    <a:pt x="476972" y="398030"/>
                    <a:pt x="456512" y="418490"/>
                    <a:pt x="438843" y="439879"/>
                  </a:cubicBezTo>
                  <a:cubicBezTo>
                    <a:pt x="421173" y="463129"/>
                    <a:pt x="406293" y="488238"/>
                    <a:pt x="395134" y="514277"/>
                  </a:cubicBezTo>
                  <a:cubicBezTo>
                    <a:pt x="383044" y="544037"/>
                    <a:pt x="373744" y="576586"/>
                    <a:pt x="369094" y="610065"/>
                  </a:cubicBezTo>
                  <a:cubicBezTo>
                    <a:pt x="364444" y="646334"/>
                    <a:pt x="364444" y="684463"/>
                    <a:pt x="370024" y="723522"/>
                  </a:cubicBezTo>
                  <a:cubicBezTo>
                    <a:pt x="376534" y="769091"/>
                    <a:pt x="388624" y="812800"/>
                    <a:pt x="405363" y="854649"/>
                  </a:cubicBezTo>
                  <a:lnTo>
                    <a:pt x="405363" y="855579"/>
                  </a:lnTo>
                  <a:cubicBezTo>
                    <a:pt x="411873" y="870459"/>
                    <a:pt x="419313" y="885338"/>
                    <a:pt x="426753" y="900218"/>
                  </a:cubicBezTo>
                  <a:cubicBezTo>
                    <a:pt x="429543" y="901148"/>
                    <a:pt x="431403" y="903008"/>
                    <a:pt x="434193" y="903938"/>
                  </a:cubicBezTo>
                  <a:cubicBezTo>
                    <a:pt x="438843" y="906728"/>
                    <a:pt x="441633" y="910448"/>
                    <a:pt x="443492" y="916028"/>
                  </a:cubicBezTo>
                  <a:cubicBezTo>
                    <a:pt x="445353" y="921607"/>
                    <a:pt x="444422" y="927187"/>
                    <a:pt x="441633" y="931837"/>
                  </a:cubicBezTo>
                  <a:cubicBezTo>
                    <a:pt x="440703" y="933697"/>
                    <a:pt x="438843" y="935557"/>
                    <a:pt x="436983" y="937417"/>
                  </a:cubicBezTo>
                  <a:cubicBezTo>
                    <a:pt x="436053" y="938347"/>
                    <a:pt x="434193" y="940207"/>
                    <a:pt x="433263" y="941137"/>
                  </a:cubicBezTo>
                  <a:cubicBezTo>
                    <a:pt x="431403" y="942067"/>
                    <a:pt x="428613" y="942997"/>
                    <a:pt x="425823" y="942997"/>
                  </a:cubicBezTo>
                  <a:cubicBezTo>
                    <a:pt x="423033" y="942997"/>
                    <a:pt x="421173" y="942067"/>
                    <a:pt x="419313" y="941137"/>
                  </a:cubicBezTo>
                  <a:lnTo>
                    <a:pt x="413733" y="940207"/>
                  </a:lnTo>
                  <a:cubicBezTo>
                    <a:pt x="399784" y="937417"/>
                    <a:pt x="384904" y="934627"/>
                    <a:pt x="370024" y="932767"/>
                  </a:cubicBezTo>
                  <a:cubicBezTo>
                    <a:pt x="356075" y="930907"/>
                    <a:pt x="343055" y="929977"/>
                    <a:pt x="329105" y="929977"/>
                  </a:cubicBezTo>
                  <a:cubicBezTo>
                    <a:pt x="317946" y="929977"/>
                    <a:pt x="305856" y="930907"/>
                    <a:pt x="294696" y="931837"/>
                  </a:cubicBezTo>
                  <a:cubicBezTo>
                    <a:pt x="271447" y="935557"/>
                    <a:pt x="249127" y="941137"/>
                    <a:pt x="227738" y="950437"/>
                  </a:cubicBezTo>
                  <a:cubicBezTo>
                    <a:pt x="204488" y="960666"/>
                    <a:pt x="183099" y="973686"/>
                    <a:pt x="162640" y="988566"/>
                  </a:cubicBezTo>
                  <a:cubicBezTo>
                    <a:pt x="139390" y="1007165"/>
                    <a:pt x="118000" y="1028555"/>
                    <a:pt x="98471" y="1053664"/>
                  </a:cubicBezTo>
                  <a:cubicBezTo>
                    <a:pt x="75221" y="1084353"/>
                    <a:pt x="55692" y="1117833"/>
                    <a:pt x="39882" y="1155032"/>
                  </a:cubicBezTo>
                  <a:cubicBezTo>
                    <a:pt x="22213" y="1197811"/>
                    <a:pt x="10123" y="1241520"/>
                    <a:pt x="3613" y="1286159"/>
                  </a:cubicBezTo>
                  <a:cubicBezTo>
                    <a:pt x="-1037" y="1325218"/>
                    <a:pt x="-1037" y="1364277"/>
                    <a:pt x="2683" y="1401476"/>
                  </a:cubicBezTo>
                  <a:cubicBezTo>
                    <a:pt x="7333" y="1436815"/>
                    <a:pt x="16633" y="1469364"/>
                    <a:pt x="27793" y="1498193"/>
                  </a:cubicBezTo>
                  <a:cubicBezTo>
                    <a:pt x="38022" y="1522373"/>
                    <a:pt x="51972" y="1546552"/>
                    <a:pt x="68712" y="1567942"/>
                  </a:cubicBezTo>
                  <a:cubicBezTo>
                    <a:pt x="85451" y="1588401"/>
                    <a:pt x="104051" y="1607931"/>
                    <a:pt x="124510" y="1623740"/>
                  </a:cubicBezTo>
                  <a:cubicBezTo>
                    <a:pt x="146830" y="1640480"/>
                    <a:pt x="171009" y="1654429"/>
                    <a:pt x="197049" y="1665589"/>
                  </a:cubicBezTo>
                  <a:cubicBezTo>
                    <a:pt x="201698" y="1667449"/>
                    <a:pt x="205418" y="1669309"/>
                    <a:pt x="210068" y="1670239"/>
                  </a:cubicBezTo>
                  <a:cubicBezTo>
                    <a:pt x="215648" y="1672099"/>
                    <a:pt x="218438" y="1674889"/>
                    <a:pt x="220298" y="1677679"/>
                  </a:cubicBezTo>
                  <a:cubicBezTo>
                    <a:pt x="222158" y="1681399"/>
                    <a:pt x="223088" y="1686049"/>
                    <a:pt x="222158" y="1690699"/>
                  </a:cubicBezTo>
                  <a:cubicBezTo>
                    <a:pt x="222158" y="1692559"/>
                    <a:pt x="221228" y="1693488"/>
                    <a:pt x="220298" y="1695349"/>
                  </a:cubicBezTo>
                  <a:cubicBezTo>
                    <a:pt x="219368" y="1697208"/>
                    <a:pt x="218438" y="1699998"/>
                    <a:pt x="216578" y="1701858"/>
                  </a:cubicBezTo>
                  <a:cubicBezTo>
                    <a:pt x="210998" y="1707438"/>
                    <a:pt x="206348" y="1713018"/>
                    <a:pt x="202628" y="1718598"/>
                  </a:cubicBezTo>
                  <a:cubicBezTo>
                    <a:pt x="188679" y="1737197"/>
                    <a:pt x="175659" y="1759517"/>
                    <a:pt x="165429" y="1782766"/>
                  </a:cubicBezTo>
                  <a:cubicBezTo>
                    <a:pt x="152410" y="1814385"/>
                    <a:pt x="143110" y="1849725"/>
                    <a:pt x="137530" y="1887854"/>
                  </a:cubicBezTo>
                  <a:cubicBezTo>
                    <a:pt x="131950" y="1933423"/>
                    <a:pt x="131950" y="1980851"/>
                    <a:pt x="138460" y="2029210"/>
                  </a:cubicBezTo>
                  <a:cubicBezTo>
                    <a:pt x="144970" y="2077569"/>
                    <a:pt x="157060" y="2123138"/>
                    <a:pt x="174729" y="2164987"/>
                  </a:cubicBezTo>
                  <a:cubicBezTo>
                    <a:pt x="188679" y="2196606"/>
                    <a:pt x="203558" y="2223576"/>
                    <a:pt x="221228" y="2246825"/>
                  </a:cubicBezTo>
                  <a:cubicBezTo>
                    <a:pt x="237967" y="2268215"/>
                    <a:pt x="258427" y="2288674"/>
                    <a:pt x="281676" y="2307273"/>
                  </a:cubicBezTo>
                  <a:cubicBezTo>
                    <a:pt x="312366" y="2330523"/>
                    <a:pt x="347705" y="2350982"/>
                    <a:pt x="386764" y="2367722"/>
                  </a:cubicBezTo>
                  <a:cubicBezTo>
                    <a:pt x="440703" y="2390041"/>
                    <a:pt x="499291" y="2405851"/>
                    <a:pt x="561600" y="2414221"/>
                  </a:cubicBezTo>
                  <a:cubicBezTo>
                    <a:pt x="593219" y="2417941"/>
                    <a:pt x="623908" y="2419801"/>
                    <a:pt x="654597" y="2419801"/>
                  </a:cubicBezTo>
                  <a:cubicBezTo>
                    <a:pt x="682497" y="2419801"/>
                    <a:pt x="710396" y="2417941"/>
                    <a:pt x="737365" y="2415151"/>
                  </a:cubicBezTo>
                  <a:cubicBezTo>
                    <a:pt x="782004" y="2408641"/>
                    <a:pt x="821993" y="2398411"/>
                    <a:pt x="858262" y="2383532"/>
                  </a:cubicBezTo>
                  <a:cubicBezTo>
                    <a:pt x="890812" y="2369582"/>
                    <a:pt x="919641" y="2352842"/>
                    <a:pt x="944750" y="2333313"/>
                  </a:cubicBezTo>
                  <a:cubicBezTo>
                    <a:pt x="968930" y="2313783"/>
                    <a:pt x="990319" y="2292394"/>
                    <a:pt x="1009848" y="2267285"/>
                  </a:cubicBezTo>
                  <a:cubicBezTo>
                    <a:pt x="1013569" y="2262635"/>
                    <a:pt x="1020079" y="2260775"/>
                    <a:pt x="1024728" y="2260775"/>
                  </a:cubicBezTo>
                  <a:cubicBezTo>
                    <a:pt x="1030308" y="2260775"/>
                    <a:pt x="1035888" y="2262635"/>
                    <a:pt x="1039608" y="2267285"/>
                  </a:cubicBezTo>
                  <a:cubicBezTo>
                    <a:pt x="1043328" y="2271004"/>
                    <a:pt x="1046118" y="2276584"/>
                    <a:pt x="1046118" y="2282164"/>
                  </a:cubicBezTo>
                  <a:cubicBezTo>
                    <a:pt x="1046118" y="2285884"/>
                    <a:pt x="1045187" y="2289604"/>
                    <a:pt x="1043328" y="2292394"/>
                  </a:cubicBezTo>
                  <a:cubicBezTo>
                    <a:pt x="1044258" y="2295184"/>
                    <a:pt x="1045187" y="2297974"/>
                    <a:pt x="1046118" y="2299834"/>
                  </a:cubicBezTo>
                  <a:cubicBezTo>
                    <a:pt x="1060068" y="2330523"/>
                    <a:pt x="1077737" y="2361212"/>
                    <a:pt x="1101916" y="2392831"/>
                  </a:cubicBezTo>
                  <a:cubicBezTo>
                    <a:pt x="1113076" y="2406781"/>
                    <a:pt x="1123306" y="2418871"/>
                    <a:pt x="1133535" y="2429101"/>
                  </a:cubicBezTo>
                  <a:cubicBezTo>
                    <a:pt x="1142835" y="2438400"/>
                    <a:pt x="1153065" y="2447700"/>
                    <a:pt x="1164225" y="2456070"/>
                  </a:cubicBezTo>
                  <a:cubicBezTo>
                    <a:pt x="1191194" y="2476529"/>
                    <a:pt x="1222813" y="2495129"/>
                    <a:pt x="1257223" y="2510009"/>
                  </a:cubicBezTo>
                  <a:cubicBezTo>
                    <a:pt x="1301862" y="2528608"/>
                    <a:pt x="1351150" y="2541628"/>
                    <a:pt x="1404159" y="2549068"/>
                  </a:cubicBezTo>
                  <a:cubicBezTo>
                    <a:pt x="1433918" y="2552787"/>
                    <a:pt x="1465537" y="2554647"/>
                    <a:pt x="1496226" y="2554647"/>
                  </a:cubicBezTo>
                  <a:cubicBezTo>
                    <a:pt x="1528776" y="2554647"/>
                    <a:pt x="1561325" y="2552787"/>
                    <a:pt x="1593874" y="2548137"/>
                  </a:cubicBezTo>
                  <a:cubicBezTo>
                    <a:pt x="1656183" y="2539768"/>
                    <a:pt x="1714771" y="2523958"/>
                    <a:pt x="1768710" y="2500709"/>
                  </a:cubicBezTo>
                  <a:cubicBezTo>
                    <a:pt x="1812419" y="2482109"/>
                    <a:pt x="1851478" y="2459790"/>
                    <a:pt x="1885887" y="2433750"/>
                  </a:cubicBezTo>
                  <a:cubicBezTo>
                    <a:pt x="1913786" y="2411431"/>
                    <a:pt x="1938896" y="2387252"/>
                    <a:pt x="1959355" y="2361212"/>
                  </a:cubicBezTo>
                  <a:cubicBezTo>
                    <a:pt x="1977955" y="2337033"/>
                    <a:pt x="1992834" y="2310993"/>
                    <a:pt x="2003994" y="2284024"/>
                  </a:cubicBezTo>
                  <a:cubicBezTo>
                    <a:pt x="2008644" y="2273794"/>
                    <a:pt x="2012364" y="2262635"/>
                    <a:pt x="2016084" y="2251475"/>
                  </a:cubicBezTo>
                  <a:cubicBezTo>
                    <a:pt x="2017014" y="2247755"/>
                    <a:pt x="2018874" y="2244965"/>
                    <a:pt x="2021663" y="2243105"/>
                  </a:cubicBezTo>
                  <a:cubicBezTo>
                    <a:pt x="2023524" y="2234735"/>
                    <a:pt x="2030963" y="2228225"/>
                    <a:pt x="2040263" y="2228225"/>
                  </a:cubicBezTo>
                  <a:cubicBezTo>
                    <a:pt x="2044913" y="2228225"/>
                    <a:pt x="2050493" y="2230085"/>
                    <a:pt x="2054213" y="2234735"/>
                  </a:cubicBezTo>
                  <a:cubicBezTo>
                    <a:pt x="2057933" y="2238455"/>
                    <a:pt x="2059793" y="2243105"/>
                    <a:pt x="2058863" y="2247755"/>
                  </a:cubicBezTo>
                  <a:cubicBezTo>
                    <a:pt x="2058863" y="2250545"/>
                    <a:pt x="2058863" y="2254265"/>
                    <a:pt x="2058863" y="2257055"/>
                  </a:cubicBezTo>
                  <a:cubicBezTo>
                    <a:pt x="2058863" y="2258915"/>
                    <a:pt x="2059793" y="2260775"/>
                    <a:pt x="2059793" y="2262635"/>
                  </a:cubicBezTo>
                  <a:lnTo>
                    <a:pt x="2059793" y="2264494"/>
                  </a:lnTo>
                  <a:cubicBezTo>
                    <a:pt x="2060723" y="2270074"/>
                    <a:pt x="2061653" y="2276584"/>
                    <a:pt x="2063512" y="2282164"/>
                  </a:cubicBezTo>
                  <a:cubicBezTo>
                    <a:pt x="2065373" y="2290534"/>
                    <a:pt x="2068162" y="2297974"/>
                    <a:pt x="2070953" y="2305414"/>
                  </a:cubicBezTo>
                  <a:cubicBezTo>
                    <a:pt x="2076532" y="2318433"/>
                    <a:pt x="2083972" y="2331453"/>
                    <a:pt x="2093272" y="2343543"/>
                  </a:cubicBezTo>
                  <a:cubicBezTo>
                    <a:pt x="2103502" y="2356562"/>
                    <a:pt x="2115592" y="2368652"/>
                    <a:pt x="2129541" y="2378882"/>
                  </a:cubicBezTo>
                  <a:cubicBezTo>
                    <a:pt x="2149071" y="2392831"/>
                    <a:pt x="2171390" y="2405851"/>
                    <a:pt x="2195569" y="2417011"/>
                  </a:cubicBezTo>
                  <a:cubicBezTo>
                    <a:pt x="2231839" y="2431890"/>
                    <a:pt x="2271828" y="2443050"/>
                    <a:pt x="2314606" y="2448630"/>
                  </a:cubicBezTo>
                  <a:cubicBezTo>
                    <a:pt x="2338786" y="2451420"/>
                    <a:pt x="2363896" y="2453280"/>
                    <a:pt x="2388075" y="2453280"/>
                  </a:cubicBezTo>
                  <a:cubicBezTo>
                    <a:pt x="2412254" y="2453280"/>
                    <a:pt x="2437363" y="2451420"/>
                    <a:pt x="2461543" y="2448630"/>
                  </a:cubicBezTo>
                  <a:cubicBezTo>
                    <a:pt x="2502462" y="2443050"/>
                    <a:pt x="2538731" y="2433750"/>
                    <a:pt x="2571280" y="2419801"/>
                  </a:cubicBezTo>
                  <a:cubicBezTo>
                    <a:pt x="2593599" y="2409571"/>
                    <a:pt x="2613129" y="2399341"/>
                    <a:pt x="2629869" y="2386322"/>
                  </a:cubicBezTo>
                  <a:cubicBezTo>
                    <a:pt x="2641958" y="2377022"/>
                    <a:pt x="2651258" y="2366792"/>
                    <a:pt x="2659628" y="2356562"/>
                  </a:cubicBezTo>
                  <a:cubicBezTo>
                    <a:pt x="2666138" y="2347263"/>
                    <a:pt x="2671718" y="2337963"/>
                    <a:pt x="2676368" y="2327733"/>
                  </a:cubicBezTo>
                  <a:cubicBezTo>
                    <a:pt x="2678228" y="2323083"/>
                    <a:pt x="2680088" y="2319363"/>
                    <a:pt x="2684738" y="2317503"/>
                  </a:cubicBezTo>
                  <a:cubicBezTo>
                    <a:pt x="2687528" y="2315643"/>
                    <a:pt x="2691247" y="2314713"/>
                    <a:pt x="2694037" y="2314713"/>
                  </a:cubicBezTo>
                  <a:cubicBezTo>
                    <a:pt x="2695897" y="2314713"/>
                    <a:pt x="2697757" y="2314713"/>
                    <a:pt x="2698687" y="2315643"/>
                  </a:cubicBezTo>
                  <a:cubicBezTo>
                    <a:pt x="2699617" y="2315643"/>
                    <a:pt x="2700547" y="2315643"/>
                    <a:pt x="2700547" y="2314713"/>
                  </a:cubicBezTo>
                  <a:lnTo>
                    <a:pt x="2701477" y="2314713"/>
                  </a:lnTo>
                  <a:cubicBezTo>
                    <a:pt x="2703337" y="2314713"/>
                    <a:pt x="2704267" y="2313783"/>
                    <a:pt x="2706127" y="2313783"/>
                  </a:cubicBezTo>
                  <a:cubicBezTo>
                    <a:pt x="2714497" y="2313783"/>
                    <a:pt x="2721006" y="2319363"/>
                    <a:pt x="2723796" y="2326803"/>
                  </a:cubicBezTo>
                  <a:cubicBezTo>
                    <a:pt x="2724727" y="2329593"/>
                    <a:pt x="2725656" y="2332383"/>
                    <a:pt x="2726587" y="2335173"/>
                  </a:cubicBezTo>
                  <a:lnTo>
                    <a:pt x="2727516" y="2337033"/>
                  </a:lnTo>
                  <a:cubicBezTo>
                    <a:pt x="2728446" y="2339823"/>
                    <a:pt x="2730306" y="2341683"/>
                    <a:pt x="2731237" y="2344473"/>
                  </a:cubicBezTo>
                  <a:lnTo>
                    <a:pt x="2732166" y="2347263"/>
                  </a:lnTo>
                  <a:lnTo>
                    <a:pt x="2734956" y="2352842"/>
                  </a:lnTo>
                  <a:cubicBezTo>
                    <a:pt x="2736816" y="2357492"/>
                    <a:pt x="2739606" y="2362142"/>
                    <a:pt x="2741466" y="2366792"/>
                  </a:cubicBezTo>
                  <a:cubicBezTo>
                    <a:pt x="2747046" y="2377952"/>
                    <a:pt x="2750766" y="2386322"/>
                    <a:pt x="2755416" y="2394691"/>
                  </a:cubicBezTo>
                  <a:cubicBezTo>
                    <a:pt x="2764716" y="2411431"/>
                    <a:pt x="2775875" y="2428170"/>
                    <a:pt x="2787035" y="2443050"/>
                  </a:cubicBezTo>
                  <a:cubicBezTo>
                    <a:pt x="2807494" y="2469089"/>
                    <a:pt x="2830744" y="2492339"/>
                    <a:pt x="2857713" y="2513729"/>
                  </a:cubicBezTo>
                  <a:cubicBezTo>
                    <a:pt x="2890262" y="2538838"/>
                    <a:pt x="2926532" y="2559297"/>
                    <a:pt x="2967450" y="2576967"/>
                  </a:cubicBezTo>
                  <a:cubicBezTo>
                    <a:pt x="3017669" y="2597426"/>
                    <a:pt x="3073468" y="2612306"/>
                    <a:pt x="3132986" y="2620676"/>
                  </a:cubicBezTo>
                  <a:cubicBezTo>
                    <a:pt x="3166466" y="2625326"/>
                    <a:pt x="3201805" y="2627186"/>
                    <a:pt x="3236214" y="2627186"/>
                  </a:cubicBezTo>
                  <a:cubicBezTo>
                    <a:pt x="3274343" y="2627186"/>
                    <a:pt x="3312472" y="2624396"/>
                    <a:pt x="3351531" y="2619746"/>
                  </a:cubicBezTo>
                  <a:cubicBezTo>
                    <a:pt x="3426859" y="2609516"/>
                    <a:pt x="3498468" y="2589986"/>
                    <a:pt x="3565426" y="2563017"/>
                  </a:cubicBezTo>
                  <a:cubicBezTo>
                    <a:pt x="3619365" y="2539768"/>
                    <a:pt x="3668653" y="2511868"/>
                    <a:pt x="3711432" y="2479319"/>
                  </a:cubicBezTo>
                  <a:cubicBezTo>
                    <a:pt x="3745841" y="2452350"/>
                    <a:pt x="3774670" y="2423521"/>
                    <a:pt x="3799780" y="2392831"/>
                  </a:cubicBezTo>
                  <a:cubicBezTo>
                    <a:pt x="3820240" y="2365862"/>
                    <a:pt x="3837909" y="2336103"/>
                    <a:pt x="3850929" y="2305414"/>
                  </a:cubicBezTo>
                  <a:cubicBezTo>
                    <a:pt x="3863018" y="2275654"/>
                    <a:pt x="3871388" y="2245895"/>
                    <a:pt x="3875108" y="2215206"/>
                  </a:cubicBezTo>
                  <a:cubicBezTo>
                    <a:pt x="3876038" y="2210556"/>
                    <a:pt x="3876038" y="2205906"/>
                    <a:pt x="3876968" y="2201256"/>
                  </a:cubicBezTo>
                  <a:cubicBezTo>
                    <a:pt x="3876968" y="2197536"/>
                    <a:pt x="3877898" y="2193816"/>
                    <a:pt x="3881618" y="2190096"/>
                  </a:cubicBezTo>
                  <a:cubicBezTo>
                    <a:pt x="3883478" y="2188236"/>
                    <a:pt x="3885338" y="2187306"/>
                    <a:pt x="3888128" y="2186376"/>
                  </a:cubicBezTo>
                  <a:cubicBezTo>
                    <a:pt x="3891848" y="2181727"/>
                    <a:pt x="3898358" y="2178937"/>
                    <a:pt x="3904867" y="2178937"/>
                  </a:cubicBezTo>
                  <a:cubicBezTo>
                    <a:pt x="3906727" y="2178937"/>
                    <a:pt x="3908587" y="2178937"/>
                    <a:pt x="3910447" y="2179867"/>
                  </a:cubicBezTo>
                  <a:cubicBezTo>
                    <a:pt x="3923467" y="2182657"/>
                    <a:pt x="3937416" y="2185446"/>
                    <a:pt x="3953226" y="2187306"/>
                  </a:cubicBezTo>
                  <a:cubicBezTo>
                    <a:pt x="3971826" y="2189167"/>
                    <a:pt x="3989495" y="2191026"/>
                    <a:pt x="4008095" y="2191026"/>
                  </a:cubicBezTo>
                  <a:cubicBezTo>
                    <a:pt x="4025764" y="2191026"/>
                    <a:pt x="4043434" y="2190096"/>
                    <a:pt x="4060174" y="2188236"/>
                  </a:cubicBezTo>
                  <a:cubicBezTo>
                    <a:pt x="4093653" y="2183587"/>
                    <a:pt x="4126202" y="2174287"/>
                    <a:pt x="4158751" y="2161267"/>
                  </a:cubicBezTo>
                  <a:cubicBezTo>
                    <a:pt x="4193160" y="2146388"/>
                    <a:pt x="4225709" y="2126858"/>
                    <a:pt x="4256399" y="2103609"/>
                  </a:cubicBezTo>
                  <a:cubicBezTo>
                    <a:pt x="4289878" y="2077569"/>
                    <a:pt x="4320567" y="2045950"/>
                    <a:pt x="4348467" y="2010611"/>
                  </a:cubicBezTo>
                  <a:cubicBezTo>
                    <a:pt x="4379156" y="1970622"/>
                    <a:pt x="4404265" y="1926913"/>
                    <a:pt x="4424725" y="1879484"/>
                  </a:cubicBezTo>
                  <a:lnTo>
                    <a:pt x="4424725" y="1878554"/>
                  </a:lnTo>
                  <a:cubicBezTo>
                    <a:pt x="4444254" y="1830195"/>
                    <a:pt x="4458204" y="1780906"/>
                    <a:pt x="4465644" y="1731618"/>
                  </a:cubicBezTo>
                  <a:cubicBezTo>
                    <a:pt x="4471224" y="1686979"/>
                    <a:pt x="4471224" y="1643270"/>
                    <a:pt x="4466574" y="1600491"/>
                  </a:cubicBezTo>
                  <a:cubicBezTo>
                    <a:pt x="4460994" y="1563292"/>
                    <a:pt x="4451694" y="1527953"/>
                    <a:pt x="4438674" y="1495403"/>
                  </a:cubicBezTo>
                  <a:cubicBezTo>
                    <a:pt x="4426585" y="1466574"/>
                    <a:pt x="4410775" y="1438675"/>
                    <a:pt x="4391246" y="1414495"/>
                  </a:cubicBezTo>
                  <a:cubicBezTo>
                    <a:pt x="4371716" y="1389386"/>
                    <a:pt x="4348467" y="1367067"/>
                    <a:pt x="4323357" y="1346607"/>
                  </a:cubicBezTo>
                  <a:cubicBezTo>
                    <a:pt x="4307548" y="1334517"/>
                    <a:pt x="4289878" y="1323358"/>
                    <a:pt x="4272208" y="1313128"/>
                  </a:cubicBezTo>
                  <a:cubicBezTo>
                    <a:pt x="4264769" y="1309408"/>
                    <a:pt x="4261049" y="1301038"/>
                    <a:pt x="4261979" y="1292668"/>
                  </a:cubicBezTo>
                  <a:cubicBezTo>
                    <a:pt x="4259189" y="1283369"/>
                    <a:pt x="4262909" y="1274069"/>
                    <a:pt x="4271279" y="1268489"/>
                  </a:cubicBezTo>
                  <a:cubicBezTo>
                    <a:pt x="4274999" y="1266629"/>
                    <a:pt x="4278718" y="1264769"/>
                    <a:pt x="4282438" y="1262909"/>
                  </a:cubicBezTo>
                  <a:lnTo>
                    <a:pt x="4286158" y="1261049"/>
                  </a:lnTo>
                  <a:cubicBezTo>
                    <a:pt x="4288948" y="1260119"/>
                    <a:pt x="4291738" y="1259189"/>
                    <a:pt x="4294528" y="1257329"/>
                  </a:cubicBezTo>
                  <a:cubicBezTo>
                    <a:pt x="4315917" y="1248029"/>
                    <a:pt x="4336377" y="1235940"/>
                    <a:pt x="4354976" y="1221990"/>
                  </a:cubicBezTo>
                  <a:cubicBezTo>
                    <a:pt x="4374506" y="1206180"/>
                    <a:pt x="4392176" y="1188511"/>
                    <a:pt x="4407985" y="1168981"/>
                  </a:cubicBezTo>
                  <a:cubicBezTo>
                    <a:pt x="4424725" y="1146662"/>
                    <a:pt x="4438674" y="1121552"/>
                    <a:pt x="4450764" y="1094583"/>
                  </a:cubicBezTo>
                  <a:cubicBezTo>
                    <a:pt x="4463784" y="1063894"/>
                    <a:pt x="4472153" y="1031345"/>
                    <a:pt x="4477734" y="996936"/>
                  </a:cubicBezTo>
                  <a:cubicBezTo>
                    <a:pt x="4482383" y="960666"/>
                    <a:pt x="4482383" y="923467"/>
                    <a:pt x="4477734" y="887198"/>
                  </a:cubicBezTo>
                  <a:cubicBezTo>
                    <a:pt x="4473084" y="853719"/>
                    <a:pt x="4464714" y="822100"/>
                    <a:pt x="4451694" y="792341"/>
                  </a:cubicBezTo>
                  <a:cubicBezTo>
                    <a:pt x="4439604" y="763511"/>
                    <a:pt x="4423795" y="736542"/>
                    <a:pt x="4405195" y="712362"/>
                  </a:cubicBezTo>
                  <a:cubicBezTo>
                    <a:pt x="4385666" y="687253"/>
                    <a:pt x="4362416" y="664934"/>
                    <a:pt x="4337307" y="644474"/>
                  </a:cubicBezTo>
                  <a:cubicBezTo>
                    <a:pt x="4308478" y="622155"/>
                    <a:pt x="4275928" y="603555"/>
                    <a:pt x="4240589" y="588676"/>
                  </a:cubicBezTo>
                  <a:cubicBezTo>
                    <a:pt x="4199670" y="571936"/>
                    <a:pt x="4156891" y="559846"/>
                    <a:pt x="4113182" y="554266"/>
                  </a:cubicBezTo>
                  <a:cubicBezTo>
                    <a:pt x="4091793" y="551477"/>
                    <a:pt x="4069473" y="550547"/>
                    <a:pt x="4047154" y="550547"/>
                  </a:cubicBezTo>
                  <a:cubicBezTo>
                    <a:pt x="4023905" y="550547"/>
                    <a:pt x="4000655" y="552406"/>
                    <a:pt x="3978336" y="555196"/>
                  </a:cubicBezTo>
                  <a:cubicBezTo>
                    <a:pt x="3952296" y="558916"/>
                    <a:pt x="3926257" y="564496"/>
                    <a:pt x="3901148" y="571936"/>
                  </a:cubicBezTo>
                  <a:cubicBezTo>
                    <a:pt x="3899288" y="571936"/>
                    <a:pt x="3898358" y="572866"/>
                    <a:pt x="3896498" y="572866"/>
                  </a:cubicBezTo>
                  <a:cubicBezTo>
                    <a:pt x="3889058" y="572866"/>
                    <a:pt x="3882548" y="568216"/>
                    <a:pt x="3880688" y="560776"/>
                  </a:cubicBezTo>
                  <a:cubicBezTo>
                    <a:pt x="3877898" y="557986"/>
                    <a:pt x="3875108" y="555196"/>
                    <a:pt x="3875108" y="551477"/>
                  </a:cubicBezTo>
                  <a:cubicBezTo>
                    <a:pt x="3870459" y="524507"/>
                    <a:pt x="3864878" y="497538"/>
                    <a:pt x="3857439" y="470568"/>
                  </a:cubicBezTo>
                  <a:cubicBezTo>
                    <a:pt x="3849999" y="445459"/>
                    <a:pt x="3842559" y="422210"/>
                    <a:pt x="3833259" y="399890"/>
                  </a:cubicBezTo>
                  <a:cubicBezTo>
                    <a:pt x="3815590" y="358971"/>
                    <a:pt x="3794200" y="321772"/>
                    <a:pt x="3770021" y="289223"/>
                  </a:cubicBezTo>
                  <a:cubicBezTo>
                    <a:pt x="3746771" y="260394"/>
                    <a:pt x="3720732" y="234354"/>
                    <a:pt x="3691903" y="211105"/>
                  </a:cubicBezTo>
                  <a:cubicBezTo>
                    <a:pt x="3659354" y="185995"/>
                    <a:pt x="3623084" y="165536"/>
                    <a:pt x="3584025" y="148796"/>
                  </a:cubicBezTo>
                  <a:cubicBezTo>
                    <a:pt x="3541246" y="131127"/>
                    <a:pt x="3495677" y="119037"/>
                    <a:pt x="3448249" y="111597"/>
                  </a:cubicBezTo>
                  <a:cubicBezTo>
                    <a:pt x="3423139" y="108807"/>
                    <a:pt x="3397100" y="106947"/>
                    <a:pt x="3371990" y="106947"/>
                  </a:cubicBezTo>
                  <a:cubicBezTo>
                    <a:pt x="3345021" y="106947"/>
                    <a:pt x="3317122" y="108807"/>
                    <a:pt x="3288293" y="112527"/>
                  </a:cubicBezTo>
                  <a:cubicBezTo>
                    <a:pt x="3227844" y="120897"/>
                    <a:pt x="3170185" y="136707"/>
                    <a:pt x="3116247" y="159026"/>
                  </a:cubicBezTo>
                  <a:cubicBezTo>
                    <a:pt x="3066028" y="180416"/>
                    <a:pt x="3018599" y="208315"/>
                    <a:pt x="2975820" y="240864"/>
                  </a:cubicBezTo>
                  <a:cubicBezTo>
                    <a:pt x="2945131" y="265044"/>
                    <a:pt x="2916302" y="292013"/>
                    <a:pt x="2891192" y="319912"/>
                  </a:cubicBezTo>
                  <a:cubicBezTo>
                    <a:pt x="2890262" y="321772"/>
                    <a:pt x="2889333" y="323632"/>
                    <a:pt x="2887473" y="324562"/>
                  </a:cubicBezTo>
                  <a:cubicBezTo>
                    <a:pt x="2884683" y="327352"/>
                    <a:pt x="2880033" y="329212"/>
                    <a:pt x="2875383" y="329212"/>
                  </a:cubicBezTo>
                  <a:cubicBezTo>
                    <a:pt x="2867943" y="329212"/>
                    <a:pt x="2860503" y="323632"/>
                    <a:pt x="2858643" y="317122"/>
                  </a:cubicBezTo>
                  <a:cubicBezTo>
                    <a:pt x="2850274" y="278063"/>
                    <a:pt x="2840043" y="243654"/>
                    <a:pt x="2827024" y="212965"/>
                  </a:cubicBezTo>
                  <a:cubicBezTo>
                    <a:pt x="2812144" y="178556"/>
                    <a:pt x="2795405" y="147866"/>
                    <a:pt x="2774945" y="121827"/>
                  </a:cubicBezTo>
                  <a:cubicBezTo>
                    <a:pt x="2758206" y="100437"/>
                    <a:pt x="2739606" y="81838"/>
                    <a:pt x="2718217" y="65098"/>
                  </a:cubicBezTo>
                  <a:cubicBezTo>
                    <a:pt x="2697757" y="49289"/>
                    <a:pt x="2674508" y="36269"/>
                    <a:pt x="2649398" y="25109"/>
                  </a:cubicBezTo>
                  <a:cubicBezTo>
                    <a:pt x="2621499" y="13950"/>
                    <a:pt x="2590810" y="5580"/>
                    <a:pt x="2559191" y="930"/>
                  </a:cubicBezTo>
                  <a:cubicBezTo>
                    <a:pt x="2548961" y="1860"/>
                    <a:pt x="2529431" y="0"/>
                    <a:pt x="2510832" y="0"/>
                  </a:cubicBezTo>
                  <a:lnTo>
                    <a:pt x="2510832" y="0"/>
                  </a:lnTo>
                  <a:close/>
                </a:path>
              </a:pathLst>
            </a:custGeom>
            <a:solidFill>
              <a:srgbClr val="6DB778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24">
              <a:extLst>
                <a:ext uri="{FF2B5EF4-FFF2-40B4-BE49-F238E27FC236}">
                  <a16:creationId xmlns:a16="http://schemas.microsoft.com/office/drawing/2014/main" id="{CABAEABF-1D0D-2440-4EAF-BE3105B785F4}"/>
                </a:ext>
              </a:extLst>
            </p:cNvPr>
            <p:cNvSpPr/>
            <p:nvPr/>
          </p:nvSpPr>
          <p:spPr>
            <a:xfrm>
              <a:off x="3665215" y="980369"/>
              <a:ext cx="4581821" cy="2709343"/>
            </a:xfrm>
            <a:custGeom>
              <a:avLst/>
              <a:gdLst>
                <a:gd name="connsiteX0" fmla="*/ 4463715 w 4581821"/>
                <a:gd name="connsiteY0" fmla="*/ 1276859 h 2709343"/>
                <a:gd name="connsiteX1" fmla="*/ 4507424 w 4581821"/>
                <a:gd name="connsiteY1" fmla="*/ 1227570 h 2709343"/>
                <a:gd name="connsiteX2" fmla="*/ 4539973 w 4581821"/>
                <a:gd name="connsiteY2" fmla="*/ 1173631 h 2709343"/>
                <a:gd name="connsiteX3" fmla="*/ 4577172 w 4581821"/>
                <a:gd name="connsiteY3" fmla="*/ 1049014 h 2709343"/>
                <a:gd name="connsiteX4" fmla="*/ 4581822 w 4581821"/>
                <a:gd name="connsiteY4" fmla="*/ 982056 h 2709343"/>
                <a:gd name="connsiteX5" fmla="*/ 4576242 w 4581821"/>
                <a:gd name="connsiteY5" fmla="*/ 915098 h 2709343"/>
                <a:gd name="connsiteX6" fmla="*/ 4465575 w 4581821"/>
                <a:gd name="connsiteY6" fmla="*/ 695623 h 2709343"/>
                <a:gd name="connsiteX7" fmla="*/ 4258190 w 4581821"/>
                <a:gd name="connsiteY7" fmla="*/ 574726 h 2709343"/>
                <a:gd name="connsiteX8" fmla="*/ 4105673 w 4581821"/>
                <a:gd name="connsiteY8" fmla="*/ 553336 h 2709343"/>
                <a:gd name="connsiteX9" fmla="*/ 4103814 w 4581821"/>
                <a:gd name="connsiteY9" fmla="*/ 553336 h 2709343"/>
                <a:gd name="connsiteX10" fmla="*/ 3966177 w 4581821"/>
                <a:gd name="connsiteY10" fmla="*/ 571936 h 2709343"/>
                <a:gd name="connsiteX11" fmla="*/ 3953158 w 4581821"/>
                <a:gd name="connsiteY11" fmla="*/ 478008 h 2709343"/>
                <a:gd name="connsiteX12" fmla="*/ 3920608 w 4581821"/>
                <a:gd name="connsiteY12" fmla="*/ 384081 h 2709343"/>
                <a:gd name="connsiteX13" fmla="*/ 3875039 w 4581821"/>
                <a:gd name="connsiteY13" fmla="*/ 307822 h 2709343"/>
                <a:gd name="connsiteX14" fmla="*/ 3814591 w 4581821"/>
                <a:gd name="connsiteY14" fmla="*/ 240864 h 2709343"/>
                <a:gd name="connsiteX15" fmla="*/ 3743913 w 4581821"/>
                <a:gd name="connsiteY15" fmla="*/ 187855 h 2709343"/>
                <a:gd name="connsiteX16" fmla="*/ 3664865 w 4581821"/>
                <a:gd name="connsiteY16" fmla="*/ 148796 h 2709343"/>
                <a:gd name="connsiteX17" fmla="*/ 3495609 w 4581821"/>
                <a:gd name="connsiteY17" fmla="*/ 110667 h 2709343"/>
                <a:gd name="connsiteX18" fmla="*/ 3440740 w 4581821"/>
                <a:gd name="connsiteY18" fmla="*/ 108807 h 2709343"/>
                <a:gd name="connsiteX19" fmla="*/ 3317053 w 4581821"/>
                <a:gd name="connsiteY19" fmla="*/ 119967 h 2709343"/>
                <a:gd name="connsiteX20" fmla="*/ 3142217 w 4581821"/>
                <a:gd name="connsiteY20" fmla="*/ 177626 h 2709343"/>
                <a:gd name="connsiteX21" fmla="*/ 2942272 w 4581821"/>
                <a:gd name="connsiteY21" fmla="*/ 321772 h 2709343"/>
                <a:gd name="connsiteX22" fmla="*/ 2889264 w 4581821"/>
                <a:gd name="connsiteY22" fmla="*/ 172976 h 2709343"/>
                <a:gd name="connsiteX23" fmla="*/ 2779526 w 4581821"/>
                <a:gd name="connsiteY23" fmla="*/ 57659 h 2709343"/>
                <a:gd name="connsiteX24" fmla="*/ 2643750 w 4581821"/>
                <a:gd name="connsiteY24" fmla="*/ 5580 h 2709343"/>
                <a:gd name="connsiteX25" fmla="*/ 2571211 w 4581821"/>
                <a:gd name="connsiteY25" fmla="*/ 0 h 2709343"/>
                <a:gd name="connsiteX26" fmla="*/ 2488444 w 4581821"/>
                <a:gd name="connsiteY26" fmla="*/ 6510 h 2709343"/>
                <a:gd name="connsiteX27" fmla="*/ 2412185 w 4581821"/>
                <a:gd name="connsiteY27" fmla="*/ 24179 h 2709343"/>
                <a:gd name="connsiteX28" fmla="*/ 2334067 w 4581821"/>
                <a:gd name="connsiteY28" fmla="*/ 53009 h 2709343"/>
                <a:gd name="connsiteX29" fmla="*/ 2190851 w 4581821"/>
                <a:gd name="connsiteY29" fmla="*/ 135777 h 2709343"/>
                <a:gd name="connsiteX30" fmla="*/ 2092273 w 4581821"/>
                <a:gd name="connsiteY30" fmla="*/ 224125 h 2709343"/>
                <a:gd name="connsiteX31" fmla="*/ 2032755 w 4581821"/>
                <a:gd name="connsiteY31" fmla="*/ 300383 h 2709343"/>
                <a:gd name="connsiteX32" fmla="*/ 2003925 w 4581821"/>
                <a:gd name="connsiteY32" fmla="*/ 253884 h 2709343"/>
                <a:gd name="connsiteX33" fmla="*/ 1966726 w 4581821"/>
                <a:gd name="connsiteY33" fmla="*/ 207385 h 2709343"/>
                <a:gd name="connsiteX34" fmla="*/ 1901628 w 4581821"/>
                <a:gd name="connsiteY34" fmla="*/ 148796 h 2709343"/>
                <a:gd name="connsiteX35" fmla="*/ 1748181 w 4581821"/>
                <a:gd name="connsiteY35" fmla="*/ 66958 h 2709343"/>
                <a:gd name="connsiteX36" fmla="*/ 1575206 w 4581821"/>
                <a:gd name="connsiteY36" fmla="*/ 30689 h 2709343"/>
                <a:gd name="connsiteX37" fmla="*/ 1520337 w 4581821"/>
                <a:gd name="connsiteY37" fmla="*/ 28829 h 2709343"/>
                <a:gd name="connsiteX38" fmla="*/ 1399440 w 4581821"/>
                <a:gd name="connsiteY38" fmla="*/ 39989 h 2709343"/>
                <a:gd name="connsiteX39" fmla="*/ 1108357 w 4581821"/>
                <a:gd name="connsiteY39" fmla="*/ 198085 h 2709343"/>
                <a:gd name="connsiteX40" fmla="*/ 1045119 w 4581821"/>
                <a:gd name="connsiteY40" fmla="*/ 297593 h 2709343"/>
                <a:gd name="connsiteX41" fmla="*/ 1017220 w 4581821"/>
                <a:gd name="connsiteY41" fmla="*/ 385011 h 2709343"/>
                <a:gd name="connsiteX42" fmla="*/ 946541 w 4581821"/>
                <a:gd name="connsiteY42" fmla="*/ 324562 h 2709343"/>
                <a:gd name="connsiteX43" fmla="*/ 887953 w 4581821"/>
                <a:gd name="connsiteY43" fmla="*/ 299453 h 2709343"/>
                <a:gd name="connsiteX44" fmla="*/ 825644 w 4581821"/>
                <a:gd name="connsiteY44" fmla="*/ 287363 h 2709343"/>
                <a:gd name="connsiteX45" fmla="*/ 789375 w 4581821"/>
                <a:gd name="connsiteY45" fmla="*/ 285503 h 2709343"/>
                <a:gd name="connsiteX46" fmla="*/ 699167 w 4581821"/>
                <a:gd name="connsiteY46" fmla="*/ 296663 h 2709343"/>
                <a:gd name="connsiteX47" fmla="*/ 578270 w 4581821"/>
                <a:gd name="connsiteY47" fmla="*/ 345022 h 2709343"/>
                <a:gd name="connsiteX48" fmla="*/ 420174 w 4581821"/>
                <a:gd name="connsiteY48" fmla="*/ 509628 h 2709343"/>
                <a:gd name="connsiteX49" fmla="*/ 386695 w 4581821"/>
                <a:gd name="connsiteY49" fmla="*/ 612855 h 2709343"/>
                <a:gd name="connsiteX50" fmla="*/ 381115 w 4581821"/>
                <a:gd name="connsiteY50" fmla="*/ 722592 h 2709343"/>
                <a:gd name="connsiteX51" fmla="*/ 435054 w 4581821"/>
                <a:gd name="connsiteY51" fmla="*/ 921607 h 2709343"/>
                <a:gd name="connsiteX52" fmla="*/ 389485 w 4581821"/>
                <a:gd name="connsiteY52" fmla="*/ 913238 h 2709343"/>
                <a:gd name="connsiteX53" fmla="*/ 360656 w 4581821"/>
                <a:gd name="connsiteY53" fmla="*/ 911378 h 2709343"/>
                <a:gd name="connsiteX54" fmla="*/ 301137 w 4581821"/>
                <a:gd name="connsiteY54" fmla="*/ 917887 h 2709343"/>
                <a:gd name="connsiteX55" fmla="*/ 263008 w 4581821"/>
                <a:gd name="connsiteY55" fmla="*/ 929047 h 2709343"/>
                <a:gd name="connsiteX56" fmla="*/ 221159 w 4581821"/>
                <a:gd name="connsiteY56" fmla="*/ 948577 h 2709343"/>
                <a:gd name="connsiteX57" fmla="*/ 150481 w 4581821"/>
                <a:gd name="connsiteY57" fmla="*/ 1000656 h 2709343"/>
                <a:gd name="connsiteX58" fmla="*/ 91892 w 4581821"/>
                <a:gd name="connsiteY58" fmla="*/ 1069474 h 2709343"/>
                <a:gd name="connsiteX59" fmla="*/ 49113 w 4581821"/>
                <a:gd name="connsiteY59" fmla="*/ 1144802 h 2709343"/>
                <a:gd name="connsiteX60" fmla="*/ 17494 w 4581821"/>
                <a:gd name="connsiteY60" fmla="*/ 1234080 h 2709343"/>
                <a:gd name="connsiteX61" fmla="*/ 1684 w 4581821"/>
                <a:gd name="connsiteY61" fmla="*/ 1328007 h 2709343"/>
                <a:gd name="connsiteX62" fmla="*/ 2614 w 4581821"/>
                <a:gd name="connsiteY62" fmla="*/ 1417285 h 2709343"/>
                <a:gd name="connsiteX63" fmla="*/ 21214 w 4581821"/>
                <a:gd name="connsiteY63" fmla="*/ 1507493 h 2709343"/>
                <a:gd name="connsiteX64" fmla="*/ 60273 w 4581821"/>
                <a:gd name="connsiteY64" fmla="*/ 1590261 h 2709343"/>
                <a:gd name="connsiteX65" fmla="*/ 118862 w 4581821"/>
                <a:gd name="connsiteY65" fmla="*/ 1660939 h 2709343"/>
                <a:gd name="connsiteX66" fmla="*/ 236039 w 4581821"/>
                <a:gd name="connsiteY66" fmla="*/ 1735338 h 2709343"/>
                <a:gd name="connsiteX67" fmla="*/ 213719 w 4581821"/>
                <a:gd name="connsiteY67" fmla="*/ 1766027 h 2709343"/>
                <a:gd name="connsiteX68" fmla="*/ 186750 w 4581821"/>
                <a:gd name="connsiteY68" fmla="*/ 1819035 h 2709343"/>
                <a:gd name="connsiteX69" fmla="*/ 156991 w 4581821"/>
                <a:gd name="connsiteY69" fmla="*/ 1939003 h 2709343"/>
                <a:gd name="connsiteX70" fmla="*/ 156991 w 4581821"/>
                <a:gd name="connsiteY70" fmla="*/ 2065479 h 2709343"/>
                <a:gd name="connsiteX71" fmla="*/ 183960 w 4581821"/>
                <a:gd name="connsiteY71" fmla="*/ 2189166 h 2709343"/>
                <a:gd name="connsiteX72" fmla="*/ 235109 w 4581821"/>
                <a:gd name="connsiteY72" fmla="*/ 2295184 h 2709343"/>
                <a:gd name="connsiteX73" fmla="*/ 312297 w 4581821"/>
                <a:gd name="connsiteY73" fmla="*/ 2377022 h 2709343"/>
                <a:gd name="connsiteX74" fmla="*/ 535492 w 4581821"/>
                <a:gd name="connsiteY74" fmla="*/ 2481179 h 2709343"/>
                <a:gd name="connsiteX75" fmla="*/ 662898 w 4581821"/>
                <a:gd name="connsiteY75" fmla="*/ 2500709 h 2709343"/>
                <a:gd name="connsiteX76" fmla="*/ 785655 w 4581821"/>
                <a:gd name="connsiteY76" fmla="*/ 2498849 h 2709343"/>
                <a:gd name="connsiteX77" fmla="*/ 900972 w 4581821"/>
                <a:gd name="connsiteY77" fmla="*/ 2473740 h 2709343"/>
                <a:gd name="connsiteX78" fmla="*/ 960491 w 4581821"/>
                <a:gd name="connsiteY78" fmla="*/ 2448630 h 2709343"/>
                <a:gd name="connsiteX79" fmla="*/ 1020009 w 4581821"/>
                <a:gd name="connsiteY79" fmla="*/ 2410501 h 2709343"/>
                <a:gd name="connsiteX80" fmla="*/ 1058139 w 4581821"/>
                <a:gd name="connsiteY80" fmla="*/ 2377022 h 2709343"/>
                <a:gd name="connsiteX81" fmla="*/ 1068368 w 4581821"/>
                <a:gd name="connsiteY81" fmla="*/ 2366792 h 2709343"/>
                <a:gd name="connsiteX82" fmla="*/ 1088828 w 4581821"/>
                <a:gd name="connsiteY82" fmla="*/ 2406781 h 2709343"/>
                <a:gd name="connsiteX83" fmla="*/ 1137187 w 4581821"/>
                <a:gd name="connsiteY83" fmla="*/ 2472810 h 2709343"/>
                <a:gd name="connsiteX84" fmla="*/ 1206005 w 4581821"/>
                <a:gd name="connsiteY84" fmla="*/ 2533258 h 2709343"/>
                <a:gd name="connsiteX85" fmla="*/ 1379911 w 4581821"/>
                <a:gd name="connsiteY85" fmla="*/ 2608586 h 2709343"/>
                <a:gd name="connsiteX86" fmla="*/ 1581716 w 4581821"/>
                <a:gd name="connsiteY86" fmla="*/ 2627186 h 2709343"/>
                <a:gd name="connsiteX87" fmla="*/ 1783521 w 4581821"/>
                <a:gd name="connsiteY87" fmla="*/ 2589987 h 2709343"/>
                <a:gd name="connsiteX88" fmla="*/ 2078323 w 4581821"/>
                <a:gd name="connsiteY88" fmla="*/ 2355632 h 2709343"/>
                <a:gd name="connsiteX89" fmla="*/ 2078323 w 4581821"/>
                <a:gd name="connsiteY89" fmla="*/ 2355632 h 2709343"/>
                <a:gd name="connsiteX90" fmla="*/ 2088553 w 4581821"/>
                <a:gd name="connsiteY90" fmla="*/ 2384462 h 2709343"/>
                <a:gd name="connsiteX91" fmla="*/ 2109013 w 4581821"/>
                <a:gd name="connsiteY91" fmla="*/ 2417941 h 2709343"/>
                <a:gd name="connsiteX92" fmla="*/ 2139702 w 4581821"/>
                <a:gd name="connsiteY92" fmla="*/ 2451420 h 2709343"/>
                <a:gd name="connsiteX93" fmla="*/ 2311748 w 4581821"/>
                <a:gd name="connsiteY93" fmla="*/ 2527678 h 2709343"/>
                <a:gd name="connsiteX94" fmla="*/ 2518203 w 4581821"/>
                <a:gd name="connsiteY94" fmla="*/ 2531398 h 2709343"/>
                <a:gd name="connsiteX95" fmla="*/ 2610270 w 4581821"/>
                <a:gd name="connsiteY95" fmla="*/ 2509079 h 2709343"/>
                <a:gd name="connsiteX96" fmla="*/ 2690249 w 4581821"/>
                <a:gd name="connsiteY96" fmla="*/ 2469090 h 2709343"/>
                <a:gd name="connsiteX97" fmla="*/ 2734888 w 4581821"/>
                <a:gd name="connsiteY97" fmla="*/ 2430031 h 2709343"/>
                <a:gd name="connsiteX98" fmla="*/ 2752557 w 4581821"/>
                <a:gd name="connsiteY98" fmla="*/ 2406781 h 2709343"/>
                <a:gd name="connsiteX99" fmla="*/ 2759997 w 4581821"/>
                <a:gd name="connsiteY99" fmla="*/ 2428170 h 2709343"/>
                <a:gd name="connsiteX100" fmla="*/ 2779526 w 4581821"/>
                <a:gd name="connsiteY100" fmla="*/ 2470949 h 2709343"/>
                <a:gd name="connsiteX101" fmla="*/ 2831605 w 4581821"/>
                <a:gd name="connsiteY101" fmla="*/ 2542558 h 2709343"/>
                <a:gd name="connsiteX102" fmla="*/ 2897634 w 4581821"/>
                <a:gd name="connsiteY102" fmla="*/ 2601146 h 2709343"/>
                <a:gd name="connsiteX103" fmla="*/ 2972032 w 4581821"/>
                <a:gd name="connsiteY103" fmla="*/ 2644855 h 2709343"/>
                <a:gd name="connsiteX104" fmla="*/ 3147797 w 4581821"/>
                <a:gd name="connsiteY104" fmla="*/ 2698794 h 2709343"/>
                <a:gd name="connsiteX105" fmla="*/ 3341233 w 4581821"/>
                <a:gd name="connsiteY105" fmla="*/ 2707164 h 2709343"/>
                <a:gd name="connsiteX106" fmla="*/ 3710433 w 4581821"/>
                <a:gd name="connsiteY106" fmla="*/ 2599286 h 2709343"/>
                <a:gd name="connsiteX107" fmla="*/ 3851790 w 4581821"/>
                <a:gd name="connsiteY107" fmla="*/ 2488619 h 2709343"/>
                <a:gd name="connsiteX108" fmla="*/ 3942927 w 4581821"/>
                <a:gd name="connsiteY108" fmla="*/ 2341683 h 2709343"/>
                <a:gd name="connsiteX109" fmla="*/ 3962457 w 4581821"/>
                <a:gd name="connsiteY109" fmla="*/ 2260775 h 2709343"/>
                <a:gd name="connsiteX110" fmla="*/ 4007096 w 4581821"/>
                <a:gd name="connsiteY110" fmla="*/ 2270074 h 2709343"/>
                <a:gd name="connsiteX111" fmla="*/ 4062895 w 4581821"/>
                <a:gd name="connsiteY111" fmla="*/ 2274724 h 2709343"/>
                <a:gd name="connsiteX112" fmla="*/ 4165192 w 4581821"/>
                <a:gd name="connsiteY112" fmla="*/ 2264495 h 2709343"/>
                <a:gd name="connsiteX113" fmla="*/ 4260050 w 4581821"/>
                <a:gd name="connsiteY113" fmla="*/ 2230085 h 2709343"/>
                <a:gd name="connsiteX114" fmla="*/ 4344678 w 4581821"/>
                <a:gd name="connsiteY114" fmla="*/ 2176147 h 2709343"/>
                <a:gd name="connsiteX115" fmla="*/ 4476735 w 4581821"/>
                <a:gd name="connsiteY115" fmla="*/ 2025490 h 2709343"/>
                <a:gd name="connsiteX116" fmla="*/ 4553923 w 4581821"/>
                <a:gd name="connsiteY116" fmla="*/ 1837635 h 2709343"/>
                <a:gd name="connsiteX117" fmla="*/ 4566012 w 4581821"/>
                <a:gd name="connsiteY117" fmla="*/ 1639550 h 2709343"/>
                <a:gd name="connsiteX118" fmla="*/ 4543693 w 4581821"/>
                <a:gd name="connsiteY118" fmla="*/ 1542832 h 2709343"/>
                <a:gd name="connsiteX119" fmla="*/ 4499984 w 4581821"/>
                <a:gd name="connsiteY119" fmla="*/ 1454484 h 2709343"/>
                <a:gd name="connsiteX120" fmla="*/ 4375367 w 4581821"/>
                <a:gd name="connsiteY120" fmla="*/ 1331727 h 2709343"/>
                <a:gd name="connsiteX121" fmla="*/ 4408846 w 4581821"/>
                <a:gd name="connsiteY121" fmla="*/ 1315918 h 2709343"/>
                <a:gd name="connsiteX122" fmla="*/ 4463715 w 4581821"/>
                <a:gd name="connsiteY122" fmla="*/ 1276859 h 2709343"/>
                <a:gd name="connsiteX123" fmla="*/ 4448835 w 4581821"/>
                <a:gd name="connsiteY123" fmla="*/ 1451694 h 2709343"/>
                <a:gd name="connsiteX124" fmla="*/ 4496264 w 4581821"/>
                <a:gd name="connsiteY124" fmla="*/ 1532602 h 2709343"/>
                <a:gd name="connsiteX125" fmla="*/ 4524163 w 4581821"/>
                <a:gd name="connsiteY125" fmla="*/ 1637690 h 2709343"/>
                <a:gd name="connsiteX126" fmla="*/ 4523234 w 4581821"/>
                <a:gd name="connsiteY126" fmla="*/ 1768817 h 2709343"/>
                <a:gd name="connsiteX127" fmla="*/ 4482314 w 4581821"/>
                <a:gd name="connsiteY127" fmla="*/ 1915753 h 2709343"/>
                <a:gd name="connsiteX128" fmla="*/ 4482314 w 4581821"/>
                <a:gd name="connsiteY128" fmla="*/ 1916683 h 2709343"/>
                <a:gd name="connsiteX129" fmla="*/ 4406057 w 4581821"/>
                <a:gd name="connsiteY129" fmla="*/ 2047810 h 2709343"/>
                <a:gd name="connsiteX130" fmla="*/ 4313989 w 4581821"/>
                <a:gd name="connsiteY130" fmla="*/ 2140808 h 2709343"/>
                <a:gd name="connsiteX131" fmla="*/ 4216341 w 4581821"/>
                <a:gd name="connsiteY131" fmla="*/ 2198466 h 2709343"/>
                <a:gd name="connsiteX132" fmla="*/ 4117764 w 4581821"/>
                <a:gd name="connsiteY132" fmla="*/ 2225436 h 2709343"/>
                <a:gd name="connsiteX133" fmla="*/ 4065685 w 4581821"/>
                <a:gd name="connsiteY133" fmla="*/ 2228225 h 2709343"/>
                <a:gd name="connsiteX134" fmla="*/ 4010816 w 4581821"/>
                <a:gd name="connsiteY134" fmla="*/ 2224506 h 2709343"/>
                <a:gd name="connsiteX135" fmla="*/ 3968037 w 4581821"/>
                <a:gd name="connsiteY135" fmla="*/ 2217066 h 2709343"/>
                <a:gd name="connsiteX136" fmla="*/ 3962457 w 4581821"/>
                <a:gd name="connsiteY136" fmla="*/ 2216136 h 2709343"/>
                <a:gd name="connsiteX137" fmla="*/ 3945718 w 4581821"/>
                <a:gd name="connsiteY137" fmla="*/ 2223575 h 2709343"/>
                <a:gd name="connsiteX138" fmla="*/ 3945718 w 4581821"/>
                <a:gd name="connsiteY138" fmla="*/ 2223575 h 2709343"/>
                <a:gd name="connsiteX139" fmla="*/ 3945718 w 4581821"/>
                <a:gd name="connsiteY139" fmla="*/ 2223575 h 2709343"/>
                <a:gd name="connsiteX140" fmla="*/ 3945718 w 4581821"/>
                <a:gd name="connsiteY140" fmla="*/ 2223575 h 2709343"/>
                <a:gd name="connsiteX141" fmla="*/ 3945718 w 4581821"/>
                <a:gd name="connsiteY141" fmla="*/ 2223575 h 2709343"/>
                <a:gd name="connsiteX142" fmla="*/ 3945718 w 4581821"/>
                <a:gd name="connsiteY142" fmla="*/ 2223575 h 2709343"/>
                <a:gd name="connsiteX143" fmla="*/ 3945718 w 4581821"/>
                <a:gd name="connsiteY143" fmla="*/ 2223575 h 2709343"/>
                <a:gd name="connsiteX144" fmla="*/ 3939208 w 4581821"/>
                <a:gd name="connsiteY144" fmla="*/ 2227296 h 2709343"/>
                <a:gd name="connsiteX145" fmla="*/ 3934558 w 4581821"/>
                <a:gd name="connsiteY145" fmla="*/ 2238455 h 2709343"/>
                <a:gd name="connsiteX146" fmla="*/ 3932698 w 4581821"/>
                <a:gd name="connsiteY146" fmla="*/ 2252405 h 2709343"/>
                <a:gd name="connsiteX147" fmla="*/ 3908519 w 4581821"/>
                <a:gd name="connsiteY147" fmla="*/ 2342613 h 2709343"/>
                <a:gd name="connsiteX148" fmla="*/ 3857370 w 4581821"/>
                <a:gd name="connsiteY148" fmla="*/ 2430031 h 2709343"/>
                <a:gd name="connsiteX149" fmla="*/ 3769022 w 4581821"/>
                <a:gd name="connsiteY149" fmla="*/ 2516518 h 2709343"/>
                <a:gd name="connsiteX150" fmla="*/ 3623016 w 4581821"/>
                <a:gd name="connsiteY150" fmla="*/ 2600216 h 2709343"/>
                <a:gd name="connsiteX151" fmla="*/ 3409121 w 4581821"/>
                <a:gd name="connsiteY151" fmla="*/ 2657875 h 2709343"/>
                <a:gd name="connsiteX152" fmla="*/ 3293804 w 4581821"/>
                <a:gd name="connsiteY152" fmla="*/ 2665315 h 2709343"/>
                <a:gd name="connsiteX153" fmla="*/ 3190576 w 4581821"/>
                <a:gd name="connsiteY153" fmla="*/ 2658805 h 2709343"/>
                <a:gd name="connsiteX154" fmla="*/ 3025041 w 4581821"/>
                <a:gd name="connsiteY154" fmla="*/ 2615096 h 2709343"/>
                <a:gd name="connsiteX155" fmla="*/ 2915303 w 4581821"/>
                <a:gd name="connsiteY155" fmla="*/ 2551858 h 2709343"/>
                <a:gd name="connsiteX156" fmla="*/ 2844625 w 4581821"/>
                <a:gd name="connsiteY156" fmla="*/ 2481179 h 2709343"/>
                <a:gd name="connsiteX157" fmla="*/ 2813005 w 4581821"/>
                <a:gd name="connsiteY157" fmla="*/ 2432820 h 2709343"/>
                <a:gd name="connsiteX158" fmla="*/ 2799056 w 4581821"/>
                <a:gd name="connsiteY158" fmla="*/ 2404921 h 2709343"/>
                <a:gd name="connsiteX159" fmla="*/ 2792546 w 4581821"/>
                <a:gd name="connsiteY159" fmla="*/ 2390971 h 2709343"/>
                <a:gd name="connsiteX160" fmla="*/ 2789756 w 4581821"/>
                <a:gd name="connsiteY160" fmla="*/ 2385392 h 2709343"/>
                <a:gd name="connsiteX161" fmla="*/ 2788826 w 4581821"/>
                <a:gd name="connsiteY161" fmla="*/ 2382602 h 2709343"/>
                <a:gd name="connsiteX162" fmla="*/ 2785106 w 4581821"/>
                <a:gd name="connsiteY162" fmla="*/ 2375162 h 2709343"/>
                <a:gd name="connsiteX163" fmla="*/ 2784176 w 4581821"/>
                <a:gd name="connsiteY163" fmla="*/ 2373302 h 2709343"/>
                <a:gd name="connsiteX164" fmla="*/ 2781386 w 4581821"/>
                <a:gd name="connsiteY164" fmla="*/ 2364932 h 2709343"/>
                <a:gd name="connsiteX165" fmla="*/ 2763717 w 4581821"/>
                <a:gd name="connsiteY165" fmla="*/ 2351912 h 2709343"/>
                <a:gd name="connsiteX166" fmla="*/ 2759067 w 4581821"/>
                <a:gd name="connsiteY166" fmla="*/ 2352843 h 2709343"/>
                <a:gd name="connsiteX167" fmla="*/ 2758137 w 4581821"/>
                <a:gd name="connsiteY167" fmla="*/ 2352843 h 2709343"/>
                <a:gd name="connsiteX168" fmla="*/ 2756277 w 4581821"/>
                <a:gd name="connsiteY168" fmla="*/ 2352843 h 2709343"/>
                <a:gd name="connsiteX169" fmla="*/ 2756277 w 4581821"/>
                <a:gd name="connsiteY169" fmla="*/ 2352843 h 2709343"/>
                <a:gd name="connsiteX170" fmla="*/ 2756277 w 4581821"/>
                <a:gd name="connsiteY170" fmla="*/ 2352843 h 2709343"/>
                <a:gd name="connsiteX171" fmla="*/ 2756277 w 4581821"/>
                <a:gd name="connsiteY171" fmla="*/ 2352843 h 2709343"/>
                <a:gd name="connsiteX172" fmla="*/ 2751627 w 4581821"/>
                <a:gd name="connsiteY172" fmla="*/ 2351912 h 2709343"/>
                <a:gd name="connsiteX173" fmla="*/ 2742327 w 4581821"/>
                <a:gd name="connsiteY173" fmla="*/ 2354702 h 2709343"/>
                <a:gd name="connsiteX174" fmla="*/ 2733957 w 4581821"/>
                <a:gd name="connsiteY174" fmla="*/ 2364932 h 2709343"/>
                <a:gd name="connsiteX175" fmla="*/ 2717218 w 4581821"/>
                <a:gd name="connsiteY175" fmla="*/ 2393761 h 2709343"/>
                <a:gd name="connsiteX176" fmla="*/ 2687458 w 4581821"/>
                <a:gd name="connsiteY176" fmla="*/ 2423521 h 2709343"/>
                <a:gd name="connsiteX177" fmla="*/ 2628870 w 4581821"/>
                <a:gd name="connsiteY177" fmla="*/ 2457000 h 2709343"/>
                <a:gd name="connsiteX178" fmla="*/ 2519133 w 4581821"/>
                <a:gd name="connsiteY178" fmla="*/ 2485829 h 2709343"/>
                <a:gd name="connsiteX179" fmla="*/ 2445664 w 4581821"/>
                <a:gd name="connsiteY179" fmla="*/ 2490479 h 2709343"/>
                <a:gd name="connsiteX180" fmla="*/ 2372196 w 4581821"/>
                <a:gd name="connsiteY180" fmla="*/ 2485829 h 2709343"/>
                <a:gd name="connsiteX181" fmla="*/ 2253160 w 4581821"/>
                <a:gd name="connsiteY181" fmla="*/ 2454210 h 2709343"/>
                <a:gd name="connsiteX182" fmla="*/ 2187131 w 4581821"/>
                <a:gd name="connsiteY182" fmla="*/ 2416081 h 2709343"/>
                <a:gd name="connsiteX183" fmla="*/ 2150862 w 4581821"/>
                <a:gd name="connsiteY183" fmla="*/ 2380742 h 2709343"/>
                <a:gd name="connsiteX184" fmla="*/ 2128542 w 4581821"/>
                <a:gd name="connsiteY184" fmla="*/ 2342613 h 2709343"/>
                <a:gd name="connsiteX185" fmla="*/ 2121103 w 4581821"/>
                <a:gd name="connsiteY185" fmla="*/ 2319363 h 2709343"/>
                <a:gd name="connsiteX186" fmla="*/ 2117383 w 4581821"/>
                <a:gd name="connsiteY186" fmla="*/ 2301694 h 2709343"/>
                <a:gd name="connsiteX187" fmla="*/ 2117383 w 4581821"/>
                <a:gd name="connsiteY187" fmla="*/ 2299834 h 2709343"/>
                <a:gd name="connsiteX188" fmla="*/ 2116453 w 4581821"/>
                <a:gd name="connsiteY188" fmla="*/ 2294254 h 2709343"/>
                <a:gd name="connsiteX189" fmla="*/ 2116453 w 4581821"/>
                <a:gd name="connsiteY189" fmla="*/ 2284954 h 2709343"/>
                <a:gd name="connsiteX190" fmla="*/ 2111803 w 4581821"/>
                <a:gd name="connsiteY190" fmla="*/ 2271934 h 2709343"/>
                <a:gd name="connsiteX191" fmla="*/ 2097853 w 4581821"/>
                <a:gd name="connsiteY191" fmla="*/ 2265424 h 2709343"/>
                <a:gd name="connsiteX192" fmla="*/ 2080183 w 4581821"/>
                <a:gd name="connsiteY192" fmla="*/ 2279374 h 2709343"/>
                <a:gd name="connsiteX193" fmla="*/ 2080183 w 4581821"/>
                <a:gd name="connsiteY193" fmla="*/ 2279374 h 2709343"/>
                <a:gd name="connsiteX194" fmla="*/ 2080183 w 4581821"/>
                <a:gd name="connsiteY194" fmla="*/ 2279374 h 2709343"/>
                <a:gd name="connsiteX195" fmla="*/ 2080183 w 4581821"/>
                <a:gd name="connsiteY195" fmla="*/ 2279374 h 2709343"/>
                <a:gd name="connsiteX196" fmla="*/ 2080183 w 4581821"/>
                <a:gd name="connsiteY196" fmla="*/ 2279374 h 2709343"/>
                <a:gd name="connsiteX197" fmla="*/ 2080183 w 4581821"/>
                <a:gd name="connsiteY197" fmla="*/ 2279374 h 2709343"/>
                <a:gd name="connsiteX198" fmla="*/ 2074604 w 4581821"/>
                <a:gd name="connsiteY198" fmla="*/ 2287744 h 2709343"/>
                <a:gd name="connsiteX199" fmla="*/ 2062514 w 4581821"/>
                <a:gd name="connsiteY199" fmla="*/ 2320293 h 2709343"/>
                <a:gd name="connsiteX200" fmla="*/ 2017875 w 4581821"/>
                <a:gd name="connsiteY200" fmla="*/ 2397481 h 2709343"/>
                <a:gd name="connsiteX201" fmla="*/ 1944407 w 4581821"/>
                <a:gd name="connsiteY201" fmla="*/ 2470019 h 2709343"/>
                <a:gd name="connsiteX202" fmla="*/ 1827229 w 4581821"/>
                <a:gd name="connsiteY202" fmla="*/ 2536978 h 2709343"/>
                <a:gd name="connsiteX203" fmla="*/ 1652394 w 4581821"/>
                <a:gd name="connsiteY203" fmla="*/ 2584407 h 2709343"/>
                <a:gd name="connsiteX204" fmla="*/ 1554746 w 4581821"/>
                <a:gd name="connsiteY204" fmla="*/ 2590916 h 2709343"/>
                <a:gd name="connsiteX205" fmla="*/ 1462679 w 4581821"/>
                <a:gd name="connsiteY205" fmla="*/ 2585337 h 2709343"/>
                <a:gd name="connsiteX206" fmla="*/ 1315742 w 4581821"/>
                <a:gd name="connsiteY206" fmla="*/ 2546278 h 2709343"/>
                <a:gd name="connsiteX207" fmla="*/ 1222744 w 4581821"/>
                <a:gd name="connsiteY207" fmla="*/ 2492339 h 2709343"/>
                <a:gd name="connsiteX208" fmla="*/ 1192055 w 4581821"/>
                <a:gd name="connsiteY208" fmla="*/ 2465370 h 2709343"/>
                <a:gd name="connsiteX209" fmla="*/ 1160436 w 4581821"/>
                <a:gd name="connsiteY209" fmla="*/ 2429100 h 2709343"/>
                <a:gd name="connsiteX210" fmla="*/ 1104638 w 4581821"/>
                <a:gd name="connsiteY210" fmla="*/ 2336103 h 2709343"/>
                <a:gd name="connsiteX211" fmla="*/ 1101847 w 4581821"/>
                <a:gd name="connsiteY211" fmla="*/ 2328663 h 2709343"/>
                <a:gd name="connsiteX212" fmla="*/ 1101847 w 4581821"/>
                <a:gd name="connsiteY212" fmla="*/ 2328663 h 2709343"/>
                <a:gd name="connsiteX213" fmla="*/ 1101847 w 4581821"/>
                <a:gd name="connsiteY213" fmla="*/ 2328663 h 2709343"/>
                <a:gd name="connsiteX214" fmla="*/ 1104638 w 4581821"/>
                <a:gd name="connsiteY214" fmla="*/ 2318433 h 2709343"/>
                <a:gd name="connsiteX215" fmla="*/ 1098128 w 4581821"/>
                <a:gd name="connsiteY215" fmla="*/ 2303554 h 2709343"/>
                <a:gd name="connsiteX216" fmla="*/ 1083248 w 4581821"/>
                <a:gd name="connsiteY216" fmla="*/ 2297044 h 2709343"/>
                <a:gd name="connsiteX217" fmla="*/ 1068368 w 4581821"/>
                <a:gd name="connsiteY217" fmla="*/ 2303554 h 2709343"/>
                <a:gd name="connsiteX218" fmla="*/ 1003270 w 4581821"/>
                <a:gd name="connsiteY218" fmla="*/ 2369582 h 2709343"/>
                <a:gd name="connsiteX219" fmla="*/ 916782 w 4581821"/>
                <a:gd name="connsiteY219" fmla="*/ 2419801 h 2709343"/>
                <a:gd name="connsiteX220" fmla="*/ 795885 w 4581821"/>
                <a:gd name="connsiteY220" fmla="*/ 2451420 h 2709343"/>
                <a:gd name="connsiteX221" fmla="*/ 713117 w 4581821"/>
                <a:gd name="connsiteY221" fmla="*/ 2456070 h 2709343"/>
                <a:gd name="connsiteX222" fmla="*/ 620119 w 4581821"/>
                <a:gd name="connsiteY222" fmla="*/ 2450490 h 2709343"/>
                <a:gd name="connsiteX223" fmla="*/ 445284 w 4581821"/>
                <a:gd name="connsiteY223" fmla="*/ 2403991 h 2709343"/>
                <a:gd name="connsiteX224" fmla="*/ 340196 w 4581821"/>
                <a:gd name="connsiteY224" fmla="*/ 2343543 h 2709343"/>
                <a:gd name="connsiteX225" fmla="*/ 279748 w 4581821"/>
                <a:gd name="connsiteY225" fmla="*/ 2283094 h 2709343"/>
                <a:gd name="connsiteX226" fmla="*/ 233249 w 4581821"/>
                <a:gd name="connsiteY226" fmla="*/ 2201256 h 2709343"/>
                <a:gd name="connsiteX227" fmla="*/ 196980 w 4581821"/>
                <a:gd name="connsiteY227" fmla="*/ 2065479 h 2709343"/>
                <a:gd name="connsiteX228" fmla="*/ 196050 w 4581821"/>
                <a:gd name="connsiteY228" fmla="*/ 1924123 h 2709343"/>
                <a:gd name="connsiteX229" fmla="*/ 223949 w 4581821"/>
                <a:gd name="connsiteY229" fmla="*/ 1819035 h 2709343"/>
                <a:gd name="connsiteX230" fmla="*/ 261148 w 4581821"/>
                <a:gd name="connsiteY230" fmla="*/ 1754867 h 2709343"/>
                <a:gd name="connsiteX231" fmla="*/ 275098 w 4581821"/>
                <a:gd name="connsiteY231" fmla="*/ 1738127 h 2709343"/>
                <a:gd name="connsiteX232" fmla="*/ 278818 w 4581821"/>
                <a:gd name="connsiteY232" fmla="*/ 1732548 h 2709343"/>
                <a:gd name="connsiteX233" fmla="*/ 278818 w 4581821"/>
                <a:gd name="connsiteY233" fmla="*/ 1732548 h 2709343"/>
                <a:gd name="connsiteX234" fmla="*/ 278818 w 4581821"/>
                <a:gd name="connsiteY234" fmla="*/ 1732548 h 2709343"/>
                <a:gd name="connsiteX235" fmla="*/ 278818 w 4581821"/>
                <a:gd name="connsiteY235" fmla="*/ 1732548 h 2709343"/>
                <a:gd name="connsiteX236" fmla="*/ 278818 w 4581821"/>
                <a:gd name="connsiteY236" fmla="*/ 1732548 h 2709343"/>
                <a:gd name="connsiteX237" fmla="*/ 278818 w 4581821"/>
                <a:gd name="connsiteY237" fmla="*/ 1732548 h 2709343"/>
                <a:gd name="connsiteX238" fmla="*/ 280678 w 4581821"/>
                <a:gd name="connsiteY238" fmla="*/ 1728828 h 2709343"/>
                <a:gd name="connsiteX239" fmla="*/ 278818 w 4581821"/>
                <a:gd name="connsiteY239" fmla="*/ 1715808 h 2709343"/>
                <a:gd name="connsiteX240" fmla="*/ 268588 w 4581821"/>
                <a:gd name="connsiteY240" fmla="*/ 1708368 h 2709343"/>
                <a:gd name="connsiteX241" fmla="*/ 255568 w 4581821"/>
                <a:gd name="connsiteY241" fmla="*/ 1703718 h 2709343"/>
                <a:gd name="connsiteX242" fmla="*/ 183030 w 4581821"/>
                <a:gd name="connsiteY242" fmla="*/ 1661869 h 2709343"/>
                <a:gd name="connsiteX243" fmla="*/ 127231 w 4581821"/>
                <a:gd name="connsiteY243" fmla="*/ 1606071 h 2709343"/>
                <a:gd name="connsiteX244" fmla="*/ 86312 w 4581821"/>
                <a:gd name="connsiteY244" fmla="*/ 1536322 h 2709343"/>
                <a:gd name="connsiteX245" fmla="*/ 61203 w 4581821"/>
                <a:gd name="connsiteY245" fmla="*/ 1439605 h 2709343"/>
                <a:gd name="connsiteX246" fmla="*/ 62133 w 4581821"/>
                <a:gd name="connsiteY246" fmla="*/ 1324288 h 2709343"/>
                <a:gd name="connsiteX247" fmla="*/ 98402 w 4581821"/>
                <a:gd name="connsiteY247" fmla="*/ 1193161 h 2709343"/>
                <a:gd name="connsiteX248" fmla="*/ 156991 w 4581821"/>
                <a:gd name="connsiteY248" fmla="*/ 1091793 h 2709343"/>
                <a:gd name="connsiteX249" fmla="*/ 221159 w 4581821"/>
                <a:gd name="connsiteY249" fmla="*/ 1026695 h 2709343"/>
                <a:gd name="connsiteX250" fmla="*/ 286258 w 4581821"/>
                <a:gd name="connsiteY250" fmla="*/ 988566 h 2709343"/>
                <a:gd name="connsiteX251" fmla="*/ 353216 w 4581821"/>
                <a:gd name="connsiteY251" fmla="*/ 969966 h 2709343"/>
                <a:gd name="connsiteX252" fmla="*/ 387625 w 4581821"/>
                <a:gd name="connsiteY252" fmla="*/ 968106 h 2709343"/>
                <a:gd name="connsiteX253" fmla="*/ 428544 w 4581821"/>
                <a:gd name="connsiteY253" fmla="*/ 970896 h 2709343"/>
                <a:gd name="connsiteX254" fmla="*/ 472253 w 4581821"/>
                <a:gd name="connsiteY254" fmla="*/ 978336 h 2709343"/>
                <a:gd name="connsiteX255" fmla="*/ 476903 w 4581821"/>
                <a:gd name="connsiteY255" fmla="*/ 979266 h 2709343"/>
                <a:gd name="connsiteX256" fmla="*/ 476903 w 4581821"/>
                <a:gd name="connsiteY256" fmla="*/ 979266 h 2709343"/>
                <a:gd name="connsiteX257" fmla="*/ 477833 w 4581821"/>
                <a:gd name="connsiteY257" fmla="*/ 979266 h 2709343"/>
                <a:gd name="connsiteX258" fmla="*/ 477833 w 4581821"/>
                <a:gd name="connsiteY258" fmla="*/ 979266 h 2709343"/>
                <a:gd name="connsiteX259" fmla="*/ 484343 w 4581821"/>
                <a:gd name="connsiteY259" fmla="*/ 980196 h 2709343"/>
                <a:gd name="connsiteX260" fmla="*/ 491783 w 4581821"/>
                <a:gd name="connsiteY260" fmla="*/ 978336 h 2709343"/>
                <a:gd name="connsiteX261" fmla="*/ 494572 w 4581821"/>
                <a:gd name="connsiteY261" fmla="*/ 975546 h 2709343"/>
                <a:gd name="connsiteX262" fmla="*/ 495502 w 4581821"/>
                <a:gd name="connsiteY262" fmla="*/ 975546 h 2709343"/>
                <a:gd name="connsiteX263" fmla="*/ 495502 w 4581821"/>
                <a:gd name="connsiteY263" fmla="*/ 974616 h 2709343"/>
                <a:gd name="connsiteX264" fmla="*/ 495502 w 4581821"/>
                <a:gd name="connsiteY264" fmla="*/ 974616 h 2709343"/>
                <a:gd name="connsiteX265" fmla="*/ 496432 w 4581821"/>
                <a:gd name="connsiteY265" fmla="*/ 974616 h 2709343"/>
                <a:gd name="connsiteX266" fmla="*/ 496432 w 4581821"/>
                <a:gd name="connsiteY266" fmla="*/ 974616 h 2709343"/>
                <a:gd name="connsiteX267" fmla="*/ 500152 w 4581821"/>
                <a:gd name="connsiteY267" fmla="*/ 969966 h 2709343"/>
                <a:gd name="connsiteX268" fmla="*/ 502012 w 4581821"/>
                <a:gd name="connsiteY268" fmla="*/ 954157 h 2709343"/>
                <a:gd name="connsiteX269" fmla="*/ 492713 w 4581821"/>
                <a:gd name="connsiteY269" fmla="*/ 942067 h 2709343"/>
                <a:gd name="connsiteX270" fmla="*/ 485273 w 4581821"/>
                <a:gd name="connsiteY270" fmla="*/ 938347 h 2709343"/>
                <a:gd name="connsiteX271" fmla="*/ 485273 w 4581821"/>
                <a:gd name="connsiteY271" fmla="*/ 938347 h 2709343"/>
                <a:gd name="connsiteX272" fmla="*/ 463883 w 4581821"/>
                <a:gd name="connsiteY272" fmla="*/ 893708 h 2709343"/>
                <a:gd name="connsiteX273" fmla="*/ 463883 w 4581821"/>
                <a:gd name="connsiteY273" fmla="*/ 892778 h 2709343"/>
                <a:gd name="connsiteX274" fmla="*/ 428544 w 4581821"/>
                <a:gd name="connsiteY274" fmla="*/ 761651 h 2709343"/>
                <a:gd name="connsiteX275" fmla="*/ 427614 w 4581821"/>
                <a:gd name="connsiteY275" fmla="*/ 648194 h 2709343"/>
                <a:gd name="connsiteX276" fmla="*/ 453653 w 4581821"/>
                <a:gd name="connsiteY276" fmla="*/ 552406 h 2709343"/>
                <a:gd name="connsiteX277" fmla="*/ 497362 w 4581821"/>
                <a:gd name="connsiteY277" fmla="*/ 478008 h 2709343"/>
                <a:gd name="connsiteX278" fmla="*/ 556881 w 4581821"/>
                <a:gd name="connsiteY278" fmla="*/ 418490 h 2709343"/>
                <a:gd name="connsiteX279" fmla="*/ 645229 w 4581821"/>
                <a:gd name="connsiteY279" fmla="*/ 367341 h 2709343"/>
                <a:gd name="connsiteX280" fmla="*/ 747526 w 4581821"/>
                <a:gd name="connsiteY280" fmla="*/ 339442 h 2709343"/>
                <a:gd name="connsiteX281" fmla="*/ 794955 w 4581821"/>
                <a:gd name="connsiteY281" fmla="*/ 336652 h 2709343"/>
                <a:gd name="connsiteX282" fmla="*/ 837734 w 4581821"/>
                <a:gd name="connsiteY282" fmla="*/ 339442 h 2709343"/>
                <a:gd name="connsiteX283" fmla="*/ 910272 w 4581821"/>
                <a:gd name="connsiteY283" fmla="*/ 358971 h 2709343"/>
                <a:gd name="connsiteX284" fmla="*/ 975371 w 4581821"/>
                <a:gd name="connsiteY284" fmla="*/ 397100 h 2709343"/>
                <a:gd name="connsiteX285" fmla="*/ 1020009 w 4581821"/>
                <a:gd name="connsiteY285" fmla="*/ 438949 h 2709343"/>
                <a:gd name="connsiteX286" fmla="*/ 1032099 w 4581821"/>
                <a:gd name="connsiteY286" fmla="*/ 443599 h 2709343"/>
                <a:gd name="connsiteX287" fmla="*/ 1041399 w 4581821"/>
                <a:gd name="connsiteY287" fmla="*/ 441739 h 2709343"/>
                <a:gd name="connsiteX288" fmla="*/ 1049769 w 4581821"/>
                <a:gd name="connsiteY288" fmla="*/ 431509 h 2709343"/>
                <a:gd name="connsiteX289" fmla="*/ 1047909 w 4581821"/>
                <a:gd name="connsiteY289" fmla="*/ 418490 h 2709343"/>
                <a:gd name="connsiteX290" fmla="*/ 1046049 w 4581821"/>
                <a:gd name="connsiteY290" fmla="*/ 415700 h 2709343"/>
                <a:gd name="connsiteX291" fmla="*/ 1046049 w 4581821"/>
                <a:gd name="connsiteY291" fmla="*/ 415700 h 2709343"/>
                <a:gd name="connsiteX292" fmla="*/ 1046049 w 4581821"/>
                <a:gd name="connsiteY292" fmla="*/ 415700 h 2709343"/>
                <a:gd name="connsiteX293" fmla="*/ 1046049 w 4581821"/>
                <a:gd name="connsiteY293" fmla="*/ 415700 h 2709343"/>
                <a:gd name="connsiteX294" fmla="*/ 1046049 w 4581821"/>
                <a:gd name="connsiteY294" fmla="*/ 415700 h 2709343"/>
                <a:gd name="connsiteX295" fmla="*/ 1073948 w 4581821"/>
                <a:gd name="connsiteY295" fmla="*/ 320842 h 2709343"/>
                <a:gd name="connsiteX296" fmla="*/ 1124167 w 4581821"/>
                <a:gd name="connsiteY296" fmla="*/ 235284 h 2709343"/>
                <a:gd name="connsiteX297" fmla="*/ 1194845 w 4581821"/>
                <a:gd name="connsiteY297" fmla="*/ 165536 h 2709343"/>
                <a:gd name="connsiteX298" fmla="*/ 1292493 w 4581821"/>
                <a:gd name="connsiteY298" fmla="*/ 108807 h 2709343"/>
                <a:gd name="connsiteX299" fmla="*/ 1435709 w 4581821"/>
                <a:gd name="connsiteY299" fmla="*/ 70678 h 2709343"/>
                <a:gd name="connsiteX300" fmla="*/ 1518478 w 4581821"/>
                <a:gd name="connsiteY300" fmla="*/ 65098 h 2709343"/>
                <a:gd name="connsiteX301" fmla="*/ 1586366 w 4581821"/>
                <a:gd name="connsiteY301" fmla="*/ 68818 h 2709343"/>
                <a:gd name="connsiteX302" fmla="*/ 1601245 w 4581821"/>
                <a:gd name="connsiteY302" fmla="*/ 70678 h 2709343"/>
                <a:gd name="connsiteX303" fmla="*/ 1601245 w 4581821"/>
                <a:gd name="connsiteY303" fmla="*/ 70678 h 2709343"/>
                <a:gd name="connsiteX304" fmla="*/ 1600315 w 4581821"/>
                <a:gd name="connsiteY304" fmla="*/ 70678 h 2709343"/>
                <a:gd name="connsiteX305" fmla="*/ 1601245 w 4581821"/>
                <a:gd name="connsiteY305" fmla="*/ 70678 h 2709343"/>
                <a:gd name="connsiteX306" fmla="*/ 1600315 w 4581821"/>
                <a:gd name="connsiteY306" fmla="*/ 70678 h 2709343"/>
                <a:gd name="connsiteX307" fmla="*/ 1762131 w 4581821"/>
                <a:gd name="connsiteY307" fmla="*/ 114387 h 2709343"/>
                <a:gd name="connsiteX308" fmla="*/ 1886748 w 4581821"/>
                <a:gd name="connsiteY308" fmla="*/ 185995 h 2709343"/>
                <a:gd name="connsiteX309" fmla="*/ 1966726 w 4581821"/>
                <a:gd name="connsiteY309" fmla="*/ 264114 h 2709343"/>
                <a:gd name="connsiteX310" fmla="*/ 1992766 w 4581821"/>
                <a:gd name="connsiteY310" fmla="*/ 302243 h 2709343"/>
                <a:gd name="connsiteX311" fmla="*/ 1998345 w 4581821"/>
                <a:gd name="connsiteY311" fmla="*/ 311542 h 2709343"/>
                <a:gd name="connsiteX312" fmla="*/ 2000206 w 4581821"/>
                <a:gd name="connsiteY312" fmla="*/ 313402 h 2709343"/>
                <a:gd name="connsiteX313" fmla="*/ 2005785 w 4581821"/>
                <a:gd name="connsiteY313" fmla="*/ 322702 h 2709343"/>
                <a:gd name="connsiteX314" fmla="*/ 2012295 w 4581821"/>
                <a:gd name="connsiteY314" fmla="*/ 332932 h 2709343"/>
                <a:gd name="connsiteX315" fmla="*/ 2015085 w 4581821"/>
                <a:gd name="connsiteY315" fmla="*/ 336652 h 2709343"/>
                <a:gd name="connsiteX316" fmla="*/ 2020665 w 4581821"/>
                <a:gd name="connsiteY316" fmla="*/ 345022 h 2709343"/>
                <a:gd name="connsiteX317" fmla="*/ 2037405 w 4581821"/>
                <a:gd name="connsiteY317" fmla="*/ 354321 h 2709343"/>
                <a:gd name="connsiteX318" fmla="*/ 2046704 w 4581821"/>
                <a:gd name="connsiteY318" fmla="*/ 351531 h 2709343"/>
                <a:gd name="connsiteX319" fmla="*/ 2056004 w 4581821"/>
                <a:gd name="connsiteY319" fmla="*/ 332002 h 2709343"/>
                <a:gd name="connsiteX320" fmla="*/ 2056004 w 4581821"/>
                <a:gd name="connsiteY320" fmla="*/ 332002 h 2709343"/>
                <a:gd name="connsiteX321" fmla="*/ 2056004 w 4581821"/>
                <a:gd name="connsiteY321" fmla="*/ 332002 h 2709343"/>
                <a:gd name="connsiteX322" fmla="*/ 2085764 w 4581821"/>
                <a:gd name="connsiteY322" fmla="*/ 289223 h 2709343"/>
                <a:gd name="connsiteX323" fmla="*/ 2202941 w 4581821"/>
                <a:gd name="connsiteY323" fmla="*/ 172976 h 2709343"/>
                <a:gd name="connsiteX324" fmla="*/ 2321977 w 4581821"/>
                <a:gd name="connsiteY324" fmla="*/ 99508 h 2709343"/>
                <a:gd name="connsiteX325" fmla="*/ 2353597 w 4581821"/>
                <a:gd name="connsiteY325" fmla="*/ 84628 h 2709343"/>
                <a:gd name="connsiteX326" fmla="*/ 2353597 w 4581821"/>
                <a:gd name="connsiteY326" fmla="*/ 84628 h 2709343"/>
                <a:gd name="connsiteX327" fmla="*/ 2353597 w 4581821"/>
                <a:gd name="connsiteY327" fmla="*/ 84628 h 2709343"/>
                <a:gd name="connsiteX328" fmla="*/ 2353597 w 4581821"/>
                <a:gd name="connsiteY328" fmla="*/ 84628 h 2709343"/>
                <a:gd name="connsiteX329" fmla="*/ 2352667 w 4581821"/>
                <a:gd name="connsiteY329" fmla="*/ 84628 h 2709343"/>
                <a:gd name="connsiteX330" fmla="*/ 2353597 w 4581821"/>
                <a:gd name="connsiteY330" fmla="*/ 84628 h 2709343"/>
                <a:gd name="connsiteX331" fmla="*/ 2354527 w 4581821"/>
                <a:gd name="connsiteY331" fmla="*/ 84628 h 2709343"/>
                <a:gd name="connsiteX332" fmla="*/ 2355457 w 4581821"/>
                <a:gd name="connsiteY332" fmla="*/ 84628 h 2709343"/>
                <a:gd name="connsiteX333" fmla="*/ 2505183 w 4581821"/>
                <a:gd name="connsiteY333" fmla="*/ 43709 h 2709343"/>
                <a:gd name="connsiteX334" fmla="*/ 2568421 w 4581821"/>
                <a:gd name="connsiteY334" fmla="*/ 39989 h 2709343"/>
                <a:gd name="connsiteX335" fmla="*/ 2625150 w 4581821"/>
                <a:gd name="connsiteY335" fmla="*/ 43709 h 2709343"/>
                <a:gd name="connsiteX336" fmla="*/ 2715358 w 4581821"/>
                <a:gd name="connsiteY336" fmla="*/ 67888 h 2709343"/>
                <a:gd name="connsiteX337" fmla="*/ 2784176 w 4581821"/>
                <a:gd name="connsiteY337" fmla="*/ 107877 h 2709343"/>
                <a:gd name="connsiteX338" fmla="*/ 2840905 w 4581821"/>
                <a:gd name="connsiteY338" fmla="*/ 164606 h 2709343"/>
                <a:gd name="connsiteX339" fmla="*/ 2892984 w 4581821"/>
                <a:gd name="connsiteY339" fmla="*/ 255744 h 2709343"/>
                <a:gd name="connsiteX340" fmla="*/ 2924603 w 4581821"/>
                <a:gd name="connsiteY340" fmla="*/ 359901 h 2709343"/>
                <a:gd name="connsiteX341" fmla="*/ 2941343 w 4581821"/>
                <a:gd name="connsiteY341" fmla="*/ 371991 h 2709343"/>
                <a:gd name="connsiteX342" fmla="*/ 2953432 w 4581821"/>
                <a:gd name="connsiteY342" fmla="*/ 367341 h 2709343"/>
                <a:gd name="connsiteX343" fmla="*/ 2956222 w 4581821"/>
                <a:gd name="connsiteY343" fmla="*/ 363621 h 2709343"/>
                <a:gd name="connsiteX344" fmla="*/ 2956222 w 4581821"/>
                <a:gd name="connsiteY344" fmla="*/ 363621 h 2709343"/>
                <a:gd name="connsiteX345" fmla="*/ 2956222 w 4581821"/>
                <a:gd name="connsiteY345" fmla="*/ 362691 h 2709343"/>
                <a:gd name="connsiteX346" fmla="*/ 3040850 w 4581821"/>
                <a:gd name="connsiteY346" fmla="*/ 283643 h 2709343"/>
                <a:gd name="connsiteX347" fmla="*/ 3181277 w 4581821"/>
                <a:gd name="connsiteY347" fmla="*/ 201805 h 2709343"/>
                <a:gd name="connsiteX348" fmla="*/ 3353322 w 4581821"/>
                <a:gd name="connsiteY348" fmla="*/ 155306 h 2709343"/>
                <a:gd name="connsiteX349" fmla="*/ 3437020 w 4581821"/>
                <a:gd name="connsiteY349" fmla="*/ 149726 h 2709343"/>
                <a:gd name="connsiteX350" fmla="*/ 3513279 w 4581821"/>
                <a:gd name="connsiteY350" fmla="*/ 154376 h 2709343"/>
                <a:gd name="connsiteX351" fmla="*/ 3649055 w 4581821"/>
                <a:gd name="connsiteY351" fmla="*/ 191575 h 2709343"/>
                <a:gd name="connsiteX352" fmla="*/ 3756932 w 4581821"/>
                <a:gd name="connsiteY352" fmla="*/ 253884 h 2709343"/>
                <a:gd name="connsiteX353" fmla="*/ 3835050 w 4581821"/>
                <a:gd name="connsiteY353" fmla="*/ 332002 h 2709343"/>
                <a:gd name="connsiteX354" fmla="*/ 3898289 w 4581821"/>
                <a:gd name="connsiteY354" fmla="*/ 442669 h 2709343"/>
                <a:gd name="connsiteX355" fmla="*/ 3922468 w 4581821"/>
                <a:gd name="connsiteY355" fmla="*/ 513347 h 2709343"/>
                <a:gd name="connsiteX356" fmla="*/ 3940138 w 4581821"/>
                <a:gd name="connsiteY356" fmla="*/ 594255 h 2709343"/>
                <a:gd name="connsiteX357" fmla="*/ 3945718 w 4581821"/>
                <a:gd name="connsiteY357" fmla="*/ 603555 h 2709343"/>
                <a:gd name="connsiteX358" fmla="*/ 3945718 w 4581821"/>
                <a:gd name="connsiteY358" fmla="*/ 603555 h 2709343"/>
                <a:gd name="connsiteX359" fmla="*/ 3945718 w 4581821"/>
                <a:gd name="connsiteY359" fmla="*/ 603555 h 2709343"/>
                <a:gd name="connsiteX360" fmla="*/ 3945718 w 4581821"/>
                <a:gd name="connsiteY360" fmla="*/ 603555 h 2709343"/>
                <a:gd name="connsiteX361" fmla="*/ 3945718 w 4581821"/>
                <a:gd name="connsiteY361" fmla="*/ 603555 h 2709343"/>
                <a:gd name="connsiteX362" fmla="*/ 3945718 w 4581821"/>
                <a:gd name="connsiteY362" fmla="*/ 603555 h 2709343"/>
                <a:gd name="connsiteX363" fmla="*/ 3961527 w 4581821"/>
                <a:gd name="connsiteY363" fmla="*/ 614715 h 2709343"/>
                <a:gd name="connsiteX364" fmla="*/ 3966177 w 4581821"/>
                <a:gd name="connsiteY364" fmla="*/ 613785 h 2709343"/>
                <a:gd name="connsiteX365" fmla="*/ 4043365 w 4581821"/>
                <a:gd name="connsiteY365" fmla="*/ 597045 h 2709343"/>
                <a:gd name="connsiteX366" fmla="*/ 4112183 w 4581821"/>
                <a:gd name="connsiteY366" fmla="*/ 592396 h 2709343"/>
                <a:gd name="connsiteX367" fmla="*/ 4178212 w 4581821"/>
                <a:gd name="connsiteY367" fmla="*/ 596115 h 2709343"/>
                <a:gd name="connsiteX368" fmla="*/ 4305619 w 4581821"/>
                <a:gd name="connsiteY368" fmla="*/ 630525 h 2709343"/>
                <a:gd name="connsiteX369" fmla="*/ 4402337 w 4581821"/>
                <a:gd name="connsiteY369" fmla="*/ 686323 h 2709343"/>
                <a:gd name="connsiteX370" fmla="*/ 4470225 w 4581821"/>
                <a:gd name="connsiteY370" fmla="*/ 754212 h 2709343"/>
                <a:gd name="connsiteX371" fmla="*/ 4516724 w 4581821"/>
                <a:gd name="connsiteY371" fmla="*/ 834190 h 2709343"/>
                <a:gd name="connsiteX372" fmla="*/ 4542763 w 4581821"/>
                <a:gd name="connsiteY372" fmla="*/ 929047 h 2709343"/>
                <a:gd name="connsiteX373" fmla="*/ 4542763 w 4581821"/>
                <a:gd name="connsiteY373" fmla="*/ 1038784 h 2709343"/>
                <a:gd name="connsiteX374" fmla="*/ 4515794 w 4581821"/>
                <a:gd name="connsiteY374" fmla="*/ 1136432 h 2709343"/>
                <a:gd name="connsiteX375" fmla="*/ 4473015 w 4581821"/>
                <a:gd name="connsiteY375" fmla="*/ 1210830 h 2709343"/>
                <a:gd name="connsiteX376" fmla="*/ 4420006 w 4581821"/>
                <a:gd name="connsiteY376" fmla="*/ 1263839 h 2709343"/>
                <a:gd name="connsiteX377" fmla="*/ 4359558 w 4581821"/>
                <a:gd name="connsiteY377" fmla="*/ 1299178 h 2709343"/>
                <a:gd name="connsiteX378" fmla="*/ 4351188 w 4581821"/>
                <a:gd name="connsiteY378" fmla="*/ 1302898 h 2709343"/>
                <a:gd name="connsiteX379" fmla="*/ 4347468 w 4581821"/>
                <a:gd name="connsiteY379" fmla="*/ 1304758 h 2709343"/>
                <a:gd name="connsiteX380" fmla="*/ 4336308 w 4581821"/>
                <a:gd name="connsiteY380" fmla="*/ 1310338 h 2709343"/>
                <a:gd name="connsiteX381" fmla="*/ 4327009 w 4581821"/>
                <a:gd name="connsiteY381" fmla="*/ 1333587 h 2709343"/>
                <a:gd name="connsiteX382" fmla="*/ 4327009 w 4581821"/>
                <a:gd name="connsiteY382" fmla="*/ 1333587 h 2709343"/>
                <a:gd name="connsiteX383" fmla="*/ 4327009 w 4581821"/>
                <a:gd name="connsiteY383" fmla="*/ 1333587 h 2709343"/>
                <a:gd name="connsiteX384" fmla="*/ 4327009 w 4581821"/>
                <a:gd name="connsiteY384" fmla="*/ 1333587 h 2709343"/>
                <a:gd name="connsiteX385" fmla="*/ 4327009 w 4581821"/>
                <a:gd name="connsiteY385" fmla="*/ 1333587 h 2709343"/>
                <a:gd name="connsiteX386" fmla="*/ 4327009 w 4581821"/>
                <a:gd name="connsiteY386" fmla="*/ 1333587 h 2709343"/>
                <a:gd name="connsiteX387" fmla="*/ 4337238 w 4581821"/>
                <a:gd name="connsiteY387" fmla="*/ 1354047 h 2709343"/>
                <a:gd name="connsiteX388" fmla="*/ 4388387 w 4581821"/>
                <a:gd name="connsiteY388" fmla="*/ 1387526 h 2709343"/>
                <a:gd name="connsiteX389" fmla="*/ 4448835 w 4581821"/>
                <a:gd name="connsiteY389" fmla="*/ 1451694 h 270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</a:cxnLst>
              <a:rect l="l" t="t" r="r" b="b"/>
              <a:pathLst>
                <a:path w="4581821" h="2709343">
                  <a:moveTo>
                    <a:pt x="4463715" y="1276859"/>
                  </a:moveTo>
                  <a:cubicBezTo>
                    <a:pt x="4480455" y="1261979"/>
                    <a:pt x="4494404" y="1245240"/>
                    <a:pt x="4507424" y="1227570"/>
                  </a:cubicBezTo>
                  <a:cubicBezTo>
                    <a:pt x="4519513" y="1210830"/>
                    <a:pt x="4530673" y="1193161"/>
                    <a:pt x="4539973" y="1173631"/>
                  </a:cubicBezTo>
                  <a:cubicBezTo>
                    <a:pt x="4559503" y="1134572"/>
                    <a:pt x="4571592" y="1091793"/>
                    <a:pt x="4577172" y="1049014"/>
                  </a:cubicBezTo>
                  <a:cubicBezTo>
                    <a:pt x="4579962" y="1026695"/>
                    <a:pt x="4581822" y="1004375"/>
                    <a:pt x="4581822" y="982056"/>
                  </a:cubicBezTo>
                  <a:cubicBezTo>
                    <a:pt x="4581822" y="959736"/>
                    <a:pt x="4579962" y="937417"/>
                    <a:pt x="4576242" y="915098"/>
                  </a:cubicBezTo>
                  <a:cubicBezTo>
                    <a:pt x="4564153" y="832330"/>
                    <a:pt x="4524163" y="755141"/>
                    <a:pt x="4465575" y="695623"/>
                  </a:cubicBezTo>
                  <a:cubicBezTo>
                    <a:pt x="4408846" y="637964"/>
                    <a:pt x="4335378" y="597045"/>
                    <a:pt x="4258190" y="574726"/>
                  </a:cubicBezTo>
                  <a:cubicBezTo>
                    <a:pt x="4208901" y="560776"/>
                    <a:pt x="4156822" y="553336"/>
                    <a:pt x="4105673" y="553336"/>
                  </a:cubicBezTo>
                  <a:lnTo>
                    <a:pt x="4103814" y="553336"/>
                  </a:lnTo>
                  <a:cubicBezTo>
                    <a:pt x="4057315" y="553336"/>
                    <a:pt x="4010816" y="559846"/>
                    <a:pt x="3966177" y="571936"/>
                  </a:cubicBezTo>
                  <a:cubicBezTo>
                    <a:pt x="3965247" y="540317"/>
                    <a:pt x="3960597" y="508698"/>
                    <a:pt x="3953158" y="478008"/>
                  </a:cubicBezTo>
                  <a:cubicBezTo>
                    <a:pt x="3945718" y="445459"/>
                    <a:pt x="3934558" y="413840"/>
                    <a:pt x="3920608" y="384081"/>
                  </a:cubicBezTo>
                  <a:cubicBezTo>
                    <a:pt x="3908519" y="357111"/>
                    <a:pt x="3892709" y="332002"/>
                    <a:pt x="3875039" y="307822"/>
                  </a:cubicBezTo>
                  <a:cubicBezTo>
                    <a:pt x="3857370" y="283643"/>
                    <a:pt x="3836910" y="261324"/>
                    <a:pt x="3814591" y="240864"/>
                  </a:cubicBezTo>
                  <a:cubicBezTo>
                    <a:pt x="3793201" y="221335"/>
                    <a:pt x="3769022" y="202735"/>
                    <a:pt x="3743913" y="187855"/>
                  </a:cubicBezTo>
                  <a:cubicBezTo>
                    <a:pt x="3718803" y="172046"/>
                    <a:pt x="3692764" y="159026"/>
                    <a:pt x="3664865" y="148796"/>
                  </a:cubicBezTo>
                  <a:cubicBezTo>
                    <a:pt x="3610926" y="127407"/>
                    <a:pt x="3553267" y="115317"/>
                    <a:pt x="3495609" y="110667"/>
                  </a:cubicBezTo>
                  <a:cubicBezTo>
                    <a:pt x="3477009" y="108807"/>
                    <a:pt x="3459339" y="108807"/>
                    <a:pt x="3440740" y="108807"/>
                  </a:cubicBezTo>
                  <a:cubicBezTo>
                    <a:pt x="3398891" y="108807"/>
                    <a:pt x="3357972" y="112527"/>
                    <a:pt x="3317053" y="119967"/>
                  </a:cubicBezTo>
                  <a:cubicBezTo>
                    <a:pt x="3256604" y="131127"/>
                    <a:pt x="3198016" y="150656"/>
                    <a:pt x="3142217" y="177626"/>
                  </a:cubicBezTo>
                  <a:cubicBezTo>
                    <a:pt x="3067819" y="212965"/>
                    <a:pt x="2999001" y="262254"/>
                    <a:pt x="2942272" y="321772"/>
                  </a:cubicBezTo>
                  <a:cubicBezTo>
                    <a:pt x="2932973" y="269693"/>
                    <a:pt x="2916233" y="218545"/>
                    <a:pt x="2889264" y="172976"/>
                  </a:cubicBezTo>
                  <a:cubicBezTo>
                    <a:pt x="2862295" y="126477"/>
                    <a:pt x="2824165" y="87418"/>
                    <a:pt x="2779526" y="57659"/>
                  </a:cubicBezTo>
                  <a:cubicBezTo>
                    <a:pt x="2738607" y="30689"/>
                    <a:pt x="2691179" y="13950"/>
                    <a:pt x="2643750" y="5580"/>
                  </a:cubicBezTo>
                  <a:cubicBezTo>
                    <a:pt x="2619570" y="1860"/>
                    <a:pt x="2595391" y="0"/>
                    <a:pt x="2571211" y="0"/>
                  </a:cubicBezTo>
                  <a:cubicBezTo>
                    <a:pt x="2543312" y="0"/>
                    <a:pt x="2515413" y="2790"/>
                    <a:pt x="2488444" y="6510"/>
                  </a:cubicBezTo>
                  <a:cubicBezTo>
                    <a:pt x="2462404" y="10230"/>
                    <a:pt x="2437295" y="16740"/>
                    <a:pt x="2412185" y="24179"/>
                  </a:cubicBezTo>
                  <a:cubicBezTo>
                    <a:pt x="2385216" y="32549"/>
                    <a:pt x="2360107" y="41849"/>
                    <a:pt x="2334067" y="53009"/>
                  </a:cubicBezTo>
                  <a:cubicBezTo>
                    <a:pt x="2283849" y="75328"/>
                    <a:pt x="2235490" y="103227"/>
                    <a:pt x="2190851" y="135777"/>
                  </a:cubicBezTo>
                  <a:cubicBezTo>
                    <a:pt x="2155512" y="161816"/>
                    <a:pt x="2122032" y="191575"/>
                    <a:pt x="2092273" y="224125"/>
                  </a:cubicBezTo>
                  <a:cubicBezTo>
                    <a:pt x="2070884" y="248304"/>
                    <a:pt x="2050424" y="273413"/>
                    <a:pt x="2032755" y="300383"/>
                  </a:cubicBezTo>
                  <a:cubicBezTo>
                    <a:pt x="2024385" y="284573"/>
                    <a:pt x="2015085" y="268763"/>
                    <a:pt x="2003925" y="253884"/>
                  </a:cubicBezTo>
                  <a:cubicBezTo>
                    <a:pt x="1992766" y="238074"/>
                    <a:pt x="1979746" y="222265"/>
                    <a:pt x="1966726" y="207385"/>
                  </a:cubicBezTo>
                  <a:cubicBezTo>
                    <a:pt x="1947197" y="185995"/>
                    <a:pt x="1924877" y="166466"/>
                    <a:pt x="1901628" y="148796"/>
                  </a:cubicBezTo>
                  <a:cubicBezTo>
                    <a:pt x="1855129" y="113457"/>
                    <a:pt x="1803050" y="86488"/>
                    <a:pt x="1748181" y="66958"/>
                  </a:cubicBezTo>
                  <a:cubicBezTo>
                    <a:pt x="1692383" y="47429"/>
                    <a:pt x="1633794" y="35339"/>
                    <a:pt x="1575206" y="30689"/>
                  </a:cubicBezTo>
                  <a:cubicBezTo>
                    <a:pt x="1556606" y="28829"/>
                    <a:pt x="1538937" y="28829"/>
                    <a:pt x="1520337" y="28829"/>
                  </a:cubicBezTo>
                  <a:cubicBezTo>
                    <a:pt x="1480348" y="28829"/>
                    <a:pt x="1439429" y="32549"/>
                    <a:pt x="1399440" y="39989"/>
                  </a:cubicBezTo>
                  <a:cubicBezTo>
                    <a:pt x="1288773" y="60449"/>
                    <a:pt x="1181826" y="112527"/>
                    <a:pt x="1108357" y="198085"/>
                  </a:cubicBezTo>
                  <a:cubicBezTo>
                    <a:pt x="1082318" y="227844"/>
                    <a:pt x="1060929" y="261324"/>
                    <a:pt x="1045119" y="297593"/>
                  </a:cubicBezTo>
                  <a:cubicBezTo>
                    <a:pt x="1033029" y="325492"/>
                    <a:pt x="1023730" y="355251"/>
                    <a:pt x="1017220" y="385011"/>
                  </a:cubicBezTo>
                  <a:cubicBezTo>
                    <a:pt x="997690" y="360831"/>
                    <a:pt x="973511" y="340372"/>
                    <a:pt x="946541" y="324562"/>
                  </a:cubicBezTo>
                  <a:cubicBezTo>
                    <a:pt x="927942" y="314332"/>
                    <a:pt x="908412" y="305962"/>
                    <a:pt x="887953" y="299453"/>
                  </a:cubicBezTo>
                  <a:cubicBezTo>
                    <a:pt x="867493" y="292943"/>
                    <a:pt x="846104" y="289223"/>
                    <a:pt x="825644" y="287363"/>
                  </a:cubicBezTo>
                  <a:cubicBezTo>
                    <a:pt x="813555" y="286433"/>
                    <a:pt x="801465" y="285503"/>
                    <a:pt x="789375" y="285503"/>
                  </a:cubicBezTo>
                  <a:cubicBezTo>
                    <a:pt x="758686" y="285503"/>
                    <a:pt x="728927" y="289223"/>
                    <a:pt x="699167" y="296663"/>
                  </a:cubicBezTo>
                  <a:cubicBezTo>
                    <a:pt x="656389" y="305962"/>
                    <a:pt x="615469" y="323632"/>
                    <a:pt x="578270" y="345022"/>
                  </a:cubicBezTo>
                  <a:cubicBezTo>
                    <a:pt x="511312" y="383151"/>
                    <a:pt x="453653" y="439879"/>
                    <a:pt x="420174" y="509628"/>
                  </a:cubicBezTo>
                  <a:cubicBezTo>
                    <a:pt x="404365" y="542177"/>
                    <a:pt x="393205" y="576586"/>
                    <a:pt x="386695" y="612855"/>
                  </a:cubicBezTo>
                  <a:cubicBezTo>
                    <a:pt x="380185" y="649124"/>
                    <a:pt x="378325" y="685393"/>
                    <a:pt x="381115" y="722592"/>
                  </a:cubicBezTo>
                  <a:cubicBezTo>
                    <a:pt x="385765" y="791411"/>
                    <a:pt x="405295" y="859299"/>
                    <a:pt x="435054" y="921607"/>
                  </a:cubicBezTo>
                  <a:cubicBezTo>
                    <a:pt x="420174" y="917887"/>
                    <a:pt x="405295" y="915098"/>
                    <a:pt x="389485" y="913238"/>
                  </a:cubicBezTo>
                  <a:cubicBezTo>
                    <a:pt x="380185" y="912308"/>
                    <a:pt x="369955" y="911378"/>
                    <a:pt x="360656" y="911378"/>
                  </a:cubicBezTo>
                  <a:cubicBezTo>
                    <a:pt x="341126" y="911378"/>
                    <a:pt x="320667" y="913238"/>
                    <a:pt x="301137" y="917887"/>
                  </a:cubicBezTo>
                  <a:cubicBezTo>
                    <a:pt x="288118" y="920677"/>
                    <a:pt x="275098" y="924397"/>
                    <a:pt x="263008" y="929047"/>
                  </a:cubicBezTo>
                  <a:cubicBezTo>
                    <a:pt x="248128" y="934627"/>
                    <a:pt x="234179" y="941137"/>
                    <a:pt x="221159" y="948577"/>
                  </a:cubicBezTo>
                  <a:cubicBezTo>
                    <a:pt x="195120" y="962526"/>
                    <a:pt x="171870" y="981126"/>
                    <a:pt x="150481" y="1000656"/>
                  </a:cubicBezTo>
                  <a:cubicBezTo>
                    <a:pt x="128161" y="1021115"/>
                    <a:pt x="108632" y="1044364"/>
                    <a:pt x="91892" y="1069474"/>
                  </a:cubicBezTo>
                  <a:cubicBezTo>
                    <a:pt x="75153" y="1093653"/>
                    <a:pt x="61203" y="1118763"/>
                    <a:pt x="49113" y="1144802"/>
                  </a:cubicBezTo>
                  <a:cubicBezTo>
                    <a:pt x="36094" y="1173631"/>
                    <a:pt x="24934" y="1203391"/>
                    <a:pt x="17494" y="1234080"/>
                  </a:cubicBezTo>
                  <a:cubicBezTo>
                    <a:pt x="10054" y="1264769"/>
                    <a:pt x="4475" y="1296388"/>
                    <a:pt x="1684" y="1328007"/>
                  </a:cubicBezTo>
                  <a:cubicBezTo>
                    <a:pt x="-1105" y="1357767"/>
                    <a:pt x="-175" y="1387526"/>
                    <a:pt x="2614" y="1417285"/>
                  </a:cubicBezTo>
                  <a:cubicBezTo>
                    <a:pt x="6334" y="1447974"/>
                    <a:pt x="11914" y="1478664"/>
                    <a:pt x="21214" y="1507493"/>
                  </a:cubicBezTo>
                  <a:cubicBezTo>
                    <a:pt x="31444" y="1536322"/>
                    <a:pt x="44463" y="1564222"/>
                    <a:pt x="60273" y="1590261"/>
                  </a:cubicBezTo>
                  <a:cubicBezTo>
                    <a:pt x="76083" y="1616300"/>
                    <a:pt x="96542" y="1640480"/>
                    <a:pt x="118862" y="1660939"/>
                  </a:cubicBezTo>
                  <a:cubicBezTo>
                    <a:pt x="153271" y="1692559"/>
                    <a:pt x="193260" y="1716738"/>
                    <a:pt x="236039" y="1735338"/>
                  </a:cubicBezTo>
                  <a:cubicBezTo>
                    <a:pt x="227669" y="1745567"/>
                    <a:pt x="220229" y="1755797"/>
                    <a:pt x="213719" y="1766027"/>
                  </a:cubicBezTo>
                  <a:cubicBezTo>
                    <a:pt x="203490" y="1782766"/>
                    <a:pt x="194190" y="1800436"/>
                    <a:pt x="186750" y="1819035"/>
                  </a:cubicBezTo>
                  <a:cubicBezTo>
                    <a:pt x="170940" y="1857164"/>
                    <a:pt x="162571" y="1898084"/>
                    <a:pt x="156991" y="1939003"/>
                  </a:cubicBezTo>
                  <a:cubicBezTo>
                    <a:pt x="152341" y="1980852"/>
                    <a:pt x="152341" y="2023630"/>
                    <a:pt x="156991" y="2065479"/>
                  </a:cubicBezTo>
                  <a:cubicBezTo>
                    <a:pt x="161641" y="2107328"/>
                    <a:pt x="170010" y="2149177"/>
                    <a:pt x="183960" y="2189166"/>
                  </a:cubicBezTo>
                  <a:cubicBezTo>
                    <a:pt x="196050" y="2226366"/>
                    <a:pt x="212789" y="2262635"/>
                    <a:pt x="235109" y="2295184"/>
                  </a:cubicBezTo>
                  <a:cubicBezTo>
                    <a:pt x="256498" y="2326803"/>
                    <a:pt x="282538" y="2353772"/>
                    <a:pt x="312297" y="2377022"/>
                  </a:cubicBezTo>
                  <a:cubicBezTo>
                    <a:pt x="377395" y="2428170"/>
                    <a:pt x="455513" y="2460720"/>
                    <a:pt x="535492" y="2481179"/>
                  </a:cubicBezTo>
                  <a:cubicBezTo>
                    <a:pt x="577341" y="2491409"/>
                    <a:pt x="620119" y="2497919"/>
                    <a:pt x="662898" y="2500709"/>
                  </a:cubicBezTo>
                  <a:cubicBezTo>
                    <a:pt x="703817" y="2503499"/>
                    <a:pt x="744736" y="2502569"/>
                    <a:pt x="785655" y="2498849"/>
                  </a:cubicBezTo>
                  <a:cubicBezTo>
                    <a:pt x="824714" y="2494199"/>
                    <a:pt x="863773" y="2486759"/>
                    <a:pt x="900972" y="2473740"/>
                  </a:cubicBezTo>
                  <a:cubicBezTo>
                    <a:pt x="921432" y="2467230"/>
                    <a:pt x="940961" y="2457930"/>
                    <a:pt x="960491" y="2448630"/>
                  </a:cubicBezTo>
                  <a:cubicBezTo>
                    <a:pt x="981881" y="2437470"/>
                    <a:pt x="1001410" y="2425381"/>
                    <a:pt x="1020009" y="2410501"/>
                  </a:cubicBezTo>
                  <a:cubicBezTo>
                    <a:pt x="1033029" y="2400271"/>
                    <a:pt x="1046049" y="2389112"/>
                    <a:pt x="1058139" y="2377022"/>
                  </a:cubicBezTo>
                  <a:cubicBezTo>
                    <a:pt x="1061858" y="2373302"/>
                    <a:pt x="1064649" y="2370512"/>
                    <a:pt x="1068368" y="2366792"/>
                  </a:cubicBezTo>
                  <a:cubicBezTo>
                    <a:pt x="1073948" y="2380742"/>
                    <a:pt x="1080458" y="2393761"/>
                    <a:pt x="1088828" y="2406781"/>
                  </a:cubicBezTo>
                  <a:cubicBezTo>
                    <a:pt x="1102778" y="2430031"/>
                    <a:pt x="1119517" y="2452350"/>
                    <a:pt x="1137187" y="2472810"/>
                  </a:cubicBezTo>
                  <a:cubicBezTo>
                    <a:pt x="1157646" y="2496059"/>
                    <a:pt x="1180895" y="2515589"/>
                    <a:pt x="1206005" y="2533258"/>
                  </a:cubicBezTo>
                  <a:cubicBezTo>
                    <a:pt x="1258084" y="2569527"/>
                    <a:pt x="1318532" y="2593707"/>
                    <a:pt x="1379911" y="2608586"/>
                  </a:cubicBezTo>
                  <a:cubicBezTo>
                    <a:pt x="1445939" y="2624396"/>
                    <a:pt x="1513828" y="2629976"/>
                    <a:pt x="1581716" y="2627186"/>
                  </a:cubicBezTo>
                  <a:cubicBezTo>
                    <a:pt x="1650534" y="2624396"/>
                    <a:pt x="1718423" y="2612306"/>
                    <a:pt x="1783521" y="2589987"/>
                  </a:cubicBezTo>
                  <a:cubicBezTo>
                    <a:pt x="1904418" y="2549998"/>
                    <a:pt x="2021595" y="2473740"/>
                    <a:pt x="2078323" y="2355632"/>
                  </a:cubicBezTo>
                  <a:cubicBezTo>
                    <a:pt x="2078323" y="2355632"/>
                    <a:pt x="2078323" y="2355632"/>
                    <a:pt x="2078323" y="2355632"/>
                  </a:cubicBezTo>
                  <a:cubicBezTo>
                    <a:pt x="2081114" y="2365862"/>
                    <a:pt x="2083903" y="2375162"/>
                    <a:pt x="2088553" y="2384462"/>
                  </a:cubicBezTo>
                  <a:cubicBezTo>
                    <a:pt x="2094133" y="2396551"/>
                    <a:pt x="2100643" y="2407711"/>
                    <a:pt x="2109013" y="2417941"/>
                  </a:cubicBezTo>
                  <a:cubicBezTo>
                    <a:pt x="2118313" y="2430031"/>
                    <a:pt x="2128542" y="2441190"/>
                    <a:pt x="2139702" y="2451420"/>
                  </a:cubicBezTo>
                  <a:cubicBezTo>
                    <a:pt x="2188061" y="2493269"/>
                    <a:pt x="2249439" y="2516518"/>
                    <a:pt x="2311748" y="2527678"/>
                  </a:cubicBezTo>
                  <a:cubicBezTo>
                    <a:pt x="2379636" y="2540698"/>
                    <a:pt x="2449384" y="2541628"/>
                    <a:pt x="2518203" y="2531398"/>
                  </a:cubicBezTo>
                  <a:cubicBezTo>
                    <a:pt x="2549822" y="2526748"/>
                    <a:pt x="2580511" y="2519308"/>
                    <a:pt x="2610270" y="2509079"/>
                  </a:cubicBezTo>
                  <a:cubicBezTo>
                    <a:pt x="2638170" y="2498849"/>
                    <a:pt x="2666069" y="2486759"/>
                    <a:pt x="2690249" y="2469090"/>
                  </a:cubicBezTo>
                  <a:cubicBezTo>
                    <a:pt x="2706988" y="2457930"/>
                    <a:pt x="2721868" y="2444910"/>
                    <a:pt x="2734888" y="2430031"/>
                  </a:cubicBezTo>
                  <a:cubicBezTo>
                    <a:pt x="2741397" y="2422591"/>
                    <a:pt x="2746977" y="2414221"/>
                    <a:pt x="2752557" y="2406781"/>
                  </a:cubicBezTo>
                  <a:cubicBezTo>
                    <a:pt x="2754417" y="2414221"/>
                    <a:pt x="2757207" y="2421661"/>
                    <a:pt x="2759997" y="2428170"/>
                  </a:cubicBezTo>
                  <a:cubicBezTo>
                    <a:pt x="2765577" y="2443050"/>
                    <a:pt x="2772087" y="2457000"/>
                    <a:pt x="2779526" y="2470949"/>
                  </a:cubicBezTo>
                  <a:cubicBezTo>
                    <a:pt x="2793476" y="2496989"/>
                    <a:pt x="2811146" y="2521168"/>
                    <a:pt x="2831605" y="2542558"/>
                  </a:cubicBezTo>
                  <a:cubicBezTo>
                    <a:pt x="2851135" y="2564877"/>
                    <a:pt x="2874384" y="2583477"/>
                    <a:pt x="2897634" y="2601146"/>
                  </a:cubicBezTo>
                  <a:cubicBezTo>
                    <a:pt x="2920883" y="2617886"/>
                    <a:pt x="2945992" y="2632765"/>
                    <a:pt x="2972032" y="2644855"/>
                  </a:cubicBezTo>
                  <a:cubicBezTo>
                    <a:pt x="3027830" y="2671825"/>
                    <a:pt x="3087349" y="2689494"/>
                    <a:pt x="3147797" y="2698794"/>
                  </a:cubicBezTo>
                  <a:cubicBezTo>
                    <a:pt x="3211966" y="2709024"/>
                    <a:pt x="3276134" y="2711813"/>
                    <a:pt x="3341233" y="2707164"/>
                  </a:cubicBezTo>
                  <a:cubicBezTo>
                    <a:pt x="3469569" y="2698794"/>
                    <a:pt x="3597906" y="2663455"/>
                    <a:pt x="3710433" y="2599286"/>
                  </a:cubicBezTo>
                  <a:cubicBezTo>
                    <a:pt x="3762512" y="2569527"/>
                    <a:pt x="3810871" y="2532328"/>
                    <a:pt x="3851790" y="2488619"/>
                  </a:cubicBezTo>
                  <a:cubicBezTo>
                    <a:pt x="3890849" y="2445840"/>
                    <a:pt x="3922468" y="2395621"/>
                    <a:pt x="3942927" y="2341683"/>
                  </a:cubicBezTo>
                  <a:cubicBezTo>
                    <a:pt x="3952227" y="2315643"/>
                    <a:pt x="3958737" y="2288674"/>
                    <a:pt x="3962457" y="2260775"/>
                  </a:cubicBezTo>
                  <a:cubicBezTo>
                    <a:pt x="3977337" y="2264495"/>
                    <a:pt x="3992217" y="2268215"/>
                    <a:pt x="4007096" y="2270074"/>
                  </a:cubicBezTo>
                  <a:cubicBezTo>
                    <a:pt x="4025696" y="2272864"/>
                    <a:pt x="4044295" y="2274724"/>
                    <a:pt x="4062895" y="2274724"/>
                  </a:cubicBezTo>
                  <a:cubicBezTo>
                    <a:pt x="4097304" y="2275654"/>
                    <a:pt x="4131713" y="2271934"/>
                    <a:pt x="4165192" y="2264495"/>
                  </a:cubicBezTo>
                  <a:cubicBezTo>
                    <a:pt x="4197742" y="2257055"/>
                    <a:pt x="4229361" y="2244965"/>
                    <a:pt x="4260050" y="2230085"/>
                  </a:cubicBezTo>
                  <a:cubicBezTo>
                    <a:pt x="4290739" y="2215206"/>
                    <a:pt x="4318639" y="2196606"/>
                    <a:pt x="4344678" y="2176147"/>
                  </a:cubicBezTo>
                  <a:cubicBezTo>
                    <a:pt x="4397687" y="2135228"/>
                    <a:pt x="4441396" y="2082219"/>
                    <a:pt x="4476735" y="2025490"/>
                  </a:cubicBezTo>
                  <a:cubicBezTo>
                    <a:pt x="4512074" y="1967832"/>
                    <a:pt x="4539043" y="1903663"/>
                    <a:pt x="4553923" y="1837635"/>
                  </a:cubicBezTo>
                  <a:cubicBezTo>
                    <a:pt x="4568803" y="1773467"/>
                    <a:pt x="4574382" y="1705578"/>
                    <a:pt x="4566012" y="1639550"/>
                  </a:cubicBezTo>
                  <a:cubicBezTo>
                    <a:pt x="4561362" y="1607001"/>
                    <a:pt x="4554853" y="1574451"/>
                    <a:pt x="4543693" y="1542832"/>
                  </a:cubicBezTo>
                  <a:cubicBezTo>
                    <a:pt x="4532533" y="1512143"/>
                    <a:pt x="4517654" y="1481454"/>
                    <a:pt x="4499984" y="1454484"/>
                  </a:cubicBezTo>
                  <a:cubicBezTo>
                    <a:pt x="4467435" y="1405196"/>
                    <a:pt x="4424656" y="1363347"/>
                    <a:pt x="4375367" y="1331727"/>
                  </a:cubicBezTo>
                  <a:cubicBezTo>
                    <a:pt x="4386527" y="1327077"/>
                    <a:pt x="4397687" y="1322428"/>
                    <a:pt x="4408846" y="1315918"/>
                  </a:cubicBezTo>
                  <a:cubicBezTo>
                    <a:pt x="4429306" y="1304758"/>
                    <a:pt x="4446975" y="1291738"/>
                    <a:pt x="4463715" y="1276859"/>
                  </a:cubicBezTo>
                  <a:close/>
                  <a:moveTo>
                    <a:pt x="4448835" y="1451694"/>
                  </a:moveTo>
                  <a:cubicBezTo>
                    <a:pt x="4467435" y="1476804"/>
                    <a:pt x="4483245" y="1503773"/>
                    <a:pt x="4496264" y="1532602"/>
                  </a:cubicBezTo>
                  <a:cubicBezTo>
                    <a:pt x="4509284" y="1565152"/>
                    <a:pt x="4519513" y="1600491"/>
                    <a:pt x="4524163" y="1637690"/>
                  </a:cubicBezTo>
                  <a:cubicBezTo>
                    <a:pt x="4529744" y="1680469"/>
                    <a:pt x="4528813" y="1724178"/>
                    <a:pt x="4523234" y="1768817"/>
                  </a:cubicBezTo>
                  <a:cubicBezTo>
                    <a:pt x="4515794" y="1818105"/>
                    <a:pt x="4502774" y="1867394"/>
                    <a:pt x="4482314" y="1915753"/>
                  </a:cubicBezTo>
                  <a:lnTo>
                    <a:pt x="4482314" y="1916683"/>
                  </a:lnTo>
                  <a:cubicBezTo>
                    <a:pt x="4461855" y="1964112"/>
                    <a:pt x="4435815" y="2007821"/>
                    <a:pt x="4406057" y="2047810"/>
                  </a:cubicBezTo>
                  <a:cubicBezTo>
                    <a:pt x="4378157" y="2083149"/>
                    <a:pt x="4347468" y="2113838"/>
                    <a:pt x="4313989" y="2140808"/>
                  </a:cubicBezTo>
                  <a:cubicBezTo>
                    <a:pt x="4283300" y="2164057"/>
                    <a:pt x="4249820" y="2183587"/>
                    <a:pt x="4216341" y="2198466"/>
                  </a:cubicBezTo>
                  <a:cubicBezTo>
                    <a:pt x="4184722" y="2211486"/>
                    <a:pt x="4151243" y="2220786"/>
                    <a:pt x="4117764" y="2225436"/>
                  </a:cubicBezTo>
                  <a:cubicBezTo>
                    <a:pt x="4101024" y="2227296"/>
                    <a:pt x="4083354" y="2228225"/>
                    <a:pt x="4065685" y="2228225"/>
                  </a:cubicBezTo>
                  <a:cubicBezTo>
                    <a:pt x="4048015" y="2228225"/>
                    <a:pt x="4029416" y="2227296"/>
                    <a:pt x="4010816" y="2224506"/>
                  </a:cubicBezTo>
                  <a:cubicBezTo>
                    <a:pt x="3995007" y="2222646"/>
                    <a:pt x="3981057" y="2219856"/>
                    <a:pt x="3968037" y="2217066"/>
                  </a:cubicBezTo>
                  <a:cubicBezTo>
                    <a:pt x="3966177" y="2217066"/>
                    <a:pt x="3964317" y="2216136"/>
                    <a:pt x="3962457" y="2216136"/>
                  </a:cubicBezTo>
                  <a:cubicBezTo>
                    <a:pt x="3955947" y="2216136"/>
                    <a:pt x="3950368" y="2218926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3858" y="2224506"/>
                    <a:pt x="3941068" y="2225436"/>
                    <a:pt x="3939208" y="2227296"/>
                  </a:cubicBezTo>
                  <a:cubicBezTo>
                    <a:pt x="3935488" y="2231015"/>
                    <a:pt x="3934558" y="2234735"/>
                    <a:pt x="3934558" y="2238455"/>
                  </a:cubicBezTo>
                  <a:cubicBezTo>
                    <a:pt x="3934558" y="2243105"/>
                    <a:pt x="3933628" y="2247755"/>
                    <a:pt x="3932698" y="2252405"/>
                  </a:cubicBezTo>
                  <a:cubicBezTo>
                    <a:pt x="3928048" y="2283094"/>
                    <a:pt x="3919678" y="2313783"/>
                    <a:pt x="3908519" y="2342613"/>
                  </a:cubicBezTo>
                  <a:cubicBezTo>
                    <a:pt x="3895499" y="2373302"/>
                    <a:pt x="3877829" y="2402131"/>
                    <a:pt x="3857370" y="2430031"/>
                  </a:cubicBezTo>
                  <a:cubicBezTo>
                    <a:pt x="3833190" y="2460720"/>
                    <a:pt x="3803431" y="2490479"/>
                    <a:pt x="3769022" y="2516518"/>
                  </a:cubicBezTo>
                  <a:cubicBezTo>
                    <a:pt x="3726243" y="2549067"/>
                    <a:pt x="3676954" y="2576967"/>
                    <a:pt x="3623016" y="2600216"/>
                  </a:cubicBezTo>
                  <a:cubicBezTo>
                    <a:pt x="3556057" y="2628116"/>
                    <a:pt x="3484449" y="2646715"/>
                    <a:pt x="3409121" y="2657875"/>
                  </a:cubicBezTo>
                  <a:cubicBezTo>
                    <a:pt x="3370062" y="2662525"/>
                    <a:pt x="3331003" y="2665315"/>
                    <a:pt x="3293804" y="2665315"/>
                  </a:cubicBezTo>
                  <a:cubicBezTo>
                    <a:pt x="3258465" y="2665315"/>
                    <a:pt x="3224055" y="2663455"/>
                    <a:pt x="3190576" y="2658805"/>
                  </a:cubicBezTo>
                  <a:cubicBezTo>
                    <a:pt x="3131058" y="2650435"/>
                    <a:pt x="3075259" y="2635556"/>
                    <a:pt x="3025041" y="2615096"/>
                  </a:cubicBezTo>
                  <a:cubicBezTo>
                    <a:pt x="2984121" y="2597426"/>
                    <a:pt x="2947852" y="2576037"/>
                    <a:pt x="2915303" y="2551858"/>
                  </a:cubicBezTo>
                  <a:cubicBezTo>
                    <a:pt x="2889264" y="2531398"/>
                    <a:pt x="2865084" y="2507219"/>
                    <a:pt x="2844625" y="2481179"/>
                  </a:cubicBezTo>
                  <a:cubicBezTo>
                    <a:pt x="2833465" y="2466300"/>
                    <a:pt x="2822305" y="2449560"/>
                    <a:pt x="2813005" y="2432820"/>
                  </a:cubicBezTo>
                  <a:cubicBezTo>
                    <a:pt x="2808355" y="2424451"/>
                    <a:pt x="2803706" y="2416081"/>
                    <a:pt x="2799056" y="2404921"/>
                  </a:cubicBezTo>
                  <a:cubicBezTo>
                    <a:pt x="2797196" y="2400271"/>
                    <a:pt x="2794406" y="2395621"/>
                    <a:pt x="2792546" y="2390971"/>
                  </a:cubicBezTo>
                  <a:lnTo>
                    <a:pt x="2789756" y="2385392"/>
                  </a:lnTo>
                  <a:lnTo>
                    <a:pt x="2788826" y="2382602"/>
                  </a:lnTo>
                  <a:cubicBezTo>
                    <a:pt x="2787896" y="2379812"/>
                    <a:pt x="2786966" y="2377952"/>
                    <a:pt x="2785106" y="2375162"/>
                  </a:cubicBezTo>
                  <a:lnTo>
                    <a:pt x="2784176" y="2373302"/>
                  </a:lnTo>
                  <a:cubicBezTo>
                    <a:pt x="2783246" y="2370512"/>
                    <a:pt x="2782316" y="2367722"/>
                    <a:pt x="2781386" y="2364932"/>
                  </a:cubicBezTo>
                  <a:cubicBezTo>
                    <a:pt x="2779526" y="2357492"/>
                    <a:pt x="2772087" y="2351912"/>
                    <a:pt x="2763717" y="2351912"/>
                  </a:cubicBezTo>
                  <a:cubicBezTo>
                    <a:pt x="2761857" y="2351912"/>
                    <a:pt x="2760927" y="2351912"/>
                    <a:pt x="2759067" y="2352843"/>
                  </a:cubicBezTo>
                  <a:lnTo>
                    <a:pt x="2758137" y="2352843"/>
                  </a:lnTo>
                  <a:cubicBezTo>
                    <a:pt x="2758137" y="2352843"/>
                    <a:pt x="275720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4417" y="2352843"/>
                    <a:pt x="2753487" y="2351912"/>
                    <a:pt x="2751627" y="2351912"/>
                  </a:cubicBezTo>
                  <a:cubicBezTo>
                    <a:pt x="2747907" y="2351912"/>
                    <a:pt x="2745117" y="2352843"/>
                    <a:pt x="2742327" y="2354702"/>
                  </a:cubicBezTo>
                  <a:cubicBezTo>
                    <a:pt x="2737677" y="2357492"/>
                    <a:pt x="2735817" y="2360282"/>
                    <a:pt x="2733957" y="2364932"/>
                  </a:cubicBezTo>
                  <a:cubicBezTo>
                    <a:pt x="2729307" y="2375162"/>
                    <a:pt x="2723728" y="2384462"/>
                    <a:pt x="2717218" y="2393761"/>
                  </a:cubicBezTo>
                  <a:cubicBezTo>
                    <a:pt x="2708848" y="2403991"/>
                    <a:pt x="2698618" y="2414221"/>
                    <a:pt x="2687458" y="2423521"/>
                  </a:cubicBezTo>
                  <a:cubicBezTo>
                    <a:pt x="2670719" y="2436540"/>
                    <a:pt x="2651190" y="2447700"/>
                    <a:pt x="2628870" y="2457000"/>
                  </a:cubicBezTo>
                  <a:cubicBezTo>
                    <a:pt x="2596321" y="2470019"/>
                    <a:pt x="2560982" y="2479319"/>
                    <a:pt x="2519133" y="2485829"/>
                  </a:cubicBezTo>
                  <a:cubicBezTo>
                    <a:pt x="2494954" y="2488619"/>
                    <a:pt x="2469844" y="2490479"/>
                    <a:pt x="2445664" y="2490479"/>
                  </a:cubicBezTo>
                  <a:cubicBezTo>
                    <a:pt x="2421485" y="2490479"/>
                    <a:pt x="2396376" y="2488619"/>
                    <a:pt x="2372196" y="2485829"/>
                  </a:cubicBezTo>
                  <a:cubicBezTo>
                    <a:pt x="2329417" y="2479319"/>
                    <a:pt x="2289428" y="2469090"/>
                    <a:pt x="2253160" y="2454210"/>
                  </a:cubicBezTo>
                  <a:cubicBezTo>
                    <a:pt x="2228050" y="2443050"/>
                    <a:pt x="2206661" y="2430961"/>
                    <a:pt x="2187131" y="2416081"/>
                  </a:cubicBezTo>
                  <a:cubicBezTo>
                    <a:pt x="2173181" y="2404921"/>
                    <a:pt x="2161092" y="2392831"/>
                    <a:pt x="2150862" y="2380742"/>
                  </a:cubicBezTo>
                  <a:cubicBezTo>
                    <a:pt x="2142492" y="2368652"/>
                    <a:pt x="2135052" y="2356562"/>
                    <a:pt x="2128542" y="2342613"/>
                  </a:cubicBezTo>
                  <a:cubicBezTo>
                    <a:pt x="2125753" y="2335173"/>
                    <a:pt x="2122963" y="2326803"/>
                    <a:pt x="2121103" y="2319363"/>
                  </a:cubicBezTo>
                  <a:cubicBezTo>
                    <a:pt x="2119243" y="2313783"/>
                    <a:pt x="2118313" y="2307273"/>
                    <a:pt x="2117383" y="2301694"/>
                  </a:cubicBezTo>
                  <a:lnTo>
                    <a:pt x="2117383" y="2299834"/>
                  </a:lnTo>
                  <a:cubicBezTo>
                    <a:pt x="2117383" y="2297974"/>
                    <a:pt x="2116453" y="2296114"/>
                    <a:pt x="2116453" y="2294254"/>
                  </a:cubicBezTo>
                  <a:cubicBezTo>
                    <a:pt x="2116453" y="2291464"/>
                    <a:pt x="2116453" y="2287744"/>
                    <a:pt x="2116453" y="2284954"/>
                  </a:cubicBezTo>
                  <a:cubicBezTo>
                    <a:pt x="2116453" y="2280304"/>
                    <a:pt x="2114593" y="2275654"/>
                    <a:pt x="2111803" y="2271934"/>
                  </a:cubicBezTo>
                  <a:cubicBezTo>
                    <a:pt x="2108083" y="2268215"/>
                    <a:pt x="2102503" y="2265424"/>
                    <a:pt x="2097853" y="2265424"/>
                  </a:cubicBezTo>
                  <a:cubicBezTo>
                    <a:pt x="2089483" y="2265424"/>
                    <a:pt x="2082043" y="227100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77394" y="2281234"/>
                    <a:pt x="2075533" y="2284024"/>
                    <a:pt x="2074604" y="2287744"/>
                  </a:cubicBezTo>
                  <a:cubicBezTo>
                    <a:pt x="2070884" y="2298904"/>
                    <a:pt x="2067164" y="2310064"/>
                    <a:pt x="2062514" y="2320293"/>
                  </a:cubicBezTo>
                  <a:cubicBezTo>
                    <a:pt x="2051354" y="2347263"/>
                    <a:pt x="2035545" y="2373302"/>
                    <a:pt x="2017875" y="2397481"/>
                  </a:cubicBezTo>
                  <a:cubicBezTo>
                    <a:pt x="1997416" y="2423521"/>
                    <a:pt x="1972306" y="2447700"/>
                    <a:pt x="1944407" y="2470019"/>
                  </a:cubicBezTo>
                  <a:cubicBezTo>
                    <a:pt x="1909998" y="2496059"/>
                    <a:pt x="1870939" y="2518378"/>
                    <a:pt x="1827229" y="2536978"/>
                  </a:cubicBezTo>
                  <a:cubicBezTo>
                    <a:pt x="1773291" y="2559297"/>
                    <a:pt x="1713773" y="2575107"/>
                    <a:pt x="1652394" y="2584407"/>
                  </a:cubicBezTo>
                  <a:cubicBezTo>
                    <a:pt x="1619845" y="2589057"/>
                    <a:pt x="1587295" y="2590916"/>
                    <a:pt x="1554746" y="2590916"/>
                  </a:cubicBezTo>
                  <a:cubicBezTo>
                    <a:pt x="1524057" y="2590916"/>
                    <a:pt x="1492438" y="2589057"/>
                    <a:pt x="1462679" y="2585337"/>
                  </a:cubicBezTo>
                  <a:cubicBezTo>
                    <a:pt x="1409670" y="2577897"/>
                    <a:pt x="1360381" y="2564877"/>
                    <a:pt x="1315742" y="2546278"/>
                  </a:cubicBezTo>
                  <a:cubicBezTo>
                    <a:pt x="1281333" y="2531398"/>
                    <a:pt x="1249714" y="2513728"/>
                    <a:pt x="1222744" y="2492339"/>
                  </a:cubicBezTo>
                  <a:cubicBezTo>
                    <a:pt x="1212515" y="2483969"/>
                    <a:pt x="1202285" y="2474669"/>
                    <a:pt x="1192055" y="2465370"/>
                  </a:cubicBezTo>
                  <a:cubicBezTo>
                    <a:pt x="1181826" y="2455140"/>
                    <a:pt x="1171596" y="2443050"/>
                    <a:pt x="1160436" y="2429100"/>
                  </a:cubicBezTo>
                  <a:cubicBezTo>
                    <a:pt x="1136257" y="2397481"/>
                    <a:pt x="1118587" y="2366792"/>
                    <a:pt x="1104638" y="2336103"/>
                  </a:cubicBezTo>
                  <a:cubicBezTo>
                    <a:pt x="1103707" y="2333313"/>
                    <a:pt x="1102778" y="233052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3707" y="2325873"/>
                    <a:pt x="1104638" y="2322153"/>
                    <a:pt x="1104638" y="2318433"/>
                  </a:cubicBezTo>
                  <a:cubicBezTo>
                    <a:pt x="1104638" y="2312853"/>
                    <a:pt x="1102778" y="2307273"/>
                    <a:pt x="1098128" y="2303554"/>
                  </a:cubicBezTo>
                  <a:cubicBezTo>
                    <a:pt x="1094408" y="2299834"/>
                    <a:pt x="1088828" y="2297044"/>
                    <a:pt x="1083248" y="2297044"/>
                  </a:cubicBezTo>
                  <a:cubicBezTo>
                    <a:pt x="1078598" y="2297044"/>
                    <a:pt x="1071158" y="2298904"/>
                    <a:pt x="1068368" y="2303554"/>
                  </a:cubicBezTo>
                  <a:cubicBezTo>
                    <a:pt x="1049769" y="2327733"/>
                    <a:pt x="1027449" y="2350052"/>
                    <a:pt x="1003270" y="2369582"/>
                  </a:cubicBezTo>
                  <a:cubicBezTo>
                    <a:pt x="978160" y="2389112"/>
                    <a:pt x="948401" y="2405851"/>
                    <a:pt x="916782" y="2419801"/>
                  </a:cubicBezTo>
                  <a:cubicBezTo>
                    <a:pt x="880513" y="2434680"/>
                    <a:pt x="840524" y="2444910"/>
                    <a:pt x="795885" y="2451420"/>
                  </a:cubicBezTo>
                  <a:cubicBezTo>
                    <a:pt x="768916" y="2455140"/>
                    <a:pt x="741016" y="2456070"/>
                    <a:pt x="713117" y="2456070"/>
                  </a:cubicBezTo>
                  <a:cubicBezTo>
                    <a:pt x="682428" y="2456070"/>
                    <a:pt x="651739" y="2454210"/>
                    <a:pt x="620119" y="2450490"/>
                  </a:cubicBezTo>
                  <a:cubicBezTo>
                    <a:pt x="557811" y="2442120"/>
                    <a:pt x="499222" y="2426311"/>
                    <a:pt x="445284" y="2403991"/>
                  </a:cubicBezTo>
                  <a:cubicBezTo>
                    <a:pt x="406225" y="2387252"/>
                    <a:pt x="370885" y="2366792"/>
                    <a:pt x="340196" y="2343543"/>
                  </a:cubicBezTo>
                  <a:cubicBezTo>
                    <a:pt x="316947" y="2324943"/>
                    <a:pt x="296487" y="2304484"/>
                    <a:pt x="279748" y="2283094"/>
                  </a:cubicBezTo>
                  <a:cubicBezTo>
                    <a:pt x="262078" y="2258915"/>
                    <a:pt x="246269" y="2231945"/>
                    <a:pt x="233249" y="2201256"/>
                  </a:cubicBezTo>
                  <a:cubicBezTo>
                    <a:pt x="215579" y="2159407"/>
                    <a:pt x="203490" y="2113838"/>
                    <a:pt x="196980" y="2065479"/>
                  </a:cubicBezTo>
                  <a:cubicBezTo>
                    <a:pt x="191400" y="2018051"/>
                    <a:pt x="190470" y="1970622"/>
                    <a:pt x="196050" y="1924123"/>
                  </a:cubicBezTo>
                  <a:cubicBezTo>
                    <a:pt x="201630" y="1885994"/>
                    <a:pt x="210929" y="1850655"/>
                    <a:pt x="223949" y="1819035"/>
                  </a:cubicBezTo>
                  <a:cubicBezTo>
                    <a:pt x="234179" y="1794856"/>
                    <a:pt x="246269" y="1773467"/>
                    <a:pt x="261148" y="1754867"/>
                  </a:cubicBezTo>
                  <a:cubicBezTo>
                    <a:pt x="265798" y="1749287"/>
                    <a:pt x="270448" y="1743707"/>
                    <a:pt x="275098" y="1738127"/>
                  </a:cubicBezTo>
                  <a:cubicBezTo>
                    <a:pt x="276958" y="1736267"/>
                    <a:pt x="277888" y="1734407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9748" y="1731618"/>
                    <a:pt x="279748" y="1729758"/>
                    <a:pt x="280678" y="1728828"/>
                  </a:cubicBezTo>
                  <a:cubicBezTo>
                    <a:pt x="281608" y="1724178"/>
                    <a:pt x="281608" y="1719528"/>
                    <a:pt x="278818" y="1715808"/>
                  </a:cubicBezTo>
                  <a:cubicBezTo>
                    <a:pt x="276958" y="1712088"/>
                    <a:pt x="274168" y="1710228"/>
                    <a:pt x="268588" y="1708368"/>
                  </a:cubicBezTo>
                  <a:cubicBezTo>
                    <a:pt x="263938" y="1706508"/>
                    <a:pt x="260218" y="1704648"/>
                    <a:pt x="255568" y="1703718"/>
                  </a:cubicBezTo>
                  <a:cubicBezTo>
                    <a:pt x="229529" y="1692559"/>
                    <a:pt x="205350" y="1678609"/>
                    <a:pt x="183030" y="1661869"/>
                  </a:cubicBezTo>
                  <a:cubicBezTo>
                    <a:pt x="162571" y="1646060"/>
                    <a:pt x="143971" y="1626530"/>
                    <a:pt x="127231" y="1606071"/>
                  </a:cubicBezTo>
                  <a:cubicBezTo>
                    <a:pt x="110492" y="1583751"/>
                    <a:pt x="96542" y="1560502"/>
                    <a:pt x="86312" y="1536322"/>
                  </a:cubicBezTo>
                  <a:cubicBezTo>
                    <a:pt x="74223" y="1507493"/>
                    <a:pt x="65853" y="1474944"/>
                    <a:pt x="61203" y="1439605"/>
                  </a:cubicBezTo>
                  <a:cubicBezTo>
                    <a:pt x="56553" y="1402406"/>
                    <a:pt x="56553" y="1364277"/>
                    <a:pt x="62133" y="1324288"/>
                  </a:cubicBezTo>
                  <a:cubicBezTo>
                    <a:pt x="68643" y="1279649"/>
                    <a:pt x="80733" y="1235940"/>
                    <a:pt x="98402" y="1193161"/>
                  </a:cubicBezTo>
                  <a:cubicBezTo>
                    <a:pt x="114212" y="1155962"/>
                    <a:pt x="133741" y="1122482"/>
                    <a:pt x="156991" y="1091793"/>
                  </a:cubicBezTo>
                  <a:cubicBezTo>
                    <a:pt x="176520" y="1066684"/>
                    <a:pt x="197910" y="1045294"/>
                    <a:pt x="221159" y="1026695"/>
                  </a:cubicBezTo>
                  <a:cubicBezTo>
                    <a:pt x="241619" y="1011815"/>
                    <a:pt x="263938" y="998796"/>
                    <a:pt x="286258" y="988566"/>
                  </a:cubicBezTo>
                  <a:cubicBezTo>
                    <a:pt x="307647" y="980196"/>
                    <a:pt x="330897" y="973686"/>
                    <a:pt x="353216" y="969966"/>
                  </a:cubicBezTo>
                  <a:cubicBezTo>
                    <a:pt x="364376" y="969036"/>
                    <a:pt x="375535" y="968106"/>
                    <a:pt x="387625" y="968106"/>
                  </a:cubicBezTo>
                  <a:cubicBezTo>
                    <a:pt x="400645" y="968106"/>
                    <a:pt x="414595" y="969036"/>
                    <a:pt x="428544" y="970896"/>
                  </a:cubicBezTo>
                  <a:cubicBezTo>
                    <a:pt x="443424" y="972756"/>
                    <a:pt x="457373" y="975546"/>
                    <a:pt x="472253" y="978336"/>
                  </a:cubicBezTo>
                  <a:lnTo>
                    <a:pt x="476903" y="979266"/>
                  </a:lnTo>
                  <a:lnTo>
                    <a:pt x="476903" y="979266"/>
                  </a:lnTo>
                  <a:cubicBezTo>
                    <a:pt x="476903" y="979266"/>
                    <a:pt x="476903" y="979266"/>
                    <a:pt x="477833" y="979266"/>
                  </a:cubicBezTo>
                  <a:cubicBezTo>
                    <a:pt x="477833" y="979266"/>
                    <a:pt x="477833" y="979266"/>
                    <a:pt x="477833" y="979266"/>
                  </a:cubicBezTo>
                  <a:cubicBezTo>
                    <a:pt x="479693" y="980196"/>
                    <a:pt x="481553" y="980196"/>
                    <a:pt x="484343" y="980196"/>
                  </a:cubicBezTo>
                  <a:cubicBezTo>
                    <a:pt x="487133" y="980196"/>
                    <a:pt x="489922" y="979266"/>
                    <a:pt x="491783" y="978336"/>
                  </a:cubicBezTo>
                  <a:cubicBezTo>
                    <a:pt x="492713" y="977406"/>
                    <a:pt x="493643" y="976476"/>
                    <a:pt x="494572" y="975546"/>
                  </a:cubicBezTo>
                  <a:cubicBezTo>
                    <a:pt x="494572" y="975546"/>
                    <a:pt x="494572" y="975546"/>
                    <a:pt x="495502" y="975546"/>
                  </a:cubicBezTo>
                  <a:cubicBezTo>
                    <a:pt x="495502" y="975546"/>
                    <a:pt x="495502" y="975546"/>
                    <a:pt x="495502" y="974616"/>
                  </a:cubicBezTo>
                  <a:cubicBezTo>
                    <a:pt x="495502" y="974616"/>
                    <a:pt x="495502" y="974616"/>
                    <a:pt x="495502" y="974616"/>
                  </a:cubicBezTo>
                  <a:cubicBezTo>
                    <a:pt x="495502" y="974616"/>
                    <a:pt x="495502" y="974616"/>
                    <a:pt x="496432" y="974616"/>
                  </a:cubicBezTo>
                  <a:cubicBezTo>
                    <a:pt x="496432" y="974616"/>
                    <a:pt x="496432" y="974616"/>
                    <a:pt x="496432" y="974616"/>
                  </a:cubicBezTo>
                  <a:cubicBezTo>
                    <a:pt x="498292" y="972756"/>
                    <a:pt x="499222" y="971826"/>
                    <a:pt x="500152" y="969966"/>
                  </a:cubicBezTo>
                  <a:cubicBezTo>
                    <a:pt x="502942" y="965316"/>
                    <a:pt x="503872" y="959736"/>
                    <a:pt x="502012" y="954157"/>
                  </a:cubicBezTo>
                  <a:cubicBezTo>
                    <a:pt x="501082" y="948577"/>
                    <a:pt x="497362" y="944857"/>
                    <a:pt x="492713" y="942067"/>
                  </a:cubicBezTo>
                  <a:cubicBezTo>
                    <a:pt x="489922" y="941137"/>
                    <a:pt x="488063" y="939277"/>
                    <a:pt x="485273" y="938347"/>
                  </a:cubicBezTo>
                  <a:cubicBezTo>
                    <a:pt x="485273" y="938347"/>
                    <a:pt x="485273" y="938347"/>
                    <a:pt x="485273" y="938347"/>
                  </a:cubicBezTo>
                  <a:cubicBezTo>
                    <a:pt x="476903" y="923467"/>
                    <a:pt x="469463" y="907658"/>
                    <a:pt x="463883" y="893708"/>
                  </a:cubicBezTo>
                  <a:lnTo>
                    <a:pt x="463883" y="892778"/>
                  </a:lnTo>
                  <a:cubicBezTo>
                    <a:pt x="446214" y="850929"/>
                    <a:pt x="435054" y="807220"/>
                    <a:pt x="428544" y="761651"/>
                  </a:cubicBezTo>
                  <a:cubicBezTo>
                    <a:pt x="423894" y="722592"/>
                    <a:pt x="422964" y="684463"/>
                    <a:pt x="427614" y="648194"/>
                  </a:cubicBezTo>
                  <a:cubicBezTo>
                    <a:pt x="432264" y="614715"/>
                    <a:pt x="440634" y="583096"/>
                    <a:pt x="453653" y="552406"/>
                  </a:cubicBezTo>
                  <a:cubicBezTo>
                    <a:pt x="464813" y="526367"/>
                    <a:pt x="479693" y="501258"/>
                    <a:pt x="497362" y="478008"/>
                  </a:cubicBezTo>
                  <a:cubicBezTo>
                    <a:pt x="514102" y="456619"/>
                    <a:pt x="534562" y="436159"/>
                    <a:pt x="556881" y="418490"/>
                  </a:cubicBezTo>
                  <a:cubicBezTo>
                    <a:pt x="582920" y="398960"/>
                    <a:pt x="612680" y="381291"/>
                    <a:pt x="645229" y="367341"/>
                  </a:cubicBezTo>
                  <a:cubicBezTo>
                    <a:pt x="678708" y="353391"/>
                    <a:pt x="713117" y="344092"/>
                    <a:pt x="747526" y="339442"/>
                  </a:cubicBezTo>
                  <a:cubicBezTo>
                    <a:pt x="763336" y="337582"/>
                    <a:pt x="780075" y="336652"/>
                    <a:pt x="794955" y="336652"/>
                  </a:cubicBezTo>
                  <a:cubicBezTo>
                    <a:pt x="808905" y="336652"/>
                    <a:pt x="823784" y="337582"/>
                    <a:pt x="837734" y="339442"/>
                  </a:cubicBezTo>
                  <a:cubicBezTo>
                    <a:pt x="862843" y="343162"/>
                    <a:pt x="887023" y="349671"/>
                    <a:pt x="910272" y="358971"/>
                  </a:cubicBezTo>
                  <a:cubicBezTo>
                    <a:pt x="932592" y="368271"/>
                    <a:pt x="953981" y="381291"/>
                    <a:pt x="975371" y="397100"/>
                  </a:cubicBezTo>
                  <a:cubicBezTo>
                    <a:pt x="990250" y="409190"/>
                    <a:pt x="1005130" y="422210"/>
                    <a:pt x="1020009" y="438949"/>
                  </a:cubicBezTo>
                  <a:cubicBezTo>
                    <a:pt x="1022800" y="441739"/>
                    <a:pt x="1027449" y="443599"/>
                    <a:pt x="1032099" y="443599"/>
                  </a:cubicBezTo>
                  <a:cubicBezTo>
                    <a:pt x="1034889" y="443599"/>
                    <a:pt x="1038609" y="442669"/>
                    <a:pt x="1041399" y="441739"/>
                  </a:cubicBezTo>
                  <a:cubicBezTo>
                    <a:pt x="1045119" y="439879"/>
                    <a:pt x="1047909" y="435229"/>
                    <a:pt x="1049769" y="431509"/>
                  </a:cubicBezTo>
                  <a:cubicBezTo>
                    <a:pt x="1050699" y="426860"/>
                    <a:pt x="1050699" y="422210"/>
                    <a:pt x="1047909" y="418490"/>
                  </a:cubicBez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cubicBezTo>
                    <a:pt x="1046049" y="415700"/>
                    <a:pt x="1046049" y="415700"/>
                    <a:pt x="1046049" y="415700"/>
                  </a:cubicBezTo>
                  <a:cubicBezTo>
                    <a:pt x="1051629" y="382221"/>
                    <a:pt x="1060929" y="350601"/>
                    <a:pt x="1073948" y="320842"/>
                  </a:cubicBezTo>
                  <a:cubicBezTo>
                    <a:pt x="1086968" y="290153"/>
                    <a:pt x="1103707" y="261324"/>
                    <a:pt x="1124167" y="235284"/>
                  </a:cubicBezTo>
                  <a:cubicBezTo>
                    <a:pt x="1144627" y="209245"/>
                    <a:pt x="1167876" y="185995"/>
                    <a:pt x="1194845" y="165536"/>
                  </a:cubicBezTo>
                  <a:cubicBezTo>
                    <a:pt x="1224604" y="143216"/>
                    <a:pt x="1257154" y="123687"/>
                    <a:pt x="1292493" y="108807"/>
                  </a:cubicBezTo>
                  <a:cubicBezTo>
                    <a:pt x="1337132" y="90208"/>
                    <a:pt x="1384561" y="77188"/>
                    <a:pt x="1435709" y="70678"/>
                  </a:cubicBezTo>
                  <a:cubicBezTo>
                    <a:pt x="1462679" y="66958"/>
                    <a:pt x="1490578" y="65098"/>
                    <a:pt x="1518478" y="65098"/>
                  </a:cubicBezTo>
                  <a:cubicBezTo>
                    <a:pt x="1541727" y="65098"/>
                    <a:pt x="1564046" y="66028"/>
                    <a:pt x="1586366" y="68818"/>
                  </a:cubicBezTo>
                  <a:cubicBezTo>
                    <a:pt x="1591016" y="69748"/>
                    <a:pt x="1595666" y="69748"/>
                    <a:pt x="1601245" y="70678"/>
                  </a:cubicBezTo>
                  <a:lnTo>
                    <a:pt x="1601245" y="70678"/>
                  </a:lnTo>
                  <a:cubicBezTo>
                    <a:pt x="1601245" y="70678"/>
                    <a:pt x="1600315" y="70678"/>
                    <a:pt x="1600315" y="70678"/>
                  </a:cubicBezTo>
                  <a:cubicBezTo>
                    <a:pt x="1600315" y="70678"/>
                    <a:pt x="1601245" y="70678"/>
                    <a:pt x="1601245" y="70678"/>
                  </a:cubicBezTo>
                  <a:lnTo>
                    <a:pt x="1600315" y="70678"/>
                  </a:lnTo>
                  <a:cubicBezTo>
                    <a:pt x="1656114" y="78118"/>
                    <a:pt x="1710982" y="92998"/>
                    <a:pt x="1762131" y="114387"/>
                  </a:cubicBezTo>
                  <a:cubicBezTo>
                    <a:pt x="1807700" y="133917"/>
                    <a:pt x="1849549" y="158096"/>
                    <a:pt x="1886748" y="185995"/>
                  </a:cubicBezTo>
                  <a:cubicBezTo>
                    <a:pt x="1918368" y="210175"/>
                    <a:pt x="1945337" y="237144"/>
                    <a:pt x="1966726" y="264114"/>
                  </a:cubicBezTo>
                  <a:cubicBezTo>
                    <a:pt x="1975096" y="275273"/>
                    <a:pt x="1983466" y="287363"/>
                    <a:pt x="1992766" y="302243"/>
                  </a:cubicBezTo>
                  <a:lnTo>
                    <a:pt x="1998345" y="311542"/>
                  </a:lnTo>
                  <a:lnTo>
                    <a:pt x="2000206" y="313402"/>
                  </a:lnTo>
                  <a:cubicBezTo>
                    <a:pt x="2002066" y="316192"/>
                    <a:pt x="2003925" y="319912"/>
                    <a:pt x="2005785" y="322702"/>
                  </a:cubicBezTo>
                  <a:cubicBezTo>
                    <a:pt x="2007645" y="326422"/>
                    <a:pt x="2010435" y="329212"/>
                    <a:pt x="2012295" y="332932"/>
                  </a:cubicBezTo>
                  <a:cubicBezTo>
                    <a:pt x="2013225" y="333862"/>
                    <a:pt x="2014155" y="335722"/>
                    <a:pt x="2015085" y="336652"/>
                  </a:cubicBezTo>
                  <a:cubicBezTo>
                    <a:pt x="2016945" y="339442"/>
                    <a:pt x="2018805" y="342232"/>
                    <a:pt x="2020665" y="345022"/>
                  </a:cubicBezTo>
                  <a:cubicBezTo>
                    <a:pt x="2023455" y="350601"/>
                    <a:pt x="2029965" y="354321"/>
                    <a:pt x="2037405" y="354321"/>
                  </a:cubicBezTo>
                  <a:cubicBezTo>
                    <a:pt x="2041124" y="354321"/>
                    <a:pt x="2043915" y="353391"/>
                    <a:pt x="2046704" y="351531"/>
                  </a:cubicBezTo>
                  <a:cubicBezTo>
                    <a:pt x="2053214" y="347811"/>
                    <a:pt x="2056934" y="33944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65304" y="317122"/>
                    <a:pt x="2075533" y="303173"/>
                    <a:pt x="2085764" y="289223"/>
                  </a:cubicBezTo>
                  <a:cubicBezTo>
                    <a:pt x="2119243" y="246444"/>
                    <a:pt x="2158302" y="207385"/>
                    <a:pt x="2202941" y="172976"/>
                  </a:cubicBezTo>
                  <a:cubicBezTo>
                    <a:pt x="2240140" y="144146"/>
                    <a:pt x="2280129" y="119967"/>
                    <a:pt x="2321977" y="99508"/>
                  </a:cubicBezTo>
                  <a:cubicBezTo>
                    <a:pt x="2332208" y="93928"/>
                    <a:pt x="2343367" y="89278"/>
                    <a:pt x="2353597" y="84628"/>
                  </a:cubicBezTo>
                  <a:lnTo>
                    <a:pt x="2353597" y="84628"/>
                  </a:lnTo>
                  <a:cubicBezTo>
                    <a:pt x="2353597" y="84628"/>
                    <a:pt x="2353597" y="84628"/>
                    <a:pt x="2353597" y="84628"/>
                  </a:cubicBezTo>
                  <a:cubicBezTo>
                    <a:pt x="2353597" y="84628"/>
                    <a:pt x="2353597" y="84628"/>
                    <a:pt x="2353597" y="84628"/>
                  </a:cubicBezTo>
                  <a:lnTo>
                    <a:pt x="2352667" y="84628"/>
                  </a:lnTo>
                  <a:lnTo>
                    <a:pt x="2353597" y="84628"/>
                  </a:lnTo>
                  <a:lnTo>
                    <a:pt x="2354527" y="84628"/>
                  </a:lnTo>
                  <a:lnTo>
                    <a:pt x="2355457" y="84628"/>
                  </a:lnTo>
                  <a:cubicBezTo>
                    <a:pt x="2404746" y="64168"/>
                    <a:pt x="2454964" y="50219"/>
                    <a:pt x="2505183" y="43709"/>
                  </a:cubicBezTo>
                  <a:cubicBezTo>
                    <a:pt x="2526572" y="40919"/>
                    <a:pt x="2547962" y="39989"/>
                    <a:pt x="2568421" y="39989"/>
                  </a:cubicBezTo>
                  <a:cubicBezTo>
                    <a:pt x="2587021" y="39989"/>
                    <a:pt x="2606551" y="40919"/>
                    <a:pt x="2625150" y="43709"/>
                  </a:cubicBezTo>
                  <a:cubicBezTo>
                    <a:pt x="2656769" y="48359"/>
                    <a:pt x="2687458" y="56729"/>
                    <a:pt x="2715358" y="67888"/>
                  </a:cubicBezTo>
                  <a:cubicBezTo>
                    <a:pt x="2739537" y="78118"/>
                    <a:pt x="2762787" y="92068"/>
                    <a:pt x="2784176" y="107877"/>
                  </a:cubicBezTo>
                  <a:cubicBezTo>
                    <a:pt x="2804636" y="123687"/>
                    <a:pt x="2823235" y="143216"/>
                    <a:pt x="2840905" y="164606"/>
                  </a:cubicBezTo>
                  <a:cubicBezTo>
                    <a:pt x="2861364" y="190645"/>
                    <a:pt x="2878104" y="221335"/>
                    <a:pt x="2892984" y="255744"/>
                  </a:cubicBezTo>
                  <a:cubicBezTo>
                    <a:pt x="2906003" y="286433"/>
                    <a:pt x="2916233" y="320842"/>
                    <a:pt x="2924603" y="359901"/>
                  </a:cubicBezTo>
                  <a:cubicBezTo>
                    <a:pt x="2926463" y="367341"/>
                    <a:pt x="2932973" y="371991"/>
                    <a:pt x="2941343" y="371991"/>
                  </a:cubicBezTo>
                  <a:cubicBezTo>
                    <a:pt x="2945992" y="371991"/>
                    <a:pt x="2950642" y="370131"/>
                    <a:pt x="2953432" y="367341"/>
                  </a:cubicBezTo>
                  <a:cubicBezTo>
                    <a:pt x="2954362" y="366411"/>
                    <a:pt x="2955292" y="364551"/>
                    <a:pt x="2956222" y="363621"/>
                  </a:cubicBezTo>
                  <a:cubicBezTo>
                    <a:pt x="2956222" y="363621"/>
                    <a:pt x="2956222" y="363621"/>
                    <a:pt x="2956222" y="363621"/>
                  </a:cubicBezTo>
                  <a:cubicBezTo>
                    <a:pt x="2956222" y="363621"/>
                    <a:pt x="2956222" y="363621"/>
                    <a:pt x="2956222" y="362691"/>
                  </a:cubicBezTo>
                  <a:cubicBezTo>
                    <a:pt x="2981331" y="334792"/>
                    <a:pt x="3009231" y="307822"/>
                    <a:pt x="3040850" y="283643"/>
                  </a:cubicBezTo>
                  <a:cubicBezTo>
                    <a:pt x="3083629" y="250164"/>
                    <a:pt x="3131058" y="223194"/>
                    <a:pt x="3181277" y="201805"/>
                  </a:cubicBezTo>
                  <a:cubicBezTo>
                    <a:pt x="3235215" y="179486"/>
                    <a:pt x="3292874" y="163676"/>
                    <a:pt x="3353322" y="155306"/>
                  </a:cubicBezTo>
                  <a:cubicBezTo>
                    <a:pt x="3381222" y="151586"/>
                    <a:pt x="3409121" y="149726"/>
                    <a:pt x="3437020" y="149726"/>
                  </a:cubicBezTo>
                  <a:cubicBezTo>
                    <a:pt x="3463060" y="149726"/>
                    <a:pt x="3488169" y="151586"/>
                    <a:pt x="3513279" y="154376"/>
                  </a:cubicBezTo>
                  <a:cubicBezTo>
                    <a:pt x="3559777" y="160886"/>
                    <a:pt x="3605346" y="172976"/>
                    <a:pt x="3649055" y="191575"/>
                  </a:cubicBezTo>
                  <a:cubicBezTo>
                    <a:pt x="3688114" y="208315"/>
                    <a:pt x="3724383" y="228774"/>
                    <a:pt x="3756932" y="253884"/>
                  </a:cubicBezTo>
                  <a:cubicBezTo>
                    <a:pt x="3785762" y="276203"/>
                    <a:pt x="3811801" y="303173"/>
                    <a:pt x="3835050" y="332002"/>
                  </a:cubicBezTo>
                  <a:cubicBezTo>
                    <a:pt x="3859230" y="364551"/>
                    <a:pt x="3880619" y="401750"/>
                    <a:pt x="3898289" y="442669"/>
                  </a:cubicBezTo>
                  <a:cubicBezTo>
                    <a:pt x="3907588" y="464989"/>
                    <a:pt x="3915958" y="488238"/>
                    <a:pt x="3922468" y="513347"/>
                  </a:cubicBezTo>
                  <a:cubicBezTo>
                    <a:pt x="3929908" y="540317"/>
                    <a:pt x="3935488" y="567286"/>
                    <a:pt x="3940138" y="594255"/>
                  </a:cubicBezTo>
                  <a:cubicBezTo>
                    <a:pt x="3941068" y="597975"/>
                    <a:pt x="3942927" y="60076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7577" y="610065"/>
                    <a:pt x="3954087" y="614715"/>
                    <a:pt x="3961527" y="614715"/>
                  </a:cubicBezTo>
                  <a:cubicBezTo>
                    <a:pt x="3963387" y="614715"/>
                    <a:pt x="3964317" y="614715"/>
                    <a:pt x="3966177" y="613785"/>
                  </a:cubicBezTo>
                  <a:cubicBezTo>
                    <a:pt x="3991286" y="606345"/>
                    <a:pt x="4017326" y="600765"/>
                    <a:pt x="4043365" y="597045"/>
                  </a:cubicBezTo>
                  <a:cubicBezTo>
                    <a:pt x="4066615" y="594255"/>
                    <a:pt x="4089864" y="592396"/>
                    <a:pt x="4112183" y="592396"/>
                  </a:cubicBezTo>
                  <a:cubicBezTo>
                    <a:pt x="4134503" y="592396"/>
                    <a:pt x="4156822" y="594255"/>
                    <a:pt x="4178212" y="596115"/>
                  </a:cubicBezTo>
                  <a:cubicBezTo>
                    <a:pt x="4221921" y="602625"/>
                    <a:pt x="4265630" y="613785"/>
                    <a:pt x="4305619" y="630525"/>
                  </a:cubicBezTo>
                  <a:cubicBezTo>
                    <a:pt x="4340958" y="645404"/>
                    <a:pt x="4373507" y="664934"/>
                    <a:pt x="4402337" y="686323"/>
                  </a:cubicBezTo>
                  <a:cubicBezTo>
                    <a:pt x="4427446" y="705853"/>
                    <a:pt x="4450695" y="729102"/>
                    <a:pt x="4470225" y="754212"/>
                  </a:cubicBezTo>
                  <a:cubicBezTo>
                    <a:pt x="4488824" y="778391"/>
                    <a:pt x="4504634" y="805360"/>
                    <a:pt x="4516724" y="834190"/>
                  </a:cubicBezTo>
                  <a:cubicBezTo>
                    <a:pt x="4528813" y="863949"/>
                    <a:pt x="4537183" y="896498"/>
                    <a:pt x="4542763" y="929047"/>
                  </a:cubicBezTo>
                  <a:cubicBezTo>
                    <a:pt x="4547413" y="965316"/>
                    <a:pt x="4547413" y="1002515"/>
                    <a:pt x="4542763" y="1038784"/>
                  </a:cubicBezTo>
                  <a:cubicBezTo>
                    <a:pt x="4537183" y="1073194"/>
                    <a:pt x="4528813" y="1105743"/>
                    <a:pt x="4515794" y="1136432"/>
                  </a:cubicBezTo>
                  <a:cubicBezTo>
                    <a:pt x="4503704" y="1163402"/>
                    <a:pt x="4489755" y="1188511"/>
                    <a:pt x="4473015" y="1210830"/>
                  </a:cubicBezTo>
                  <a:cubicBezTo>
                    <a:pt x="4457205" y="1230360"/>
                    <a:pt x="4439536" y="1248029"/>
                    <a:pt x="4420006" y="1263839"/>
                  </a:cubicBezTo>
                  <a:cubicBezTo>
                    <a:pt x="4401407" y="1277789"/>
                    <a:pt x="4380947" y="1289878"/>
                    <a:pt x="4359558" y="1299178"/>
                  </a:cubicBezTo>
                  <a:cubicBezTo>
                    <a:pt x="4356767" y="1300108"/>
                    <a:pt x="4353978" y="1301038"/>
                    <a:pt x="4351188" y="1302898"/>
                  </a:cubicBezTo>
                  <a:lnTo>
                    <a:pt x="4347468" y="1304758"/>
                  </a:lnTo>
                  <a:cubicBezTo>
                    <a:pt x="4343748" y="1306618"/>
                    <a:pt x="4340028" y="1307548"/>
                    <a:pt x="4336308" y="1310338"/>
                  </a:cubicBezTo>
                  <a:cubicBezTo>
                    <a:pt x="4327938" y="1315918"/>
                    <a:pt x="4324218" y="1325218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lnTo>
                    <a:pt x="4327009" y="1333587"/>
                  </a:ln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6078" y="1341957"/>
                    <a:pt x="4329798" y="1350327"/>
                    <a:pt x="4337238" y="1354047"/>
                  </a:cubicBezTo>
                  <a:cubicBezTo>
                    <a:pt x="4354908" y="1364277"/>
                    <a:pt x="4372577" y="1375436"/>
                    <a:pt x="4388387" y="1387526"/>
                  </a:cubicBezTo>
                  <a:cubicBezTo>
                    <a:pt x="4406057" y="1403336"/>
                    <a:pt x="4429306" y="1426585"/>
                    <a:pt x="4448835" y="1451694"/>
                  </a:cubicBezTo>
                  <a:close/>
                </a:path>
              </a:pathLst>
            </a:custGeom>
            <a:solidFill>
              <a:srgbClr val="0E0E0E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25">
              <a:extLst>
                <a:ext uri="{FF2B5EF4-FFF2-40B4-BE49-F238E27FC236}">
                  <a16:creationId xmlns:a16="http://schemas.microsoft.com/office/drawing/2014/main" id="{15930CF2-C337-8BAC-B456-54920CA3F7EC}"/>
                </a:ext>
              </a:extLst>
            </p:cNvPr>
            <p:cNvSpPr/>
            <p:nvPr/>
          </p:nvSpPr>
          <p:spPr>
            <a:xfrm>
              <a:off x="3716295" y="1016638"/>
              <a:ext cx="4481220" cy="2627185"/>
            </a:xfrm>
            <a:custGeom>
              <a:avLst/>
              <a:gdLst>
                <a:gd name="connsiteX0" fmla="*/ 2510832 w 4481220"/>
                <a:gd name="connsiteY0" fmla="*/ 0 h 2627185"/>
                <a:gd name="connsiteX1" fmla="*/ 2447593 w 4481220"/>
                <a:gd name="connsiteY1" fmla="*/ 3720 h 2627185"/>
                <a:gd name="connsiteX2" fmla="*/ 2297867 w 4481220"/>
                <a:gd name="connsiteY2" fmla="*/ 44639 h 2627185"/>
                <a:gd name="connsiteX3" fmla="*/ 2296937 w 4481220"/>
                <a:gd name="connsiteY3" fmla="*/ 44639 h 2627185"/>
                <a:gd name="connsiteX4" fmla="*/ 2296007 w 4481220"/>
                <a:gd name="connsiteY4" fmla="*/ 44639 h 2627185"/>
                <a:gd name="connsiteX5" fmla="*/ 2295077 w 4481220"/>
                <a:gd name="connsiteY5" fmla="*/ 44639 h 2627185"/>
                <a:gd name="connsiteX6" fmla="*/ 2296007 w 4481220"/>
                <a:gd name="connsiteY6" fmla="*/ 44639 h 2627185"/>
                <a:gd name="connsiteX7" fmla="*/ 2145351 w 4481220"/>
                <a:gd name="connsiteY7" fmla="*/ 132987 h 2627185"/>
                <a:gd name="connsiteX8" fmla="*/ 2028174 w 4481220"/>
                <a:gd name="connsiteY8" fmla="*/ 249234 h 2627185"/>
                <a:gd name="connsiteX9" fmla="*/ 1998414 w 4481220"/>
                <a:gd name="connsiteY9" fmla="*/ 292013 h 2627185"/>
                <a:gd name="connsiteX10" fmla="*/ 1989115 w 4481220"/>
                <a:gd name="connsiteY10" fmla="*/ 311542 h 2627185"/>
                <a:gd name="connsiteX11" fmla="*/ 1979815 w 4481220"/>
                <a:gd name="connsiteY11" fmla="*/ 314332 h 2627185"/>
                <a:gd name="connsiteX12" fmla="*/ 1963075 w 4481220"/>
                <a:gd name="connsiteY12" fmla="*/ 305033 h 2627185"/>
                <a:gd name="connsiteX13" fmla="*/ 1957495 w 4481220"/>
                <a:gd name="connsiteY13" fmla="*/ 296663 h 2627185"/>
                <a:gd name="connsiteX14" fmla="*/ 1954705 w 4481220"/>
                <a:gd name="connsiteY14" fmla="*/ 292943 h 2627185"/>
                <a:gd name="connsiteX15" fmla="*/ 1948195 w 4481220"/>
                <a:gd name="connsiteY15" fmla="*/ 282713 h 2627185"/>
                <a:gd name="connsiteX16" fmla="*/ 1942616 w 4481220"/>
                <a:gd name="connsiteY16" fmla="*/ 273413 h 2627185"/>
                <a:gd name="connsiteX17" fmla="*/ 1940756 w 4481220"/>
                <a:gd name="connsiteY17" fmla="*/ 271553 h 2627185"/>
                <a:gd name="connsiteX18" fmla="*/ 1935176 w 4481220"/>
                <a:gd name="connsiteY18" fmla="*/ 262254 h 2627185"/>
                <a:gd name="connsiteX19" fmla="*/ 1909137 w 4481220"/>
                <a:gd name="connsiteY19" fmla="*/ 224124 h 2627185"/>
                <a:gd name="connsiteX20" fmla="*/ 1829158 w 4481220"/>
                <a:gd name="connsiteY20" fmla="*/ 146006 h 2627185"/>
                <a:gd name="connsiteX21" fmla="*/ 1704542 w 4481220"/>
                <a:gd name="connsiteY21" fmla="*/ 74398 h 2627185"/>
                <a:gd name="connsiteX22" fmla="*/ 1542726 w 4481220"/>
                <a:gd name="connsiteY22" fmla="*/ 30689 h 2627185"/>
                <a:gd name="connsiteX23" fmla="*/ 1544586 w 4481220"/>
                <a:gd name="connsiteY23" fmla="*/ 31619 h 2627185"/>
                <a:gd name="connsiteX24" fmla="*/ 1460888 w 4481220"/>
                <a:gd name="connsiteY24" fmla="*/ 26039 h 2627185"/>
                <a:gd name="connsiteX25" fmla="*/ 1378120 w 4481220"/>
                <a:gd name="connsiteY25" fmla="*/ 31619 h 2627185"/>
                <a:gd name="connsiteX26" fmla="*/ 1234903 w 4481220"/>
                <a:gd name="connsiteY26" fmla="*/ 69748 h 2627185"/>
                <a:gd name="connsiteX27" fmla="*/ 1137256 w 4481220"/>
                <a:gd name="connsiteY27" fmla="*/ 126477 h 2627185"/>
                <a:gd name="connsiteX28" fmla="*/ 1066577 w 4481220"/>
                <a:gd name="connsiteY28" fmla="*/ 196225 h 2627185"/>
                <a:gd name="connsiteX29" fmla="*/ 1016358 w 4481220"/>
                <a:gd name="connsiteY29" fmla="*/ 281783 h 2627185"/>
                <a:gd name="connsiteX30" fmla="*/ 988459 w 4481220"/>
                <a:gd name="connsiteY30" fmla="*/ 376641 h 2627185"/>
                <a:gd name="connsiteX31" fmla="*/ 990319 w 4481220"/>
                <a:gd name="connsiteY31" fmla="*/ 379431 h 2627185"/>
                <a:gd name="connsiteX32" fmla="*/ 992179 w 4481220"/>
                <a:gd name="connsiteY32" fmla="*/ 392450 h 2627185"/>
                <a:gd name="connsiteX33" fmla="*/ 983809 w 4481220"/>
                <a:gd name="connsiteY33" fmla="*/ 402680 h 2627185"/>
                <a:gd name="connsiteX34" fmla="*/ 974509 w 4481220"/>
                <a:gd name="connsiteY34" fmla="*/ 405470 h 2627185"/>
                <a:gd name="connsiteX35" fmla="*/ 962420 w 4481220"/>
                <a:gd name="connsiteY35" fmla="*/ 400820 h 2627185"/>
                <a:gd name="connsiteX36" fmla="*/ 917781 w 4481220"/>
                <a:gd name="connsiteY36" fmla="*/ 358971 h 2627185"/>
                <a:gd name="connsiteX37" fmla="*/ 852682 w 4481220"/>
                <a:gd name="connsiteY37" fmla="*/ 320842 h 2627185"/>
                <a:gd name="connsiteX38" fmla="*/ 780144 w 4481220"/>
                <a:gd name="connsiteY38" fmla="*/ 301313 h 2627185"/>
                <a:gd name="connsiteX39" fmla="*/ 737365 w 4481220"/>
                <a:gd name="connsiteY39" fmla="*/ 298523 h 2627185"/>
                <a:gd name="connsiteX40" fmla="*/ 689936 w 4481220"/>
                <a:gd name="connsiteY40" fmla="*/ 301313 h 2627185"/>
                <a:gd name="connsiteX41" fmla="*/ 587639 w 4481220"/>
                <a:gd name="connsiteY41" fmla="*/ 329212 h 2627185"/>
                <a:gd name="connsiteX42" fmla="*/ 499291 w 4481220"/>
                <a:gd name="connsiteY42" fmla="*/ 380361 h 2627185"/>
                <a:gd name="connsiteX43" fmla="*/ 438843 w 4481220"/>
                <a:gd name="connsiteY43" fmla="*/ 439879 h 2627185"/>
                <a:gd name="connsiteX44" fmla="*/ 395134 w 4481220"/>
                <a:gd name="connsiteY44" fmla="*/ 514277 h 2627185"/>
                <a:gd name="connsiteX45" fmla="*/ 369094 w 4481220"/>
                <a:gd name="connsiteY45" fmla="*/ 610065 h 2627185"/>
                <a:gd name="connsiteX46" fmla="*/ 370024 w 4481220"/>
                <a:gd name="connsiteY46" fmla="*/ 723522 h 2627185"/>
                <a:gd name="connsiteX47" fmla="*/ 405364 w 4481220"/>
                <a:gd name="connsiteY47" fmla="*/ 854649 h 2627185"/>
                <a:gd name="connsiteX48" fmla="*/ 405364 w 4481220"/>
                <a:gd name="connsiteY48" fmla="*/ 855579 h 2627185"/>
                <a:gd name="connsiteX49" fmla="*/ 426753 w 4481220"/>
                <a:gd name="connsiteY49" fmla="*/ 900218 h 2627185"/>
                <a:gd name="connsiteX50" fmla="*/ 434193 w 4481220"/>
                <a:gd name="connsiteY50" fmla="*/ 903938 h 2627185"/>
                <a:gd name="connsiteX51" fmla="*/ 443492 w 4481220"/>
                <a:gd name="connsiteY51" fmla="*/ 916028 h 2627185"/>
                <a:gd name="connsiteX52" fmla="*/ 441633 w 4481220"/>
                <a:gd name="connsiteY52" fmla="*/ 931837 h 2627185"/>
                <a:gd name="connsiteX53" fmla="*/ 436983 w 4481220"/>
                <a:gd name="connsiteY53" fmla="*/ 937417 h 2627185"/>
                <a:gd name="connsiteX54" fmla="*/ 433263 w 4481220"/>
                <a:gd name="connsiteY54" fmla="*/ 941137 h 2627185"/>
                <a:gd name="connsiteX55" fmla="*/ 425823 w 4481220"/>
                <a:gd name="connsiteY55" fmla="*/ 942997 h 2627185"/>
                <a:gd name="connsiteX56" fmla="*/ 419313 w 4481220"/>
                <a:gd name="connsiteY56" fmla="*/ 941137 h 2627185"/>
                <a:gd name="connsiteX57" fmla="*/ 413733 w 4481220"/>
                <a:gd name="connsiteY57" fmla="*/ 940207 h 2627185"/>
                <a:gd name="connsiteX58" fmla="*/ 370024 w 4481220"/>
                <a:gd name="connsiteY58" fmla="*/ 932767 h 2627185"/>
                <a:gd name="connsiteX59" fmla="*/ 329105 w 4481220"/>
                <a:gd name="connsiteY59" fmla="*/ 929977 h 2627185"/>
                <a:gd name="connsiteX60" fmla="*/ 294696 w 4481220"/>
                <a:gd name="connsiteY60" fmla="*/ 931837 h 2627185"/>
                <a:gd name="connsiteX61" fmla="*/ 227738 w 4481220"/>
                <a:gd name="connsiteY61" fmla="*/ 950437 h 2627185"/>
                <a:gd name="connsiteX62" fmla="*/ 162640 w 4481220"/>
                <a:gd name="connsiteY62" fmla="*/ 988566 h 2627185"/>
                <a:gd name="connsiteX63" fmla="*/ 98471 w 4481220"/>
                <a:gd name="connsiteY63" fmla="*/ 1053664 h 2627185"/>
                <a:gd name="connsiteX64" fmla="*/ 39882 w 4481220"/>
                <a:gd name="connsiteY64" fmla="*/ 1155032 h 2627185"/>
                <a:gd name="connsiteX65" fmla="*/ 3613 w 4481220"/>
                <a:gd name="connsiteY65" fmla="*/ 1286158 h 2627185"/>
                <a:gd name="connsiteX66" fmla="*/ 2683 w 4481220"/>
                <a:gd name="connsiteY66" fmla="*/ 1401476 h 2627185"/>
                <a:gd name="connsiteX67" fmla="*/ 27793 w 4481220"/>
                <a:gd name="connsiteY67" fmla="*/ 1498193 h 2627185"/>
                <a:gd name="connsiteX68" fmla="*/ 68712 w 4481220"/>
                <a:gd name="connsiteY68" fmla="*/ 1567942 h 2627185"/>
                <a:gd name="connsiteX69" fmla="*/ 124510 w 4481220"/>
                <a:gd name="connsiteY69" fmla="*/ 1623740 h 2627185"/>
                <a:gd name="connsiteX70" fmla="*/ 197049 w 4481220"/>
                <a:gd name="connsiteY70" fmla="*/ 1665589 h 2627185"/>
                <a:gd name="connsiteX71" fmla="*/ 210068 w 4481220"/>
                <a:gd name="connsiteY71" fmla="*/ 1670239 h 2627185"/>
                <a:gd name="connsiteX72" fmla="*/ 220298 w 4481220"/>
                <a:gd name="connsiteY72" fmla="*/ 1677679 h 2627185"/>
                <a:gd name="connsiteX73" fmla="*/ 222158 w 4481220"/>
                <a:gd name="connsiteY73" fmla="*/ 1690699 h 2627185"/>
                <a:gd name="connsiteX74" fmla="*/ 220298 w 4481220"/>
                <a:gd name="connsiteY74" fmla="*/ 1695348 h 2627185"/>
                <a:gd name="connsiteX75" fmla="*/ 216578 w 4481220"/>
                <a:gd name="connsiteY75" fmla="*/ 1701858 h 2627185"/>
                <a:gd name="connsiteX76" fmla="*/ 202628 w 4481220"/>
                <a:gd name="connsiteY76" fmla="*/ 1718598 h 2627185"/>
                <a:gd name="connsiteX77" fmla="*/ 165429 w 4481220"/>
                <a:gd name="connsiteY77" fmla="*/ 1782766 h 2627185"/>
                <a:gd name="connsiteX78" fmla="*/ 137530 w 4481220"/>
                <a:gd name="connsiteY78" fmla="*/ 1887854 h 2627185"/>
                <a:gd name="connsiteX79" fmla="*/ 138460 w 4481220"/>
                <a:gd name="connsiteY79" fmla="*/ 2029210 h 2627185"/>
                <a:gd name="connsiteX80" fmla="*/ 174729 w 4481220"/>
                <a:gd name="connsiteY80" fmla="*/ 2164987 h 2627185"/>
                <a:gd name="connsiteX81" fmla="*/ 221228 w 4481220"/>
                <a:gd name="connsiteY81" fmla="*/ 2246825 h 2627185"/>
                <a:gd name="connsiteX82" fmla="*/ 281676 w 4481220"/>
                <a:gd name="connsiteY82" fmla="*/ 2307274 h 2627185"/>
                <a:gd name="connsiteX83" fmla="*/ 386764 w 4481220"/>
                <a:gd name="connsiteY83" fmla="*/ 2367722 h 2627185"/>
                <a:gd name="connsiteX84" fmla="*/ 561600 w 4481220"/>
                <a:gd name="connsiteY84" fmla="*/ 2414221 h 2627185"/>
                <a:gd name="connsiteX85" fmla="*/ 654597 w 4481220"/>
                <a:gd name="connsiteY85" fmla="*/ 2419801 h 2627185"/>
                <a:gd name="connsiteX86" fmla="*/ 737365 w 4481220"/>
                <a:gd name="connsiteY86" fmla="*/ 2415151 h 2627185"/>
                <a:gd name="connsiteX87" fmla="*/ 858262 w 4481220"/>
                <a:gd name="connsiteY87" fmla="*/ 2383532 h 2627185"/>
                <a:gd name="connsiteX88" fmla="*/ 944750 w 4481220"/>
                <a:gd name="connsiteY88" fmla="*/ 2333313 h 2627185"/>
                <a:gd name="connsiteX89" fmla="*/ 1009849 w 4481220"/>
                <a:gd name="connsiteY89" fmla="*/ 2267284 h 2627185"/>
                <a:gd name="connsiteX90" fmla="*/ 1024728 w 4481220"/>
                <a:gd name="connsiteY90" fmla="*/ 2260775 h 2627185"/>
                <a:gd name="connsiteX91" fmla="*/ 1039608 w 4481220"/>
                <a:gd name="connsiteY91" fmla="*/ 2267284 h 2627185"/>
                <a:gd name="connsiteX92" fmla="*/ 1046118 w 4481220"/>
                <a:gd name="connsiteY92" fmla="*/ 2282164 h 2627185"/>
                <a:gd name="connsiteX93" fmla="*/ 1043328 w 4481220"/>
                <a:gd name="connsiteY93" fmla="*/ 2292394 h 2627185"/>
                <a:gd name="connsiteX94" fmla="*/ 1046118 w 4481220"/>
                <a:gd name="connsiteY94" fmla="*/ 2299834 h 2627185"/>
                <a:gd name="connsiteX95" fmla="*/ 1101916 w 4481220"/>
                <a:gd name="connsiteY95" fmla="*/ 2392831 h 2627185"/>
                <a:gd name="connsiteX96" fmla="*/ 1133536 w 4481220"/>
                <a:gd name="connsiteY96" fmla="*/ 2429100 h 2627185"/>
                <a:gd name="connsiteX97" fmla="*/ 1164225 w 4481220"/>
                <a:gd name="connsiteY97" fmla="*/ 2456070 h 2627185"/>
                <a:gd name="connsiteX98" fmla="*/ 1257222 w 4481220"/>
                <a:gd name="connsiteY98" fmla="*/ 2510009 h 2627185"/>
                <a:gd name="connsiteX99" fmla="*/ 1404159 w 4481220"/>
                <a:gd name="connsiteY99" fmla="*/ 2549068 h 2627185"/>
                <a:gd name="connsiteX100" fmla="*/ 1496227 w 4481220"/>
                <a:gd name="connsiteY100" fmla="*/ 2554647 h 2627185"/>
                <a:gd name="connsiteX101" fmla="*/ 1593874 w 4481220"/>
                <a:gd name="connsiteY101" fmla="*/ 2548138 h 2627185"/>
                <a:gd name="connsiteX102" fmla="*/ 1768710 w 4481220"/>
                <a:gd name="connsiteY102" fmla="*/ 2500709 h 2627185"/>
                <a:gd name="connsiteX103" fmla="*/ 1885887 w 4481220"/>
                <a:gd name="connsiteY103" fmla="*/ 2433750 h 2627185"/>
                <a:gd name="connsiteX104" fmla="*/ 1959355 w 4481220"/>
                <a:gd name="connsiteY104" fmla="*/ 2361212 h 2627185"/>
                <a:gd name="connsiteX105" fmla="*/ 2003994 w 4481220"/>
                <a:gd name="connsiteY105" fmla="*/ 2284024 h 2627185"/>
                <a:gd name="connsiteX106" fmla="*/ 2016084 w 4481220"/>
                <a:gd name="connsiteY106" fmla="*/ 2251475 h 2627185"/>
                <a:gd name="connsiteX107" fmla="*/ 2021664 w 4481220"/>
                <a:gd name="connsiteY107" fmla="*/ 2243105 h 2627185"/>
                <a:gd name="connsiteX108" fmla="*/ 2040263 w 4481220"/>
                <a:gd name="connsiteY108" fmla="*/ 2228226 h 2627185"/>
                <a:gd name="connsiteX109" fmla="*/ 2054213 w 4481220"/>
                <a:gd name="connsiteY109" fmla="*/ 2234735 h 2627185"/>
                <a:gd name="connsiteX110" fmla="*/ 2058863 w 4481220"/>
                <a:gd name="connsiteY110" fmla="*/ 2247755 h 2627185"/>
                <a:gd name="connsiteX111" fmla="*/ 2058863 w 4481220"/>
                <a:gd name="connsiteY111" fmla="*/ 2257055 h 2627185"/>
                <a:gd name="connsiteX112" fmla="*/ 2059793 w 4481220"/>
                <a:gd name="connsiteY112" fmla="*/ 2262635 h 2627185"/>
                <a:gd name="connsiteX113" fmla="*/ 2059793 w 4481220"/>
                <a:gd name="connsiteY113" fmla="*/ 2264495 h 2627185"/>
                <a:gd name="connsiteX114" fmla="*/ 2063513 w 4481220"/>
                <a:gd name="connsiteY114" fmla="*/ 2282164 h 2627185"/>
                <a:gd name="connsiteX115" fmla="*/ 2070952 w 4481220"/>
                <a:gd name="connsiteY115" fmla="*/ 2305414 h 2627185"/>
                <a:gd name="connsiteX116" fmla="*/ 2093272 w 4481220"/>
                <a:gd name="connsiteY116" fmla="*/ 2343543 h 2627185"/>
                <a:gd name="connsiteX117" fmla="*/ 2129541 w 4481220"/>
                <a:gd name="connsiteY117" fmla="*/ 2378882 h 2627185"/>
                <a:gd name="connsiteX118" fmla="*/ 2195570 w 4481220"/>
                <a:gd name="connsiteY118" fmla="*/ 2417011 h 2627185"/>
                <a:gd name="connsiteX119" fmla="*/ 2314607 w 4481220"/>
                <a:gd name="connsiteY119" fmla="*/ 2448630 h 2627185"/>
                <a:gd name="connsiteX120" fmla="*/ 2388075 w 4481220"/>
                <a:gd name="connsiteY120" fmla="*/ 2453280 h 2627185"/>
                <a:gd name="connsiteX121" fmla="*/ 2461543 w 4481220"/>
                <a:gd name="connsiteY121" fmla="*/ 2448630 h 2627185"/>
                <a:gd name="connsiteX122" fmla="*/ 2571280 w 4481220"/>
                <a:gd name="connsiteY122" fmla="*/ 2419801 h 2627185"/>
                <a:gd name="connsiteX123" fmla="*/ 2629869 w 4481220"/>
                <a:gd name="connsiteY123" fmla="*/ 2386322 h 2627185"/>
                <a:gd name="connsiteX124" fmla="*/ 2659628 w 4481220"/>
                <a:gd name="connsiteY124" fmla="*/ 2356562 h 2627185"/>
                <a:gd name="connsiteX125" fmla="*/ 2676368 w 4481220"/>
                <a:gd name="connsiteY125" fmla="*/ 2327733 h 2627185"/>
                <a:gd name="connsiteX126" fmla="*/ 2684737 w 4481220"/>
                <a:gd name="connsiteY126" fmla="*/ 2317503 h 2627185"/>
                <a:gd name="connsiteX127" fmla="*/ 2694037 w 4481220"/>
                <a:gd name="connsiteY127" fmla="*/ 2314713 h 2627185"/>
                <a:gd name="connsiteX128" fmla="*/ 2698687 w 4481220"/>
                <a:gd name="connsiteY128" fmla="*/ 2315643 h 2627185"/>
                <a:gd name="connsiteX129" fmla="*/ 2700547 w 4481220"/>
                <a:gd name="connsiteY129" fmla="*/ 2314713 h 2627185"/>
                <a:gd name="connsiteX130" fmla="*/ 2701477 w 4481220"/>
                <a:gd name="connsiteY130" fmla="*/ 2314713 h 2627185"/>
                <a:gd name="connsiteX131" fmla="*/ 2706127 w 4481220"/>
                <a:gd name="connsiteY131" fmla="*/ 2313783 h 2627185"/>
                <a:gd name="connsiteX132" fmla="*/ 2723797 w 4481220"/>
                <a:gd name="connsiteY132" fmla="*/ 2326803 h 2627185"/>
                <a:gd name="connsiteX133" fmla="*/ 2726586 w 4481220"/>
                <a:gd name="connsiteY133" fmla="*/ 2335173 h 2627185"/>
                <a:gd name="connsiteX134" fmla="*/ 2727517 w 4481220"/>
                <a:gd name="connsiteY134" fmla="*/ 2337033 h 2627185"/>
                <a:gd name="connsiteX135" fmla="*/ 2731236 w 4481220"/>
                <a:gd name="connsiteY135" fmla="*/ 2344473 h 2627185"/>
                <a:gd name="connsiteX136" fmla="*/ 2732167 w 4481220"/>
                <a:gd name="connsiteY136" fmla="*/ 2347263 h 2627185"/>
                <a:gd name="connsiteX137" fmla="*/ 2734956 w 4481220"/>
                <a:gd name="connsiteY137" fmla="*/ 2352842 h 2627185"/>
                <a:gd name="connsiteX138" fmla="*/ 2741466 w 4481220"/>
                <a:gd name="connsiteY138" fmla="*/ 2366792 h 2627185"/>
                <a:gd name="connsiteX139" fmla="*/ 2755416 w 4481220"/>
                <a:gd name="connsiteY139" fmla="*/ 2394691 h 2627185"/>
                <a:gd name="connsiteX140" fmla="*/ 2787035 w 4481220"/>
                <a:gd name="connsiteY140" fmla="*/ 2443050 h 2627185"/>
                <a:gd name="connsiteX141" fmla="*/ 2857714 w 4481220"/>
                <a:gd name="connsiteY141" fmla="*/ 2513728 h 2627185"/>
                <a:gd name="connsiteX142" fmla="*/ 2967451 w 4481220"/>
                <a:gd name="connsiteY142" fmla="*/ 2576967 h 2627185"/>
                <a:gd name="connsiteX143" fmla="*/ 3132986 w 4481220"/>
                <a:gd name="connsiteY143" fmla="*/ 2620676 h 2627185"/>
                <a:gd name="connsiteX144" fmla="*/ 3236214 w 4481220"/>
                <a:gd name="connsiteY144" fmla="*/ 2627186 h 2627185"/>
                <a:gd name="connsiteX145" fmla="*/ 3351531 w 4481220"/>
                <a:gd name="connsiteY145" fmla="*/ 2619746 h 2627185"/>
                <a:gd name="connsiteX146" fmla="*/ 3565426 w 4481220"/>
                <a:gd name="connsiteY146" fmla="*/ 2563017 h 2627185"/>
                <a:gd name="connsiteX147" fmla="*/ 3711432 w 4481220"/>
                <a:gd name="connsiteY147" fmla="*/ 2479319 h 2627185"/>
                <a:gd name="connsiteX148" fmla="*/ 3799780 w 4481220"/>
                <a:gd name="connsiteY148" fmla="*/ 2392831 h 2627185"/>
                <a:gd name="connsiteX149" fmla="*/ 3850929 w 4481220"/>
                <a:gd name="connsiteY149" fmla="*/ 2305414 h 2627185"/>
                <a:gd name="connsiteX150" fmla="*/ 3875108 w 4481220"/>
                <a:gd name="connsiteY150" fmla="*/ 2215206 h 2627185"/>
                <a:gd name="connsiteX151" fmla="*/ 3876968 w 4481220"/>
                <a:gd name="connsiteY151" fmla="*/ 2201256 h 2627185"/>
                <a:gd name="connsiteX152" fmla="*/ 3881618 w 4481220"/>
                <a:gd name="connsiteY152" fmla="*/ 2190096 h 2627185"/>
                <a:gd name="connsiteX153" fmla="*/ 3888128 w 4481220"/>
                <a:gd name="connsiteY153" fmla="*/ 2186377 h 2627185"/>
                <a:gd name="connsiteX154" fmla="*/ 3904868 w 4481220"/>
                <a:gd name="connsiteY154" fmla="*/ 2178937 h 2627185"/>
                <a:gd name="connsiteX155" fmla="*/ 3910447 w 4481220"/>
                <a:gd name="connsiteY155" fmla="*/ 2179867 h 2627185"/>
                <a:gd name="connsiteX156" fmla="*/ 3953226 w 4481220"/>
                <a:gd name="connsiteY156" fmla="*/ 2187306 h 2627185"/>
                <a:gd name="connsiteX157" fmla="*/ 4008095 w 4481220"/>
                <a:gd name="connsiteY157" fmla="*/ 2191027 h 2627185"/>
                <a:gd name="connsiteX158" fmla="*/ 4060174 w 4481220"/>
                <a:gd name="connsiteY158" fmla="*/ 2188236 h 2627185"/>
                <a:gd name="connsiteX159" fmla="*/ 4158751 w 4481220"/>
                <a:gd name="connsiteY159" fmla="*/ 2161267 h 2627185"/>
                <a:gd name="connsiteX160" fmla="*/ 4256399 w 4481220"/>
                <a:gd name="connsiteY160" fmla="*/ 2103608 h 2627185"/>
                <a:gd name="connsiteX161" fmla="*/ 4348467 w 4481220"/>
                <a:gd name="connsiteY161" fmla="*/ 2010611 h 2627185"/>
                <a:gd name="connsiteX162" fmla="*/ 4424725 w 4481220"/>
                <a:gd name="connsiteY162" fmla="*/ 1879484 h 2627185"/>
                <a:gd name="connsiteX163" fmla="*/ 4424725 w 4481220"/>
                <a:gd name="connsiteY163" fmla="*/ 1878554 h 2627185"/>
                <a:gd name="connsiteX164" fmla="*/ 4465644 w 4481220"/>
                <a:gd name="connsiteY164" fmla="*/ 1731618 h 2627185"/>
                <a:gd name="connsiteX165" fmla="*/ 4466574 w 4481220"/>
                <a:gd name="connsiteY165" fmla="*/ 1600491 h 2627185"/>
                <a:gd name="connsiteX166" fmla="*/ 4438675 w 4481220"/>
                <a:gd name="connsiteY166" fmla="*/ 1495403 h 2627185"/>
                <a:gd name="connsiteX167" fmla="*/ 4391246 w 4481220"/>
                <a:gd name="connsiteY167" fmla="*/ 1414495 h 2627185"/>
                <a:gd name="connsiteX168" fmla="*/ 4323357 w 4481220"/>
                <a:gd name="connsiteY168" fmla="*/ 1346607 h 2627185"/>
                <a:gd name="connsiteX169" fmla="*/ 4272209 w 4481220"/>
                <a:gd name="connsiteY169" fmla="*/ 1313128 h 2627185"/>
                <a:gd name="connsiteX170" fmla="*/ 4261979 w 4481220"/>
                <a:gd name="connsiteY170" fmla="*/ 1292668 h 2627185"/>
                <a:gd name="connsiteX171" fmla="*/ 4271279 w 4481220"/>
                <a:gd name="connsiteY171" fmla="*/ 1268489 h 2627185"/>
                <a:gd name="connsiteX172" fmla="*/ 4282438 w 4481220"/>
                <a:gd name="connsiteY172" fmla="*/ 1262909 h 2627185"/>
                <a:gd name="connsiteX173" fmla="*/ 4286158 w 4481220"/>
                <a:gd name="connsiteY173" fmla="*/ 1261049 h 2627185"/>
                <a:gd name="connsiteX174" fmla="*/ 4294528 w 4481220"/>
                <a:gd name="connsiteY174" fmla="*/ 1257329 h 2627185"/>
                <a:gd name="connsiteX175" fmla="*/ 4354977 w 4481220"/>
                <a:gd name="connsiteY175" fmla="*/ 1221990 h 2627185"/>
                <a:gd name="connsiteX176" fmla="*/ 4407985 w 4481220"/>
                <a:gd name="connsiteY176" fmla="*/ 1168981 h 2627185"/>
                <a:gd name="connsiteX177" fmla="*/ 4450764 w 4481220"/>
                <a:gd name="connsiteY177" fmla="*/ 1094583 h 2627185"/>
                <a:gd name="connsiteX178" fmla="*/ 4477733 w 4481220"/>
                <a:gd name="connsiteY178" fmla="*/ 996936 h 2627185"/>
                <a:gd name="connsiteX179" fmla="*/ 4477733 w 4481220"/>
                <a:gd name="connsiteY179" fmla="*/ 887198 h 2627185"/>
                <a:gd name="connsiteX180" fmla="*/ 4451694 w 4481220"/>
                <a:gd name="connsiteY180" fmla="*/ 792341 h 2627185"/>
                <a:gd name="connsiteX181" fmla="*/ 4405195 w 4481220"/>
                <a:gd name="connsiteY181" fmla="*/ 712363 h 2627185"/>
                <a:gd name="connsiteX182" fmla="*/ 4337307 w 4481220"/>
                <a:gd name="connsiteY182" fmla="*/ 644474 h 2627185"/>
                <a:gd name="connsiteX183" fmla="*/ 4240589 w 4481220"/>
                <a:gd name="connsiteY183" fmla="*/ 588676 h 2627185"/>
                <a:gd name="connsiteX184" fmla="*/ 4113183 w 4481220"/>
                <a:gd name="connsiteY184" fmla="*/ 554266 h 2627185"/>
                <a:gd name="connsiteX185" fmla="*/ 4047154 w 4481220"/>
                <a:gd name="connsiteY185" fmla="*/ 550547 h 2627185"/>
                <a:gd name="connsiteX186" fmla="*/ 3978336 w 4481220"/>
                <a:gd name="connsiteY186" fmla="*/ 555196 h 2627185"/>
                <a:gd name="connsiteX187" fmla="*/ 3901147 w 4481220"/>
                <a:gd name="connsiteY187" fmla="*/ 571936 h 2627185"/>
                <a:gd name="connsiteX188" fmla="*/ 3896497 w 4481220"/>
                <a:gd name="connsiteY188" fmla="*/ 572866 h 2627185"/>
                <a:gd name="connsiteX189" fmla="*/ 3880688 w 4481220"/>
                <a:gd name="connsiteY189" fmla="*/ 560776 h 2627185"/>
                <a:gd name="connsiteX190" fmla="*/ 3875108 w 4481220"/>
                <a:gd name="connsiteY190" fmla="*/ 551477 h 2627185"/>
                <a:gd name="connsiteX191" fmla="*/ 3857439 w 4481220"/>
                <a:gd name="connsiteY191" fmla="*/ 470568 h 2627185"/>
                <a:gd name="connsiteX192" fmla="*/ 3833259 w 4481220"/>
                <a:gd name="connsiteY192" fmla="*/ 399890 h 2627185"/>
                <a:gd name="connsiteX193" fmla="*/ 3770021 w 4481220"/>
                <a:gd name="connsiteY193" fmla="*/ 289223 h 2627185"/>
                <a:gd name="connsiteX194" fmla="*/ 3691903 w 4481220"/>
                <a:gd name="connsiteY194" fmla="*/ 211105 h 2627185"/>
                <a:gd name="connsiteX195" fmla="*/ 3584025 w 4481220"/>
                <a:gd name="connsiteY195" fmla="*/ 148796 h 2627185"/>
                <a:gd name="connsiteX196" fmla="*/ 3448249 w 4481220"/>
                <a:gd name="connsiteY196" fmla="*/ 111597 h 2627185"/>
                <a:gd name="connsiteX197" fmla="*/ 3371991 w 4481220"/>
                <a:gd name="connsiteY197" fmla="*/ 106947 h 2627185"/>
                <a:gd name="connsiteX198" fmla="*/ 3288293 w 4481220"/>
                <a:gd name="connsiteY198" fmla="*/ 112527 h 2627185"/>
                <a:gd name="connsiteX199" fmla="*/ 3116247 w 4481220"/>
                <a:gd name="connsiteY199" fmla="*/ 159026 h 2627185"/>
                <a:gd name="connsiteX200" fmla="*/ 2975820 w 4481220"/>
                <a:gd name="connsiteY200" fmla="*/ 240864 h 2627185"/>
                <a:gd name="connsiteX201" fmla="*/ 2891192 w 4481220"/>
                <a:gd name="connsiteY201" fmla="*/ 319912 h 2627185"/>
                <a:gd name="connsiteX202" fmla="*/ 2887472 w 4481220"/>
                <a:gd name="connsiteY202" fmla="*/ 324562 h 2627185"/>
                <a:gd name="connsiteX203" fmla="*/ 2875383 w 4481220"/>
                <a:gd name="connsiteY203" fmla="*/ 329212 h 2627185"/>
                <a:gd name="connsiteX204" fmla="*/ 2858643 w 4481220"/>
                <a:gd name="connsiteY204" fmla="*/ 317122 h 2627185"/>
                <a:gd name="connsiteX205" fmla="*/ 2827024 w 4481220"/>
                <a:gd name="connsiteY205" fmla="*/ 212965 h 2627185"/>
                <a:gd name="connsiteX206" fmla="*/ 2774945 w 4481220"/>
                <a:gd name="connsiteY206" fmla="*/ 121827 h 2627185"/>
                <a:gd name="connsiteX207" fmla="*/ 2718217 w 4481220"/>
                <a:gd name="connsiteY207" fmla="*/ 65098 h 2627185"/>
                <a:gd name="connsiteX208" fmla="*/ 2649398 w 4481220"/>
                <a:gd name="connsiteY208" fmla="*/ 25109 h 2627185"/>
                <a:gd name="connsiteX209" fmla="*/ 2559191 w 4481220"/>
                <a:gd name="connsiteY209" fmla="*/ 930 h 2627185"/>
                <a:gd name="connsiteX210" fmla="*/ 2510832 w 4481220"/>
                <a:gd name="connsiteY210" fmla="*/ 0 h 2627185"/>
                <a:gd name="connsiteX211" fmla="*/ 2510832 w 4481220"/>
                <a:gd name="connsiteY211" fmla="*/ 0 h 26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4481220" h="2627185">
                  <a:moveTo>
                    <a:pt x="2510832" y="0"/>
                  </a:moveTo>
                  <a:cubicBezTo>
                    <a:pt x="2490373" y="0"/>
                    <a:pt x="2468983" y="930"/>
                    <a:pt x="2447593" y="3720"/>
                  </a:cubicBezTo>
                  <a:cubicBezTo>
                    <a:pt x="2397375" y="11160"/>
                    <a:pt x="2347156" y="24179"/>
                    <a:pt x="2297867" y="44639"/>
                  </a:cubicBezTo>
                  <a:lnTo>
                    <a:pt x="2296937" y="44639"/>
                  </a:lnTo>
                  <a:lnTo>
                    <a:pt x="2296007" y="44639"/>
                  </a:lnTo>
                  <a:lnTo>
                    <a:pt x="2295077" y="44639"/>
                  </a:lnTo>
                  <a:lnTo>
                    <a:pt x="2296007" y="44639"/>
                  </a:lnTo>
                  <a:cubicBezTo>
                    <a:pt x="2242998" y="66958"/>
                    <a:pt x="2191850" y="96718"/>
                    <a:pt x="2145351" y="132987"/>
                  </a:cubicBezTo>
                  <a:cubicBezTo>
                    <a:pt x="2100712" y="167396"/>
                    <a:pt x="2061653" y="206455"/>
                    <a:pt x="2028174" y="249234"/>
                  </a:cubicBezTo>
                  <a:cubicBezTo>
                    <a:pt x="2017944" y="263184"/>
                    <a:pt x="2007714" y="277133"/>
                    <a:pt x="1998414" y="292013"/>
                  </a:cubicBezTo>
                  <a:cubicBezTo>
                    <a:pt x="2000274" y="300383"/>
                    <a:pt x="1996554" y="307822"/>
                    <a:pt x="1989115" y="311542"/>
                  </a:cubicBezTo>
                  <a:cubicBezTo>
                    <a:pt x="1986325" y="313402"/>
                    <a:pt x="1982605" y="314332"/>
                    <a:pt x="1979815" y="314332"/>
                  </a:cubicBezTo>
                  <a:cubicBezTo>
                    <a:pt x="1972375" y="314332"/>
                    <a:pt x="1966795" y="310612"/>
                    <a:pt x="1963075" y="305033"/>
                  </a:cubicBezTo>
                  <a:cubicBezTo>
                    <a:pt x="1961215" y="302243"/>
                    <a:pt x="1959355" y="299453"/>
                    <a:pt x="1957495" y="296663"/>
                  </a:cubicBezTo>
                  <a:cubicBezTo>
                    <a:pt x="1956565" y="294803"/>
                    <a:pt x="1955636" y="293873"/>
                    <a:pt x="1954705" y="292943"/>
                  </a:cubicBezTo>
                  <a:cubicBezTo>
                    <a:pt x="1952845" y="289223"/>
                    <a:pt x="1950055" y="286433"/>
                    <a:pt x="1948195" y="282713"/>
                  </a:cubicBezTo>
                  <a:cubicBezTo>
                    <a:pt x="1946336" y="279923"/>
                    <a:pt x="1944476" y="276203"/>
                    <a:pt x="1942616" y="273413"/>
                  </a:cubicBezTo>
                  <a:lnTo>
                    <a:pt x="1940756" y="271553"/>
                  </a:lnTo>
                  <a:lnTo>
                    <a:pt x="1935176" y="262254"/>
                  </a:lnTo>
                  <a:cubicBezTo>
                    <a:pt x="1925876" y="247374"/>
                    <a:pt x="1917506" y="234354"/>
                    <a:pt x="1909137" y="224124"/>
                  </a:cubicBezTo>
                  <a:cubicBezTo>
                    <a:pt x="1887747" y="197155"/>
                    <a:pt x="1860778" y="171116"/>
                    <a:pt x="1829158" y="146006"/>
                  </a:cubicBezTo>
                  <a:cubicBezTo>
                    <a:pt x="1791959" y="117177"/>
                    <a:pt x="1750110" y="92998"/>
                    <a:pt x="1704542" y="74398"/>
                  </a:cubicBezTo>
                  <a:cubicBezTo>
                    <a:pt x="1653393" y="53009"/>
                    <a:pt x="1598524" y="38129"/>
                    <a:pt x="1542726" y="30689"/>
                  </a:cubicBezTo>
                  <a:lnTo>
                    <a:pt x="1544586" y="31619"/>
                  </a:lnTo>
                  <a:cubicBezTo>
                    <a:pt x="1517616" y="27899"/>
                    <a:pt x="1488787" y="26039"/>
                    <a:pt x="1460888" y="26039"/>
                  </a:cubicBezTo>
                  <a:cubicBezTo>
                    <a:pt x="1432988" y="26039"/>
                    <a:pt x="1405089" y="27899"/>
                    <a:pt x="1378120" y="31619"/>
                  </a:cubicBezTo>
                  <a:cubicBezTo>
                    <a:pt x="1327901" y="38129"/>
                    <a:pt x="1279542" y="51149"/>
                    <a:pt x="1234903" y="69748"/>
                  </a:cubicBezTo>
                  <a:cubicBezTo>
                    <a:pt x="1199564" y="84628"/>
                    <a:pt x="1166085" y="104157"/>
                    <a:pt x="1137256" y="126477"/>
                  </a:cubicBezTo>
                  <a:cubicBezTo>
                    <a:pt x="1110286" y="146936"/>
                    <a:pt x="1087037" y="171116"/>
                    <a:pt x="1066577" y="196225"/>
                  </a:cubicBezTo>
                  <a:cubicBezTo>
                    <a:pt x="1046118" y="222265"/>
                    <a:pt x="1029378" y="251094"/>
                    <a:pt x="1016358" y="281783"/>
                  </a:cubicBezTo>
                  <a:cubicBezTo>
                    <a:pt x="1004269" y="311542"/>
                    <a:pt x="994969" y="343162"/>
                    <a:pt x="988459" y="376641"/>
                  </a:cubicBezTo>
                  <a:lnTo>
                    <a:pt x="990319" y="379431"/>
                  </a:lnTo>
                  <a:cubicBezTo>
                    <a:pt x="992179" y="383151"/>
                    <a:pt x="993109" y="387801"/>
                    <a:pt x="992179" y="392450"/>
                  </a:cubicBezTo>
                  <a:cubicBezTo>
                    <a:pt x="991249" y="397100"/>
                    <a:pt x="988459" y="400820"/>
                    <a:pt x="983809" y="402680"/>
                  </a:cubicBezTo>
                  <a:cubicBezTo>
                    <a:pt x="981019" y="404540"/>
                    <a:pt x="978229" y="405470"/>
                    <a:pt x="974509" y="405470"/>
                  </a:cubicBezTo>
                  <a:cubicBezTo>
                    <a:pt x="969860" y="405470"/>
                    <a:pt x="965210" y="403610"/>
                    <a:pt x="962420" y="400820"/>
                  </a:cubicBezTo>
                  <a:cubicBezTo>
                    <a:pt x="947540" y="384081"/>
                    <a:pt x="932660" y="371061"/>
                    <a:pt x="917781" y="358971"/>
                  </a:cubicBezTo>
                  <a:cubicBezTo>
                    <a:pt x="897321" y="343162"/>
                    <a:pt x="875002" y="330142"/>
                    <a:pt x="852682" y="320842"/>
                  </a:cubicBezTo>
                  <a:cubicBezTo>
                    <a:pt x="829433" y="311542"/>
                    <a:pt x="805254" y="305033"/>
                    <a:pt x="780144" y="301313"/>
                  </a:cubicBezTo>
                  <a:cubicBezTo>
                    <a:pt x="766195" y="299453"/>
                    <a:pt x="752245" y="298523"/>
                    <a:pt x="737365" y="298523"/>
                  </a:cubicBezTo>
                  <a:cubicBezTo>
                    <a:pt x="721556" y="298523"/>
                    <a:pt x="705746" y="299453"/>
                    <a:pt x="689936" y="301313"/>
                  </a:cubicBezTo>
                  <a:cubicBezTo>
                    <a:pt x="655527" y="306892"/>
                    <a:pt x="621118" y="316192"/>
                    <a:pt x="587639" y="329212"/>
                  </a:cubicBezTo>
                  <a:cubicBezTo>
                    <a:pt x="555090" y="343162"/>
                    <a:pt x="525331" y="359901"/>
                    <a:pt x="499291" y="380361"/>
                  </a:cubicBezTo>
                  <a:cubicBezTo>
                    <a:pt x="476972" y="398030"/>
                    <a:pt x="456512" y="418490"/>
                    <a:pt x="438843" y="439879"/>
                  </a:cubicBezTo>
                  <a:cubicBezTo>
                    <a:pt x="421173" y="463129"/>
                    <a:pt x="406293" y="488238"/>
                    <a:pt x="395134" y="514277"/>
                  </a:cubicBezTo>
                  <a:cubicBezTo>
                    <a:pt x="383044" y="544037"/>
                    <a:pt x="373744" y="576586"/>
                    <a:pt x="369094" y="610065"/>
                  </a:cubicBezTo>
                  <a:cubicBezTo>
                    <a:pt x="364444" y="646334"/>
                    <a:pt x="364444" y="684463"/>
                    <a:pt x="370024" y="723522"/>
                  </a:cubicBezTo>
                  <a:cubicBezTo>
                    <a:pt x="376534" y="769091"/>
                    <a:pt x="388624" y="812800"/>
                    <a:pt x="405364" y="854649"/>
                  </a:cubicBezTo>
                  <a:lnTo>
                    <a:pt x="405364" y="855579"/>
                  </a:lnTo>
                  <a:cubicBezTo>
                    <a:pt x="411873" y="870459"/>
                    <a:pt x="419313" y="885338"/>
                    <a:pt x="426753" y="900218"/>
                  </a:cubicBezTo>
                  <a:cubicBezTo>
                    <a:pt x="429543" y="901148"/>
                    <a:pt x="431403" y="903008"/>
                    <a:pt x="434193" y="903938"/>
                  </a:cubicBezTo>
                  <a:cubicBezTo>
                    <a:pt x="438843" y="906728"/>
                    <a:pt x="441633" y="910448"/>
                    <a:pt x="443492" y="916028"/>
                  </a:cubicBezTo>
                  <a:cubicBezTo>
                    <a:pt x="445353" y="921607"/>
                    <a:pt x="444422" y="927187"/>
                    <a:pt x="441633" y="931837"/>
                  </a:cubicBezTo>
                  <a:cubicBezTo>
                    <a:pt x="440703" y="933697"/>
                    <a:pt x="438843" y="935557"/>
                    <a:pt x="436983" y="937417"/>
                  </a:cubicBezTo>
                  <a:cubicBezTo>
                    <a:pt x="436053" y="938347"/>
                    <a:pt x="434193" y="940207"/>
                    <a:pt x="433263" y="941137"/>
                  </a:cubicBezTo>
                  <a:cubicBezTo>
                    <a:pt x="431403" y="942067"/>
                    <a:pt x="428613" y="942997"/>
                    <a:pt x="425823" y="942997"/>
                  </a:cubicBezTo>
                  <a:cubicBezTo>
                    <a:pt x="423033" y="942997"/>
                    <a:pt x="421173" y="942067"/>
                    <a:pt x="419313" y="941137"/>
                  </a:cubicBezTo>
                  <a:lnTo>
                    <a:pt x="413733" y="940207"/>
                  </a:lnTo>
                  <a:cubicBezTo>
                    <a:pt x="399784" y="937417"/>
                    <a:pt x="384904" y="934627"/>
                    <a:pt x="370024" y="932767"/>
                  </a:cubicBezTo>
                  <a:cubicBezTo>
                    <a:pt x="356075" y="930907"/>
                    <a:pt x="343055" y="929977"/>
                    <a:pt x="329105" y="929977"/>
                  </a:cubicBezTo>
                  <a:cubicBezTo>
                    <a:pt x="317946" y="929977"/>
                    <a:pt x="305856" y="930907"/>
                    <a:pt x="294696" y="931837"/>
                  </a:cubicBezTo>
                  <a:cubicBezTo>
                    <a:pt x="271447" y="935557"/>
                    <a:pt x="249127" y="941137"/>
                    <a:pt x="227738" y="950437"/>
                  </a:cubicBezTo>
                  <a:cubicBezTo>
                    <a:pt x="204488" y="960666"/>
                    <a:pt x="183099" y="973686"/>
                    <a:pt x="162640" y="988566"/>
                  </a:cubicBezTo>
                  <a:cubicBezTo>
                    <a:pt x="139390" y="1007165"/>
                    <a:pt x="118000" y="1028555"/>
                    <a:pt x="98471" y="1053664"/>
                  </a:cubicBezTo>
                  <a:cubicBezTo>
                    <a:pt x="75222" y="1084353"/>
                    <a:pt x="55692" y="1117833"/>
                    <a:pt x="39882" y="1155032"/>
                  </a:cubicBezTo>
                  <a:cubicBezTo>
                    <a:pt x="22213" y="1197811"/>
                    <a:pt x="10123" y="1241520"/>
                    <a:pt x="3613" y="1286158"/>
                  </a:cubicBezTo>
                  <a:cubicBezTo>
                    <a:pt x="-1037" y="1325218"/>
                    <a:pt x="-1037" y="1364277"/>
                    <a:pt x="2683" y="1401476"/>
                  </a:cubicBezTo>
                  <a:cubicBezTo>
                    <a:pt x="7333" y="1436815"/>
                    <a:pt x="16633" y="1469364"/>
                    <a:pt x="27793" y="1498193"/>
                  </a:cubicBezTo>
                  <a:cubicBezTo>
                    <a:pt x="38023" y="1522373"/>
                    <a:pt x="51972" y="1546552"/>
                    <a:pt x="68712" y="1567942"/>
                  </a:cubicBezTo>
                  <a:cubicBezTo>
                    <a:pt x="85451" y="1588401"/>
                    <a:pt x="104051" y="1607931"/>
                    <a:pt x="124510" y="1623740"/>
                  </a:cubicBezTo>
                  <a:cubicBezTo>
                    <a:pt x="146830" y="1640480"/>
                    <a:pt x="171009" y="1654430"/>
                    <a:pt x="197049" y="1665589"/>
                  </a:cubicBezTo>
                  <a:cubicBezTo>
                    <a:pt x="201698" y="1667449"/>
                    <a:pt x="205419" y="1669309"/>
                    <a:pt x="210068" y="1670239"/>
                  </a:cubicBezTo>
                  <a:cubicBezTo>
                    <a:pt x="215648" y="1672099"/>
                    <a:pt x="218438" y="1674889"/>
                    <a:pt x="220298" y="1677679"/>
                  </a:cubicBezTo>
                  <a:cubicBezTo>
                    <a:pt x="222158" y="1681399"/>
                    <a:pt x="223088" y="1686049"/>
                    <a:pt x="222158" y="1690699"/>
                  </a:cubicBezTo>
                  <a:cubicBezTo>
                    <a:pt x="222158" y="1692559"/>
                    <a:pt x="221228" y="1693489"/>
                    <a:pt x="220298" y="1695348"/>
                  </a:cubicBezTo>
                  <a:cubicBezTo>
                    <a:pt x="219368" y="1697209"/>
                    <a:pt x="218438" y="1699998"/>
                    <a:pt x="216578" y="1701858"/>
                  </a:cubicBezTo>
                  <a:cubicBezTo>
                    <a:pt x="210998" y="1707438"/>
                    <a:pt x="206348" y="1713018"/>
                    <a:pt x="202628" y="1718598"/>
                  </a:cubicBezTo>
                  <a:cubicBezTo>
                    <a:pt x="188679" y="1737197"/>
                    <a:pt x="175659" y="1759517"/>
                    <a:pt x="165429" y="1782766"/>
                  </a:cubicBezTo>
                  <a:cubicBezTo>
                    <a:pt x="152410" y="1814386"/>
                    <a:pt x="143110" y="1849725"/>
                    <a:pt x="137530" y="1887854"/>
                  </a:cubicBezTo>
                  <a:cubicBezTo>
                    <a:pt x="131950" y="1933423"/>
                    <a:pt x="131950" y="1980852"/>
                    <a:pt x="138460" y="2029210"/>
                  </a:cubicBezTo>
                  <a:cubicBezTo>
                    <a:pt x="144970" y="2077569"/>
                    <a:pt x="157060" y="2123138"/>
                    <a:pt x="174729" y="2164987"/>
                  </a:cubicBezTo>
                  <a:cubicBezTo>
                    <a:pt x="188679" y="2196606"/>
                    <a:pt x="203558" y="2223576"/>
                    <a:pt x="221228" y="2246825"/>
                  </a:cubicBezTo>
                  <a:cubicBezTo>
                    <a:pt x="237968" y="2268215"/>
                    <a:pt x="258427" y="2288674"/>
                    <a:pt x="281676" y="2307274"/>
                  </a:cubicBezTo>
                  <a:cubicBezTo>
                    <a:pt x="312366" y="2330523"/>
                    <a:pt x="347705" y="2350982"/>
                    <a:pt x="386764" y="2367722"/>
                  </a:cubicBezTo>
                  <a:cubicBezTo>
                    <a:pt x="440703" y="2390042"/>
                    <a:pt x="499291" y="2405851"/>
                    <a:pt x="561600" y="2414221"/>
                  </a:cubicBezTo>
                  <a:cubicBezTo>
                    <a:pt x="593219" y="2417941"/>
                    <a:pt x="623908" y="2419801"/>
                    <a:pt x="654597" y="2419801"/>
                  </a:cubicBezTo>
                  <a:cubicBezTo>
                    <a:pt x="682497" y="2419801"/>
                    <a:pt x="710396" y="2417941"/>
                    <a:pt x="737365" y="2415151"/>
                  </a:cubicBezTo>
                  <a:cubicBezTo>
                    <a:pt x="782004" y="2408641"/>
                    <a:pt x="821993" y="2398411"/>
                    <a:pt x="858262" y="2383532"/>
                  </a:cubicBezTo>
                  <a:cubicBezTo>
                    <a:pt x="890812" y="2369582"/>
                    <a:pt x="919641" y="2352842"/>
                    <a:pt x="944750" y="2333313"/>
                  </a:cubicBezTo>
                  <a:cubicBezTo>
                    <a:pt x="968930" y="2313783"/>
                    <a:pt x="990319" y="2292394"/>
                    <a:pt x="1009849" y="2267284"/>
                  </a:cubicBezTo>
                  <a:cubicBezTo>
                    <a:pt x="1013569" y="2262635"/>
                    <a:pt x="1020078" y="2260775"/>
                    <a:pt x="1024728" y="2260775"/>
                  </a:cubicBezTo>
                  <a:cubicBezTo>
                    <a:pt x="1030308" y="2260775"/>
                    <a:pt x="1035888" y="2262635"/>
                    <a:pt x="1039608" y="2267284"/>
                  </a:cubicBezTo>
                  <a:cubicBezTo>
                    <a:pt x="1043328" y="2271004"/>
                    <a:pt x="1046118" y="2276584"/>
                    <a:pt x="1046118" y="2282164"/>
                  </a:cubicBezTo>
                  <a:cubicBezTo>
                    <a:pt x="1046118" y="2285884"/>
                    <a:pt x="1045188" y="2289604"/>
                    <a:pt x="1043328" y="2292394"/>
                  </a:cubicBezTo>
                  <a:cubicBezTo>
                    <a:pt x="1044258" y="2295184"/>
                    <a:pt x="1045188" y="2297974"/>
                    <a:pt x="1046118" y="2299834"/>
                  </a:cubicBezTo>
                  <a:cubicBezTo>
                    <a:pt x="1060067" y="2330523"/>
                    <a:pt x="1077737" y="2361212"/>
                    <a:pt x="1101916" y="2392831"/>
                  </a:cubicBezTo>
                  <a:cubicBezTo>
                    <a:pt x="1113076" y="2406781"/>
                    <a:pt x="1123306" y="2418871"/>
                    <a:pt x="1133536" y="2429100"/>
                  </a:cubicBezTo>
                  <a:cubicBezTo>
                    <a:pt x="1142835" y="2438400"/>
                    <a:pt x="1153065" y="2447700"/>
                    <a:pt x="1164225" y="2456070"/>
                  </a:cubicBezTo>
                  <a:cubicBezTo>
                    <a:pt x="1191194" y="2476529"/>
                    <a:pt x="1222813" y="2495129"/>
                    <a:pt x="1257222" y="2510009"/>
                  </a:cubicBezTo>
                  <a:cubicBezTo>
                    <a:pt x="1301861" y="2528608"/>
                    <a:pt x="1351151" y="2541628"/>
                    <a:pt x="1404159" y="2549068"/>
                  </a:cubicBezTo>
                  <a:cubicBezTo>
                    <a:pt x="1433918" y="2552788"/>
                    <a:pt x="1465538" y="2554647"/>
                    <a:pt x="1496227" y="2554647"/>
                  </a:cubicBezTo>
                  <a:cubicBezTo>
                    <a:pt x="1528776" y="2554647"/>
                    <a:pt x="1561325" y="2552788"/>
                    <a:pt x="1593874" y="2548138"/>
                  </a:cubicBezTo>
                  <a:cubicBezTo>
                    <a:pt x="1656183" y="2539768"/>
                    <a:pt x="1714771" y="2523958"/>
                    <a:pt x="1768710" y="2500709"/>
                  </a:cubicBezTo>
                  <a:cubicBezTo>
                    <a:pt x="1812419" y="2482109"/>
                    <a:pt x="1851478" y="2459790"/>
                    <a:pt x="1885887" y="2433750"/>
                  </a:cubicBezTo>
                  <a:cubicBezTo>
                    <a:pt x="1913787" y="2411431"/>
                    <a:pt x="1938896" y="2387251"/>
                    <a:pt x="1959355" y="2361212"/>
                  </a:cubicBezTo>
                  <a:cubicBezTo>
                    <a:pt x="1977955" y="2337033"/>
                    <a:pt x="1992835" y="2310994"/>
                    <a:pt x="2003994" y="2284024"/>
                  </a:cubicBezTo>
                  <a:cubicBezTo>
                    <a:pt x="2008644" y="2273794"/>
                    <a:pt x="2012364" y="2262635"/>
                    <a:pt x="2016084" y="2251475"/>
                  </a:cubicBezTo>
                  <a:cubicBezTo>
                    <a:pt x="2017014" y="2247755"/>
                    <a:pt x="2018874" y="2244965"/>
                    <a:pt x="2021664" y="2243105"/>
                  </a:cubicBezTo>
                  <a:cubicBezTo>
                    <a:pt x="2023524" y="2234735"/>
                    <a:pt x="2030964" y="2228226"/>
                    <a:pt x="2040263" y="2228226"/>
                  </a:cubicBezTo>
                  <a:cubicBezTo>
                    <a:pt x="2044913" y="2228226"/>
                    <a:pt x="2050493" y="2230085"/>
                    <a:pt x="2054213" y="2234735"/>
                  </a:cubicBezTo>
                  <a:cubicBezTo>
                    <a:pt x="2057933" y="2238455"/>
                    <a:pt x="2059793" y="2243105"/>
                    <a:pt x="2058863" y="2247755"/>
                  </a:cubicBezTo>
                  <a:cubicBezTo>
                    <a:pt x="2058863" y="2250545"/>
                    <a:pt x="2058863" y="2254265"/>
                    <a:pt x="2058863" y="2257055"/>
                  </a:cubicBezTo>
                  <a:cubicBezTo>
                    <a:pt x="2058863" y="2258915"/>
                    <a:pt x="2059793" y="2260775"/>
                    <a:pt x="2059793" y="2262635"/>
                  </a:cubicBezTo>
                  <a:lnTo>
                    <a:pt x="2059793" y="2264495"/>
                  </a:lnTo>
                  <a:cubicBezTo>
                    <a:pt x="2060723" y="2270075"/>
                    <a:pt x="2061653" y="2276584"/>
                    <a:pt x="2063513" y="2282164"/>
                  </a:cubicBezTo>
                  <a:cubicBezTo>
                    <a:pt x="2065373" y="2290534"/>
                    <a:pt x="2068163" y="2297974"/>
                    <a:pt x="2070952" y="2305414"/>
                  </a:cubicBezTo>
                  <a:cubicBezTo>
                    <a:pt x="2076533" y="2318433"/>
                    <a:pt x="2083972" y="2331453"/>
                    <a:pt x="2093272" y="2343543"/>
                  </a:cubicBezTo>
                  <a:cubicBezTo>
                    <a:pt x="2103502" y="2356562"/>
                    <a:pt x="2115591" y="2368652"/>
                    <a:pt x="2129541" y="2378882"/>
                  </a:cubicBezTo>
                  <a:cubicBezTo>
                    <a:pt x="2149071" y="2392831"/>
                    <a:pt x="2171390" y="2405851"/>
                    <a:pt x="2195570" y="2417011"/>
                  </a:cubicBezTo>
                  <a:cubicBezTo>
                    <a:pt x="2231838" y="2431891"/>
                    <a:pt x="2271828" y="2443050"/>
                    <a:pt x="2314607" y="2448630"/>
                  </a:cubicBezTo>
                  <a:cubicBezTo>
                    <a:pt x="2338786" y="2451420"/>
                    <a:pt x="2363895" y="2453280"/>
                    <a:pt x="2388075" y="2453280"/>
                  </a:cubicBezTo>
                  <a:cubicBezTo>
                    <a:pt x="2412254" y="2453280"/>
                    <a:pt x="2437364" y="2451420"/>
                    <a:pt x="2461543" y="2448630"/>
                  </a:cubicBezTo>
                  <a:cubicBezTo>
                    <a:pt x="2502462" y="2443050"/>
                    <a:pt x="2538731" y="2433750"/>
                    <a:pt x="2571280" y="2419801"/>
                  </a:cubicBezTo>
                  <a:cubicBezTo>
                    <a:pt x="2593600" y="2409571"/>
                    <a:pt x="2613129" y="2399341"/>
                    <a:pt x="2629869" y="2386322"/>
                  </a:cubicBezTo>
                  <a:cubicBezTo>
                    <a:pt x="2641959" y="2377022"/>
                    <a:pt x="2651258" y="2366792"/>
                    <a:pt x="2659628" y="2356562"/>
                  </a:cubicBezTo>
                  <a:cubicBezTo>
                    <a:pt x="2666138" y="2347263"/>
                    <a:pt x="2671718" y="2337963"/>
                    <a:pt x="2676368" y="2327733"/>
                  </a:cubicBezTo>
                  <a:cubicBezTo>
                    <a:pt x="2678227" y="2323083"/>
                    <a:pt x="2680088" y="2319363"/>
                    <a:pt x="2684737" y="2317503"/>
                  </a:cubicBezTo>
                  <a:cubicBezTo>
                    <a:pt x="2687527" y="2315643"/>
                    <a:pt x="2691247" y="2314713"/>
                    <a:pt x="2694037" y="2314713"/>
                  </a:cubicBezTo>
                  <a:cubicBezTo>
                    <a:pt x="2695897" y="2314713"/>
                    <a:pt x="2697757" y="2314713"/>
                    <a:pt x="2698687" y="2315643"/>
                  </a:cubicBezTo>
                  <a:cubicBezTo>
                    <a:pt x="2699617" y="2315643"/>
                    <a:pt x="2700547" y="2315643"/>
                    <a:pt x="2700547" y="2314713"/>
                  </a:cubicBezTo>
                  <a:lnTo>
                    <a:pt x="2701477" y="2314713"/>
                  </a:lnTo>
                  <a:cubicBezTo>
                    <a:pt x="2703337" y="2314713"/>
                    <a:pt x="2704267" y="2313783"/>
                    <a:pt x="2706127" y="2313783"/>
                  </a:cubicBezTo>
                  <a:cubicBezTo>
                    <a:pt x="2714497" y="2313783"/>
                    <a:pt x="2721007" y="2319363"/>
                    <a:pt x="2723797" y="2326803"/>
                  </a:cubicBezTo>
                  <a:cubicBezTo>
                    <a:pt x="2724726" y="2329593"/>
                    <a:pt x="2725657" y="2332383"/>
                    <a:pt x="2726586" y="2335173"/>
                  </a:cubicBezTo>
                  <a:lnTo>
                    <a:pt x="2727517" y="2337033"/>
                  </a:lnTo>
                  <a:cubicBezTo>
                    <a:pt x="2728446" y="2339823"/>
                    <a:pt x="2730307" y="2341683"/>
                    <a:pt x="2731236" y="2344473"/>
                  </a:cubicBezTo>
                  <a:lnTo>
                    <a:pt x="2732167" y="2347263"/>
                  </a:lnTo>
                  <a:lnTo>
                    <a:pt x="2734956" y="2352842"/>
                  </a:lnTo>
                  <a:cubicBezTo>
                    <a:pt x="2736816" y="2357492"/>
                    <a:pt x="2739606" y="2362142"/>
                    <a:pt x="2741466" y="2366792"/>
                  </a:cubicBezTo>
                  <a:cubicBezTo>
                    <a:pt x="2747046" y="2377952"/>
                    <a:pt x="2750766" y="2386322"/>
                    <a:pt x="2755416" y="2394691"/>
                  </a:cubicBezTo>
                  <a:cubicBezTo>
                    <a:pt x="2764716" y="2411431"/>
                    <a:pt x="2775875" y="2428171"/>
                    <a:pt x="2787035" y="2443050"/>
                  </a:cubicBezTo>
                  <a:cubicBezTo>
                    <a:pt x="2807495" y="2469090"/>
                    <a:pt x="2830744" y="2492339"/>
                    <a:pt x="2857714" y="2513728"/>
                  </a:cubicBezTo>
                  <a:cubicBezTo>
                    <a:pt x="2890263" y="2538838"/>
                    <a:pt x="2926531" y="2559297"/>
                    <a:pt x="2967451" y="2576967"/>
                  </a:cubicBezTo>
                  <a:cubicBezTo>
                    <a:pt x="3017669" y="2597426"/>
                    <a:pt x="3073468" y="2612306"/>
                    <a:pt x="3132986" y="2620676"/>
                  </a:cubicBezTo>
                  <a:cubicBezTo>
                    <a:pt x="3166465" y="2625326"/>
                    <a:pt x="3201805" y="2627186"/>
                    <a:pt x="3236214" y="2627186"/>
                  </a:cubicBezTo>
                  <a:cubicBezTo>
                    <a:pt x="3274343" y="2627186"/>
                    <a:pt x="3312472" y="2624396"/>
                    <a:pt x="3351531" y="2619746"/>
                  </a:cubicBezTo>
                  <a:cubicBezTo>
                    <a:pt x="3426859" y="2609516"/>
                    <a:pt x="3498467" y="2589987"/>
                    <a:pt x="3565426" y="2563017"/>
                  </a:cubicBezTo>
                  <a:cubicBezTo>
                    <a:pt x="3619364" y="2539768"/>
                    <a:pt x="3668653" y="2511869"/>
                    <a:pt x="3711432" y="2479319"/>
                  </a:cubicBezTo>
                  <a:cubicBezTo>
                    <a:pt x="3745842" y="2452350"/>
                    <a:pt x="3774671" y="2423521"/>
                    <a:pt x="3799780" y="2392831"/>
                  </a:cubicBezTo>
                  <a:cubicBezTo>
                    <a:pt x="3820240" y="2365862"/>
                    <a:pt x="3837909" y="2336103"/>
                    <a:pt x="3850929" y="2305414"/>
                  </a:cubicBezTo>
                  <a:cubicBezTo>
                    <a:pt x="3863019" y="2275654"/>
                    <a:pt x="3871389" y="2245895"/>
                    <a:pt x="3875108" y="2215206"/>
                  </a:cubicBezTo>
                  <a:cubicBezTo>
                    <a:pt x="3876038" y="2210556"/>
                    <a:pt x="3876038" y="2205906"/>
                    <a:pt x="3876968" y="2201256"/>
                  </a:cubicBezTo>
                  <a:cubicBezTo>
                    <a:pt x="3876968" y="2197536"/>
                    <a:pt x="3877898" y="2193816"/>
                    <a:pt x="3881618" y="2190096"/>
                  </a:cubicBezTo>
                  <a:cubicBezTo>
                    <a:pt x="3883478" y="2188236"/>
                    <a:pt x="3885338" y="2187306"/>
                    <a:pt x="3888128" y="2186377"/>
                  </a:cubicBezTo>
                  <a:cubicBezTo>
                    <a:pt x="3891848" y="2181727"/>
                    <a:pt x="3898358" y="2178937"/>
                    <a:pt x="3904868" y="2178937"/>
                  </a:cubicBezTo>
                  <a:cubicBezTo>
                    <a:pt x="3906728" y="2178937"/>
                    <a:pt x="3908588" y="2178937"/>
                    <a:pt x="3910447" y="2179867"/>
                  </a:cubicBezTo>
                  <a:cubicBezTo>
                    <a:pt x="3923467" y="2182656"/>
                    <a:pt x="3937417" y="2185447"/>
                    <a:pt x="3953226" y="2187306"/>
                  </a:cubicBezTo>
                  <a:cubicBezTo>
                    <a:pt x="3971826" y="2189166"/>
                    <a:pt x="3989495" y="2191027"/>
                    <a:pt x="4008095" y="2191027"/>
                  </a:cubicBezTo>
                  <a:cubicBezTo>
                    <a:pt x="4025765" y="2191027"/>
                    <a:pt x="4043434" y="2190096"/>
                    <a:pt x="4060174" y="2188236"/>
                  </a:cubicBezTo>
                  <a:cubicBezTo>
                    <a:pt x="4093653" y="2183587"/>
                    <a:pt x="4126202" y="2174287"/>
                    <a:pt x="4158751" y="2161267"/>
                  </a:cubicBezTo>
                  <a:cubicBezTo>
                    <a:pt x="4193160" y="2146387"/>
                    <a:pt x="4225710" y="2126858"/>
                    <a:pt x="4256399" y="2103608"/>
                  </a:cubicBezTo>
                  <a:cubicBezTo>
                    <a:pt x="4289878" y="2077569"/>
                    <a:pt x="4320568" y="2045950"/>
                    <a:pt x="4348467" y="2010611"/>
                  </a:cubicBezTo>
                  <a:cubicBezTo>
                    <a:pt x="4379156" y="1970622"/>
                    <a:pt x="4404265" y="1926913"/>
                    <a:pt x="4424725" y="1879484"/>
                  </a:cubicBezTo>
                  <a:lnTo>
                    <a:pt x="4424725" y="1878554"/>
                  </a:lnTo>
                  <a:cubicBezTo>
                    <a:pt x="4444254" y="1830195"/>
                    <a:pt x="4458204" y="1780906"/>
                    <a:pt x="4465644" y="1731618"/>
                  </a:cubicBezTo>
                  <a:cubicBezTo>
                    <a:pt x="4471224" y="1686979"/>
                    <a:pt x="4471224" y="1643270"/>
                    <a:pt x="4466574" y="1600491"/>
                  </a:cubicBezTo>
                  <a:cubicBezTo>
                    <a:pt x="4460994" y="1563292"/>
                    <a:pt x="4451694" y="1527953"/>
                    <a:pt x="4438675" y="1495403"/>
                  </a:cubicBezTo>
                  <a:cubicBezTo>
                    <a:pt x="4426585" y="1466574"/>
                    <a:pt x="4410775" y="1438675"/>
                    <a:pt x="4391246" y="1414495"/>
                  </a:cubicBezTo>
                  <a:cubicBezTo>
                    <a:pt x="4371716" y="1389386"/>
                    <a:pt x="4348467" y="1367067"/>
                    <a:pt x="4323357" y="1346607"/>
                  </a:cubicBezTo>
                  <a:cubicBezTo>
                    <a:pt x="4307548" y="1334517"/>
                    <a:pt x="4289878" y="1323358"/>
                    <a:pt x="4272209" y="1313128"/>
                  </a:cubicBezTo>
                  <a:cubicBezTo>
                    <a:pt x="4264769" y="1309408"/>
                    <a:pt x="4261049" y="1301038"/>
                    <a:pt x="4261979" y="1292668"/>
                  </a:cubicBezTo>
                  <a:cubicBezTo>
                    <a:pt x="4259189" y="1283369"/>
                    <a:pt x="4262909" y="1274069"/>
                    <a:pt x="4271279" y="1268489"/>
                  </a:cubicBezTo>
                  <a:cubicBezTo>
                    <a:pt x="4274998" y="1266629"/>
                    <a:pt x="4278719" y="1264769"/>
                    <a:pt x="4282438" y="1262909"/>
                  </a:cubicBezTo>
                  <a:lnTo>
                    <a:pt x="4286158" y="1261049"/>
                  </a:lnTo>
                  <a:cubicBezTo>
                    <a:pt x="4288948" y="1260119"/>
                    <a:pt x="4291738" y="1259189"/>
                    <a:pt x="4294528" y="1257329"/>
                  </a:cubicBezTo>
                  <a:cubicBezTo>
                    <a:pt x="4315918" y="1248029"/>
                    <a:pt x="4336377" y="1235940"/>
                    <a:pt x="4354977" y="1221990"/>
                  </a:cubicBezTo>
                  <a:cubicBezTo>
                    <a:pt x="4374506" y="1206181"/>
                    <a:pt x="4392176" y="1188511"/>
                    <a:pt x="4407985" y="1168981"/>
                  </a:cubicBezTo>
                  <a:cubicBezTo>
                    <a:pt x="4424725" y="1146662"/>
                    <a:pt x="4438675" y="1121553"/>
                    <a:pt x="4450764" y="1094583"/>
                  </a:cubicBezTo>
                  <a:cubicBezTo>
                    <a:pt x="4463784" y="1063894"/>
                    <a:pt x="4472154" y="1031345"/>
                    <a:pt x="4477733" y="996936"/>
                  </a:cubicBezTo>
                  <a:cubicBezTo>
                    <a:pt x="4482383" y="960666"/>
                    <a:pt x="4482383" y="923467"/>
                    <a:pt x="4477733" y="887198"/>
                  </a:cubicBezTo>
                  <a:cubicBezTo>
                    <a:pt x="4473083" y="853719"/>
                    <a:pt x="4464714" y="822100"/>
                    <a:pt x="4451694" y="792341"/>
                  </a:cubicBezTo>
                  <a:cubicBezTo>
                    <a:pt x="4439604" y="763511"/>
                    <a:pt x="4423795" y="736542"/>
                    <a:pt x="4405195" y="712363"/>
                  </a:cubicBezTo>
                  <a:cubicBezTo>
                    <a:pt x="4385666" y="687253"/>
                    <a:pt x="4362416" y="664934"/>
                    <a:pt x="4337307" y="644474"/>
                  </a:cubicBezTo>
                  <a:cubicBezTo>
                    <a:pt x="4308478" y="622155"/>
                    <a:pt x="4275929" y="603555"/>
                    <a:pt x="4240589" y="588676"/>
                  </a:cubicBezTo>
                  <a:cubicBezTo>
                    <a:pt x="4199670" y="571936"/>
                    <a:pt x="4156891" y="559846"/>
                    <a:pt x="4113183" y="554266"/>
                  </a:cubicBezTo>
                  <a:cubicBezTo>
                    <a:pt x="4091793" y="551477"/>
                    <a:pt x="4069474" y="550547"/>
                    <a:pt x="4047154" y="550547"/>
                  </a:cubicBezTo>
                  <a:cubicBezTo>
                    <a:pt x="4023904" y="550547"/>
                    <a:pt x="4000655" y="552406"/>
                    <a:pt x="3978336" y="555196"/>
                  </a:cubicBezTo>
                  <a:cubicBezTo>
                    <a:pt x="3952296" y="558916"/>
                    <a:pt x="3926257" y="564496"/>
                    <a:pt x="3901147" y="571936"/>
                  </a:cubicBezTo>
                  <a:cubicBezTo>
                    <a:pt x="3899288" y="571936"/>
                    <a:pt x="3898358" y="572866"/>
                    <a:pt x="3896497" y="572866"/>
                  </a:cubicBezTo>
                  <a:cubicBezTo>
                    <a:pt x="3889058" y="572866"/>
                    <a:pt x="3882548" y="568216"/>
                    <a:pt x="3880688" y="560776"/>
                  </a:cubicBezTo>
                  <a:cubicBezTo>
                    <a:pt x="3877898" y="557986"/>
                    <a:pt x="3875108" y="555196"/>
                    <a:pt x="3875108" y="551477"/>
                  </a:cubicBezTo>
                  <a:cubicBezTo>
                    <a:pt x="3870458" y="524507"/>
                    <a:pt x="3864879" y="497538"/>
                    <a:pt x="3857439" y="470568"/>
                  </a:cubicBezTo>
                  <a:cubicBezTo>
                    <a:pt x="3849999" y="445459"/>
                    <a:pt x="3842559" y="422210"/>
                    <a:pt x="3833259" y="399890"/>
                  </a:cubicBezTo>
                  <a:cubicBezTo>
                    <a:pt x="3815590" y="358971"/>
                    <a:pt x="3794200" y="321772"/>
                    <a:pt x="3770021" y="289223"/>
                  </a:cubicBezTo>
                  <a:cubicBezTo>
                    <a:pt x="3746771" y="260394"/>
                    <a:pt x="3720732" y="234354"/>
                    <a:pt x="3691903" y="211105"/>
                  </a:cubicBezTo>
                  <a:cubicBezTo>
                    <a:pt x="3659353" y="185995"/>
                    <a:pt x="3623085" y="165536"/>
                    <a:pt x="3584025" y="148796"/>
                  </a:cubicBezTo>
                  <a:cubicBezTo>
                    <a:pt x="3541247" y="131127"/>
                    <a:pt x="3495678" y="119037"/>
                    <a:pt x="3448249" y="111597"/>
                  </a:cubicBezTo>
                  <a:cubicBezTo>
                    <a:pt x="3423139" y="108807"/>
                    <a:pt x="3397100" y="106947"/>
                    <a:pt x="3371991" y="106947"/>
                  </a:cubicBezTo>
                  <a:cubicBezTo>
                    <a:pt x="3345021" y="106947"/>
                    <a:pt x="3317122" y="108807"/>
                    <a:pt x="3288293" y="112527"/>
                  </a:cubicBezTo>
                  <a:cubicBezTo>
                    <a:pt x="3227844" y="120897"/>
                    <a:pt x="3170186" y="136707"/>
                    <a:pt x="3116247" y="159026"/>
                  </a:cubicBezTo>
                  <a:cubicBezTo>
                    <a:pt x="3066028" y="180416"/>
                    <a:pt x="3018599" y="208315"/>
                    <a:pt x="2975820" y="240864"/>
                  </a:cubicBezTo>
                  <a:cubicBezTo>
                    <a:pt x="2945131" y="265044"/>
                    <a:pt x="2916302" y="292013"/>
                    <a:pt x="2891192" y="319912"/>
                  </a:cubicBezTo>
                  <a:cubicBezTo>
                    <a:pt x="2890263" y="321772"/>
                    <a:pt x="2889332" y="323632"/>
                    <a:pt x="2887472" y="324562"/>
                  </a:cubicBezTo>
                  <a:cubicBezTo>
                    <a:pt x="2884682" y="327352"/>
                    <a:pt x="2880033" y="329212"/>
                    <a:pt x="2875383" y="329212"/>
                  </a:cubicBezTo>
                  <a:cubicBezTo>
                    <a:pt x="2867943" y="329212"/>
                    <a:pt x="2860503" y="323632"/>
                    <a:pt x="2858643" y="317122"/>
                  </a:cubicBezTo>
                  <a:cubicBezTo>
                    <a:pt x="2850273" y="278063"/>
                    <a:pt x="2840044" y="243654"/>
                    <a:pt x="2827024" y="212965"/>
                  </a:cubicBezTo>
                  <a:cubicBezTo>
                    <a:pt x="2812144" y="178556"/>
                    <a:pt x="2795405" y="147866"/>
                    <a:pt x="2774945" y="121827"/>
                  </a:cubicBezTo>
                  <a:cubicBezTo>
                    <a:pt x="2758206" y="100438"/>
                    <a:pt x="2739606" y="81838"/>
                    <a:pt x="2718217" y="65098"/>
                  </a:cubicBezTo>
                  <a:cubicBezTo>
                    <a:pt x="2697757" y="49289"/>
                    <a:pt x="2674508" y="36269"/>
                    <a:pt x="2649398" y="25109"/>
                  </a:cubicBezTo>
                  <a:cubicBezTo>
                    <a:pt x="2621499" y="13950"/>
                    <a:pt x="2590810" y="5580"/>
                    <a:pt x="2559191" y="930"/>
                  </a:cubicBezTo>
                  <a:cubicBezTo>
                    <a:pt x="2548031" y="1860"/>
                    <a:pt x="2529431" y="0"/>
                    <a:pt x="2510832" y="0"/>
                  </a:cubicBezTo>
                  <a:lnTo>
                    <a:pt x="2510832" y="0"/>
                  </a:lnTo>
                  <a:close/>
                </a:path>
              </a:pathLst>
            </a:custGeom>
            <a:solidFill>
              <a:srgbClr val="FDFDFD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892201" y="1664227"/>
            <a:ext cx="54435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Thảo</a:t>
            </a:r>
            <a:r>
              <a:rPr kumimoji="0" lang="en-US" sz="6600" b="0" i="0" u="none" strike="noStrike" kern="1200" cap="none" spc="0" normalizeH="0" baseline="0" noProof="0" dirty="0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solidFill>
                    <a:srgbClr val="FFFF99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luận</a:t>
            </a:r>
            <a:r>
              <a:rPr kumimoji="0" lang="en-US" sz="6600" b="0" i="0" u="none" strike="noStrike" kern="1200" cap="none" spc="0" normalizeH="0" baseline="0" noProof="0" dirty="0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solidFill>
                    <a:srgbClr val="FFFF99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nhóm</a:t>
            </a:r>
            <a:r>
              <a:rPr kumimoji="0" lang="en-US" sz="6600" b="0" i="0" u="none" strike="noStrike" kern="1200" cap="none" spc="0" normalizeH="0" baseline="0" noProof="0" dirty="0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solidFill>
                    <a:srgbClr val="FFFF99"/>
                  </a:solidFill>
                </a:ln>
                <a:solidFill>
                  <a:srgbClr val="FF0066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đôi</a:t>
            </a:r>
            <a:endParaRPr kumimoji="0" lang="en-US" sz="6600" b="0" i="0" u="none" strike="noStrike" kern="1200" cap="none" spc="0" normalizeH="0" baseline="0" noProof="0" dirty="0">
              <a:ln>
                <a:solidFill>
                  <a:srgbClr val="FFFF99"/>
                </a:solidFill>
              </a:ln>
              <a:solidFill>
                <a:srgbClr val="FF0066"/>
              </a:solidFill>
              <a:effectLst/>
              <a:uLnTx/>
              <a:uFillTx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5" name="Picture 14" descr="Couple children cartoon character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800" y="3999439"/>
            <a:ext cx="3884670" cy="2984867"/>
          </a:xfrm>
          <a:prstGeom prst="rect">
            <a:avLst/>
          </a:prstGeom>
          <a:noFill/>
          <a:effectLst>
            <a:glow rad="101600">
              <a:schemeClr val="bg2">
                <a:lumMod val="75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2761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61391E4-E533-DCFA-6B39-478F1D270B5D}"/>
              </a:ext>
            </a:extLst>
          </p:cNvPr>
          <p:cNvGrpSpPr/>
          <p:nvPr/>
        </p:nvGrpSpPr>
        <p:grpSpPr>
          <a:xfrm>
            <a:off x="2290536" y="1017639"/>
            <a:ext cx="7356134" cy="2863018"/>
            <a:chOff x="3162483" y="7922107"/>
            <a:chExt cx="7356134" cy="28630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30F2F0-BE1E-6E08-7668-6750875572A3}"/>
                </a:ext>
              </a:extLst>
            </p:cNvPr>
            <p:cNvSpPr txBox="1"/>
            <p:nvPr/>
          </p:nvSpPr>
          <p:spPr>
            <a:xfrm>
              <a:off x="3324715" y="7922107"/>
              <a:ext cx="7193902" cy="1815882"/>
            </a:xfrm>
            <a:prstGeom prst="rect">
              <a:avLst/>
            </a:prstGeom>
            <a:noFill/>
          </p:spPr>
          <p:txBody>
            <a:bodyPr wrap="square" rtlCol="0">
              <a:prstTxWarp prst="textButton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endParaRPr lang="en-US" sz="59500" dirty="0">
                <a:ln w="295275">
                  <a:solidFill>
                    <a:schemeClr val="bg1"/>
                  </a:solidFill>
                </a:ln>
                <a:latin typeface="SVN-Poky's" panose="020B0606040200020203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8B1C5AC-42CC-1F77-81F2-B3F5AEBEC61D}"/>
                </a:ext>
              </a:extLst>
            </p:cNvPr>
            <p:cNvSpPr txBox="1"/>
            <p:nvPr/>
          </p:nvSpPr>
          <p:spPr>
            <a:xfrm>
              <a:off x="3162483" y="8969243"/>
              <a:ext cx="7193902" cy="1815882"/>
            </a:xfrm>
            <a:prstGeom prst="rect">
              <a:avLst/>
            </a:prstGeom>
            <a:noFill/>
          </p:spPr>
          <p:txBody>
            <a:bodyPr wrap="square" rtlCol="0">
              <a:prstTxWarp prst="textButton">
                <a:avLst>
                  <a:gd name="adj" fmla="val 11166381"/>
                </a:avLst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endParaRPr lang="en-US" sz="11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en-US" sz="115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Nghe</a:t>
              </a:r>
              <a:r>
                <a:rPr lang="en-US" sz="11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66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1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00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–</a:t>
              </a:r>
              <a:r>
                <a:rPr lang="en-US" sz="11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66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15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kể</a:t>
              </a:r>
              <a:endParaRPr lang="en-US" sz="11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  <p:pic>
        <p:nvPicPr>
          <p:cNvPr id="6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94721" y="5130298"/>
            <a:ext cx="3472768" cy="1727702"/>
          </a:xfrm>
          <a:prstGeom prst="rect">
            <a:avLst/>
          </a:prstGeom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78047" y="5130298"/>
            <a:ext cx="3472768" cy="1727702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50815" y="5130298"/>
            <a:ext cx="3472768" cy="17277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318"/>
          <a:stretch/>
        </p:blipFill>
        <p:spPr>
          <a:xfrm>
            <a:off x="10223583" y="5130298"/>
            <a:ext cx="1968417" cy="172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5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0" y="100784"/>
            <a:ext cx="12192000" cy="6741137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pic>
        <p:nvPicPr>
          <p:cNvPr id="11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702" l="3594" r="100000">
                        <a14:foregroundMark x1="13047" y1="12321" x2="85078" y2="76027"/>
                        <a14:foregroundMark x1="48281" y1="45463" x2="87031" y2="13945"/>
                        <a14:foregroundMark x1="49375" y1="43840" x2="10547" y2="76695"/>
                        <a14:foregroundMark x1="11094" y1="43075" x2="11094" y2="43075"/>
                        <a14:foregroundMark x1="10859" y1="42789" x2="48281" y2="44508"/>
                        <a14:foregroundMark x1="28594" y1="44508" x2="12188" y2="11270"/>
                        <a14:foregroundMark x1="19453" y1="27889" x2="11641" y2="41738"/>
                        <a14:foregroundMark x1="11641" y1="43457" x2="29922" y2="60076"/>
                        <a14:foregroundMark x1="20781" y1="52913" x2="10859" y2="75358"/>
                        <a14:foregroundMark x1="29375" y1="60076" x2="61797" y2="76027"/>
                        <a14:foregroundMark x1="11953" y1="76695" x2="44063" y2="68863"/>
                        <a14:foregroundMark x1="44609" y1="68577" x2="64844" y2="53295"/>
                        <a14:foregroundMark x1="67109" y1="31901" x2="68750" y2="75645"/>
                        <a14:foregroundMark x1="67891" y1="54346" x2="87578" y2="42407"/>
                        <a14:foregroundMark x1="67344" y1="28844" x2="77891" y2="47564"/>
                        <a14:foregroundMark x1="78984" y1="48520" x2="87344" y2="14613"/>
                        <a14:foregroundMark x1="78203" y1="49570" x2="84297" y2="73926"/>
                        <a14:foregroundMark x1="49063" y1="42789" x2="49063" y2="10888"/>
                        <a14:foregroundMark x1="49063" y1="26170" x2="76797" y2="20726"/>
                        <a14:foregroundMark x1="63203" y1="23114" x2="49375" y2="10220"/>
                        <a14:foregroundMark x1="49375" y1="10220" x2="28828" y2="28176"/>
                        <a14:foregroundMark x1="13047" y1="10602" x2="37188" y2="17001"/>
                        <a14:foregroundMark x1="57109" y1="16332" x2="84531" y2="12321"/>
                        <a14:foregroundMark x1="20234" y1="94938" x2="20234" y2="94938"/>
                        <a14:foregroundMark x1="16953" y1="93983" x2="16953" y2="93983"/>
                        <a14:foregroundMark x1="13281" y1="94269" x2="20000" y2="93983"/>
                        <a14:foregroundMark x1="81484" y1="93983" x2="81484" y2="93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" y="2410797"/>
            <a:ext cx="5616561" cy="4593136"/>
          </a:xfr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EE28888-5DF0-AAB6-C546-6ECC27BEB058}"/>
              </a:ext>
            </a:extLst>
          </p:cNvPr>
          <p:cNvGrpSpPr/>
          <p:nvPr/>
        </p:nvGrpSpPr>
        <p:grpSpPr>
          <a:xfrm>
            <a:off x="448769" y="3070562"/>
            <a:ext cx="4835322" cy="861774"/>
            <a:chOff x="660689" y="1206792"/>
            <a:chExt cx="4633682" cy="74998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F875F1B-F7C4-BD62-5848-DD0F3C8345B2}"/>
                </a:ext>
              </a:extLst>
            </p:cNvPr>
            <p:cNvSpPr txBox="1"/>
            <p:nvPr/>
          </p:nvSpPr>
          <p:spPr>
            <a:xfrm>
              <a:off x="660689" y="1206792"/>
              <a:ext cx="4633682" cy="7499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0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Cùng</a:t>
              </a:r>
              <a:r>
                <a:rPr lang="en-US" sz="50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50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quan</a:t>
              </a:r>
              <a:r>
                <a:rPr lang="en-US" sz="50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50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sát</a:t>
              </a:r>
              <a:endParaRPr lang="en-US" sz="5000" b="1" dirty="0">
                <a:ln w="190500">
                  <a:solidFill>
                    <a:schemeClr val="bg1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6C1B59F-712C-C82A-312E-2373C0146A2B}"/>
                </a:ext>
              </a:extLst>
            </p:cNvPr>
            <p:cNvSpPr txBox="1"/>
            <p:nvPr/>
          </p:nvSpPr>
          <p:spPr>
            <a:xfrm>
              <a:off x="660689" y="1206792"/>
              <a:ext cx="4633682" cy="7499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0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Cùng</a:t>
              </a:r>
              <a:r>
                <a:rPr lang="en-US" sz="5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50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quan</a:t>
              </a:r>
              <a:r>
                <a:rPr lang="en-US" sz="5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50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sát</a:t>
              </a:r>
              <a:endParaRPr lang="en-US" sz="5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  <p:sp>
        <p:nvSpPr>
          <p:cNvPr id="20" name="Rectangle: Rounded Corners 52">
            <a:extLst>
              <a:ext uri="{FF2B5EF4-FFF2-40B4-BE49-F238E27FC236}">
                <a16:creationId xmlns:a16="http://schemas.microsoft.com/office/drawing/2014/main" id="{9C30AFC2-A117-AFE9-D2ED-3C15848CCE21}"/>
              </a:ext>
            </a:extLst>
          </p:cNvPr>
          <p:cNvSpPr/>
          <p:nvPr/>
        </p:nvSpPr>
        <p:spPr>
          <a:xfrm>
            <a:off x="191730" y="238803"/>
            <a:ext cx="11754464" cy="1383520"/>
          </a:xfrm>
          <a:custGeom>
            <a:avLst/>
            <a:gdLst>
              <a:gd name="connsiteX0" fmla="*/ 0 w 11754464"/>
              <a:gd name="connsiteY0" fmla="*/ 691760 h 1383520"/>
              <a:gd name="connsiteX1" fmla="*/ 691760 w 11754464"/>
              <a:gd name="connsiteY1" fmla="*/ 0 h 1383520"/>
              <a:gd name="connsiteX2" fmla="*/ 1590575 w 11754464"/>
              <a:gd name="connsiteY2" fmla="*/ 0 h 1383520"/>
              <a:gd name="connsiteX3" fmla="*/ 2178262 w 11754464"/>
              <a:gd name="connsiteY3" fmla="*/ 0 h 1383520"/>
              <a:gd name="connsiteX4" fmla="*/ 2973368 w 11754464"/>
              <a:gd name="connsiteY4" fmla="*/ 0 h 1383520"/>
              <a:gd name="connsiteX5" fmla="*/ 3457345 w 11754464"/>
              <a:gd name="connsiteY5" fmla="*/ 0 h 1383520"/>
              <a:gd name="connsiteX6" fmla="*/ 4148741 w 11754464"/>
              <a:gd name="connsiteY6" fmla="*/ 0 h 1383520"/>
              <a:gd name="connsiteX7" fmla="*/ 4943847 w 11754464"/>
              <a:gd name="connsiteY7" fmla="*/ 0 h 1383520"/>
              <a:gd name="connsiteX8" fmla="*/ 5531534 w 11754464"/>
              <a:gd name="connsiteY8" fmla="*/ 0 h 1383520"/>
              <a:gd name="connsiteX9" fmla="*/ 6119221 w 11754464"/>
              <a:gd name="connsiteY9" fmla="*/ 0 h 1383520"/>
              <a:gd name="connsiteX10" fmla="*/ 6706908 w 11754464"/>
              <a:gd name="connsiteY10" fmla="*/ 0 h 1383520"/>
              <a:gd name="connsiteX11" fmla="*/ 7398304 w 11754464"/>
              <a:gd name="connsiteY11" fmla="*/ 0 h 1383520"/>
              <a:gd name="connsiteX12" fmla="*/ 7882281 w 11754464"/>
              <a:gd name="connsiteY12" fmla="*/ 0 h 1383520"/>
              <a:gd name="connsiteX13" fmla="*/ 8677387 w 11754464"/>
              <a:gd name="connsiteY13" fmla="*/ 0 h 1383520"/>
              <a:gd name="connsiteX14" fmla="*/ 9368783 w 11754464"/>
              <a:gd name="connsiteY14" fmla="*/ 0 h 1383520"/>
              <a:gd name="connsiteX15" fmla="*/ 10267598 w 11754464"/>
              <a:gd name="connsiteY15" fmla="*/ 0 h 1383520"/>
              <a:gd name="connsiteX16" fmla="*/ 11062704 w 11754464"/>
              <a:gd name="connsiteY16" fmla="*/ 0 h 1383520"/>
              <a:gd name="connsiteX17" fmla="*/ 11754464 w 11754464"/>
              <a:gd name="connsiteY17" fmla="*/ 691760 h 1383520"/>
              <a:gd name="connsiteX18" fmla="*/ 11754464 w 11754464"/>
              <a:gd name="connsiteY18" fmla="*/ 691760 h 1383520"/>
              <a:gd name="connsiteX19" fmla="*/ 11062704 w 11754464"/>
              <a:gd name="connsiteY19" fmla="*/ 1383520 h 1383520"/>
              <a:gd name="connsiteX20" fmla="*/ 10371308 w 11754464"/>
              <a:gd name="connsiteY20" fmla="*/ 1383520 h 1383520"/>
              <a:gd name="connsiteX21" fmla="*/ 9887330 w 11754464"/>
              <a:gd name="connsiteY21" fmla="*/ 1383520 h 1383520"/>
              <a:gd name="connsiteX22" fmla="*/ 9299644 w 11754464"/>
              <a:gd name="connsiteY22" fmla="*/ 1383520 h 1383520"/>
              <a:gd name="connsiteX23" fmla="*/ 8815666 w 11754464"/>
              <a:gd name="connsiteY23" fmla="*/ 1383520 h 1383520"/>
              <a:gd name="connsiteX24" fmla="*/ 8331689 w 11754464"/>
              <a:gd name="connsiteY24" fmla="*/ 1383520 h 1383520"/>
              <a:gd name="connsiteX25" fmla="*/ 7536583 w 11754464"/>
              <a:gd name="connsiteY25" fmla="*/ 1383520 h 1383520"/>
              <a:gd name="connsiteX26" fmla="*/ 6637768 w 11754464"/>
              <a:gd name="connsiteY26" fmla="*/ 1383520 h 1383520"/>
              <a:gd name="connsiteX27" fmla="*/ 5842662 w 11754464"/>
              <a:gd name="connsiteY27" fmla="*/ 1383520 h 1383520"/>
              <a:gd name="connsiteX28" fmla="*/ 4943847 w 11754464"/>
              <a:gd name="connsiteY28" fmla="*/ 1383520 h 1383520"/>
              <a:gd name="connsiteX29" fmla="*/ 4252451 w 11754464"/>
              <a:gd name="connsiteY29" fmla="*/ 1383520 h 1383520"/>
              <a:gd name="connsiteX30" fmla="*/ 3664764 w 11754464"/>
              <a:gd name="connsiteY30" fmla="*/ 1383520 h 1383520"/>
              <a:gd name="connsiteX31" fmla="*/ 2869658 w 11754464"/>
              <a:gd name="connsiteY31" fmla="*/ 1383520 h 1383520"/>
              <a:gd name="connsiteX32" fmla="*/ 1970843 w 11754464"/>
              <a:gd name="connsiteY32" fmla="*/ 1383520 h 1383520"/>
              <a:gd name="connsiteX33" fmla="*/ 691760 w 11754464"/>
              <a:gd name="connsiteY33" fmla="*/ 1383520 h 1383520"/>
              <a:gd name="connsiteX34" fmla="*/ 0 w 11754464"/>
              <a:gd name="connsiteY34" fmla="*/ 691760 h 138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1754464" h="1383520" fill="none" extrusionOk="0">
                <a:moveTo>
                  <a:pt x="0" y="691760"/>
                </a:moveTo>
                <a:cubicBezTo>
                  <a:pt x="53222" y="294591"/>
                  <a:pt x="316592" y="79727"/>
                  <a:pt x="691760" y="0"/>
                </a:cubicBezTo>
                <a:cubicBezTo>
                  <a:pt x="913012" y="-8617"/>
                  <a:pt x="1348958" y="13996"/>
                  <a:pt x="1590575" y="0"/>
                </a:cubicBezTo>
                <a:cubicBezTo>
                  <a:pt x="1832192" y="-13996"/>
                  <a:pt x="2053585" y="15610"/>
                  <a:pt x="2178262" y="0"/>
                </a:cubicBezTo>
                <a:cubicBezTo>
                  <a:pt x="2302939" y="-15610"/>
                  <a:pt x="2603798" y="31360"/>
                  <a:pt x="2973368" y="0"/>
                </a:cubicBezTo>
                <a:cubicBezTo>
                  <a:pt x="3342938" y="-31360"/>
                  <a:pt x="3333782" y="-19316"/>
                  <a:pt x="3457345" y="0"/>
                </a:cubicBezTo>
                <a:cubicBezTo>
                  <a:pt x="3580908" y="19316"/>
                  <a:pt x="3929375" y="-26375"/>
                  <a:pt x="4148741" y="0"/>
                </a:cubicBezTo>
                <a:cubicBezTo>
                  <a:pt x="4368107" y="26375"/>
                  <a:pt x="4563032" y="-17337"/>
                  <a:pt x="4943847" y="0"/>
                </a:cubicBezTo>
                <a:cubicBezTo>
                  <a:pt x="5324662" y="17337"/>
                  <a:pt x="5381012" y="28639"/>
                  <a:pt x="5531534" y="0"/>
                </a:cubicBezTo>
                <a:cubicBezTo>
                  <a:pt x="5682056" y="-28639"/>
                  <a:pt x="5970733" y="18579"/>
                  <a:pt x="6119221" y="0"/>
                </a:cubicBezTo>
                <a:cubicBezTo>
                  <a:pt x="6267709" y="-18579"/>
                  <a:pt x="6491377" y="-11849"/>
                  <a:pt x="6706908" y="0"/>
                </a:cubicBezTo>
                <a:cubicBezTo>
                  <a:pt x="6922439" y="11849"/>
                  <a:pt x="7194687" y="-1842"/>
                  <a:pt x="7398304" y="0"/>
                </a:cubicBezTo>
                <a:cubicBezTo>
                  <a:pt x="7601921" y="1842"/>
                  <a:pt x="7756204" y="13778"/>
                  <a:pt x="7882281" y="0"/>
                </a:cubicBezTo>
                <a:cubicBezTo>
                  <a:pt x="8008358" y="-13778"/>
                  <a:pt x="8393219" y="27988"/>
                  <a:pt x="8677387" y="0"/>
                </a:cubicBezTo>
                <a:cubicBezTo>
                  <a:pt x="8961555" y="-27988"/>
                  <a:pt x="9165019" y="1252"/>
                  <a:pt x="9368783" y="0"/>
                </a:cubicBezTo>
                <a:cubicBezTo>
                  <a:pt x="9572547" y="-1252"/>
                  <a:pt x="10053786" y="-7826"/>
                  <a:pt x="10267598" y="0"/>
                </a:cubicBezTo>
                <a:cubicBezTo>
                  <a:pt x="10481411" y="7826"/>
                  <a:pt x="10666431" y="-18645"/>
                  <a:pt x="11062704" y="0"/>
                </a:cubicBezTo>
                <a:cubicBezTo>
                  <a:pt x="11395541" y="7700"/>
                  <a:pt x="11705669" y="249337"/>
                  <a:pt x="11754464" y="691760"/>
                </a:cubicBezTo>
                <a:lnTo>
                  <a:pt x="11754464" y="691760"/>
                </a:lnTo>
                <a:cubicBezTo>
                  <a:pt x="11750858" y="1062963"/>
                  <a:pt x="11456108" y="1397413"/>
                  <a:pt x="11062704" y="1383520"/>
                </a:cubicBezTo>
                <a:cubicBezTo>
                  <a:pt x="10785730" y="1410506"/>
                  <a:pt x="10550730" y="1404351"/>
                  <a:pt x="10371308" y="1383520"/>
                </a:cubicBezTo>
                <a:cubicBezTo>
                  <a:pt x="10191886" y="1362689"/>
                  <a:pt x="9997802" y="1379826"/>
                  <a:pt x="9887330" y="1383520"/>
                </a:cubicBezTo>
                <a:cubicBezTo>
                  <a:pt x="9776858" y="1387214"/>
                  <a:pt x="9429625" y="1411913"/>
                  <a:pt x="9299644" y="1383520"/>
                </a:cubicBezTo>
                <a:cubicBezTo>
                  <a:pt x="9169663" y="1355127"/>
                  <a:pt x="8965722" y="1362823"/>
                  <a:pt x="8815666" y="1383520"/>
                </a:cubicBezTo>
                <a:cubicBezTo>
                  <a:pt x="8665610" y="1404217"/>
                  <a:pt x="8477567" y="1373998"/>
                  <a:pt x="8331689" y="1383520"/>
                </a:cubicBezTo>
                <a:cubicBezTo>
                  <a:pt x="8185811" y="1393042"/>
                  <a:pt x="7890792" y="1361214"/>
                  <a:pt x="7536583" y="1383520"/>
                </a:cubicBezTo>
                <a:cubicBezTo>
                  <a:pt x="7182374" y="1405826"/>
                  <a:pt x="6818844" y="1385864"/>
                  <a:pt x="6637768" y="1383520"/>
                </a:cubicBezTo>
                <a:cubicBezTo>
                  <a:pt x="6456692" y="1381176"/>
                  <a:pt x="6160138" y="1377643"/>
                  <a:pt x="5842662" y="1383520"/>
                </a:cubicBezTo>
                <a:cubicBezTo>
                  <a:pt x="5525186" y="1389397"/>
                  <a:pt x="5351218" y="1364136"/>
                  <a:pt x="4943847" y="1383520"/>
                </a:cubicBezTo>
                <a:cubicBezTo>
                  <a:pt x="4536477" y="1402904"/>
                  <a:pt x="4527417" y="1406785"/>
                  <a:pt x="4252451" y="1383520"/>
                </a:cubicBezTo>
                <a:cubicBezTo>
                  <a:pt x="3977485" y="1360255"/>
                  <a:pt x="3825699" y="1362022"/>
                  <a:pt x="3664764" y="1383520"/>
                </a:cubicBezTo>
                <a:cubicBezTo>
                  <a:pt x="3503829" y="1405018"/>
                  <a:pt x="3103053" y="1405041"/>
                  <a:pt x="2869658" y="1383520"/>
                </a:cubicBezTo>
                <a:cubicBezTo>
                  <a:pt x="2636263" y="1361999"/>
                  <a:pt x="2177451" y="1378628"/>
                  <a:pt x="1970843" y="1383520"/>
                </a:cubicBezTo>
                <a:cubicBezTo>
                  <a:pt x="1764235" y="1388412"/>
                  <a:pt x="1238513" y="1328218"/>
                  <a:pt x="691760" y="1383520"/>
                </a:cubicBezTo>
                <a:cubicBezTo>
                  <a:pt x="349001" y="1423269"/>
                  <a:pt x="16287" y="1007515"/>
                  <a:pt x="0" y="691760"/>
                </a:cubicBezTo>
                <a:close/>
              </a:path>
              <a:path w="11754464" h="1383520" stroke="0" extrusionOk="0">
                <a:moveTo>
                  <a:pt x="0" y="691760"/>
                </a:moveTo>
                <a:cubicBezTo>
                  <a:pt x="-29782" y="340969"/>
                  <a:pt x="321468" y="49729"/>
                  <a:pt x="691760" y="0"/>
                </a:cubicBezTo>
                <a:cubicBezTo>
                  <a:pt x="812784" y="13633"/>
                  <a:pt x="1029447" y="-19801"/>
                  <a:pt x="1175737" y="0"/>
                </a:cubicBezTo>
                <a:cubicBezTo>
                  <a:pt x="1322027" y="19801"/>
                  <a:pt x="1601572" y="9720"/>
                  <a:pt x="1763424" y="0"/>
                </a:cubicBezTo>
                <a:cubicBezTo>
                  <a:pt x="1925276" y="-9720"/>
                  <a:pt x="2053245" y="-16342"/>
                  <a:pt x="2143692" y="0"/>
                </a:cubicBezTo>
                <a:cubicBezTo>
                  <a:pt x="2234139" y="16342"/>
                  <a:pt x="2548166" y="22516"/>
                  <a:pt x="2938798" y="0"/>
                </a:cubicBezTo>
                <a:cubicBezTo>
                  <a:pt x="3329430" y="-22516"/>
                  <a:pt x="3207627" y="-11425"/>
                  <a:pt x="3319066" y="0"/>
                </a:cubicBezTo>
                <a:cubicBezTo>
                  <a:pt x="3430505" y="11425"/>
                  <a:pt x="3684776" y="4210"/>
                  <a:pt x="4010462" y="0"/>
                </a:cubicBezTo>
                <a:cubicBezTo>
                  <a:pt x="4336148" y="-4210"/>
                  <a:pt x="4328147" y="23415"/>
                  <a:pt x="4494439" y="0"/>
                </a:cubicBezTo>
                <a:cubicBezTo>
                  <a:pt x="4660731" y="-23415"/>
                  <a:pt x="4832058" y="-1137"/>
                  <a:pt x="4978417" y="0"/>
                </a:cubicBezTo>
                <a:cubicBezTo>
                  <a:pt x="5124776" y="1137"/>
                  <a:pt x="5235685" y="-14807"/>
                  <a:pt x="5358685" y="0"/>
                </a:cubicBezTo>
                <a:cubicBezTo>
                  <a:pt x="5481685" y="14807"/>
                  <a:pt x="5628926" y="-18045"/>
                  <a:pt x="5738953" y="0"/>
                </a:cubicBezTo>
                <a:cubicBezTo>
                  <a:pt x="5848980" y="18045"/>
                  <a:pt x="6089685" y="-16516"/>
                  <a:pt x="6222930" y="0"/>
                </a:cubicBezTo>
                <a:cubicBezTo>
                  <a:pt x="6356175" y="16516"/>
                  <a:pt x="6626485" y="17033"/>
                  <a:pt x="6810617" y="0"/>
                </a:cubicBezTo>
                <a:cubicBezTo>
                  <a:pt x="6994749" y="-17033"/>
                  <a:pt x="7398829" y="-2659"/>
                  <a:pt x="7605723" y="0"/>
                </a:cubicBezTo>
                <a:cubicBezTo>
                  <a:pt x="7812617" y="2659"/>
                  <a:pt x="8058651" y="-7919"/>
                  <a:pt x="8297119" y="0"/>
                </a:cubicBezTo>
                <a:cubicBezTo>
                  <a:pt x="8535587" y="7919"/>
                  <a:pt x="8682725" y="-25194"/>
                  <a:pt x="8884806" y="0"/>
                </a:cubicBezTo>
                <a:cubicBezTo>
                  <a:pt x="9086887" y="25194"/>
                  <a:pt x="9321377" y="7086"/>
                  <a:pt x="9472493" y="0"/>
                </a:cubicBezTo>
                <a:cubicBezTo>
                  <a:pt x="9623609" y="-7086"/>
                  <a:pt x="9829788" y="23621"/>
                  <a:pt x="9956470" y="0"/>
                </a:cubicBezTo>
                <a:cubicBezTo>
                  <a:pt x="10083152" y="-23621"/>
                  <a:pt x="10598066" y="9486"/>
                  <a:pt x="11062704" y="0"/>
                </a:cubicBezTo>
                <a:cubicBezTo>
                  <a:pt x="11389097" y="30177"/>
                  <a:pt x="11790309" y="307426"/>
                  <a:pt x="11754464" y="691760"/>
                </a:cubicBezTo>
                <a:lnTo>
                  <a:pt x="11754464" y="691760"/>
                </a:lnTo>
                <a:cubicBezTo>
                  <a:pt x="11688797" y="1052681"/>
                  <a:pt x="11478796" y="1442621"/>
                  <a:pt x="11062704" y="1383520"/>
                </a:cubicBezTo>
                <a:cubicBezTo>
                  <a:pt x="10782401" y="1410038"/>
                  <a:pt x="10460744" y="1410913"/>
                  <a:pt x="10267598" y="1383520"/>
                </a:cubicBezTo>
                <a:cubicBezTo>
                  <a:pt x="10074452" y="1356127"/>
                  <a:pt x="9819500" y="1403654"/>
                  <a:pt x="9576202" y="1383520"/>
                </a:cubicBezTo>
                <a:cubicBezTo>
                  <a:pt x="9332904" y="1363386"/>
                  <a:pt x="8865669" y="1349742"/>
                  <a:pt x="8677387" y="1383520"/>
                </a:cubicBezTo>
                <a:cubicBezTo>
                  <a:pt x="8489105" y="1417298"/>
                  <a:pt x="8290406" y="1362217"/>
                  <a:pt x="8193409" y="1383520"/>
                </a:cubicBezTo>
                <a:cubicBezTo>
                  <a:pt x="8096412" y="1404823"/>
                  <a:pt x="7811847" y="1390342"/>
                  <a:pt x="7605723" y="1383520"/>
                </a:cubicBezTo>
                <a:cubicBezTo>
                  <a:pt x="7399599" y="1376698"/>
                  <a:pt x="7002135" y="1359538"/>
                  <a:pt x="6810617" y="1383520"/>
                </a:cubicBezTo>
                <a:cubicBezTo>
                  <a:pt x="6619099" y="1407502"/>
                  <a:pt x="6277555" y="1396304"/>
                  <a:pt x="6015511" y="1383520"/>
                </a:cubicBezTo>
                <a:cubicBezTo>
                  <a:pt x="5753467" y="1370736"/>
                  <a:pt x="5533407" y="1379729"/>
                  <a:pt x="5324115" y="1383520"/>
                </a:cubicBezTo>
                <a:cubicBezTo>
                  <a:pt x="5114823" y="1387311"/>
                  <a:pt x="5058719" y="1401478"/>
                  <a:pt x="4943847" y="1383520"/>
                </a:cubicBezTo>
                <a:cubicBezTo>
                  <a:pt x="4828975" y="1365562"/>
                  <a:pt x="4556285" y="1368991"/>
                  <a:pt x="4356160" y="1383520"/>
                </a:cubicBezTo>
                <a:cubicBezTo>
                  <a:pt x="4156035" y="1398049"/>
                  <a:pt x="3776152" y="1418364"/>
                  <a:pt x="3561055" y="1383520"/>
                </a:cubicBezTo>
                <a:cubicBezTo>
                  <a:pt x="3345958" y="1348676"/>
                  <a:pt x="3177916" y="1395048"/>
                  <a:pt x="2973368" y="1383520"/>
                </a:cubicBezTo>
                <a:cubicBezTo>
                  <a:pt x="2768820" y="1371992"/>
                  <a:pt x="2290271" y="1402514"/>
                  <a:pt x="2074553" y="1383520"/>
                </a:cubicBezTo>
                <a:cubicBezTo>
                  <a:pt x="1858835" y="1364526"/>
                  <a:pt x="1712328" y="1391856"/>
                  <a:pt x="1383156" y="1383520"/>
                </a:cubicBezTo>
                <a:cubicBezTo>
                  <a:pt x="1053984" y="1375184"/>
                  <a:pt x="1002786" y="1390943"/>
                  <a:pt x="691760" y="1383520"/>
                </a:cubicBezTo>
                <a:cubicBezTo>
                  <a:pt x="251689" y="1310596"/>
                  <a:pt x="65591" y="1086227"/>
                  <a:pt x="0" y="69176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</a:rPr>
              <a:t>Em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hãy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đọc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tên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truyện</a:t>
            </a:r>
            <a:r>
              <a:rPr lang="en-US" sz="4000" dirty="0">
                <a:solidFill>
                  <a:srgbClr val="002060"/>
                </a:solidFill>
              </a:rPr>
              <a:t>, </a:t>
            </a:r>
            <a:r>
              <a:rPr lang="en-US" sz="4000" dirty="0" err="1">
                <a:solidFill>
                  <a:srgbClr val="002060"/>
                </a:solidFill>
              </a:rPr>
              <a:t>quan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sát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tranh</a:t>
            </a:r>
            <a:r>
              <a:rPr lang="en-US" sz="4000" dirty="0">
                <a:solidFill>
                  <a:srgbClr val="002060"/>
                </a:solidFill>
              </a:rPr>
              <a:t> minh </a:t>
            </a:r>
            <a:r>
              <a:rPr lang="en-US" sz="4000" dirty="0" err="1">
                <a:solidFill>
                  <a:srgbClr val="002060"/>
                </a:solidFill>
              </a:rPr>
              <a:t>họa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và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phỏng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đoán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nội</a:t>
            </a:r>
            <a:r>
              <a:rPr lang="en-US" sz="4000" dirty="0">
                <a:solidFill>
                  <a:srgbClr val="002060"/>
                </a:solidFill>
              </a:rPr>
              <a:t> dung </a:t>
            </a:r>
            <a:r>
              <a:rPr lang="en-US" sz="4000" dirty="0" err="1">
                <a:solidFill>
                  <a:srgbClr val="002060"/>
                </a:solidFill>
              </a:rPr>
              <a:t>câu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chuyện</a:t>
            </a:r>
            <a:r>
              <a:rPr lang="en-US" sz="4000" dirty="0">
                <a:solidFill>
                  <a:srgbClr val="002060"/>
                </a:solidFill>
              </a:rPr>
              <a:t>.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286363-1D0E-9825-9333-92A506DA5E9E}"/>
              </a:ext>
            </a:extLst>
          </p:cNvPr>
          <p:cNvSpPr txBox="1"/>
          <p:nvPr/>
        </p:nvSpPr>
        <p:spPr>
          <a:xfrm>
            <a:off x="2151017" y="376684"/>
            <a:ext cx="78899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Món quà tặng cha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1266" name="Picture 2" descr="Kids boy and girl study with teacher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35" y="3808100"/>
            <a:ext cx="3583888" cy="215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EAB076-CFE6-42D5-998B-1EF7D7B511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330" y="1935554"/>
            <a:ext cx="4968242" cy="459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31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EE28888-5DF0-AAB6-C546-6ECC27BEB058}"/>
              </a:ext>
            </a:extLst>
          </p:cNvPr>
          <p:cNvGrpSpPr/>
          <p:nvPr/>
        </p:nvGrpSpPr>
        <p:grpSpPr>
          <a:xfrm>
            <a:off x="2538241" y="1214472"/>
            <a:ext cx="7121952" cy="1631216"/>
            <a:chOff x="-268460" y="370069"/>
            <a:chExt cx="7121952" cy="163121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875F1B-F7C4-BD62-5848-DD0F3C8345B2}"/>
                </a:ext>
              </a:extLst>
            </p:cNvPr>
            <p:cNvSpPr txBox="1"/>
            <p:nvPr/>
          </p:nvSpPr>
          <p:spPr>
            <a:xfrm>
              <a:off x="-268460" y="370069"/>
              <a:ext cx="7121952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0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Lắng</a:t>
              </a:r>
              <a:r>
                <a:rPr lang="en-US" sz="50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50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nghe</a:t>
              </a:r>
              <a:r>
                <a:rPr lang="en-US" sz="50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50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kể</a:t>
              </a:r>
              <a:r>
                <a:rPr lang="en-US" sz="50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50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chuyện</a:t>
              </a:r>
              <a:r>
                <a:rPr lang="en-US" sz="50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</a:p>
            <a:p>
              <a:pPr algn="ctr"/>
              <a:r>
                <a:rPr lang="en-US" sz="50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Lần</a:t>
              </a:r>
              <a:r>
                <a:rPr lang="en-US" sz="50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6C1B59F-712C-C82A-312E-2373C0146A2B}"/>
                </a:ext>
              </a:extLst>
            </p:cNvPr>
            <p:cNvSpPr txBox="1"/>
            <p:nvPr/>
          </p:nvSpPr>
          <p:spPr>
            <a:xfrm>
              <a:off x="-55636" y="370069"/>
              <a:ext cx="6696304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0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Lắng</a:t>
              </a:r>
              <a:r>
                <a:rPr lang="en-US" sz="5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50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nghe</a:t>
              </a:r>
              <a:r>
                <a:rPr lang="en-US" sz="5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50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kể</a:t>
              </a:r>
              <a:r>
                <a:rPr lang="en-US" sz="5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50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chuyện</a:t>
              </a:r>
              <a:endParaRPr lang="en-US" sz="5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  <a:p>
              <a:pPr algn="ctr"/>
              <a:r>
                <a:rPr lang="en-US" sz="50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Lần</a:t>
              </a:r>
              <a:r>
                <a:rPr lang="en-US" sz="5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1</a:t>
              </a:r>
            </a:p>
          </p:txBody>
        </p:sp>
      </p:grpSp>
      <p:pic>
        <p:nvPicPr>
          <p:cNvPr id="7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94721" y="5130298"/>
            <a:ext cx="3472768" cy="1727702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78047" y="5130298"/>
            <a:ext cx="3472768" cy="1727702"/>
          </a:xfrm>
          <a:prstGeom prst="rect">
            <a:avLst/>
          </a:prstGeom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50815" y="5130298"/>
            <a:ext cx="3472768" cy="17277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26FC8F-8667-297E-E75A-9ADAC6B65D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318"/>
          <a:stretch/>
        </p:blipFill>
        <p:spPr>
          <a:xfrm>
            <a:off x="10223583" y="5130298"/>
            <a:ext cx="1968417" cy="172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39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771</TotalTime>
  <Words>375</Words>
  <PresentationFormat>Widescreen</PresentationFormat>
  <Paragraphs>90</Paragraphs>
  <Slides>22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LNTH-LuoLuoNotangYuanTi 1</vt:lpstr>
      <vt:lpstr>#9Slide05 Phobia</vt:lpstr>
      <vt:lpstr>Arial</vt:lpstr>
      <vt:lpstr>Calibri</vt:lpstr>
      <vt:lpstr>Calibri Light</vt:lpstr>
      <vt:lpstr>OpenSans</vt:lpstr>
      <vt:lpstr>SVN-Poky's</vt:lpstr>
      <vt:lpstr>UTM Cookies</vt:lpstr>
      <vt:lpstr>UTM Edwardian</vt:lpstr>
      <vt:lpstr>UVN Banh 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Lan Hương; Lan Hương 0354473852</dc:creator>
  <dcterms:created xsi:type="dcterms:W3CDTF">2022-10-07T14:29:14Z</dcterms:created>
  <dcterms:modified xsi:type="dcterms:W3CDTF">2022-12-03T11:51:47Z</dcterms:modified>
</cp:coreProperties>
</file>