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65" r:id="rId11"/>
    <p:sldId id="270" r:id="rId12"/>
    <p:sldId id="266" r:id="rId13"/>
    <p:sldId id="271" r:id="rId14"/>
    <p:sldId id="267" r:id="rId15"/>
    <p:sldId id="268" r:id="rId16"/>
    <p:sldId id="269" r:id="rId17"/>
    <p:sldId id="274" r:id="rId18"/>
    <p:sldId id="275" r:id="rId19"/>
    <p:sldId id="276" r:id="rId20"/>
    <p:sldId id="273" r:id="rId21"/>
    <p:sldId id="282" r:id="rId22"/>
    <p:sldId id="278" r:id="rId23"/>
    <p:sldId id="281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B85A1"/>
    <a:srgbClr val="F76143"/>
    <a:srgbClr val="B3D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936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7B49F-BD3B-48F8-861A-EE84579F1D6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C74B-BFDD-4241-95C2-D87A253C0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VÒNG TRÒN A,B,C,D </a:t>
            </a:r>
            <a:r>
              <a:rPr lang="en-US" b="1" dirty="0">
                <a:sym typeface="Wingdings" panose="05000000000000000000" pitchFamily="2" charset="2"/>
              </a:rPr>
              <a:t> ĐÚNG /SAI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1C74B-BFDD-4241-95C2-D87A253C09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VÒNG TRÒN A,B,C,D </a:t>
            </a:r>
            <a:r>
              <a:rPr lang="en-US" b="1" dirty="0">
                <a:sym typeface="Wingdings" panose="05000000000000000000" pitchFamily="2" charset="2"/>
              </a:rPr>
              <a:t> ĐÚNG 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1C74B-BFDD-4241-95C2-D87A253C09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3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9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3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0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788F5-1C3D-4277-8738-F37FCCA8B09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3FE-2531-4EC3-AC34-DD8EA6D5DE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84" y="0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532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9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9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3886" r="8768"/>
          <a:stretch/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938" y="2836596"/>
            <a:ext cx="2494429" cy="3361386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82365" y="2836596"/>
            <a:ext cx="5154455" cy="3485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1" b="99444" l="3594" r="98594">
                        <a14:foregroundMark x1="27176" y1="68519" x2="28229" y2="70370"/>
                        <a14:foregroundMark x1="26699" y1="67680" x2="27176" y2="68519"/>
                        <a14:foregroundMark x1="14375" y1="17315" x2="22917" y2="27130"/>
                        <a14:foregroundMark x1="80833" y1="8241" x2="94010" y2="12407"/>
                        <a14:foregroundMark x1="94792" y1="58611" x2="95938" y2="74722"/>
                        <a14:foregroundMark x1="92083" y1="82963" x2="97708" y2="90185"/>
                        <a14:foregroundMark x1="88333" y1="75833" x2="89688" y2="81481"/>
                        <a14:foregroundMark x1="85885" y1="80000" x2="73802" y2="82685"/>
                        <a14:foregroundMark x1="63021" y1="84352" x2="51667" y2="85463"/>
                        <a14:foregroundMark x1="34115" y1="66574" x2="40260" y2="61204"/>
                        <a14:foregroundMark x1="30312" y1="49444" x2="34635" y2="54537"/>
                        <a14:foregroundMark x1="38646" y1="41852" x2="36875" y2="26111"/>
                        <a14:foregroundMark x1="54583" y1="88056" x2="60156" y2="85185"/>
                        <a14:foregroundMark x1="40521" y1="70926" x2="42813" y2="89352"/>
                        <a14:foregroundMark x1="42813" y1="89352" x2="53229" y2="87778"/>
                        <a14:foregroundMark x1="91927" y1="78333" x2="94167" y2="77778"/>
                        <a14:foregroundMark x1="97396" y1="95000" x2="98594" y2="99537"/>
                        <a14:foregroundMark x1="69063" y1="97037" x2="65365" y2="98426"/>
                        <a14:foregroundMark x1="66667" y1="98426" x2="64583" y2="99259"/>
                        <a14:foregroundMark x1="70938" y1="93333" x2="72396" y2="86667"/>
                        <a14:foregroundMark x1="26979" y1="93611" x2="20365" y2="98426"/>
                        <a14:foregroundMark x1="24010" y1="93426" x2="27760" y2="92037"/>
                        <a14:foregroundMark x1="3594" y1="79167" x2="7448" y2="92037"/>
                        <a14:foregroundMark x1="3802" y1="65556" x2="6667" y2="67407"/>
                        <a14:foregroundMark x1="6146" y1="69074" x2="8229" y2="87500"/>
                        <a14:foregroundMark x1="8229" y1="87500" x2="8490" y2="88056"/>
                        <a14:backgroundMark x1="10156" y1="43333" x2="21771" y2="66204"/>
                        <a14:backgroundMark x1="12656" y1="44352" x2="26094" y2="68519"/>
                        <a14:backgroundMark x1="26094" y1="68519" x2="26094" y2="68519"/>
                        <a14:backgroundMark x1="26406" y1="73611" x2="28385" y2="7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00" y="266377"/>
            <a:ext cx="12304060" cy="6921033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6135759" y="1648661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4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4329043" y="2943345"/>
            <a:ext cx="2704706" cy="1209532"/>
            <a:chOff x="4279245" y="1767567"/>
            <a:chExt cx="2704706" cy="1209532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7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1981996" y="3429000"/>
            <a:ext cx="12109647" cy="1159035"/>
            <a:chOff x="4743805" y="2513042"/>
            <a:chExt cx="6819247" cy="115903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06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/>
          <p:cNvGrpSpPr/>
          <p:nvPr/>
        </p:nvGrpSpPr>
        <p:grpSpPr>
          <a:xfrm>
            <a:off x="6088530" y="1525982"/>
            <a:ext cx="5818999" cy="2143487"/>
            <a:chOff x="6821286" y="4065123"/>
            <a:chExt cx="5394016" cy="2143487"/>
          </a:xfrm>
        </p:grpSpPr>
        <p:sp>
          <p:nvSpPr>
            <p:cNvPr id="374" name="Rounded Rectangle 373"/>
            <p:cNvSpPr/>
            <p:nvPr/>
          </p:nvSpPr>
          <p:spPr>
            <a:xfrm>
              <a:off x="6945096" y="4065123"/>
              <a:ext cx="5152849" cy="20061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6821286" y="4192674"/>
              <a:ext cx="5394016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hay 1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(1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vạn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)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10 000</a:t>
              </a: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1541" y="2106201"/>
            <a:ext cx="1023784" cy="10221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2915" y="2091663"/>
            <a:ext cx="1023784" cy="10221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27819" y="2109249"/>
            <a:ext cx="1023784" cy="10221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02340" y="2106200"/>
            <a:ext cx="1023784" cy="10221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907922" y="2091663"/>
            <a:ext cx="1023784" cy="10221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1541" y="3943254"/>
            <a:ext cx="1023784" cy="102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2915" y="3928716"/>
            <a:ext cx="1023784" cy="102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27819" y="3946302"/>
            <a:ext cx="1023784" cy="102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02340" y="3943253"/>
            <a:ext cx="1023784" cy="102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82536" y="3970833"/>
            <a:ext cx="1023784" cy="1022103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459199" y="3500067"/>
            <a:ext cx="5450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Cách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viết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10 000: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9"/>
          <p:cNvPicPr>
            <a:picLocks noChangeAspect="1"/>
          </p:cNvPicPr>
          <p:nvPr/>
        </p:nvPicPr>
        <p:blipFill rotWithShape="1">
          <a:blip r:embed="rId7"/>
          <a:srcRect r="70066" b="60159"/>
          <a:stretch/>
        </p:blipFill>
        <p:spPr>
          <a:xfrm>
            <a:off x="6459199" y="4290814"/>
            <a:ext cx="4979903" cy="1533693"/>
          </a:xfrm>
          <a:prstGeom prst="rect">
            <a:avLst/>
          </a:prstGeom>
        </p:spPr>
      </p:pic>
      <p:sp>
        <p:nvSpPr>
          <p:cNvPr id="34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743016" y="4654956"/>
            <a:ext cx="28534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  <a:sym typeface="+mn-lt"/>
              </a:rPr>
              <a:t>10 000</a:t>
            </a:r>
            <a:endParaRPr lang="vi-VN" sz="7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Hình ảnh 8" descr="Ảnh có chứa găng tay&#10;&#10;Mô tả được tạo tự động">
            <a:extLst>
              <a:ext uri="{FF2B5EF4-FFF2-40B4-BE49-F238E27FC236}">
                <a16:creationId xmlns:a16="http://schemas.microsoft.com/office/drawing/2014/main" id="{5D28B2A9-4C7F-C1E2-07E6-4421971B01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9" b="79167" l="63073" r="99375">
                        <a14:foregroundMark x1="96615" y1="8796" x2="94740" y2="12593"/>
                        <a14:foregroundMark x1="96510" y1="6111" x2="96510" y2="6111"/>
                        <a14:foregroundMark x1="98490" y1="9444" x2="98490" y2="9444"/>
                        <a14:foregroundMark x1="99375" y1="37222" x2="99271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3617" r="-13" b="12353"/>
          <a:stretch/>
        </p:blipFill>
        <p:spPr>
          <a:xfrm>
            <a:off x="10023508" y="3995501"/>
            <a:ext cx="2237026" cy="25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6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4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-292925" y="1005447"/>
            <a:ext cx="3915975" cy="6025425"/>
          </a:xfrm>
          <a:prstGeom prst="rect">
            <a:avLst/>
          </a:prstGeom>
        </p:spPr>
      </p:pic>
      <p:grpSp>
        <p:nvGrpSpPr>
          <p:cNvPr id="25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3904187" y="792752"/>
            <a:ext cx="5000016" cy="2588482"/>
            <a:chOff x="1139185" y="2161570"/>
            <a:chExt cx="7173783" cy="3152268"/>
          </a:xfrm>
        </p:grpSpPr>
        <p:sp>
          <p:nvSpPr>
            <p:cNvPr id="26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310170"/>
            </a:xfrm>
            <a:custGeom>
              <a:avLst/>
              <a:gdLst>
                <a:gd name="connsiteX0" fmla="*/ 0 w 7173783"/>
                <a:gd name="connsiteY0" fmla="*/ 385036 h 2310170"/>
                <a:gd name="connsiteX1" fmla="*/ 385036 w 7173783"/>
                <a:gd name="connsiteY1" fmla="*/ 0 h 2310170"/>
                <a:gd name="connsiteX2" fmla="*/ 1195631 w 7173783"/>
                <a:gd name="connsiteY2" fmla="*/ 0 h 2310170"/>
                <a:gd name="connsiteX3" fmla="*/ 1195631 w 7173783"/>
                <a:gd name="connsiteY3" fmla="*/ 0 h 2310170"/>
                <a:gd name="connsiteX4" fmla="*/ 2989076 w 7173783"/>
                <a:gd name="connsiteY4" fmla="*/ 0 h 2310170"/>
                <a:gd name="connsiteX5" fmla="*/ 6788747 w 7173783"/>
                <a:gd name="connsiteY5" fmla="*/ 0 h 2310170"/>
                <a:gd name="connsiteX6" fmla="*/ 7173783 w 7173783"/>
                <a:gd name="connsiteY6" fmla="*/ 385036 h 2310170"/>
                <a:gd name="connsiteX7" fmla="*/ 7173783 w 7173783"/>
                <a:gd name="connsiteY7" fmla="*/ 1347599 h 2310170"/>
                <a:gd name="connsiteX8" fmla="*/ 7173783 w 7173783"/>
                <a:gd name="connsiteY8" fmla="*/ 1347599 h 2310170"/>
                <a:gd name="connsiteX9" fmla="*/ 7173783 w 7173783"/>
                <a:gd name="connsiteY9" fmla="*/ 1925142 h 2310170"/>
                <a:gd name="connsiteX10" fmla="*/ 7173783 w 7173783"/>
                <a:gd name="connsiteY10" fmla="*/ 1925134 h 2310170"/>
                <a:gd name="connsiteX11" fmla="*/ 6788747 w 7173783"/>
                <a:gd name="connsiteY11" fmla="*/ 2310170 h 2310170"/>
                <a:gd name="connsiteX12" fmla="*/ 2989076 w 7173783"/>
                <a:gd name="connsiteY12" fmla="*/ 2310170 h 2310170"/>
                <a:gd name="connsiteX13" fmla="*/ 1195631 w 7173783"/>
                <a:gd name="connsiteY13" fmla="*/ 2310170 h 2310170"/>
                <a:gd name="connsiteX14" fmla="*/ 1195631 w 7173783"/>
                <a:gd name="connsiteY14" fmla="*/ 2310170 h 2310170"/>
                <a:gd name="connsiteX15" fmla="*/ 385036 w 7173783"/>
                <a:gd name="connsiteY15" fmla="*/ 2310170 h 2310170"/>
                <a:gd name="connsiteX16" fmla="*/ 0 w 7173783"/>
                <a:gd name="connsiteY16" fmla="*/ 1925134 h 2310170"/>
                <a:gd name="connsiteX17" fmla="*/ 0 w 7173783"/>
                <a:gd name="connsiteY17" fmla="*/ 1925142 h 2310170"/>
                <a:gd name="connsiteX18" fmla="*/ -1293792 w 7173783"/>
                <a:gd name="connsiteY18" fmla="*/ 1449077 h 2310170"/>
                <a:gd name="connsiteX19" fmla="*/ 0 w 7173783"/>
                <a:gd name="connsiteY19" fmla="*/ 1347599 h 2310170"/>
                <a:gd name="connsiteX20" fmla="*/ 0 w 7173783"/>
                <a:gd name="connsiteY20" fmla="*/ 385036 h 231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310170" fill="none" extrusionOk="0">
                  <a:moveTo>
                    <a:pt x="0" y="385036"/>
                  </a:moveTo>
                  <a:cubicBezTo>
                    <a:pt x="-12741" y="185160"/>
                    <a:pt x="183515" y="-3085"/>
                    <a:pt x="385036" y="0"/>
                  </a:cubicBezTo>
                  <a:cubicBezTo>
                    <a:pt x="474163" y="-69760"/>
                    <a:pt x="960203" y="7007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666427" y="-129750"/>
                    <a:pt x="5323930" y="-136541"/>
                    <a:pt x="6788747" y="0"/>
                  </a:cubicBezTo>
                  <a:cubicBezTo>
                    <a:pt x="7000143" y="6484"/>
                    <a:pt x="7186234" y="188601"/>
                    <a:pt x="7173783" y="385036"/>
                  </a:cubicBezTo>
                  <a:cubicBezTo>
                    <a:pt x="7094368" y="752492"/>
                    <a:pt x="7259753" y="943332"/>
                    <a:pt x="7173783" y="1347599"/>
                  </a:cubicBezTo>
                  <a:lnTo>
                    <a:pt x="7173783" y="1347599"/>
                  </a:lnTo>
                  <a:cubicBezTo>
                    <a:pt x="7188706" y="1505971"/>
                    <a:pt x="7156024" y="1637705"/>
                    <a:pt x="7173783" y="1925142"/>
                  </a:cubicBezTo>
                  <a:lnTo>
                    <a:pt x="7173783" y="1925134"/>
                  </a:lnTo>
                  <a:cubicBezTo>
                    <a:pt x="7177704" y="2115706"/>
                    <a:pt x="7006715" y="2297150"/>
                    <a:pt x="6788747" y="2310170"/>
                  </a:cubicBezTo>
                  <a:cubicBezTo>
                    <a:pt x="5861278" y="2385858"/>
                    <a:pt x="4870056" y="2169285"/>
                    <a:pt x="2989076" y="2310170"/>
                  </a:cubicBezTo>
                  <a:cubicBezTo>
                    <a:pt x="2624226" y="2341975"/>
                    <a:pt x="1982422" y="2194735"/>
                    <a:pt x="1195631" y="2310170"/>
                  </a:cubicBezTo>
                  <a:lnTo>
                    <a:pt x="1195631" y="2310170"/>
                  </a:lnTo>
                  <a:cubicBezTo>
                    <a:pt x="962925" y="2342737"/>
                    <a:pt x="469978" y="2266634"/>
                    <a:pt x="385036" y="2310170"/>
                  </a:cubicBezTo>
                  <a:cubicBezTo>
                    <a:pt x="154042" y="2334866"/>
                    <a:pt x="-37636" y="2132995"/>
                    <a:pt x="0" y="1925134"/>
                  </a:cubicBezTo>
                  <a:lnTo>
                    <a:pt x="0" y="1925142"/>
                  </a:lnTo>
                  <a:cubicBezTo>
                    <a:pt x="-665725" y="1799495"/>
                    <a:pt x="-1083327" y="1401852"/>
                    <a:pt x="-1293792" y="1449077"/>
                  </a:cubicBezTo>
                  <a:cubicBezTo>
                    <a:pt x="-769724" y="1294277"/>
                    <a:pt x="-350321" y="1456637"/>
                    <a:pt x="0" y="1347599"/>
                  </a:cubicBezTo>
                  <a:cubicBezTo>
                    <a:pt x="-29534" y="1096362"/>
                    <a:pt x="2173" y="785051"/>
                    <a:pt x="0" y="385036"/>
                  </a:cubicBezTo>
                  <a:close/>
                </a:path>
                <a:path w="7173783" h="2310170" stroke="0" extrusionOk="0">
                  <a:moveTo>
                    <a:pt x="0" y="385036"/>
                  </a:moveTo>
                  <a:cubicBezTo>
                    <a:pt x="12346" y="173852"/>
                    <a:pt x="170537" y="-2488"/>
                    <a:pt x="385036" y="0"/>
                  </a:cubicBezTo>
                  <a:cubicBezTo>
                    <a:pt x="542728" y="-3642"/>
                    <a:pt x="838688" y="5204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476585" y="117495"/>
                    <a:pt x="5454605" y="-81622"/>
                    <a:pt x="6788747" y="0"/>
                  </a:cubicBezTo>
                  <a:cubicBezTo>
                    <a:pt x="6973822" y="-11099"/>
                    <a:pt x="7207803" y="180159"/>
                    <a:pt x="7173783" y="385036"/>
                  </a:cubicBezTo>
                  <a:cubicBezTo>
                    <a:pt x="7096262" y="739627"/>
                    <a:pt x="7114658" y="1060091"/>
                    <a:pt x="7173783" y="1347599"/>
                  </a:cubicBezTo>
                  <a:lnTo>
                    <a:pt x="7173783" y="1347599"/>
                  </a:lnTo>
                  <a:cubicBezTo>
                    <a:pt x="7190302" y="1453987"/>
                    <a:pt x="7211638" y="1758686"/>
                    <a:pt x="7173783" y="1925142"/>
                  </a:cubicBezTo>
                  <a:lnTo>
                    <a:pt x="7173783" y="1925134"/>
                  </a:lnTo>
                  <a:cubicBezTo>
                    <a:pt x="7156569" y="2120868"/>
                    <a:pt x="7004556" y="2313819"/>
                    <a:pt x="6788747" y="2310170"/>
                  </a:cubicBezTo>
                  <a:cubicBezTo>
                    <a:pt x="6124333" y="2401858"/>
                    <a:pt x="3828093" y="2373278"/>
                    <a:pt x="2989076" y="2310170"/>
                  </a:cubicBezTo>
                  <a:cubicBezTo>
                    <a:pt x="2657944" y="2194074"/>
                    <a:pt x="1668844" y="2255124"/>
                    <a:pt x="1195631" y="2310170"/>
                  </a:cubicBezTo>
                  <a:lnTo>
                    <a:pt x="1195631" y="2310170"/>
                  </a:lnTo>
                  <a:cubicBezTo>
                    <a:pt x="953004" y="2326806"/>
                    <a:pt x="631447" y="2278422"/>
                    <a:pt x="385036" y="2310170"/>
                  </a:cubicBezTo>
                  <a:cubicBezTo>
                    <a:pt x="207538" y="2314659"/>
                    <a:pt x="229" y="2140553"/>
                    <a:pt x="0" y="1925134"/>
                  </a:cubicBezTo>
                  <a:lnTo>
                    <a:pt x="0" y="1925142"/>
                  </a:lnTo>
                  <a:cubicBezTo>
                    <a:pt x="-634147" y="1805785"/>
                    <a:pt x="-947105" y="1600403"/>
                    <a:pt x="-1293792" y="1449077"/>
                  </a:cubicBezTo>
                  <a:cubicBezTo>
                    <a:pt x="-1089623" y="1350979"/>
                    <a:pt x="-202911" y="1317750"/>
                    <a:pt x="0" y="1347599"/>
                  </a:cubicBezTo>
                  <a:cubicBezTo>
                    <a:pt x="-51867" y="1131090"/>
                    <a:pt x="12442" y="648557"/>
                    <a:pt x="0" y="38503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có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được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nguyên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liệu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buổi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tiệc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nướng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rồi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238" r="45386" b="32977"/>
          <a:stretch/>
        </p:blipFill>
        <p:spPr>
          <a:xfrm>
            <a:off x="3193317" y="3307527"/>
            <a:ext cx="5479664" cy="37786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2" t="207" r="16376" b="52972"/>
          <a:stretch/>
        </p:blipFill>
        <p:spPr>
          <a:xfrm>
            <a:off x="7843929" y="4343377"/>
            <a:ext cx="2372932" cy="26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91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10" name="Nhóm 1">
            <a:extLst>
              <a:ext uri="{FF2B5EF4-FFF2-40B4-BE49-F238E27FC236}">
                <a16:creationId xmlns:a16="http://schemas.microsoft.com/office/drawing/2014/main" id="{06CC7382-E254-40EB-167B-D85C54F1248E}"/>
              </a:ext>
            </a:extLst>
          </p:cNvPr>
          <p:cNvGrpSpPr/>
          <p:nvPr/>
        </p:nvGrpSpPr>
        <p:grpSpPr>
          <a:xfrm>
            <a:off x="5715128" y="5129543"/>
            <a:ext cx="8553713" cy="3137840"/>
            <a:chOff x="2678646" y="3384894"/>
            <a:chExt cx="6886259" cy="1735101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EF448B-915E-7F66-D6DA-FDAC5CB4C2F3}"/>
                </a:ext>
              </a:extLst>
            </p:cNvPr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A16715-8206-DC37-3364-FE5D963EA6A2}"/>
                </a:ext>
              </a:extLst>
            </p:cNvPr>
            <p:cNvSpPr txBox="1"/>
            <p:nvPr/>
          </p:nvSpPr>
          <p:spPr>
            <a:xfrm rot="20527286">
              <a:off x="2678646" y="3396327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en-US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200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528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2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89942" y="1755880"/>
            <a:ext cx="4705290" cy="358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TẨM ƯỚP NGUYÊN LIỆU</a:t>
            </a:r>
          </a:p>
        </p:txBody>
      </p:sp>
      <p:pic>
        <p:nvPicPr>
          <p:cNvPr id="6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4935" y="569980"/>
            <a:ext cx="11960303" cy="759949"/>
            <a:chOff x="714129" y="484910"/>
            <a:chExt cx="11960303" cy="759949"/>
          </a:xfrm>
        </p:grpSpPr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38949" y="606222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</a:rPr>
                <a:t>a)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bảng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dưới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đây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9949"/>
              <a:chOff x="667518" y="406400"/>
              <a:chExt cx="772160" cy="759949"/>
            </a:xfrm>
            <a:solidFill>
              <a:srgbClr val="00B0F0"/>
            </a:solidFill>
          </p:grpSpPr>
          <p:sp>
            <p:nvSpPr>
              <p:cNvPr id="3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2001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1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198915"/>
              </p:ext>
            </p:extLst>
          </p:nvPr>
        </p:nvGraphicFramePr>
        <p:xfrm>
          <a:off x="868750" y="1376057"/>
          <a:ext cx="10775379" cy="4437388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50000"/>
                    <a:lumOff val="50000"/>
                  </a:schemeClr>
                </a:solidFill>
                <a:tableStyleId>{5C22544A-7EE6-4342-B048-85BDC9FD1C3A}</a:tableStyleId>
              </a:tblPr>
              <a:tblGrid>
                <a:gridCol w="5589424">
                  <a:extLst>
                    <a:ext uri="{9D8B030D-6E8A-4147-A177-3AD203B41FA5}">
                      <a16:colId xmlns:a16="http://schemas.microsoft.com/office/drawing/2014/main" val="2709296946"/>
                    </a:ext>
                  </a:extLst>
                </a:gridCol>
                <a:gridCol w="2704012">
                  <a:extLst>
                    <a:ext uri="{9D8B030D-6E8A-4147-A177-3AD203B41FA5}">
                      <a16:colId xmlns:a16="http://schemas.microsoft.com/office/drawing/2014/main" val="1500189472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1916240994"/>
                    </a:ext>
                  </a:extLst>
                </a:gridCol>
              </a:tblGrid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378901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46030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620196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590596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9494" y="2770428"/>
            <a:ext cx="589355" cy="58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13280" y="3782643"/>
            <a:ext cx="4017862" cy="796298"/>
            <a:chOff x="1021220" y="3978111"/>
            <a:chExt cx="4017862" cy="79629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21220" y="3978111"/>
              <a:ext cx="589355" cy="58838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535449" y="3978111"/>
              <a:ext cx="589355" cy="58838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044017" y="3978111"/>
              <a:ext cx="589355" cy="58838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608731" y="3978111"/>
              <a:ext cx="589355" cy="58838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144383" y="3978111"/>
              <a:ext cx="589355" cy="58838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6055" y="4186021"/>
              <a:ext cx="589355" cy="58838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449727" y="4186021"/>
              <a:ext cx="589355" cy="58838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84143" y="4753187"/>
            <a:ext cx="5429406" cy="979397"/>
            <a:chOff x="992083" y="4948655"/>
            <a:chExt cx="5429406" cy="979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92083" y="4948655"/>
              <a:ext cx="589355" cy="58838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506312" y="4948655"/>
              <a:ext cx="589355" cy="58838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014880" y="4948655"/>
              <a:ext cx="589355" cy="58838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579594" y="4948655"/>
              <a:ext cx="589355" cy="58838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115246" y="4948655"/>
              <a:ext cx="589355" cy="58838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08971" y="5339664"/>
              <a:ext cx="589355" cy="58838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223200" y="5339664"/>
              <a:ext cx="589355" cy="58838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31768" y="5339664"/>
              <a:ext cx="589355" cy="5883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296482" y="5339664"/>
              <a:ext cx="589355" cy="58838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832134" y="5339664"/>
              <a:ext cx="589355" cy="588388"/>
            </a:xfrm>
            <a:prstGeom prst="rect">
              <a:avLst/>
            </a:prstGeom>
          </p:spPr>
        </p:pic>
      </p:grpSp>
      <p:sp>
        <p:nvSpPr>
          <p:cNvPr id="7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968429" y="1620436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623958" y="1594477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225456" y="2710679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1 000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278466" y="2689902"/>
            <a:ext cx="2679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017497" y="38497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069389" y="50246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667626" y="3841602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726949" y="504366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1057309" y="5906830"/>
            <a:ext cx="112354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</a:rPr>
              <a:t>b)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đọc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tròn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nghìn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1 000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10 000. </a:t>
            </a:r>
            <a:endParaRPr lang="vi-VN" sz="3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4935" y="569980"/>
            <a:ext cx="11971422" cy="747086"/>
            <a:chOff x="714129" y="484910"/>
            <a:chExt cx="11971422" cy="747086"/>
          </a:xfrm>
        </p:grpSpPr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</a:rPr>
                <a:t>a)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bảng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dưới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đây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922" cy="747086"/>
              <a:chOff x="667518" y="406400"/>
              <a:chExt cx="772922" cy="747086"/>
            </a:xfrm>
            <a:solidFill>
              <a:srgbClr val="00B0F0"/>
            </a:solidFill>
          </p:grpSpPr>
          <p:sp>
            <p:nvSpPr>
              <p:cNvPr id="3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840" y="507155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1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8750" y="1376057"/>
          <a:ext cx="10775379" cy="4437388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50000"/>
                    <a:lumOff val="50000"/>
                  </a:schemeClr>
                </a:solidFill>
                <a:tableStyleId>{5C22544A-7EE6-4342-B048-85BDC9FD1C3A}</a:tableStyleId>
              </a:tblPr>
              <a:tblGrid>
                <a:gridCol w="5589424">
                  <a:extLst>
                    <a:ext uri="{9D8B030D-6E8A-4147-A177-3AD203B41FA5}">
                      <a16:colId xmlns:a16="http://schemas.microsoft.com/office/drawing/2014/main" val="2709296946"/>
                    </a:ext>
                  </a:extLst>
                </a:gridCol>
                <a:gridCol w="2704012">
                  <a:extLst>
                    <a:ext uri="{9D8B030D-6E8A-4147-A177-3AD203B41FA5}">
                      <a16:colId xmlns:a16="http://schemas.microsoft.com/office/drawing/2014/main" val="1500189472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1916240994"/>
                    </a:ext>
                  </a:extLst>
                </a:gridCol>
              </a:tblGrid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378901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46030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620196"/>
                  </a:ext>
                </a:extLst>
              </a:tr>
              <a:tr h="11093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590596"/>
                  </a:ext>
                </a:extLst>
              </a:tr>
            </a:tbl>
          </a:graphicData>
        </a:graphic>
      </p:graphicFrame>
      <p:sp>
        <p:nvSpPr>
          <p:cNvPr id="76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6968429" y="1620436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623958" y="1594477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225456" y="2710679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1 000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278466" y="2689902"/>
            <a:ext cx="2679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017497" y="38497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069389" y="50246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667626" y="3841602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726949" y="504366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257710" y="3884923"/>
            <a:ext cx="17825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7 000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7154900" y="4984795"/>
            <a:ext cx="17825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282867" y="3835346"/>
            <a:ext cx="221326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Hộp Văn bản 31">
            <a:extLst>
              <a:ext uri="{FF2B5EF4-FFF2-40B4-BE49-F238E27FC236}">
                <a16:creationId xmlns:a16="http://schemas.microsoft.com/office/drawing/2014/main" id="{5774F063-AC5C-7DCA-7609-6D98939B4112}"/>
              </a:ext>
            </a:extLst>
          </p:cNvPr>
          <p:cNvSpPr txBox="1"/>
          <p:nvPr/>
        </p:nvSpPr>
        <p:spPr>
          <a:xfrm>
            <a:off x="9228187" y="4980790"/>
            <a:ext cx="23747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9">
            <a:extLst>
              <a:ext uri="{FF2B5EF4-FFF2-40B4-BE49-F238E27FC236}">
                <a16:creationId xmlns:a16="http://schemas.microsoft.com/office/drawing/2014/main" id="{F094D1C5-0CA3-703F-76D6-7D5933FDE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9494" y="2770428"/>
            <a:ext cx="589355" cy="5883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1E8B5E-34E9-4BEC-CEC7-D32BD8E08A70}"/>
              </a:ext>
            </a:extLst>
          </p:cNvPr>
          <p:cNvGrpSpPr/>
          <p:nvPr/>
        </p:nvGrpSpPr>
        <p:grpSpPr>
          <a:xfrm>
            <a:off x="1013280" y="3782643"/>
            <a:ext cx="4017862" cy="796298"/>
            <a:chOff x="1021220" y="3978111"/>
            <a:chExt cx="4017862" cy="796298"/>
          </a:xfrm>
        </p:grpSpPr>
        <p:pic>
          <p:nvPicPr>
            <p:cNvPr id="5" name="Picture 42">
              <a:extLst>
                <a:ext uri="{FF2B5EF4-FFF2-40B4-BE49-F238E27FC236}">
                  <a16:creationId xmlns:a16="http://schemas.microsoft.com/office/drawing/2014/main" id="{65A716F5-5B79-A322-8B02-5B86E9B8C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21220" y="3978111"/>
              <a:ext cx="589355" cy="588388"/>
            </a:xfrm>
            <a:prstGeom prst="rect">
              <a:avLst/>
            </a:prstGeom>
          </p:spPr>
        </p:pic>
        <p:pic>
          <p:nvPicPr>
            <p:cNvPr id="6" name="Picture 43">
              <a:extLst>
                <a:ext uri="{FF2B5EF4-FFF2-40B4-BE49-F238E27FC236}">
                  <a16:creationId xmlns:a16="http://schemas.microsoft.com/office/drawing/2014/main" id="{ABC8F177-B288-0D95-75E1-146C59A35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35449" y="3978111"/>
              <a:ext cx="589355" cy="588388"/>
            </a:xfrm>
            <a:prstGeom prst="rect">
              <a:avLst/>
            </a:prstGeom>
          </p:spPr>
        </p:pic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91C7E952-733F-9C08-B0F1-33ACA134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044017" y="3978111"/>
              <a:ext cx="589355" cy="588388"/>
            </a:xfrm>
            <a:prstGeom prst="rect">
              <a:avLst/>
            </a:prstGeom>
          </p:spPr>
        </p:pic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9870ED8C-DCC0-909A-060B-ED95F68E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08731" y="3978111"/>
              <a:ext cx="589355" cy="588388"/>
            </a:xfrm>
            <a:prstGeom prst="rect">
              <a:avLst/>
            </a:prstGeom>
          </p:spPr>
        </p:pic>
        <p:pic>
          <p:nvPicPr>
            <p:cNvPr id="12" name="Picture 46">
              <a:extLst>
                <a:ext uri="{FF2B5EF4-FFF2-40B4-BE49-F238E27FC236}">
                  <a16:creationId xmlns:a16="http://schemas.microsoft.com/office/drawing/2014/main" id="{6FC18E85-A288-53E5-1834-D0DFAB96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44383" y="3978111"/>
              <a:ext cx="589355" cy="588388"/>
            </a:xfrm>
            <a:prstGeom prst="rect">
              <a:avLst/>
            </a:prstGeom>
          </p:spPr>
        </p:pic>
        <p:pic>
          <p:nvPicPr>
            <p:cNvPr id="16" name="Picture 58">
              <a:extLst>
                <a:ext uri="{FF2B5EF4-FFF2-40B4-BE49-F238E27FC236}">
                  <a16:creationId xmlns:a16="http://schemas.microsoft.com/office/drawing/2014/main" id="{EAFE7F53-176D-91D9-768B-B1188849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866055" y="4186021"/>
              <a:ext cx="589355" cy="588388"/>
            </a:xfrm>
            <a:prstGeom prst="rect">
              <a:avLst/>
            </a:prstGeom>
          </p:spPr>
        </p:pic>
        <p:pic>
          <p:nvPicPr>
            <p:cNvPr id="17" name="Picture 59">
              <a:extLst>
                <a:ext uri="{FF2B5EF4-FFF2-40B4-BE49-F238E27FC236}">
                  <a16:creationId xmlns:a16="http://schemas.microsoft.com/office/drawing/2014/main" id="{55D9DE81-8C05-1F70-BF59-0BA2D2A93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49727" y="4186021"/>
              <a:ext cx="589355" cy="58838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7EF97E-9C86-9750-8B18-0259C674B0B7}"/>
              </a:ext>
            </a:extLst>
          </p:cNvPr>
          <p:cNvGrpSpPr/>
          <p:nvPr/>
        </p:nvGrpSpPr>
        <p:grpSpPr>
          <a:xfrm>
            <a:off x="984143" y="4753187"/>
            <a:ext cx="5429406" cy="979397"/>
            <a:chOff x="992083" y="4948655"/>
            <a:chExt cx="5429406" cy="979397"/>
          </a:xfrm>
        </p:grpSpPr>
        <p:pic>
          <p:nvPicPr>
            <p:cNvPr id="19" name="Picture 60">
              <a:extLst>
                <a:ext uri="{FF2B5EF4-FFF2-40B4-BE49-F238E27FC236}">
                  <a16:creationId xmlns:a16="http://schemas.microsoft.com/office/drawing/2014/main" id="{4CC38D0D-33F0-7C59-C27E-DCF976F7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92083" y="4948655"/>
              <a:ext cx="589355" cy="588388"/>
            </a:xfrm>
            <a:prstGeom prst="rect">
              <a:avLst/>
            </a:prstGeom>
          </p:spPr>
        </p:pic>
        <p:pic>
          <p:nvPicPr>
            <p:cNvPr id="20" name="Picture 61">
              <a:extLst>
                <a:ext uri="{FF2B5EF4-FFF2-40B4-BE49-F238E27FC236}">
                  <a16:creationId xmlns:a16="http://schemas.microsoft.com/office/drawing/2014/main" id="{62E27ED7-8C4E-9982-209F-DDB975B3F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506312" y="4948655"/>
              <a:ext cx="589355" cy="588388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054D50B2-4171-F873-D038-95F378F8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014880" y="4948655"/>
              <a:ext cx="589355" cy="588388"/>
            </a:xfrm>
            <a:prstGeom prst="rect">
              <a:avLst/>
            </a:prstGeom>
          </p:spPr>
        </p:pic>
        <p:pic>
          <p:nvPicPr>
            <p:cNvPr id="22" name="Picture 63">
              <a:extLst>
                <a:ext uri="{FF2B5EF4-FFF2-40B4-BE49-F238E27FC236}">
                  <a16:creationId xmlns:a16="http://schemas.microsoft.com/office/drawing/2014/main" id="{8536B3A1-2311-0788-F7C7-C261E9737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579594" y="4948655"/>
              <a:ext cx="589355" cy="588388"/>
            </a:xfrm>
            <a:prstGeom prst="rect">
              <a:avLst/>
            </a:prstGeom>
          </p:spPr>
        </p:pic>
        <p:pic>
          <p:nvPicPr>
            <p:cNvPr id="23" name="Picture 64">
              <a:extLst>
                <a:ext uri="{FF2B5EF4-FFF2-40B4-BE49-F238E27FC236}">
                  <a16:creationId xmlns:a16="http://schemas.microsoft.com/office/drawing/2014/main" id="{72600812-DD3E-3B75-6543-1CFEFCBBA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15246" y="4948655"/>
              <a:ext cx="589355" cy="588388"/>
            </a:xfrm>
            <a:prstGeom prst="rect">
              <a:avLst/>
            </a:prstGeom>
          </p:spPr>
        </p:pic>
        <p:pic>
          <p:nvPicPr>
            <p:cNvPr id="24" name="Picture 65">
              <a:extLst>
                <a:ext uri="{FF2B5EF4-FFF2-40B4-BE49-F238E27FC236}">
                  <a16:creationId xmlns:a16="http://schemas.microsoft.com/office/drawing/2014/main" id="{3056D76C-19E1-0D95-570B-82BCDB2A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708971" y="5339664"/>
              <a:ext cx="589355" cy="588388"/>
            </a:xfrm>
            <a:prstGeom prst="rect">
              <a:avLst/>
            </a:prstGeom>
          </p:spPr>
        </p:pic>
        <p:pic>
          <p:nvPicPr>
            <p:cNvPr id="25" name="Picture 66">
              <a:extLst>
                <a:ext uri="{FF2B5EF4-FFF2-40B4-BE49-F238E27FC236}">
                  <a16:creationId xmlns:a16="http://schemas.microsoft.com/office/drawing/2014/main" id="{BB812F01-3611-0292-5E99-176300D82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223200" y="5339664"/>
              <a:ext cx="589355" cy="588388"/>
            </a:xfrm>
            <a:prstGeom prst="rect">
              <a:avLst/>
            </a:prstGeom>
          </p:spPr>
        </p:pic>
        <p:pic>
          <p:nvPicPr>
            <p:cNvPr id="26" name="Picture 67">
              <a:extLst>
                <a:ext uri="{FF2B5EF4-FFF2-40B4-BE49-F238E27FC236}">
                  <a16:creationId xmlns:a16="http://schemas.microsoft.com/office/drawing/2014/main" id="{88B870CB-DF69-BF22-051B-5FA4B9377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731768" y="5339664"/>
              <a:ext cx="589355" cy="588388"/>
            </a:xfrm>
            <a:prstGeom prst="rect">
              <a:avLst/>
            </a:prstGeom>
          </p:spPr>
        </p:pic>
        <p:pic>
          <p:nvPicPr>
            <p:cNvPr id="27" name="Picture 68">
              <a:extLst>
                <a:ext uri="{FF2B5EF4-FFF2-40B4-BE49-F238E27FC236}">
                  <a16:creationId xmlns:a16="http://schemas.microsoft.com/office/drawing/2014/main" id="{88C1D691-079C-0CA9-9698-BAEF30EC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296482" y="5339664"/>
              <a:ext cx="589355" cy="588388"/>
            </a:xfrm>
            <a:prstGeom prst="rect">
              <a:avLst/>
            </a:prstGeom>
          </p:spPr>
        </p:pic>
        <p:pic>
          <p:nvPicPr>
            <p:cNvPr id="28" name="Picture 69">
              <a:extLst>
                <a:ext uri="{FF2B5EF4-FFF2-40B4-BE49-F238E27FC236}">
                  <a16:creationId xmlns:a16="http://schemas.microsoft.com/office/drawing/2014/main" id="{1C2A5122-2887-0454-4A3D-7A3D848EA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832134" y="5339664"/>
              <a:ext cx="589355" cy="588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660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21892" y="1722067"/>
            <a:ext cx="1945084" cy="707886"/>
            <a:chOff x="674935" y="1722557"/>
            <a:chExt cx="1945084" cy="707886"/>
          </a:xfrm>
        </p:grpSpPr>
        <p:sp>
          <p:nvSpPr>
            <p:cNvPr id="3" name="Oval 2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4935" y="569980"/>
            <a:ext cx="11900182" cy="744744"/>
            <a:chOff x="674935" y="569980"/>
            <a:chExt cx="11900182" cy="744744"/>
          </a:xfrm>
        </p:grpSpPr>
        <p:grpSp>
          <p:nvGrpSpPr>
            <p:cNvPr id="3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674935" y="569980"/>
              <a:ext cx="772160" cy="744744"/>
              <a:chOff x="667518" y="406400"/>
              <a:chExt cx="772160" cy="744744"/>
            </a:xfrm>
            <a:solidFill>
              <a:srgbClr val="00B0F0"/>
            </a:solidFill>
          </p:grpSpPr>
          <p:sp>
            <p:nvSpPr>
              <p:cNvPr id="3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04813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vi-VN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7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339634" y="668393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1 000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10 000.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429536" y="1722067"/>
            <a:ext cx="1945084" cy="707886"/>
            <a:chOff x="674935" y="1722557"/>
            <a:chExt cx="1945084" cy="707886"/>
          </a:xfrm>
        </p:grpSpPr>
        <p:sp>
          <p:nvSpPr>
            <p:cNvPr id="98" name="Oval 97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537180" y="1722067"/>
            <a:ext cx="1945084" cy="707886"/>
            <a:chOff x="674935" y="1722557"/>
            <a:chExt cx="1945084" cy="707886"/>
          </a:xfrm>
        </p:grpSpPr>
        <p:sp>
          <p:nvSpPr>
            <p:cNvPr id="101" name="Oval 100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36390" y="1722067"/>
            <a:ext cx="1945084" cy="707886"/>
            <a:chOff x="674935" y="1722557"/>
            <a:chExt cx="1945084" cy="707886"/>
          </a:xfrm>
        </p:grpSpPr>
        <p:sp>
          <p:nvSpPr>
            <p:cNvPr id="104" name="Oval 103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778989" y="1722067"/>
            <a:ext cx="1945084" cy="707886"/>
            <a:chOff x="674935" y="1722557"/>
            <a:chExt cx="1945084" cy="707886"/>
          </a:xfrm>
        </p:grpSpPr>
        <p:sp>
          <p:nvSpPr>
            <p:cNvPr id="107" name="Oval 106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5 000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48822" y="2889577"/>
            <a:ext cx="1945084" cy="707886"/>
            <a:chOff x="674935" y="1722557"/>
            <a:chExt cx="1945084" cy="707886"/>
          </a:xfrm>
        </p:grpSpPr>
        <p:sp>
          <p:nvSpPr>
            <p:cNvPr id="110" name="Oval 109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6 000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856466" y="2889577"/>
            <a:ext cx="1945084" cy="707886"/>
            <a:chOff x="674935" y="1722557"/>
            <a:chExt cx="1945084" cy="707886"/>
          </a:xfrm>
        </p:grpSpPr>
        <p:sp>
          <p:nvSpPr>
            <p:cNvPr id="113" name="Oval 112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7 000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964110" y="2889577"/>
            <a:ext cx="1945084" cy="707886"/>
            <a:chOff x="674935" y="1722557"/>
            <a:chExt cx="1945084" cy="707886"/>
          </a:xfrm>
        </p:grpSpPr>
        <p:sp>
          <p:nvSpPr>
            <p:cNvPr id="116" name="Oval 115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8 000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063320" y="2889577"/>
            <a:ext cx="1945084" cy="707886"/>
            <a:chOff x="674935" y="1722557"/>
            <a:chExt cx="1945084" cy="707886"/>
          </a:xfrm>
        </p:grpSpPr>
        <p:sp>
          <p:nvSpPr>
            <p:cNvPr id="119" name="Oval 118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9 000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205919" y="2889577"/>
            <a:ext cx="1952895" cy="736201"/>
            <a:chOff x="674935" y="1722557"/>
            <a:chExt cx="1952895" cy="736201"/>
          </a:xfrm>
        </p:grpSpPr>
        <p:sp>
          <p:nvSpPr>
            <p:cNvPr id="122" name="Oval 121"/>
            <p:cNvSpPr/>
            <p:nvPr/>
          </p:nvSpPr>
          <p:spPr>
            <a:xfrm>
              <a:off x="674935" y="1722557"/>
              <a:ext cx="1912921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845306" y="1750872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3373242" y="4360525"/>
            <a:ext cx="6033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đọc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dãy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số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trên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nào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!</a:t>
            </a:r>
            <a:endParaRPr lang="en-US" sz="7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2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42856"/>
          <a:stretch/>
        </p:blipFill>
        <p:spPr>
          <a:xfrm>
            <a:off x="-227320" y="3055239"/>
            <a:ext cx="4084840" cy="3816208"/>
          </a:xfrm>
          <a:prstGeom prst="rect">
            <a:avLst/>
          </a:prstGeom>
        </p:spPr>
      </p:pic>
      <p:pic>
        <p:nvPicPr>
          <p:cNvPr id="126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38485"/>
          <a:stretch/>
        </p:blipFill>
        <p:spPr>
          <a:xfrm>
            <a:off x="8811722" y="3381235"/>
            <a:ext cx="5096879" cy="34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71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3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4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2196339" y="-44629"/>
            <a:ext cx="8431837" cy="1292946"/>
            <a:chOff x="4206845" y="190742"/>
            <a:chExt cx="9830242" cy="1826664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251523" y="190742"/>
              <a:ext cx="9740887" cy="1826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QUAN SÁT CÁCH THỰC HIỆN</a:t>
              </a:r>
            </a:p>
          </p:txBody>
        </p:sp>
        <p:sp>
          <p:nvSpPr>
            <p:cNvPr id="86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206845" y="191143"/>
              <a:ext cx="9830242" cy="182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QUAN SÁT CÁCH THỰC HIỆN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aphicFrame>
        <p:nvGraphicFramePr>
          <p:cNvPr id="276" name="Table 2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35021"/>
              </p:ext>
            </p:extLst>
          </p:nvPr>
        </p:nvGraphicFramePr>
        <p:xfrm>
          <a:off x="3493964" y="4627473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360584" y="1639236"/>
            <a:ext cx="6751968" cy="2960808"/>
            <a:chOff x="2360584" y="1639236"/>
            <a:chExt cx="6751968" cy="2960808"/>
          </a:xfrm>
        </p:grpSpPr>
        <p:sp>
          <p:nvSpPr>
            <p:cNvPr id="139" name="Rectangle 138"/>
            <p:cNvSpPr/>
            <p:nvPr/>
          </p:nvSpPr>
          <p:spPr>
            <a:xfrm>
              <a:off x="3493964" y="175522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0" name="Group 279"/>
            <p:cNvGrpSpPr/>
            <p:nvPr/>
          </p:nvGrpSpPr>
          <p:grpSpPr>
            <a:xfrm>
              <a:off x="6441084" y="1725166"/>
              <a:ext cx="981679" cy="707886"/>
              <a:chOff x="674936" y="1688172"/>
              <a:chExt cx="967155" cy="707886"/>
            </a:xfrm>
          </p:grpSpPr>
          <p:sp>
            <p:nvSpPr>
              <p:cNvPr id="281" name="Oval 28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3586229" y="1984367"/>
              <a:ext cx="1836487" cy="717390"/>
              <a:chOff x="674935" y="1713053"/>
              <a:chExt cx="1836487" cy="717390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3591617" y="255026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3607127" y="312944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3580146" y="373408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2360584" y="1639236"/>
              <a:ext cx="124654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rgbClr val="F76143"/>
                  </a:solidFill>
                  <a:latin typeface="UTM Duepuntozero" panose="02040603050506020204" pitchFamily="18" charset="0"/>
                </a:rPr>
                <a:t>Mẫu</a:t>
              </a:r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: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263624" y="327551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272640" y="380814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6434033" y="227904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6420828" y="278500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6430883" y="331623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6420828" y="386200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8102204" y="2793353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8085868" y="332727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8094598" y="389215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7195874" y="3308824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7185819" y="3854597"/>
              <a:ext cx="981679" cy="707886"/>
              <a:chOff x="674936" y="1688172"/>
              <a:chExt cx="967155" cy="707886"/>
            </a:xfrm>
          </p:grpSpPr>
          <p:sp>
            <p:nvSpPr>
              <p:cNvPr id="287" name="Oval 28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70500" y="5875278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5238563" y="5874191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6630402" y="5859717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7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7956788" y="5859717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1" grpId="0" animBg="1"/>
      <p:bldP spid="292" grpId="0" animBg="1"/>
      <p:bldP spid="2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44626" y="1581294"/>
            <a:ext cx="5682334" cy="2917282"/>
            <a:chOff x="548316" y="1576986"/>
            <a:chExt cx="5682334" cy="2917282"/>
          </a:xfrm>
        </p:grpSpPr>
        <p:sp>
          <p:nvSpPr>
            <p:cNvPr id="2" name="Rectangle 1"/>
            <p:cNvSpPr/>
            <p:nvPr/>
          </p:nvSpPr>
          <p:spPr>
            <a:xfrm>
              <a:off x="603695" y="1679603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89877" y="3053825"/>
              <a:ext cx="1863468" cy="1322031"/>
              <a:chOff x="831325" y="2589347"/>
              <a:chExt cx="1863468" cy="13220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58306" y="2589347"/>
                <a:ext cx="1836487" cy="717390"/>
                <a:chOff x="674935" y="1713053"/>
                <a:chExt cx="1836487" cy="71739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831325" y="3193988"/>
                <a:ext cx="1836487" cy="717390"/>
                <a:chOff x="674935" y="1713053"/>
                <a:chExt cx="1836487" cy="71739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548316" y="1576986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a)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373355" y="1667135"/>
              <a:ext cx="986650" cy="2773268"/>
              <a:chOff x="2586879" y="1844763"/>
              <a:chExt cx="986650" cy="277326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592890" y="1844763"/>
                <a:ext cx="974628" cy="707886"/>
                <a:chOff x="669013" y="1678394"/>
                <a:chExt cx="960208" cy="707886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598901" y="2336842"/>
                <a:ext cx="974628" cy="707886"/>
                <a:chOff x="669013" y="1678394"/>
                <a:chExt cx="960208" cy="707886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592890" y="2857183"/>
                <a:ext cx="974628" cy="707886"/>
                <a:chOff x="669013" y="1678394"/>
                <a:chExt cx="960208" cy="707886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586879" y="3377524"/>
                <a:ext cx="974628" cy="707886"/>
                <a:chOff x="669013" y="1678394"/>
                <a:chExt cx="960208" cy="70788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2595895" y="3910145"/>
                <a:ext cx="974628" cy="707886"/>
                <a:chOff x="669013" y="1678394"/>
                <a:chExt cx="960208" cy="707886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530559" y="1686473"/>
              <a:ext cx="1719065" cy="2807795"/>
              <a:chOff x="3530559" y="1686473"/>
              <a:chExt cx="1719065" cy="280779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543764" y="1686473"/>
                <a:ext cx="981679" cy="707886"/>
                <a:chOff x="674936" y="1688172"/>
                <a:chExt cx="967155" cy="707886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3543764" y="2203418"/>
                <a:ext cx="981679" cy="707886"/>
                <a:chOff x="674936" y="1688172"/>
                <a:chExt cx="967155" cy="707886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3530559" y="2709386"/>
                <a:ext cx="981679" cy="707886"/>
                <a:chOff x="674936" y="1688172"/>
                <a:chExt cx="967155" cy="707886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540614" y="3240609"/>
                <a:ext cx="981679" cy="707886"/>
                <a:chOff x="674936" y="1688172"/>
                <a:chExt cx="967155" cy="707886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530559" y="37863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267945" y="37832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5220302" y="3761711"/>
              <a:ext cx="1010348" cy="707886"/>
              <a:chOff x="520058" y="1698182"/>
              <a:chExt cx="995399" cy="707886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252155" y="1629038"/>
            <a:ext cx="5610982" cy="2907841"/>
            <a:chOff x="6327071" y="1588043"/>
            <a:chExt cx="5610982" cy="2907841"/>
          </a:xfrm>
        </p:grpSpPr>
        <p:sp>
          <p:nvSpPr>
            <p:cNvPr id="139" name="Rectangle 138"/>
            <p:cNvSpPr/>
            <p:nvPr/>
          </p:nvSpPr>
          <p:spPr>
            <a:xfrm>
              <a:off x="6327071" y="165106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6424724" y="244610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6440234" y="302528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6413253" y="362992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6390957" y="1588043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b)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8108753" y="2130677"/>
              <a:ext cx="974628" cy="707886"/>
              <a:chOff x="669013" y="1678394"/>
              <a:chExt cx="960208" cy="707886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102742" y="2651018"/>
              <a:ext cx="974628" cy="707886"/>
              <a:chOff x="669013" y="1678394"/>
              <a:chExt cx="960208" cy="707886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8096731" y="317135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8105747" y="370398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267140" y="217488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253935" y="268084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9263990" y="321207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9253935" y="375784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0126762" y="1614344"/>
              <a:ext cx="1010348" cy="707886"/>
              <a:chOff x="520058" y="1698182"/>
              <a:chExt cx="995399" cy="707886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10146410" y="2189667"/>
              <a:ext cx="1010348" cy="707886"/>
              <a:chOff x="520058" y="1698182"/>
              <a:chExt cx="995399" cy="707886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10156465" y="2717031"/>
              <a:ext cx="1010348" cy="707886"/>
              <a:chOff x="520058" y="1698182"/>
              <a:chExt cx="995399" cy="707886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0190351" y="3210826"/>
              <a:ext cx="1010348" cy="707886"/>
              <a:chOff x="520058" y="1698182"/>
              <a:chExt cx="995399" cy="70788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10199081" y="3775713"/>
              <a:ext cx="1010348" cy="707886"/>
              <a:chOff x="520058" y="1698182"/>
              <a:chExt cx="995399" cy="707886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10885089" y="2729316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10918975" y="322311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10927705" y="378799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4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2592890" y="-165116"/>
            <a:ext cx="7107031" cy="1251673"/>
            <a:chOff x="4146119" y="37213"/>
            <a:chExt cx="8285720" cy="176835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17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NHÓM BỐN</a:t>
              </a:r>
            </a:p>
          </p:txBody>
        </p:sp>
        <p:sp>
          <p:nvSpPr>
            <p:cNvPr id="86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46119" y="37213"/>
              <a:ext cx="8252013" cy="172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NHÓM BỐN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aphicFrame>
        <p:nvGraphicFramePr>
          <p:cNvPr id="134" name="Table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96846"/>
              </p:ext>
            </p:extLst>
          </p:nvPr>
        </p:nvGraphicFramePr>
        <p:xfrm>
          <a:off x="600005" y="4587028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graphicFrame>
        <p:nvGraphicFramePr>
          <p:cNvPr id="135" name="Table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134773"/>
              </p:ext>
            </p:extLst>
          </p:nvPr>
        </p:nvGraphicFramePr>
        <p:xfrm>
          <a:off x="6263798" y="4577874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C8299FC-D500-E443-4ACD-B85005900A1A}"/>
              </a:ext>
            </a:extLst>
          </p:cNvPr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A0931A6-18F4-7A1A-D4B7-12E506D3CFAC}"/>
                </a:ext>
              </a:extLst>
            </p:cNvPr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9477BF5F-8BA1-5EEB-0D4F-CB16FCE58675}"/>
                </a:ext>
              </a:extLst>
            </p:cNvPr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13" name="Isosceles Triangle 8">
                <a:extLst>
                  <a:ext uri="{FF2B5EF4-FFF2-40B4-BE49-F238E27FC236}">
                    <a16:creationId xmlns:a16="http://schemas.microsoft.com/office/drawing/2014/main" id="{399BBDBF-C8B3-4798-23B5-C1ABA2D8C241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6A955A29-A7C8-8627-DE35-08CE5E42FA50}"/>
                  </a:ext>
                </a:extLst>
              </p:cNvPr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5167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44626" y="1581294"/>
            <a:ext cx="5682334" cy="2917282"/>
            <a:chOff x="548316" y="1576986"/>
            <a:chExt cx="5682334" cy="2917282"/>
          </a:xfrm>
        </p:grpSpPr>
        <p:sp>
          <p:nvSpPr>
            <p:cNvPr id="2" name="Rectangle 1"/>
            <p:cNvSpPr/>
            <p:nvPr/>
          </p:nvSpPr>
          <p:spPr>
            <a:xfrm>
              <a:off x="603695" y="1679603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89877" y="3053825"/>
              <a:ext cx="1863468" cy="1322031"/>
              <a:chOff x="831325" y="2589347"/>
              <a:chExt cx="1863468" cy="13220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58306" y="2589347"/>
                <a:ext cx="1836487" cy="717390"/>
                <a:chOff x="674935" y="1713053"/>
                <a:chExt cx="1836487" cy="71739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831325" y="3193988"/>
                <a:ext cx="1836487" cy="717390"/>
                <a:chOff x="674935" y="1713053"/>
                <a:chExt cx="1836487" cy="71739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548316" y="1576986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a)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373355" y="1667135"/>
              <a:ext cx="986650" cy="2773268"/>
              <a:chOff x="2586879" y="1844763"/>
              <a:chExt cx="986650" cy="277326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592890" y="1844763"/>
                <a:ext cx="974628" cy="707886"/>
                <a:chOff x="669013" y="1678394"/>
                <a:chExt cx="960208" cy="707886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598901" y="2336842"/>
                <a:ext cx="974628" cy="707886"/>
                <a:chOff x="669013" y="1678394"/>
                <a:chExt cx="960208" cy="707886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592890" y="2857183"/>
                <a:ext cx="974628" cy="707886"/>
                <a:chOff x="669013" y="1678394"/>
                <a:chExt cx="960208" cy="707886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586879" y="3377524"/>
                <a:ext cx="974628" cy="707886"/>
                <a:chOff x="669013" y="1678394"/>
                <a:chExt cx="960208" cy="70788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2595895" y="3910145"/>
                <a:ext cx="974628" cy="707886"/>
                <a:chOff x="669013" y="1678394"/>
                <a:chExt cx="960208" cy="707886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530559" y="1686473"/>
              <a:ext cx="1719065" cy="2807795"/>
              <a:chOff x="3530559" y="1686473"/>
              <a:chExt cx="1719065" cy="280779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543764" y="1686473"/>
                <a:ext cx="981679" cy="707886"/>
                <a:chOff x="674936" y="1688172"/>
                <a:chExt cx="967155" cy="707886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3543764" y="2203418"/>
                <a:ext cx="981679" cy="707886"/>
                <a:chOff x="674936" y="1688172"/>
                <a:chExt cx="967155" cy="707886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3530559" y="2709386"/>
                <a:ext cx="981679" cy="707886"/>
                <a:chOff x="674936" y="1688172"/>
                <a:chExt cx="967155" cy="707886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540614" y="3240609"/>
                <a:ext cx="981679" cy="707886"/>
                <a:chOff x="674936" y="1688172"/>
                <a:chExt cx="967155" cy="707886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530559" y="37863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267945" y="37832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Hộp Văn bản 31">
                  <a:extLst>
                    <a:ext uri="{FF2B5EF4-FFF2-40B4-BE49-F238E27FC236}">
                      <a16:creationId xmlns:a16="http://schemas.microsoft.com/office/drawing/2014/main" id="{5774F063-AC5C-7DCA-7609-6D98939B4112}"/>
                    </a:ext>
                  </a:extLst>
                </p:cNvPr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5220302" y="3761711"/>
              <a:ext cx="1010348" cy="707886"/>
              <a:chOff x="520058" y="1698182"/>
              <a:chExt cx="995399" cy="707886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711214"/>
              </p:ext>
            </p:extLst>
          </p:nvPr>
        </p:nvGraphicFramePr>
        <p:xfrm>
          <a:off x="600005" y="4587028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252155" y="1629038"/>
            <a:ext cx="5610982" cy="2907841"/>
            <a:chOff x="6327071" y="1588043"/>
            <a:chExt cx="5610982" cy="2907841"/>
          </a:xfrm>
        </p:grpSpPr>
        <p:sp>
          <p:nvSpPr>
            <p:cNvPr id="139" name="Rectangle 138"/>
            <p:cNvSpPr/>
            <p:nvPr/>
          </p:nvSpPr>
          <p:spPr>
            <a:xfrm>
              <a:off x="6327071" y="165106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6424724" y="244610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6440234" y="302528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6413253" y="362992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6390957" y="1588043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b)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8108753" y="2130677"/>
              <a:ext cx="974628" cy="707886"/>
              <a:chOff x="669013" y="1678394"/>
              <a:chExt cx="960208" cy="707886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102742" y="2651018"/>
              <a:ext cx="974628" cy="707886"/>
              <a:chOff x="669013" y="1678394"/>
              <a:chExt cx="960208" cy="707886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8096731" y="317135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8105747" y="370398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267140" y="217488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253935" y="268084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9263990" y="321207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9253935" y="375784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0126762" y="1614344"/>
              <a:ext cx="1010348" cy="707886"/>
              <a:chOff x="520058" y="1698182"/>
              <a:chExt cx="995399" cy="707886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10146410" y="2189667"/>
              <a:ext cx="1010348" cy="707886"/>
              <a:chOff x="520058" y="1698182"/>
              <a:chExt cx="995399" cy="707886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10156465" y="2717031"/>
              <a:ext cx="1010348" cy="707886"/>
              <a:chOff x="520058" y="1698182"/>
              <a:chExt cx="995399" cy="707886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0190351" y="3210826"/>
              <a:ext cx="1010348" cy="707886"/>
              <a:chOff x="520058" y="1698182"/>
              <a:chExt cx="995399" cy="70788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10199081" y="3775713"/>
              <a:ext cx="1010348" cy="707886"/>
              <a:chOff x="520058" y="1698182"/>
              <a:chExt cx="995399" cy="707886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10885089" y="2729316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10918975" y="322311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10927705" y="378799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4" name="Rectangle 133"/>
          <p:cNvSpPr/>
          <p:nvPr/>
        </p:nvSpPr>
        <p:spPr>
          <a:xfrm>
            <a:off x="994243" y="5782108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5" name="Table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32805"/>
              </p:ext>
            </p:extLst>
          </p:nvPr>
        </p:nvGraphicFramePr>
        <p:xfrm>
          <a:off x="6263798" y="4577874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136" name="Rectangle 135"/>
          <p:cNvSpPr/>
          <p:nvPr/>
        </p:nvSpPr>
        <p:spPr>
          <a:xfrm>
            <a:off x="2335588" y="5778465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5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724501" y="5778465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6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031947" y="5777041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54931" y="5776674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993246" y="5784560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359293" y="5776674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0717089" y="5765552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8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7CFB57-5016-1785-4B88-A9F0229C3BCA}"/>
              </a:ext>
            </a:extLst>
          </p:cNvPr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1B15584-4F6C-2C82-9900-285973E8D582}"/>
                </a:ext>
              </a:extLst>
            </p:cNvPr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E4F9B365-EDCB-70C9-31F5-04E5E7F00E55}"/>
                </a:ext>
              </a:extLst>
            </p:cNvPr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BBE1CE55-D97A-3BFC-1CEB-E2C6341BBBD4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C7422208-B026-9344-4206-9A58CE6B0185}"/>
                  </a:ext>
                </a:extLst>
              </p:cNvPr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298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6" grpId="0" animBg="1"/>
      <p:bldP spid="137" grpId="0" animBg="1"/>
      <p:bldP spid="138" grpId="0" animBg="1"/>
      <p:bldP spid="140" grpId="0" animBg="1"/>
      <p:bldP spid="142" grpId="0" animBg="1"/>
      <p:bldP spid="143" grpId="0" animBg="1"/>
      <p:bldP spid="1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3886" r="8768"/>
          <a:stretch/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938" y="2836596"/>
            <a:ext cx="2494429" cy="3361386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82365" y="2836596"/>
            <a:ext cx="5154455" cy="3485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03269A-4E08-B435-7CBC-D6E92ADBF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1" b="99444" l="3594" r="98594">
                        <a14:foregroundMark x1="27176" y1="68519" x2="28229" y2="70370"/>
                        <a14:foregroundMark x1="26699" y1="67680" x2="27176" y2="68519"/>
                        <a14:foregroundMark x1="14375" y1="17315" x2="22917" y2="27130"/>
                        <a14:foregroundMark x1="80833" y1="8241" x2="94010" y2="12407"/>
                        <a14:foregroundMark x1="94792" y1="58611" x2="95938" y2="74722"/>
                        <a14:foregroundMark x1="92083" y1="82963" x2="97708" y2="90185"/>
                        <a14:foregroundMark x1="88333" y1="75833" x2="89688" y2="81481"/>
                        <a14:foregroundMark x1="85885" y1="80000" x2="73802" y2="82685"/>
                        <a14:foregroundMark x1="63021" y1="84352" x2="51667" y2="85463"/>
                        <a14:foregroundMark x1="34115" y1="66574" x2="40260" y2="61204"/>
                        <a14:foregroundMark x1="30312" y1="49444" x2="34635" y2="54537"/>
                        <a14:foregroundMark x1="38646" y1="41852" x2="36875" y2="26111"/>
                        <a14:foregroundMark x1="54583" y1="88056" x2="60156" y2="85185"/>
                        <a14:foregroundMark x1="40521" y1="70926" x2="42813" y2="89352"/>
                        <a14:foregroundMark x1="42813" y1="89352" x2="53229" y2="87778"/>
                        <a14:foregroundMark x1="91927" y1="78333" x2="94167" y2="77778"/>
                        <a14:foregroundMark x1="97396" y1="95000" x2="98594" y2="99537"/>
                        <a14:foregroundMark x1="69063" y1="97037" x2="65365" y2="98426"/>
                        <a14:foregroundMark x1="66667" y1="98426" x2="64583" y2="99259"/>
                        <a14:foregroundMark x1="70938" y1="93333" x2="72396" y2="86667"/>
                        <a14:foregroundMark x1="26979" y1="93611" x2="20365" y2="98426"/>
                        <a14:foregroundMark x1="24010" y1="93426" x2="27760" y2="92037"/>
                        <a14:foregroundMark x1="3594" y1="79167" x2="7448" y2="92037"/>
                        <a14:foregroundMark x1="3802" y1="65556" x2="6667" y2="67407"/>
                        <a14:foregroundMark x1="6146" y1="69074" x2="8229" y2="87500"/>
                        <a14:foregroundMark x1="8229" y1="87500" x2="8490" y2="88056"/>
                        <a14:backgroundMark x1="10156" y1="43333" x2="21771" y2="66204"/>
                        <a14:backgroundMark x1="12656" y1="44352" x2="26094" y2="68519"/>
                        <a14:backgroundMark x1="26094" y1="68519" x2="26094" y2="68519"/>
                        <a14:backgroundMark x1="26406" y1="73611" x2="28385" y2="7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00" y="266377"/>
            <a:ext cx="12304060" cy="6921033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6227198" y="22697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846156" y="940092"/>
            <a:ext cx="962858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>
                <a:ln w="3175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4274242" y="5357319"/>
            <a:ext cx="4562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tiết –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088057" y="3791014"/>
            <a:ext cx="9897526" cy="1492716"/>
            <a:chOff x="2413818" y="4080060"/>
            <a:chExt cx="16960031" cy="1492716"/>
          </a:xfrm>
        </p:grpSpPr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CHỤC  NGHÌN </a:t>
              </a: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6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4574772" y="3527659"/>
            <a:ext cx="1769639" cy="845114"/>
            <a:chOff x="4036300" y="2073640"/>
            <a:chExt cx="2737243" cy="1209416"/>
          </a:xfrm>
        </p:grpSpPr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445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48148E-6 L -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22" l="0" r="5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43"/>
          <a:stretch/>
        </p:blipFill>
        <p:spPr>
          <a:xfrm>
            <a:off x="1763487" y="-54447"/>
            <a:ext cx="6546668" cy="6966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811" y="569010"/>
            <a:ext cx="6090432" cy="53405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2" t="207" r="16376" b="52972"/>
          <a:stretch/>
        </p:blipFill>
        <p:spPr>
          <a:xfrm>
            <a:off x="9062314" y="604595"/>
            <a:ext cx="3792410" cy="4233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/>
        </p:blipFill>
        <p:spPr>
          <a:xfrm>
            <a:off x="134519" y="-852572"/>
            <a:ext cx="4159271" cy="7765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/>
        </p:blipFill>
        <p:spPr>
          <a:xfrm flipH="1">
            <a:off x="6171005" y="-348109"/>
            <a:ext cx="3843123" cy="7174796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5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6899083" y="291816"/>
            <a:ext cx="5000016" cy="2588482"/>
            <a:chOff x="1139185" y="2161570"/>
            <a:chExt cx="7173783" cy="3152268"/>
          </a:xfrm>
        </p:grpSpPr>
        <p:sp>
          <p:nvSpPr>
            <p:cNvPr id="26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310170"/>
            </a:xfrm>
            <a:custGeom>
              <a:avLst/>
              <a:gdLst>
                <a:gd name="connsiteX0" fmla="*/ 0 w 7173783"/>
                <a:gd name="connsiteY0" fmla="*/ 385036 h 2310170"/>
                <a:gd name="connsiteX1" fmla="*/ 385036 w 7173783"/>
                <a:gd name="connsiteY1" fmla="*/ 0 h 2310170"/>
                <a:gd name="connsiteX2" fmla="*/ 1195631 w 7173783"/>
                <a:gd name="connsiteY2" fmla="*/ 0 h 2310170"/>
                <a:gd name="connsiteX3" fmla="*/ 1195631 w 7173783"/>
                <a:gd name="connsiteY3" fmla="*/ 0 h 2310170"/>
                <a:gd name="connsiteX4" fmla="*/ 2989076 w 7173783"/>
                <a:gd name="connsiteY4" fmla="*/ 0 h 2310170"/>
                <a:gd name="connsiteX5" fmla="*/ 6788747 w 7173783"/>
                <a:gd name="connsiteY5" fmla="*/ 0 h 2310170"/>
                <a:gd name="connsiteX6" fmla="*/ 7173783 w 7173783"/>
                <a:gd name="connsiteY6" fmla="*/ 385036 h 2310170"/>
                <a:gd name="connsiteX7" fmla="*/ 7173783 w 7173783"/>
                <a:gd name="connsiteY7" fmla="*/ 1347599 h 2310170"/>
                <a:gd name="connsiteX8" fmla="*/ 7173783 w 7173783"/>
                <a:gd name="connsiteY8" fmla="*/ 1347599 h 2310170"/>
                <a:gd name="connsiteX9" fmla="*/ 7173783 w 7173783"/>
                <a:gd name="connsiteY9" fmla="*/ 1925142 h 2310170"/>
                <a:gd name="connsiteX10" fmla="*/ 7173783 w 7173783"/>
                <a:gd name="connsiteY10" fmla="*/ 1925134 h 2310170"/>
                <a:gd name="connsiteX11" fmla="*/ 6788747 w 7173783"/>
                <a:gd name="connsiteY11" fmla="*/ 2310170 h 2310170"/>
                <a:gd name="connsiteX12" fmla="*/ 2989076 w 7173783"/>
                <a:gd name="connsiteY12" fmla="*/ 2310170 h 2310170"/>
                <a:gd name="connsiteX13" fmla="*/ 1195631 w 7173783"/>
                <a:gd name="connsiteY13" fmla="*/ 2310170 h 2310170"/>
                <a:gd name="connsiteX14" fmla="*/ 1195631 w 7173783"/>
                <a:gd name="connsiteY14" fmla="*/ 2310170 h 2310170"/>
                <a:gd name="connsiteX15" fmla="*/ 385036 w 7173783"/>
                <a:gd name="connsiteY15" fmla="*/ 2310170 h 2310170"/>
                <a:gd name="connsiteX16" fmla="*/ 0 w 7173783"/>
                <a:gd name="connsiteY16" fmla="*/ 1925134 h 2310170"/>
                <a:gd name="connsiteX17" fmla="*/ 0 w 7173783"/>
                <a:gd name="connsiteY17" fmla="*/ 1925142 h 2310170"/>
                <a:gd name="connsiteX18" fmla="*/ -1293792 w 7173783"/>
                <a:gd name="connsiteY18" fmla="*/ 1449077 h 2310170"/>
                <a:gd name="connsiteX19" fmla="*/ 0 w 7173783"/>
                <a:gd name="connsiteY19" fmla="*/ 1347599 h 2310170"/>
                <a:gd name="connsiteX20" fmla="*/ 0 w 7173783"/>
                <a:gd name="connsiteY20" fmla="*/ 385036 h 231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310170" fill="none" extrusionOk="0">
                  <a:moveTo>
                    <a:pt x="0" y="385036"/>
                  </a:moveTo>
                  <a:cubicBezTo>
                    <a:pt x="-12741" y="185160"/>
                    <a:pt x="183515" y="-3085"/>
                    <a:pt x="385036" y="0"/>
                  </a:cubicBezTo>
                  <a:cubicBezTo>
                    <a:pt x="474163" y="-69760"/>
                    <a:pt x="960203" y="7007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666427" y="-129750"/>
                    <a:pt x="5323930" y="-136541"/>
                    <a:pt x="6788747" y="0"/>
                  </a:cubicBezTo>
                  <a:cubicBezTo>
                    <a:pt x="7000143" y="6484"/>
                    <a:pt x="7186234" y="188601"/>
                    <a:pt x="7173783" y="385036"/>
                  </a:cubicBezTo>
                  <a:cubicBezTo>
                    <a:pt x="7094368" y="752492"/>
                    <a:pt x="7259753" y="943332"/>
                    <a:pt x="7173783" y="1347599"/>
                  </a:cubicBezTo>
                  <a:lnTo>
                    <a:pt x="7173783" y="1347599"/>
                  </a:lnTo>
                  <a:cubicBezTo>
                    <a:pt x="7188706" y="1505971"/>
                    <a:pt x="7156024" y="1637705"/>
                    <a:pt x="7173783" y="1925142"/>
                  </a:cubicBezTo>
                  <a:lnTo>
                    <a:pt x="7173783" y="1925134"/>
                  </a:lnTo>
                  <a:cubicBezTo>
                    <a:pt x="7177704" y="2115706"/>
                    <a:pt x="7006715" y="2297150"/>
                    <a:pt x="6788747" y="2310170"/>
                  </a:cubicBezTo>
                  <a:cubicBezTo>
                    <a:pt x="5861278" y="2385858"/>
                    <a:pt x="4870056" y="2169285"/>
                    <a:pt x="2989076" y="2310170"/>
                  </a:cubicBezTo>
                  <a:cubicBezTo>
                    <a:pt x="2624226" y="2341975"/>
                    <a:pt x="1982422" y="2194735"/>
                    <a:pt x="1195631" y="2310170"/>
                  </a:cubicBezTo>
                  <a:lnTo>
                    <a:pt x="1195631" y="2310170"/>
                  </a:lnTo>
                  <a:cubicBezTo>
                    <a:pt x="962925" y="2342737"/>
                    <a:pt x="469978" y="2266634"/>
                    <a:pt x="385036" y="2310170"/>
                  </a:cubicBezTo>
                  <a:cubicBezTo>
                    <a:pt x="154042" y="2334866"/>
                    <a:pt x="-37636" y="2132995"/>
                    <a:pt x="0" y="1925134"/>
                  </a:cubicBezTo>
                  <a:lnTo>
                    <a:pt x="0" y="1925142"/>
                  </a:lnTo>
                  <a:cubicBezTo>
                    <a:pt x="-665725" y="1799495"/>
                    <a:pt x="-1083327" y="1401852"/>
                    <a:pt x="-1293792" y="1449077"/>
                  </a:cubicBezTo>
                  <a:cubicBezTo>
                    <a:pt x="-769724" y="1294277"/>
                    <a:pt x="-350321" y="1456637"/>
                    <a:pt x="0" y="1347599"/>
                  </a:cubicBezTo>
                  <a:cubicBezTo>
                    <a:pt x="-29534" y="1096362"/>
                    <a:pt x="2173" y="785051"/>
                    <a:pt x="0" y="385036"/>
                  </a:cubicBezTo>
                  <a:close/>
                </a:path>
                <a:path w="7173783" h="2310170" stroke="0" extrusionOk="0">
                  <a:moveTo>
                    <a:pt x="0" y="385036"/>
                  </a:moveTo>
                  <a:cubicBezTo>
                    <a:pt x="12346" y="173852"/>
                    <a:pt x="170537" y="-2488"/>
                    <a:pt x="385036" y="0"/>
                  </a:cubicBezTo>
                  <a:cubicBezTo>
                    <a:pt x="542728" y="-3642"/>
                    <a:pt x="838688" y="5204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476585" y="117495"/>
                    <a:pt x="5454605" y="-81622"/>
                    <a:pt x="6788747" y="0"/>
                  </a:cubicBezTo>
                  <a:cubicBezTo>
                    <a:pt x="6973822" y="-11099"/>
                    <a:pt x="7207803" y="180159"/>
                    <a:pt x="7173783" y="385036"/>
                  </a:cubicBezTo>
                  <a:cubicBezTo>
                    <a:pt x="7096262" y="739627"/>
                    <a:pt x="7114658" y="1060091"/>
                    <a:pt x="7173783" y="1347599"/>
                  </a:cubicBezTo>
                  <a:lnTo>
                    <a:pt x="7173783" y="1347599"/>
                  </a:lnTo>
                  <a:cubicBezTo>
                    <a:pt x="7190302" y="1453987"/>
                    <a:pt x="7211638" y="1758686"/>
                    <a:pt x="7173783" y="1925142"/>
                  </a:cubicBezTo>
                  <a:lnTo>
                    <a:pt x="7173783" y="1925134"/>
                  </a:lnTo>
                  <a:cubicBezTo>
                    <a:pt x="7156569" y="2120868"/>
                    <a:pt x="7004556" y="2313819"/>
                    <a:pt x="6788747" y="2310170"/>
                  </a:cubicBezTo>
                  <a:cubicBezTo>
                    <a:pt x="6124333" y="2401858"/>
                    <a:pt x="3828093" y="2373278"/>
                    <a:pt x="2989076" y="2310170"/>
                  </a:cubicBezTo>
                  <a:cubicBezTo>
                    <a:pt x="2657944" y="2194074"/>
                    <a:pt x="1668844" y="2255124"/>
                    <a:pt x="1195631" y="2310170"/>
                  </a:cubicBezTo>
                  <a:lnTo>
                    <a:pt x="1195631" y="2310170"/>
                  </a:lnTo>
                  <a:cubicBezTo>
                    <a:pt x="953004" y="2326806"/>
                    <a:pt x="631447" y="2278422"/>
                    <a:pt x="385036" y="2310170"/>
                  </a:cubicBezTo>
                  <a:cubicBezTo>
                    <a:pt x="207538" y="2314659"/>
                    <a:pt x="229" y="2140553"/>
                    <a:pt x="0" y="1925134"/>
                  </a:cubicBezTo>
                  <a:lnTo>
                    <a:pt x="0" y="1925142"/>
                  </a:lnTo>
                  <a:cubicBezTo>
                    <a:pt x="-634147" y="1805785"/>
                    <a:pt x="-947105" y="1600403"/>
                    <a:pt x="-1293792" y="1449077"/>
                  </a:cubicBezTo>
                  <a:cubicBezTo>
                    <a:pt x="-1089623" y="1350979"/>
                    <a:pt x="-202911" y="1317750"/>
                    <a:pt x="0" y="1347599"/>
                  </a:cubicBezTo>
                  <a:cubicBezTo>
                    <a:pt x="-51867" y="1131090"/>
                    <a:pt x="12442" y="648557"/>
                    <a:pt x="0" y="38503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giỏi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thật</a:t>
              </a:r>
              <a:r>
                <a:rPr lang="en-US" sz="3200" b="0" dirty="0">
                  <a:latin typeface="+mn-lt"/>
                </a:rPr>
                <a:t>!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tẩm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ướt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gia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ngon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mắt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9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7188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14232 7.40741E-7 C -0.20612 7.40741E-7 -0.28451 -0.02523 -0.28451 -0.04607 L -0.28451 -0.09329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299792" y="1659065"/>
            <a:ext cx="42855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CẮT THÁI RAU CỦ</a:t>
            </a:r>
          </a:p>
        </p:txBody>
      </p:sp>
      <p:pic>
        <p:nvPicPr>
          <p:cNvPr id="6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69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821658"/>
              </p:ext>
            </p:extLst>
          </p:nvPr>
        </p:nvGraphicFramePr>
        <p:xfrm>
          <a:off x="735564" y="1662916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9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141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416739" y="110261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09" y="345338"/>
            <a:ext cx="11971422" cy="781538"/>
            <a:chOff x="603695" y="889794"/>
            <a:chExt cx="11971422" cy="781538"/>
          </a:xfrm>
        </p:grpSpPr>
        <p:grpSp>
          <p:nvGrpSpPr>
            <p:cNvPr id="4" name="Group 3"/>
            <p:cNvGrpSpPr/>
            <p:nvPr/>
          </p:nvGrpSpPr>
          <p:grpSpPr>
            <a:xfrm>
              <a:off x="603695" y="913662"/>
              <a:ext cx="11971422" cy="757670"/>
              <a:chOff x="714129" y="484910"/>
              <a:chExt cx="11971422" cy="757670"/>
            </a:xfrm>
          </p:grpSpPr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450068" y="554650"/>
                <a:ext cx="1123548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Lấy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các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thẻ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                                  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bảng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sau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. </a:t>
                </a:r>
                <a:endParaRPr lang="vi-VN" sz="3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C56449C4-9B55-2E5C-A35C-36D328BE3801}"/>
                  </a:ext>
                </a:extLst>
              </p:cNvPr>
              <p:cNvGrpSpPr/>
              <p:nvPr/>
            </p:nvGrpSpPr>
            <p:grpSpPr>
              <a:xfrm>
                <a:off x="714129" y="484910"/>
                <a:ext cx="772160" cy="757670"/>
                <a:chOff x="667518" y="406400"/>
                <a:chExt cx="772160" cy="757670"/>
              </a:xfrm>
              <a:solidFill>
                <a:srgbClr val="00B0F0"/>
              </a:solidFill>
            </p:grpSpPr>
            <p:sp>
              <p:nvSpPr>
                <p:cNvPr id="36" name="Isosceles Triangle 8">
                  <a:extLst>
                    <a:ext uri="{FF2B5EF4-FFF2-40B4-BE49-F238E27FC236}">
                      <a16:creationId xmlns:a16="http://schemas.microsoft.com/office/drawing/2014/main" id="{DBD5C094-E002-9059-F458-25F8F6050FE9}"/>
                    </a:ext>
                  </a:extLst>
                </p:cNvPr>
                <p:cNvSpPr/>
                <p:nvPr/>
              </p:nvSpPr>
              <p:spPr>
                <a:xfrm>
                  <a:off x="667518" y="406400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>
                  <a:extLst>
                    <a:ext uri="{FF2B5EF4-FFF2-40B4-BE49-F238E27FC236}">
                      <a16:creationId xmlns:a16="http://schemas.microsoft.com/office/drawing/2014/main" id="{A244621D-4212-F64C-0706-3A12F8B2D3A5}"/>
                    </a:ext>
                  </a:extLst>
                </p:cNvPr>
                <p:cNvSpPr txBox="1"/>
                <p:nvPr/>
              </p:nvSpPr>
              <p:spPr>
                <a:xfrm>
                  <a:off x="830078" y="579295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5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564421"/>
              </p:ext>
            </p:extLst>
          </p:nvPr>
        </p:nvGraphicFramePr>
        <p:xfrm>
          <a:off x="773221" y="4515766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352165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0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8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416740" y="390219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49701" y="2287061"/>
            <a:ext cx="7078120" cy="4377049"/>
            <a:chOff x="5949701" y="2287061"/>
            <a:chExt cx="7078120" cy="4377049"/>
          </a:xfrm>
        </p:grpSpPr>
        <p:grpSp>
          <p:nvGrpSpPr>
            <p:cNvPr id="89" name="Nhóm 9">
              <a:extLst>
                <a:ext uri="{FF2B5EF4-FFF2-40B4-BE49-F238E27FC236}">
                  <a16:creationId xmlns:a16="http://schemas.microsoft.com/office/drawing/2014/main" id="{6B94695C-3DC2-94BA-9F6D-F8C6864CD18A}"/>
                </a:ext>
              </a:extLst>
            </p:cNvPr>
            <p:cNvGrpSpPr/>
            <p:nvPr/>
          </p:nvGrpSpPr>
          <p:grpSpPr>
            <a:xfrm>
              <a:off x="5949701" y="2287061"/>
              <a:ext cx="7078120" cy="1303660"/>
              <a:chOff x="4179825" y="77141"/>
              <a:chExt cx="8252014" cy="1841799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80CD895-1644-EBD8-5EA1-6D7B0F792DC0}"/>
                  </a:ext>
                </a:extLst>
              </p:cNvPr>
              <p:cNvSpPr txBox="1"/>
              <p:nvPr/>
            </p:nvSpPr>
            <p:spPr>
              <a:xfrm>
                <a:off x="4179825" y="77141"/>
                <a:ext cx="8252014" cy="1826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6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THỰC HIỆN NHÓM ĐÔI</a:t>
                </a:r>
              </a:p>
            </p:txBody>
          </p:sp>
          <p:sp>
            <p:nvSpPr>
              <p:cNvPr id="91" name="TextBox 10">
                <a:extLst>
                  <a:ext uri="{FF2B5EF4-FFF2-40B4-BE49-F238E27FC236}">
                    <a16:creationId xmlns:a16="http://schemas.microsoft.com/office/drawing/2014/main" id="{BE89E148-2AC0-7696-E687-3EE5FC6D315E}"/>
                  </a:ext>
                </a:extLst>
              </p:cNvPr>
              <p:cNvSpPr txBox="1"/>
              <p:nvPr/>
            </p:nvSpPr>
            <p:spPr>
              <a:xfrm>
                <a:off x="4179825" y="92678"/>
                <a:ext cx="8252013" cy="1826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6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6E67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THỰC HIỆN NHÓM ĐÔI</a:t>
                </a:r>
                <a:endPara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endParaRPr>
              </a:p>
            </p:txBody>
          </p:sp>
        </p:grpSp>
        <p:pic>
          <p:nvPicPr>
            <p:cNvPr id="92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1BFB757F-0301-20DF-2E76-4EDD9888D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42856"/>
            <a:stretch/>
          </p:blipFill>
          <p:spPr>
            <a:xfrm>
              <a:off x="6194873" y="2843899"/>
              <a:ext cx="4084840" cy="3816208"/>
            </a:xfrm>
            <a:prstGeom prst="rect">
              <a:avLst/>
            </a:prstGeom>
          </p:spPr>
        </p:pic>
        <p:pic>
          <p:nvPicPr>
            <p:cNvPr id="93" name="Hình ảnh 2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647F9C8-BF3C-E337-96F5-0D4060A31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184" b="82653" l="19796" r="80714">
                          <a14:foregroundMark x1="20816" y1="45204" x2="20816" y2="45204"/>
                          <a14:foregroundMark x1="20204" y1="47551" x2="20204" y2="47551"/>
                          <a14:foregroundMark x1="20408" y1="49796" x2="20408" y2="49796"/>
                          <a14:foregroundMark x1="19796" y1="50102" x2="19796" y2="50102"/>
                          <a14:foregroundMark x1="37143" y1="40000" x2="37551" y2="37245"/>
                          <a14:foregroundMark x1="44490" y1="81224" x2="42347" y2="81429"/>
                          <a14:foregroundMark x1="72551" y1="71429" x2="70918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0" t="11282" r="11709" b="38485"/>
            <a:stretch/>
          </p:blipFill>
          <p:spPr>
            <a:xfrm flipH="1">
              <a:off x="7874929" y="3187344"/>
              <a:ext cx="5096879" cy="347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34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279563"/>
              </p:ext>
            </p:extLst>
          </p:nvPr>
        </p:nvGraphicFramePr>
        <p:xfrm>
          <a:off x="1873025" y="1304945"/>
          <a:ext cx="876475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18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1211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21839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Nghìn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Trăm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Chục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Đơn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en-US" sz="3600" b="0" baseline="0" dirty="0" err="1"/>
                        <a:t>vị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12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9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141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752916" y="115496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09" y="345338"/>
            <a:ext cx="11971422" cy="781538"/>
            <a:chOff x="603695" y="889794"/>
            <a:chExt cx="11971422" cy="781538"/>
          </a:xfrm>
        </p:grpSpPr>
        <p:grpSp>
          <p:nvGrpSpPr>
            <p:cNvPr id="4" name="Group 3"/>
            <p:cNvGrpSpPr/>
            <p:nvPr/>
          </p:nvGrpSpPr>
          <p:grpSpPr>
            <a:xfrm>
              <a:off x="603695" y="913662"/>
              <a:ext cx="11971422" cy="757670"/>
              <a:chOff x="714129" y="484910"/>
              <a:chExt cx="11971422" cy="757670"/>
            </a:xfrm>
          </p:grpSpPr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450068" y="554650"/>
                <a:ext cx="1123548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Lấy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các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thẻ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                                  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bảng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sau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. </a:t>
                </a:r>
                <a:endParaRPr lang="vi-VN" sz="3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C56449C4-9B55-2E5C-A35C-36D328BE3801}"/>
                  </a:ext>
                </a:extLst>
              </p:cNvPr>
              <p:cNvGrpSpPr/>
              <p:nvPr/>
            </p:nvGrpSpPr>
            <p:grpSpPr>
              <a:xfrm>
                <a:off x="714129" y="484910"/>
                <a:ext cx="772160" cy="757670"/>
                <a:chOff x="667518" y="406400"/>
                <a:chExt cx="772160" cy="757670"/>
              </a:xfrm>
              <a:solidFill>
                <a:srgbClr val="00B0F0"/>
              </a:solidFill>
            </p:grpSpPr>
            <p:sp>
              <p:nvSpPr>
                <p:cNvPr id="36" name="Isosceles Triangle 8">
                  <a:extLst>
                    <a:ext uri="{FF2B5EF4-FFF2-40B4-BE49-F238E27FC236}">
                      <a16:creationId xmlns:a16="http://schemas.microsoft.com/office/drawing/2014/main" id="{DBD5C094-E002-9059-F458-25F8F6050FE9}"/>
                    </a:ext>
                  </a:extLst>
                </p:cNvPr>
                <p:cNvSpPr/>
                <p:nvPr/>
              </p:nvSpPr>
              <p:spPr>
                <a:xfrm>
                  <a:off x="667518" y="406400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>
                  <a:extLst>
                    <a:ext uri="{FF2B5EF4-FFF2-40B4-BE49-F238E27FC236}">
                      <a16:creationId xmlns:a16="http://schemas.microsoft.com/office/drawing/2014/main" id="{A244621D-4212-F64C-0706-3A12F8B2D3A5}"/>
                    </a:ext>
                  </a:extLst>
                </p:cNvPr>
                <p:cNvSpPr txBox="1"/>
                <p:nvPr/>
              </p:nvSpPr>
              <p:spPr>
                <a:xfrm>
                  <a:off x="830078" y="579295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2161881" y="3461461"/>
            <a:ext cx="1782524" cy="738930"/>
            <a:chOff x="674935" y="1722557"/>
            <a:chExt cx="1782524" cy="738930"/>
          </a:xfrm>
        </p:grpSpPr>
        <p:sp>
          <p:nvSpPr>
            <p:cNvPr id="107" name="Oval 106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67321" y="3381234"/>
            <a:ext cx="1047306" cy="2495731"/>
            <a:chOff x="9305714" y="3442913"/>
            <a:chExt cx="1047306" cy="2495731"/>
          </a:xfrm>
        </p:grpSpPr>
        <p:grpSp>
          <p:nvGrpSpPr>
            <p:cNvPr id="51" name="Group 50"/>
            <p:cNvGrpSpPr/>
            <p:nvPr/>
          </p:nvGrpSpPr>
          <p:grpSpPr>
            <a:xfrm>
              <a:off x="9305714" y="3442913"/>
              <a:ext cx="1026480" cy="707886"/>
              <a:chOff x="550015" y="1740161"/>
              <a:chExt cx="1011292" cy="70788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550015" y="1809547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1099" y="1740161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321845" y="4638319"/>
              <a:ext cx="1010348" cy="707886"/>
              <a:chOff x="520058" y="1698182"/>
              <a:chExt cx="995399" cy="70788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15263" y="4045880"/>
              <a:ext cx="1010348" cy="707886"/>
              <a:chOff x="520058" y="1698182"/>
              <a:chExt cx="995399" cy="707886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342672" y="5230758"/>
              <a:ext cx="1010348" cy="707886"/>
              <a:chOff x="520058" y="1698182"/>
              <a:chExt cx="995399" cy="707886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998749" y="3366549"/>
            <a:ext cx="1011705" cy="3370244"/>
            <a:chOff x="6998749" y="3366549"/>
            <a:chExt cx="1011705" cy="3370244"/>
          </a:xfrm>
        </p:grpSpPr>
        <p:grpSp>
          <p:nvGrpSpPr>
            <p:cNvPr id="47" name="Group 46"/>
            <p:cNvGrpSpPr/>
            <p:nvPr/>
          </p:nvGrpSpPr>
          <p:grpSpPr>
            <a:xfrm>
              <a:off x="6998749" y="3366549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028775" y="5369381"/>
              <a:ext cx="981679" cy="707886"/>
              <a:chOff x="674936" y="1688172"/>
              <a:chExt cx="967155" cy="707886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07758" y="4029961"/>
              <a:ext cx="981679" cy="707886"/>
              <a:chOff x="674936" y="1688172"/>
              <a:chExt cx="967155" cy="70788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026817" y="6028907"/>
              <a:ext cx="981679" cy="707886"/>
              <a:chOff x="674936" y="1688172"/>
              <a:chExt cx="967155" cy="707886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7011283" y="4747625"/>
              <a:ext cx="981679" cy="707886"/>
              <a:chOff x="674936" y="1688172"/>
              <a:chExt cx="967155" cy="707886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65892" y="3403479"/>
            <a:ext cx="2256896" cy="3273395"/>
            <a:chOff x="3865892" y="3403479"/>
            <a:chExt cx="2256896" cy="3273395"/>
          </a:xfrm>
        </p:grpSpPr>
        <p:grpSp>
          <p:nvGrpSpPr>
            <p:cNvPr id="43" name="Group 42"/>
            <p:cNvGrpSpPr/>
            <p:nvPr/>
          </p:nvGrpSpPr>
          <p:grpSpPr>
            <a:xfrm>
              <a:off x="3874547" y="3407220"/>
              <a:ext cx="974628" cy="707886"/>
              <a:chOff x="669013" y="1678394"/>
              <a:chExt cx="960208" cy="707886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877375" y="4044350"/>
              <a:ext cx="974628" cy="707886"/>
              <a:chOff x="669013" y="1678394"/>
              <a:chExt cx="960208" cy="70788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5088395" y="3403479"/>
              <a:ext cx="974628" cy="707886"/>
              <a:chOff x="669013" y="1678394"/>
              <a:chExt cx="960208" cy="707886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5117304" y="4043564"/>
              <a:ext cx="974628" cy="707886"/>
              <a:chOff x="669013" y="1678394"/>
              <a:chExt cx="960208" cy="707886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3886889" y="5968988"/>
              <a:ext cx="974628" cy="707886"/>
              <a:chOff x="669013" y="1678394"/>
              <a:chExt cx="960208" cy="707886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875097" y="4711008"/>
              <a:ext cx="974628" cy="707886"/>
              <a:chOff x="669013" y="1678394"/>
              <a:chExt cx="960208" cy="707886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865892" y="5333020"/>
              <a:ext cx="974628" cy="707886"/>
              <a:chOff x="669013" y="1678394"/>
              <a:chExt cx="960208" cy="707886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5117303" y="4721517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148160" y="5391535"/>
              <a:ext cx="974628" cy="707886"/>
              <a:chOff x="669013" y="1678394"/>
              <a:chExt cx="960208" cy="707886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6615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83305"/>
              </p:ext>
            </p:extLst>
          </p:nvPr>
        </p:nvGraphicFramePr>
        <p:xfrm>
          <a:off x="1873025" y="1304945"/>
          <a:ext cx="8764752" cy="197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18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219118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665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56727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Nghìn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Trăm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Chục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Đơn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en-US" sz="3600" b="0" baseline="0" dirty="0" err="1"/>
                        <a:t>vị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665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0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141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752916" y="115496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09" y="345338"/>
            <a:ext cx="11971422" cy="781538"/>
            <a:chOff x="603695" y="889794"/>
            <a:chExt cx="11971422" cy="781538"/>
          </a:xfrm>
        </p:grpSpPr>
        <p:grpSp>
          <p:nvGrpSpPr>
            <p:cNvPr id="4" name="Group 3"/>
            <p:cNvGrpSpPr/>
            <p:nvPr/>
          </p:nvGrpSpPr>
          <p:grpSpPr>
            <a:xfrm>
              <a:off x="603695" y="913662"/>
              <a:ext cx="11971422" cy="757670"/>
              <a:chOff x="714129" y="484910"/>
              <a:chExt cx="11971422" cy="757670"/>
            </a:xfrm>
          </p:grpSpPr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450068" y="554650"/>
                <a:ext cx="1123548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Lấy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các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thẻ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                                  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bảng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sau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UTM Duepuntozero" panose="02040603050506020204" pitchFamily="18" charset="0"/>
                  </a:rPr>
                  <a:t>. </a:t>
                </a:r>
                <a:endParaRPr lang="vi-VN" sz="3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C56449C4-9B55-2E5C-A35C-36D328BE3801}"/>
                  </a:ext>
                </a:extLst>
              </p:cNvPr>
              <p:cNvGrpSpPr/>
              <p:nvPr/>
            </p:nvGrpSpPr>
            <p:grpSpPr>
              <a:xfrm>
                <a:off x="714129" y="484910"/>
                <a:ext cx="772160" cy="757670"/>
                <a:chOff x="667518" y="406400"/>
                <a:chExt cx="772160" cy="757670"/>
              </a:xfrm>
              <a:solidFill>
                <a:srgbClr val="00B0F0"/>
              </a:solidFill>
            </p:grpSpPr>
            <p:sp>
              <p:nvSpPr>
                <p:cNvPr id="36" name="Isosceles Triangle 8">
                  <a:extLst>
                    <a:ext uri="{FF2B5EF4-FFF2-40B4-BE49-F238E27FC236}">
                      <a16:creationId xmlns:a16="http://schemas.microsoft.com/office/drawing/2014/main" id="{DBD5C094-E002-9059-F458-25F8F6050FE9}"/>
                    </a:ext>
                  </a:extLst>
                </p:cNvPr>
                <p:cNvSpPr/>
                <p:nvPr/>
              </p:nvSpPr>
              <p:spPr>
                <a:xfrm>
                  <a:off x="667518" y="406400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>
                  <a:extLst>
                    <a:ext uri="{FF2B5EF4-FFF2-40B4-BE49-F238E27FC236}">
                      <a16:creationId xmlns:a16="http://schemas.microsoft.com/office/drawing/2014/main" id="{A244621D-4212-F64C-0706-3A12F8B2D3A5}"/>
                    </a:ext>
                  </a:extLst>
                </p:cNvPr>
                <p:cNvSpPr txBox="1"/>
                <p:nvPr/>
              </p:nvSpPr>
              <p:spPr>
                <a:xfrm>
                  <a:off x="830078" y="579295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9275306" y="3400934"/>
            <a:ext cx="1032738" cy="1371298"/>
            <a:chOff x="9275306" y="3400934"/>
            <a:chExt cx="1032738" cy="1371298"/>
          </a:xfrm>
        </p:grpSpPr>
        <p:grpSp>
          <p:nvGrpSpPr>
            <p:cNvPr id="51" name="Group 50"/>
            <p:cNvGrpSpPr/>
            <p:nvPr/>
          </p:nvGrpSpPr>
          <p:grpSpPr>
            <a:xfrm>
              <a:off x="9275307" y="3400934"/>
              <a:ext cx="1010348" cy="707886"/>
              <a:chOff x="520058" y="1698182"/>
              <a:chExt cx="995399" cy="70788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275306" y="4064346"/>
              <a:ext cx="1032738" cy="707886"/>
              <a:chOff x="480692" y="1716648"/>
              <a:chExt cx="1017458" cy="707886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480692" y="1762897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537942" y="1716648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998749" y="3366549"/>
            <a:ext cx="990688" cy="1371298"/>
            <a:chOff x="6998749" y="3366549"/>
            <a:chExt cx="990688" cy="1371298"/>
          </a:xfrm>
        </p:grpSpPr>
        <p:grpSp>
          <p:nvGrpSpPr>
            <p:cNvPr id="47" name="Group 46"/>
            <p:cNvGrpSpPr/>
            <p:nvPr/>
          </p:nvGrpSpPr>
          <p:grpSpPr>
            <a:xfrm>
              <a:off x="6998749" y="3366549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07758" y="4029961"/>
              <a:ext cx="981679" cy="707886"/>
              <a:chOff x="674936" y="1688172"/>
              <a:chExt cx="967155" cy="70788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155299" y="3461461"/>
            <a:ext cx="1789106" cy="1453687"/>
            <a:chOff x="2155299" y="3461461"/>
            <a:chExt cx="1789106" cy="1453687"/>
          </a:xfrm>
        </p:grpSpPr>
        <p:grpSp>
          <p:nvGrpSpPr>
            <p:cNvPr id="41" name="Group 40"/>
            <p:cNvGrpSpPr/>
            <p:nvPr/>
          </p:nvGrpSpPr>
          <p:grpSpPr>
            <a:xfrm>
              <a:off x="2161881" y="3461461"/>
              <a:ext cx="1782524" cy="738930"/>
              <a:chOff x="674935" y="1722557"/>
              <a:chExt cx="1782524" cy="73893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674936" y="1722557"/>
                <a:ext cx="1375856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74935" y="1753601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2155299" y="4176218"/>
              <a:ext cx="1782524" cy="738930"/>
              <a:chOff x="674935" y="1722557"/>
              <a:chExt cx="1782524" cy="738930"/>
            </a:xfrm>
          </p:grpSpPr>
          <p:sp>
            <p:nvSpPr>
              <p:cNvPr id="178" name="Oval 177"/>
              <p:cNvSpPr/>
              <p:nvPr/>
            </p:nvSpPr>
            <p:spPr>
              <a:xfrm>
                <a:off x="674936" y="1722557"/>
                <a:ext cx="1375856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74935" y="1753601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927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7131" r="20991" b="-60"/>
          <a:stretch/>
        </p:blipFill>
        <p:spPr>
          <a:xfrm>
            <a:off x="248924" y="478161"/>
            <a:ext cx="9755968" cy="6885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/>
        </p:blipFill>
        <p:spPr>
          <a:xfrm>
            <a:off x="83055" y="-718124"/>
            <a:ext cx="4159271" cy="7765018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58858" y="1028712"/>
            <a:ext cx="3566936" cy="5254854"/>
            <a:chOff x="2217072" y="844143"/>
            <a:chExt cx="3566936" cy="5254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38" b="62474"/>
            <a:stretch/>
          </p:blipFill>
          <p:spPr>
            <a:xfrm>
              <a:off x="2217072" y="844143"/>
              <a:ext cx="3566936" cy="212315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" t="36600" r="65771" b="29496"/>
            <a:stretch/>
          </p:blipFill>
          <p:spPr>
            <a:xfrm>
              <a:off x="2610053" y="2486346"/>
              <a:ext cx="3173955" cy="191822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52" t="70559" r="49193" b="3114"/>
            <a:stretch/>
          </p:blipFill>
          <p:spPr>
            <a:xfrm>
              <a:off x="2512864" y="4609499"/>
              <a:ext cx="3173955" cy="148949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319642" y="1008742"/>
            <a:ext cx="2770094" cy="5535100"/>
            <a:chOff x="6275511" y="1028712"/>
            <a:chExt cx="2770094" cy="55351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3" t="12834" r="9527" b="48186"/>
            <a:stretch/>
          </p:blipFill>
          <p:spPr>
            <a:xfrm>
              <a:off x="6275511" y="1028712"/>
              <a:ext cx="2770094" cy="22054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7" t="43880" r="29899" b="22042"/>
            <a:stretch/>
          </p:blipFill>
          <p:spPr>
            <a:xfrm>
              <a:off x="6401208" y="3164385"/>
              <a:ext cx="2603521" cy="192809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32" t="66072" r="7438" b="2314"/>
            <a:stretch/>
          </p:blipFill>
          <p:spPr>
            <a:xfrm>
              <a:off x="6598367" y="4775161"/>
              <a:ext cx="2447238" cy="178865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163904" y="188894"/>
            <a:ext cx="3843123" cy="7174796"/>
            <a:chOff x="6759394" y="401328"/>
            <a:chExt cx="3843123" cy="71747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01" t="7131" r="3750" b="-60"/>
            <a:stretch/>
          </p:blipFill>
          <p:spPr>
            <a:xfrm>
              <a:off x="7893568" y="729559"/>
              <a:ext cx="1855695" cy="52578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70"/>
            <a:stretch/>
          </p:blipFill>
          <p:spPr>
            <a:xfrm flipH="1">
              <a:off x="6759394" y="401328"/>
              <a:ext cx="3843123" cy="7174796"/>
            </a:xfrm>
            <a:prstGeom prst="rect">
              <a:avLst/>
            </a:prstGeom>
          </p:spPr>
        </p:pic>
      </p:grpSp>
      <p:grpSp>
        <p:nvGrpSpPr>
          <p:cNvPr id="3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9106480" y="1852551"/>
            <a:ext cx="3034284" cy="2588482"/>
            <a:chOff x="1139185" y="2161570"/>
            <a:chExt cx="7173783" cy="3152268"/>
          </a:xfrm>
        </p:grpSpPr>
        <p:sp>
          <p:nvSpPr>
            <p:cNvPr id="3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412621"/>
            </a:xfrm>
            <a:custGeom>
              <a:avLst/>
              <a:gdLst>
                <a:gd name="connsiteX0" fmla="*/ 0 w 7173783"/>
                <a:gd name="connsiteY0" fmla="*/ 402112 h 2412621"/>
                <a:gd name="connsiteX1" fmla="*/ 402112 w 7173783"/>
                <a:gd name="connsiteY1" fmla="*/ 0 h 2412621"/>
                <a:gd name="connsiteX2" fmla="*/ 1195631 w 7173783"/>
                <a:gd name="connsiteY2" fmla="*/ 0 h 2412621"/>
                <a:gd name="connsiteX3" fmla="*/ 1195631 w 7173783"/>
                <a:gd name="connsiteY3" fmla="*/ 0 h 2412621"/>
                <a:gd name="connsiteX4" fmla="*/ 2989076 w 7173783"/>
                <a:gd name="connsiteY4" fmla="*/ 0 h 2412621"/>
                <a:gd name="connsiteX5" fmla="*/ 6771671 w 7173783"/>
                <a:gd name="connsiteY5" fmla="*/ 0 h 2412621"/>
                <a:gd name="connsiteX6" fmla="*/ 7173783 w 7173783"/>
                <a:gd name="connsiteY6" fmla="*/ 402112 h 2412621"/>
                <a:gd name="connsiteX7" fmla="*/ 7173783 w 7173783"/>
                <a:gd name="connsiteY7" fmla="*/ 1407362 h 2412621"/>
                <a:gd name="connsiteX8" fmla="*/ 7173783 w 7173783"/>
                <a:gd name="connsiteY8" fmla="*/ 1407362 h 2412621"/>
                <a:gd name="connsiteX9" fmla="*/ 7173783 w 7173783"/>
                <a:gd name="connsiteY9" fmla="*/ 2010518 h 2412621"/>
                <a:gd name="connsiteX10" fmla="*/ 7173783 w 7173783"/>
                <a:gd name="connsiteY10" fmla="*/ 2010509 h 2412621"/>
                <a:gd name="connsiteX11" fmla="*/ 6771671 w 7173783"/>
                <a:gd name="connsiteY11" fmla="*/ 2412621 h 2412621"/>
                <a:gd name="connsiteX12" fmla="*/ 2989076 w 7173783"/>
                <a:gd name="connsiteY12" fmla="*/ 2412621 h 2412621"/>
                <a:gd name="connsiteX13" fmla="*/ 1195631 w 7173783"/>
                <a:gd name="connsiteY13" fmla="*/ 2412621 h 2412621"/>
                <a:gd name="connsiteX14" fmla="*/ 1195631 w 7173783"/>
                <a:gd name="connsiteY14" fmla="*/ 2412621 h 2412621"/>
                <a:gd name="connsiteX15" fmla="*/ 402112 w 7173783"/>
                <a:gd name="connsiteY15" fmla="*/ 2412621 h 2412621"/>
                <a:gd name="connsiteX16" fmla="*/ 0 w 7173783"/>
                <a:gd name="connsiteY16" fmla="*/ 2010509 h 2412621"/>
                <a:gd name="connsiteX17" fmla="*/ 0 w 7173783"/>
                <a:gd name="connsiteY17" fmla="*/ 2010518 h 2412621"/>
                <a:gd name="connsiteX18" fmla="*/ -1293792 w 7173783"/>
                <a:gd name="connsiteY18" fmla="*/ 1513341 h 2412621"/>
                <a:gd name="connsiteX19" fmla="*/ 0 w 7173783"/>
                <a:gd name="connsiteY19" fmla="*/ 1407362 h 2412621"/>
                <a:gd name="connsiteX20" fmla="*/ 0 w 7173783"/>
                <a:gd name="connsiteY20" fmla="*/ 402112 h 241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412621" fill="none" extrusionOk="0">
                  <a:moveTo>
                    <a:pt x="0" y="402112"/>
                  </a:moveTo>
                  <a:cubicBezTo>
                    <a:pt x="-3989" y="184031"/>
                    <a:pt x="217114" y="-10281"/>
                    <a:pt x="402112" y="0"/>
                  </a:cubicBezTo>
                  <a:cubicBezTo>
                    <a:pt x="628599" y="-43448"/>
                    <a:pt x="809339" y="1794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386929" y="-129750"/>
                    <a:pt x="6096314" y="-136541"/>
                    <a:pt x="6771671" y="0"/>
                  </a:cubicBezTo>
                  <a:cubicBezTo>
                    <a:pt x="6989829" y="20269"/>
                    <a:pt x="7178365" y="185999"/>
                    <a:pt x="7173783" y="402112"/>
                  </a:cubicBezTo>
                  <a:cubicBezTo>
                    <a:pt x="7250420" y="799027"/>
                    <a:pt x="7232072" y="1004623"/>
                    <a:pt x="7173783" y="1407362"/>
                  </a:cubicBezTo>
                  <a:lnTo>
                    <a:pt x="7173783" y="1407362"/>
                  </a:lnTo>
                  <a:cubicBezTo>
                    <a:pt x="7199668" y="1559603"/>
                    <a:pt x="7144477" y="1756088"/>
                    <a:pt x="7173783" y="2010518"/>
                  </a:cubicBezTo>
                  <a:lnTo>
                    <a:pt x="7173783" y="2010509"/>
                  </a:lnTo>
                  <a:cubicBezTo>
                    <a:pt x="7178361" y="2206812"/>
                    <a:pt x="7009757" y="2373433"/>
                    <a:pt x="6771671" y="2412621"/>
                  </a:cubicBezTo>
                  <a:cubicBezTo>
                    <a:pt x="6038426" y="2488309"/>
                    <a:pt x="4383812" y="2271736"/>
                    <a:pt x="2989076" y="2412621"/>
                  </a:cubicBezTo>
                  <a:cubicBezTo>
                    <a:pt x="2624226" y="2444426"/>
                    <a:pt x="1982422" y="2297186"/>
                    <a:pt x="1195631" y="2412621"/>
                  </a:cubicBezTo>
                  <a:lnTo>
                    <a:pt x="1195631" y="2412621"/>
                  </a:lnTo>
                  <a:cubicBezTo>
                    <a:pt x="1111394" y="2465313"/>
                    <a:pt x="539509" y="2342802"/>
                    <a:pt x="402112" y="2412621"/>
                  </a:cubicBezTo>
                  <a:cubicBezTo>
                    <a:pt x="165658" y="2431972"/>
                    <a:pt x="-37202" y="2227855"/>
                    <a:pt x="0" y="2010509"/>
                  </a:cubicBezTo>
                  <a:lnTo>
                    <a:pt x="0" y="2010518"/>
                  </a:lnTo>
                  <a:cubicBezTo>
                    <a:pt x="-347306" y="1756574"/>
                    <a:pt x="-926795" y="1594094"/>
                    <a:pt x="-1293792" y="1513341"/>
                  </a:cubicBezTo>
                  <a:cubicBezTo>
                    <a:pt x="-889906" y="1480683"/>
                    <a:pt x="-525724" y="1444707"/>
                    <a:pt x="0" y="1407362"/>
                  </a:cubicBezTo>
                  <a:cubicBezTo>
                    <a:pt x="58163" y="1038762"/>
                    <a:pt x="-29248" y="646925"/>
                    <a:pt x="0" y="402112"/>
                  </a:cubicBezTo>
                  <a:close/>
                </a:path>
                <a:path w="7173783" h="2412621" stroke="0" extrusionOk="0">
                  <a:moveTo>
                    <a:pt x="0" y="402112"/>
                  </a:moveTo>
                  <a:cubicBezTo>
                    <a:pt x="37824" y="184524"/>
                    <a:pt x="158653" y="-28763"/>
                    <a:pt x="402112" y="0"/>
                  </a:cubicBezTo>
                  <a:cubicBezTo>
                    <a:pt x="638150" y="-3237"/>
                    <a:pt x="842253" y="-6675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396560" y="117495"/>
                    <a:pt x="5755902" y="-81622"/>
                    <a:pt x="6771671" y="0"/>
                  </a:cubicBezTo>
                  <a:cubicBezTo>
                    <a:pt x="6987415" y="-2550"/>
                    <a:pt x="7192559" y="184322"/>
                    <a:pt x="7173783" y="402112"/>
                  </a:cubicBezTo>
                  <a:cubicBezTo>
                    <a:pt x="7205340" y="882182"/>
                    <a:pt x="7213581" y="1194003"/>
                    <a:pt x="7173783" y="1407362"/>
                  </a:cubicBezTo>
                  <a:lnTo>
                    <a:pt x="7173783" y="1407362"/>
                  </a:lnTo>
                  <a:cubicBezTo>
                    <a:pt x="7129651" y="1507473"/>
                    <a:pt x="7137306" y="1710515"/>
                    <a:pt x="7173783" y="2010518"/>
                  </a:cubicBezTo>
                  <a:lnTo>
                    <a:pt x="7173783" y="2010509"/>
                  </a:lnTo>
                  <a:cubicBezTo>
                    <a:pt x="7169858" y="2228732"/>
                    <a:pt x="7016598" y="2439013"/>
                    <a:pt x="6771671" y="2412621"/>
                  </a:cubicBezTo>
                  <a:cubicBezTo>
                    <a:pt x="5491763" y="2504309"/>
                    <a:pt x="4602374" y="2475729"/>
                    <a:pt x="2989076" y="2412621"/>
                  </a:cubicBezTo>
                  <a:cubicBezTo>
                    <a:pt x="2657944" y="2296525"/>
                    <a:pt x="1668844" y="2357575"/>
                    <a:pt x="1195631" y="2412621"/>
                  </a:cubicBezTo>
                  <a:lnTo>
                    <a:pt x="1195631" y="2412621"/>
                  </a:lnTo>
                  <a:cubicBezTo>
                    <a:pt x="1023966" y="2410624"/>
                    <a:pt x="552881" y="2413468"/>
                    <a:pt x="402112" y="2412621"/>
                  </a:cubicBezTo>
                  <a:cubicBezTo>
                    <a:pt x="201207" y="2415325"/>
                    <a:pt x="919" y="2243711"/>
                    <a:pt x="0" y="2010509"/>
                  </a:cubicBezTo>
                  <a:lnTo>
                    <a:pt x="0" y="2010518"/>
                  </a:lnTo>
                  <a:cubicBezTo>
                    <a:pt x="-548188" y="1698316"/>
                    <a:pt x="-798009" y="1722073"/>
                    <a:pt x="-1293792" y="1513341"/>
                  </a:cubicBezTo>
                  <a:cubicBezTo>
                    <a:pt x="-1146928" y="1408071"/>
                    <a:pt x="-342532" y="1455733"/>
                    <a:pt x="0" y="1407362"/>
                  </a:cubicBezTo>
                  <a:cubicBezTo>
                    <a:pt x="1363" y="1149589"/>
                    <a:pt x="27446" y="890715"/>
                    <a:pt x="0" y="4021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Cảm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thái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rau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củ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5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7" name="Nhóm 1">
            <a:extLst>
              <a:ext uri="{FF2B5EF4-FFF2-40B4-BE49-F238E27FC236}">
                <a16:creationId xmlns:a16="http://schemas.microsoft.com/office/drawing/2014/main" id="{B36C17C2-3F11-659C-43A1-9C6605AE8FF5}"/>
              </a:ext>
            </a:extLst>
          </p:cNvPr>
          <p:cNvGrpSpPr/>
          <p:nvPr/>
        </p:nvGrpSpPr>
        <p:grpSpPr>
          <a:xfrm rot="195269">
            <a:off x="2895942" y="4812125"/>
            <a:ext cx="14416998" cy="6369423"/>
            <a:chOff x="3431789" y="5942706"/>
            <a:chExt cx="7393978" cy="2836038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F02B3CC3-8C47-3CCC-EAE2-C3E53BCAB78A}"/>
                </a:ext>
              </a:extLst>
            </p:cNvPr>
            <p:cNvSpPr txBox="1"/>
            <p:nvPr/>
          </p:nvSpPr>
          <p:spPr>
            <a:xfrm rot="20534056">
              <a:off x="3431790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F39754B6-9D6B-96DD-BDA4-684DA73A093F}"/>
                </a:ext>
              </a:extLst>
            </p:cNvPr>
            <p:cNvSpPr txBox="1"/>
            <p:nvPr/>
          </p:nvSpPr>
          <p:spPr>
            <a:xfrm rot="20534056">
              <a:off x="3431789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FB85A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vi-VN" sz="20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ủng </a:t>
              </a:r>
            </a:p>
            <a:p>
              <a:pPr algn="ctr"/>
              <a:r>
                <a:rPr lang="vi-VN" sz="20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836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3" name="Tieng-buoc-chan-di-c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A7877BC-4EAD-46AF-7FA5-11BA01CBC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8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7458" y="-656725"/>
            <a:ext cx="609600" cy="609600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342162" y="1089024"/>
            <a:ext cx="5000016" cy="3012713"/>
            <a:chOff x="1139185" y="3058271"/>
            <a:chExt cx="7173783" cy="3668898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139185" y="3058271"/>
              <a:ext cx="7173783" cy="3668898"/>
            </a:xfrm>
            <a:custGeom>
              <a:avLst/>
              <a:gdLst>
                <a:gd name="connsiteX0" fmla="*/ 0 w 7173783"/>
                <a:gd name="connsiteY0" fmla="*/ 611495 h 3668898"/>
                <a:gd name="connsiteX1" fmla="*/ 611495 w 7173783"/>
                <a:gd name="connsiteY1" fmla="*/ 0 h 3668898"/>
                <a:gd name="connsiteX2" fmla="*/ 1195631 w 7173783"/>
                <a:gd name="connsiteY2" fmla="*/ 0 h 3668898"/>
                <a:gd name="connsiteX3" fmla="*/ 1195631 w 7173783"/>
                <a:gd name="connsiteY3" fmla="*/ 0 h 3668898"/>
                <a:gd name="connsiteX4" fmla="*/ 2989076 w 7173783"/>
                <a:gd name="connsiteY4" fmla="*/ 0 h 3668898"/>
                <a:gd name="connsiteX5" fmla="*/ 6562288 w 7173783"/>
                <a:gd name="connsiteY5" fmla="*/ 0 h 3668898"/>
                <a:gd name="connsiteX6" fmla="*/ 7173783 w 7173783"/>
                <a:gd name="connsiteY6" fmla="*/ 611495 h 3668898"/>
                <a:gd name="connsiteX7" fmla="*/ 7173783 w 7173783"/>
                <a:gd name="connsiteY7" fmla="*/ 2140191 h 3668898"/>
                <a:gd name="connsiteX8" fmla="*/ 7173783 w 7173783"/>
                <a:gd name="connsiteY8" fmla="*/ 2140191 h 3668898"/>
                <a:gd name="connsiteX9" fmla="*/ 7173783 w 7173783"/>
                <a:gd name="connsiteY9" fmla="*/ 3057415 h 3668898"/>
                <a:gd name="connsiteX10" fmla="*/ 7173783 w 7173783"/>
                <a:gd name="connsiteY10" fmla="*/ 3057403 h 3668898"/>
                <a:gd name="connsiteX11" fmla="*/ 6562288 w 7173783"/>
                <a:gd name="connsiteY11" fmla="*/ 3668898 h 3668898"/>
                <a:gd name="connsiteX12" fmla="*/ 2989076 w 7173783"/>
                <a:gd name="connsiteY12" fmla="*/ 3668898 h 3668898"/>
                <a:gd name="connsiteX13" fmla="*/ 1195631 w 7173783"/>
                <a:gd name="connsiteY13" fmla="*/ 3668898 h 3668898"/>
                <a:gd name="connsiteX14" fmla="*/ 1195631 w 7173783"/>
                <a:gd name="connsiteY14" fmla="*/ 3668898 h 3668898"/>
                <a:gd name="connsiteX15" fmla="*/ 611495 w 7173783"/>
                <a:gd name="connsiteY15" fmla="*/ 3668898 h 3668898"/>
                <a:gd name="connsiteX16" fmla="*/ 0 w 7173783"/>
                <a:gd name="connsiteY16" fmla="*/ 3057403 h 3668898"/>
                <a:gd name="connsiteX17" fmla="*/ 0 w 7173783"/>
                <a:gd name="connsiteY17" fmla="*/ 3057415 h 3668898"/>
                <a:gd name="connsiteX18" fmla="*/ -1293792 w 7173783"/>
                <a:gd name="connsiteY18" fmla="*/ 2301353 h 3668898"/>
                <a:gd name="connsiteX19" fmla="*/ 0 w 7173783"/>
                <a:gd name="connsiteY19" fmla="*/ 2140191 h 3668898"/>
                <a:gd name="connsiteX20" fmla="*/ 0 w 7173783"/>
                <a:gd name="connsiteY20" fmla="*/ 611495 h 366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668898" fill="none" extrusionOk="0">
                  <a:moveTo>
                    <a:pt x="0" y="611495"/>
                  </a:moveTo>
                  <a:cubicBezTo>
                    <a:pt x="-19341" y="250905"/>
                    <a:pt x="251033" y="-41321"/>
                    <a:pt x="611495" y="0"/>
                  </a:cubicBezTo>
                  <a:cubicBezTo>
                    <a:pt x="821310" y="19380"/>
                    <a:pt x="1014058" y="-6544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910006" y="169626"/>
                    <a:pt x="5544569" y="166819"/>
                    <a:pt x="6562288" y="0"/>
                  </a:cubicBezTo>
                  <a:cubicBezTo>
                    <a:pt x="6934849" y="-52251"/>
                    <a:pt x="7141125" y="249874"/>
                    <a:pt x="7173783" y="611495"/>
                  </a:cubicBezTo>
                  <a:cubicBezTo>
                    <a:pt x="7085934" y="1131486"/>
                    <a:pt x="7095517" y="1457557"/>
                    <a:pt x="7173783" y="2140191"/>
                  </a:cubicBezTo>
                  <a:lnTo>
                    <a:pt x="7173783" y="2140191"/>
                  </a:lnTo>
                  <a:cubicBezTo>
                    <a:pt x="7192637" y="2395960"/>
                    <a:pt x="7105059" y="2726029"/>
                    <a:pt x="7173783" y="3057415"/>
                  </a:cubicBezTo>
                  <a:cubicBezTo>
                    <a:pt x="7173782" y="3057410"/>
                    <a:pt x="7173784" y="3057408"/>
                    <a:pt x="7173783" y="3057403"/>
                  </a:cubicBezTo>
                  <a:cubicBezTo>
                    <a:pt x="7213039" y="3364314"/>
                    <a:pt x="6909585" y="3693648"/>
                    <a:pt x="6562288" y="3668898"/>
                  </a:cubicBezTo>
                  <a:cubicBezTo>
                    <a:pt x="5800317" y="3591936"/>
                    <a:pt x="4496679" y="3639839"/>
                    <a:pt x="2989076" y="3668898"/>
                  </a:cubicBezTo>
                  <a:cubicBezTo>
                    <a:pt x="2457844" y="3651891"/>
                    <a:pt x="1832322" y="3634638"/>
                    <a:pt x="1195631" y="3668898"/>
                  </a:cubicBezTo>
                  <a:lnTo>
                    <a:pt x="1195631" y="3668898"/>
                  </a:lnTo>
                  <a:cubicBezTo>
                    <a:pt x="1114134" y="3676540"/>
                    <a:pt x="735702" y="3645697"/>
                    <a:pt x="611495" y="3668898"/>
                  </a:cubicBezTo>
                  <a:cubicBezTo>
                    <a:pt x="210327" y="3688887"/>
                    <a:pt x="364" y="3403256"/>
                    <a:pt x="0" y="3057403"/>
                  </a:cubicBezTo>
                  <a:cubicBezTo>
                    <a:pt x="0" y="3057406"/>
                    <a:pt x="0" y="3057413"/>
                    <a:pt x="0" y="3057415"/>
                  </a:cubicBezTo>
                  <a:cubicBezTo>
                    <a:pt x="-159892" y="2851380"/>
                    <a:pt x="-756278" y="2665513"/>
                    <a:pt x="-1293792" y="2301353"/>
                  </a:cubicBezTo>
                  <a:cubicBezTo>
                    <a:pt x="-1147872" y="2230396"/>
                    <a:pt x="-198864" y="2250566"/>
                    <a:pt x="0" y="2140191"/>
                  </a:cubicBezTo>
                  <a:cubicBezTo>
                    <a:pt x="3935" y="1644511"/>
                    <a:pt x="22065" y="1206314"/>
                    <a:pt x="0" y="611495"/>
                  </a:cubicBezTo>
                  <a:close/>
                </a:path>
                <a:path w="7173783" h="3668898" stroke="0" extrusionOk="0">
                  <a:moveTo>
                    <a:pt x="0" y="611495"/>
                  </a:moveTo>
                  <a:cubicBezTo>
                    <a:pt x="23055" y="276514"/>
                    <a:pt x="264510" y="-12467"/>
                    <a:pt x="611495" y="0"/>
                  </a:cubicBezTo>
                  <a:cubicBezTo>
                    <a:pt x="726848" y="15001"/>
                    <a:pt x="994488" y="-3497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465503" y="117495"/>
                    <a:pt x="5663468" y="-81622"/>
                    <a:pt x="6562288" y="0"/>
                  </a:cubicBezTo>
                  <a:cubicBezTo>
                    <a:pt x="6881411" y="-7485"/>
                    <a:pt x="7187724" y="276961"/>
                    <a:pt x="7173783" y="611495"/>
                  </a:cubicBezTo>
                  <a:cubicBezTo>
                    <a:pt x="7207056" y="1136763"/>
                    <a:pt x="7126722" y="1415847"/>
                    <a:pt x="7173783" y="2140191"/>
                  </a:cubicBezTo>
                  <a:lnTo>
                    <a:pt x="7173783" y="2140191"/>
                  </a:lnTo>
                  <a:cubicBezTo>
                    <a:pt x="7219858" y="2517553"/>
                    <a:pt x="7147502" y="2749595"/>
                    <a:pt x="7173783" y="3057415"/>
                  </a:cubicBezTo>
                  <a:cubicBezTo>
                    <a:pt x="7173783" y="3057408"/>
                    <a:pt x="7173782" y="3057406"/>
                    <a:pt x="7173783" y="3057403"/>
                  </a:cubicBezTo>
                  <a:cubicBezTo>
                    <a:pt x="7180906" y="3386261"/>
                    <a:pt x="6860013" y="3665899"/>
                    <a:pt x="6562288" y="3668898"/>
                  </a:cubicBezTo>
                  <a:cubicBezTo>
                    <a:pt x="4967336" y="3523814"/>
                    <a:pt x="4337574" y="3703977"/>
                    <a:pt x="2989076" y="3668898"/>
                  </a:cubicBezTo>
                  <a:cubicBezTo>
                    <a:pt x="2198558" y="3707988"/>
                    <a:pt x="1678911" y="3630232"/>
                    <a:pt x="1195631" y="3668898"/>
                  </a:cubicBezTo>
                  <a:lnTo>
                    <a:pt x="1195631" y="3668898"/>
                  </a:lnTo>
                  <a:cubicBezTo>
                    <a:pt x="1040182" y="3718995"/>
                    <a:pt x="855925" y="3629856"/>
                    <a:pt x="611495" y="3668898"/>
                  </a:cubicBezTo>
                  <a:cubicBezTo>
                    <a:pt x="227929" y="3649317"/>
                    <a:pt x="32403" y="3375150"/>
                    <a:pt x="0" y="3057403"/>
                  </a:cubicBezTo>
                  <a:cubicBezTo>
                    <a:pt x="0" y="3057404"/>
                    <a:pt x="0" y="3057410"/>
                    <a:pt x="0" y="3057415"/>
                  </a:cubicBezTo>
                  <a:cubicBezTo>
                    <a:pt x="-182996" y="3007616"/>
                    <a:pt x="-1092178" y="2365708"/>
                    <a:pt x="-1293792" y="2301353"/>
                  </a:cubicBezTo>
                  <a:cubicBezTo>
                    <a:pt x="-786029" y="2283232"/>
                    <a:pt x="-605589" y="2279161"/>
                    <a:pt x="0" y="2140191"/>
                  </a:cubicBezTo>
                  <a:cubicBezTo>
                    <a:pt x="18469" y="1681809"/>
                    <a:pt x="-13834" y="1268512"/>
                    <a:pt x="0" y="6114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3275103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thực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hiện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tốt</a:t>
              </a:r>
              <a:r>
                <a:rPr lang="en-US" sz="3200" b="0" dirty="0">
                  <a:latin typeface="+mn-lt"/>
                </a:rPr>
                <a:t> 3 </a:t>
              </a:r>
              <a:r>
                <a:rPr lang="en-US" sz="3200" b="0" dirty="0" err="1">
                  <a:latin typeface="+mn-lt"/>
                </a:rPr>
                <a:t>nhiệm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vụ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đầu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tiên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trả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lời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câu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hỏi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sau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nhận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phần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quà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bí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ẩn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4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-3929363" y="1089024"/>
            <a:ext cx="3915975" cy="6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623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77044 -0.027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16" y="-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4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51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5 </a:t>
              </a:r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thẻ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3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438789" y="4549530"/>
            <a:ext cx="5530142" cy="1169551"/>
            <a:chOff x="8297630" y="4732654"/>
            <a:chExt cx="5530142" cy="1169551"/>
          </a:xfrm>
        </p:grpSpPr>
        <p:grpSp>
          <p:nvGrpSpPr>
            <p:cNvPr id="54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56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99107" y="4886974"/>
              <a:ext cx="4228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F44610"/>
                  </a:solidFill>
                </a:rPr>
                <a:t>4 </a:t>
              </a:r>
              <a:r>
                <a:rPr lang="en-US" sz="5000" dirty="0" err="1">
                  <a:solidFill>
                    <a:srgbClr val="F44610"/>
                  </a:solidFill>
                </a:rPr>
                <a:t>thẻ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58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438789" y="2403455"/>
            <a:ext cx="6014493" cy="1201991"/>
            <a:chOff x="8244619" y="2379309"/>
            <a:chExt cx="6014493" cy="1201991"/>
          </a:xfrm>
        </p:grpSpPr>
        <p:grpSp>
          <p:nvGrpSpPr>
            <p:cNvPr id="71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73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72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không cần thẻ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75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88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90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9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</a:t>
              </a:r>
              <a:r>
                <a:rPr lang="en-US" sz="5000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390612" y="1514555"/>
            <a:ext cx="4833202" cy="4900763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1003471" y="509985"/>
            <a:ext cx="10491427" cy="1738938"/>
            <a:chOff x="1379779" y="611492"/>
            <a:chExt cx="10491427" cy="1738938"/>
          </a:xfrm>
        </p:grpSpPr>
        <p:sp>
          <p:nvSpPr>
            <p:cNvPr id="94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6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570388" y="611492"/>
              <a:ext cx="10300818" cy="1738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4509,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5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3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534852" cy="1176343"/>
            <a:chOff x="3707841" y="4745098"/>
            <a:chExt cx="5534852" cy="1176343"/>
          </a:xfrm>
        </p:grpSpPr>
        <p:grpSp>
          <p:nvGrpSpPr>
            <p:cNvPr id="30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56574" y="4975930"/>
              <a:ext cx="438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1 000; 9 000; 4 000.</a:t>
              </a:r>
              <a:endParaRPr lang="vi-VN" sz="4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4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512382" y="4580610"/>
            <a:ext cx="5454673" cy="1169551"/>
            <a:chOff x="8297630" y="4732654"/>
            <a:chExt cx="5454673" cy="1169551"/>
          </a:xfrm>
        </p:grpSpPr>
        <p:grpSp>
          <p:nvGrpSpPr>
            <p:cNvPr id="35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37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479067" y="4886542"/>
              <a:ext cx="4273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44610"/>
                  </a:solidFill>
                </a:rPr>
                <a:t>2 600; 2500; 2 400.</a:t>
              </a:r>
              <a:endParaRPr lang="vi-VN" sz="4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9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512382" y="2515583"/>
            <a:ext cx="6014493" cy="1201991"/>
            <a:chOff x="8244619" y="2379309"/>
            <a:chExt cx="6014493" cy="1201991"/>
          </a:xfrm>
        </p:grpSpPr>
        <p:grpSp>
          <p:nvGrpSpPr>
            <p:cNvPr id="40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2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C00000"/>
                  </a:solidFill>
                  <a:ea typeface="Calibri" panose="020F0502020204030204" pitchFamily="34" charset="0"/>
                </a:rPr>
                <a:t>5 000; 5020; 8035.</a:t>
              </a:r>
              <a:endParaRPr lang="vi-VN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519666" cy="1173073"/>
            <a:chOff x="872675" y="2580462"/>
            <a:chExt cx="5519666" cy="1173073"/>
          </a:xfrm>
        </p:grpSpPr>
        <p:grpSp>
          <p:nvGrpSpPr>
            <p:cNvPr id="45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47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46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8" y="2764847"/>
              <a:ext cx="4247343" cy="750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1 000; 3001; 6 000.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0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5904843" y="1593781"/>
            <a:ext cx="4783675" cy="485054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989306" y="719140"/>
            <a:ext cx="10491426" cy="1521987"/>
            <a:chOff x="1379779" y="712468"/>
            <a:chExt cx="10491426" cy="1521987"/>
          </a:xfrm>
        </p:grpSpPr>
        <p:sp>
          <p:nvSpPr>
            <p:cNvPr id="62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4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722804" y="1001713"/>
              <a:ext cx="9628149" cy="915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Dãy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UTM Duepuntozero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5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7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7">
            <a:extLst>
              <a:ext uri="{FF2B5EF4-FFF2-40B4-BE49-F238E27FC236}">
                <a16:creationId xmlns:a16="http://schemas.microsoft.com/office/drawing/2014/main" id="{13023FDD-25F8-733B-18CE-1F567BD147B9}"/>
              </a:ext>
            </a:extLst>
          </p:cNvPr>
          <p:cNvSpPr txBox="1"/>
          <p:nvPr/>
        </p:nvSpPr>
        <p:spPr>
          <a:xfrm>
            <a:off x="4046713" y="83952"/>
            <a:ext cx="4573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119886"/>
            <a:ext cx="11957231" cy="4800210"/>
            <a:chOff x="117384" y="274188"/>
            <a:chExt cx="11957231" cy="4800210"/>
          </a:xfrm>
        </p:grpSpPr>
        <p:pic>
          <p:nvPicPr>
            <p:cNvPr id="42" name="Hình ảnh 25">
              <a:extLst>
                <a:ext uri="{FF2B5EF4-FFF2-40B4-BE49-F238E27FC236}">
                  <a16:creationId xmlns:a16="http://schemas.microsoft.com/office/drawing/2014/main" id="{B951982F-02D0-BC3F-8BCD-9F8C2B6AC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70" b="85833" l="70833" r="94583">
                          <a14:foregroundMark x1="80469" y1="50370" x2="80469" y2="5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2" t="48511" r="2436" b="9922"/>
            <a:stretch/>
          </p:blipFill>
          <p:spPr>
            <a:xfrm rot="4625790">
              <a:off x="436275" y="351520"/>
              <a:ext cx="818002" cy="663337"/>
            </a:xfrm>
            <a:prstGeom prst="rect">
              <a:avLst/>
            </a:prstGeom>
          </p:spPr>
        </p:pic>
        <p:grpSp>
          <p:nvGrpSpPr>
            <p:cNvPr id="43" name="Nhóm 16">
              <a:extLst>
                <a:ext uri="{FF2B5EF4-FFF2-40B4-BE49-F238E27FC236}">
                  <a16:creationId xmlns:a16="http://schemas.microsoft.com/office/drawing/2014/main" id="{9FBA48CE-4EB5-92F5-AA04-78184800FD79}"/>
                </a:ext>
              </a:extLst>
            </p:cNvPr>
            <p:cNvGrpSpPr/>
            <p:nvPr/>
          </p:nvGrpSpPr>
          <p:grpSpPr>
            <a:xfrm>
              <a:off x="458332" y="424091"/>
              <a:ext cx="11341116" cy="2399571"/>
              <a:chOff x="1990676" y="1254088"/>
              <a:chExt cx="8931561" cy="2399571"/>
            </a:xfrm>
          </p:grpSpPr>
          <p:sp>
            <p:nvSpPr>
              <p:cNvPr id="45" name="TextBox 28">
                <a:extLst>
                  <a:ext uri="{FF2B5EF4-FFF2-40B4-BE49-F238E27FC236}">
                    <a16:creationId xmlns:a16="http://schemas.microsoft.com/office/drawing/2014/main" id="{E3E84BF3-1B24-CBC1-2BBF-FFBCDBAA879B}"/>
                  </a:ext>
                </a:extLst>
              </p:cNvPr>
              <p:cNvSpPr txBox="1"/>
              <p:nvPr/>
            </p:nvSpPr>
            <p:spPr>
              <a:xfrm>
                <a:off x="2442974" y="1254088"/>
                <a:ext cx="36606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Kiến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thức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kĩ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46" name="Text Placeholder 7">
                <a:extLst>
                  <a:ext uri="{FF2B5EF4-FFF2-40B4-BE49-F238E27FC236}">
                    <a16:creationId xmlns:a16="http://schemas.microsoft.com/office/drawing/2014/main" id="{44122FBA-CD66-1211-DD09-0401D3953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0676" y="1885966"/>
                <a:ext cx="8931561" cy="1767693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các hàng từ đơn vị đến chục nghìn ( vạn ), quan hệ giữa các hàng.</a:t>
                </a:r>
              </a:p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số tròn nghìn.  </a:t>
                </a:r>
                <a:endPara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spcBef>
                  <a:spcPts val="600"/>
                </a:spcBef>
              </a:pPr>
              <a:endPara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7" name="Nhóm 38">
            <a:extLst>
              <a:ext uri="{FF2B5EF4-FFF2-40B4-BE49-F238E27FC236}">
                <a16:creationId xmlns:a16="http://schemas.microsoft.com/office/drawing/2014/main" id="{57E7B1C4-0EA1-5DB1-ECA4-B3A6B61FA908}"/>
              </a:ext>
            </a:extLst>
          </p:cNvPr>
          <p:cNvGrpSpPr/>
          <p:nvPr/>
        </p:nvGrpSpPr>
        <p:grpSpPr>
          <a:xfrm>
            <a:off x="548036" y="3386940"/>
            <a:ext cx="11225751" cy="1729807"/>
            <a:chOff x="-80279" y="853745"/>
            <a:chExt cx="11225751" cy="1729807"/>
          </a:xfrm>
        </p:grpSpPr>
        <p:grpSp>
          <p:nvGrpSpPr>
            <p:cNvPr id="48" name="Nhóm 19">
              <a:extLst>
                <a:ext uri="{FF2B5EF4-FFF2-40B4-BE49-F238E27FC236}">
                  <a16:creationId xmlns:a16="http://schemas.microsoft.com/office/drawing/2014/main" id="{0C74D343-ACBB-D1EC-0BB4-BAD1B4643680}"/>
                </a:ext>
              </a:extLst>
            </p:cNvPr>
            <p:cNvGrpSpPr/>
            <p:nvPr/>
          </p:nvGrpSpPr>
          <p:grpSpPr>
            <a:xfrm>
              <a:off x="312599" y="977432"/>
              <a:ext cx="10832873" cy="1606120"/>
              <a:chOff x="1855231" y="2622335"/>
              <a:chExt cx="8925727" cy="1606120"/>
            </a:xfrm>
          </p:grpSpPr>
          <p:sp>
            <p:nvSpPr>
              <p:cNvPr id="50" name="TextBox 32">
                <a:extLst>
                  <a:ext uri="{FF2B5EF4-FFF2-40B4-BE49-F238E27FC236}">
                    <a16:creationId xmlns:a16="http://schemas.microsoft.com/office/drawing/2014/main" id="{5FA1C729-A609-831B-9438-F890BAF32E17}"/>
                  </a:ext>
                </a:extLst>
              </p:cNvPr>
              <p:cNvSpPr txBox="1"/>
              <p:nvPr/>
            </p:nvSpPr>
            <p:spPr>
              <a:xfrm>
                <a:off x="2294403" y="2622335"/>
                <a:ext cx="4688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lực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chú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trọng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51" name="Text Placeholder 7">
                <a:extLst>
                  <a:ext uri="{FF2B5EF4-FFF2-40B4-BE49-F238E27FC236}">
                    <a16:creationId xmlns:a16="http://schemas.microsoft.com/office/drawing/2014/main" id="{01F3D9BE-F9C8-6F3A-E207-F7E965E9F3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5231" y="3073720"/>
                <a:ext cx="8925727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-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Tư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duy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lập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luận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giao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mô hình hóa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49" name="Hình ảnh 35">
              <a:extLst>
                <a:ext uri="{FF2B5EF4-FFF2-40B4-BE49-F238E27FC236}">
                  <a16:creationId xmlns:a16="http://schemas.microsoft.com/office/drawing/2014/main" id="{BD38A4A2-0EC8-BBF0-B897-355E3734A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361" b="93547" l="72462" r="95228">
                          <a14:foregroundMark x1="78125" y1="81852" x2="80208" y2="88519"/>
                          <a14:foregroundMark x1="90417" y1="83704" x2="89583" y2="86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16" t="62963" r="1926" b="3055"/>
            <a:stretch/>
          </p:blipFill>
          <p:spPr>
            <a:xfrm>
              <a:off x="-80279" y="853745"/>
              <a:ext cx="1149690" cy="772211"/>
            </a:xfrm>
            <a:prstGeom prst="rect">
              <a:avLst/>
            </a:prstGeom>
          </p:spPr>
        </p:pic>
      </p:grpSp>
      <p:grpSp>
        <p:nvGrpSpPr>
          <p:cNvPr id="52" name="Nhóm 39">
            <a:extLst>
              <a:ext uri="{FF2B5EF4-FFF2-40B4-BE49-F238E27FC236}">
                <a16:creationId xmlns:a16="http://schemas.microsoft.com/office/drawing/2014/main" id="{B0724078-41C9-AE62-2A49-033DD18E17A5}"/>
              </a:ext>
            </a:extLst>
          </p:cNvPr>
          <p:cNvGrpSpPr/>
          <p:nvPr/>
        </p:nvGrpSpPr>
        <p:grpSpPr>
          <a:xfrm>
            <a:off x="459858" y="4779110"/>
            <a:ext cx="10741005" cy="1021685"/>
            <a:chOff x="573259" y="2886108"/>
            <a:chExt cx="10741005" cy="1021685"/>
          </a:xfrm>
        </p:grpSpPr>
        <p:grpSp>
          <p:nvGrpSpPr>
            <p:cNvPr id="53" name="Nhóm 23">
              <a:extLst>
                <a:ext uri="{FF2B5EF4-FFF2-40B4-BE49-F238E27FC236}">
                  <a16:creationId xmlns:a16="http://schemas.microsoft.com/office/drawing/2014/main" id="{52DAADD8-BE5C-3AF4-3F25-AE0DADA189C8}"/>
                </a:ext>
              </a:extLst>
            </p:cNvPr>
            <p:cNvGrpSpPr/>
            <p:nvPr/>
          </p:nvGrpSpPr>
          <p:grpSpPr>
            <a:xfrm>
              <a:off x="1167880" y="2981947"/>
              <a:ext cx="10146384" cy="925846"/>
              <a:chOff x="2611614" y="3609832"/>
              <a:chExt cx="10146384" cy="925846"/>
            </a:xfrm>
          </p:grpSpPr>
          <p:sp>
            <p:nvSpPr>
              <p:cNvPr id="55" name="TextBox 47">
                <a:extLst>
                  <a:ext uri="{FF2B5EF4-FFF2-40B4-BE49-F238E27FC236}">
                    <a16:creationId xmlns:a16="http://schemas.microsoft.com/office/drawing/2014/main" id="{B0693BC9-B225-4B66-DE91-EC295FEC1A72}"/>
                  </a:ext>
                </a:extLst>
              </p:cNvPr>
              <p:cNvSpPr txBox="1"/>
              <p:nvPr/>
            </p:nvSpPr>
            <p:spPr>
              <a:xfrm>
                <a:off x="2611614" y="3609832"/>
                <a:ext cx="2477058" cy="78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Tích hợp: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Text Placeholder 7">
                <a:extLst>
                  <a:ext uri="{FF2B5EF4-FFF2-40B4-BE49-F238E27FC236}">
                    <a16:creationId xmlns:a16="http://schemas.microsoft.com/office/drawing/2014/main" id="{42892EAA-F160-1803-E5F0-C1D6D538CA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6991" y="3743429"/>
                <a:ext cx="8341007" cy="792249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cuộc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sống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Việt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54" name="Hình ảnh 36">
              <a:extLst>
                <a:ext uri="{FF2B5EF4-FFF2-40B4-BE49-F238E27FC236}">
                  <a16:creationId xmlns:a16="http://schemas.microsoft.com/office/drawing/2014/main" id="{DE51F697-8CE9-711A-A294-0C863042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667" b="93981" l="52760" r="68646">
                          <a14:foregroundMark x1="61146" y1="56667" x2="61875" y2="56667"/>
                          <a14:foregroundMark x1="57552" y1="93426" x2="58958" y2="9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5" t="52680" r="29357" b="1405"/>
            <a:stretch/>
          </p:blipFill>
          <p:spPr>
            <a:xfrm rot="19610954">
              <a:off x="573259" y="2886108"/>
              <a:ext cx="594080" cy="773397"/>
            </a:xfrm>
            <a:prstGeom prst="rect">
              <a:avLst/>
            </a:prstGeom>
          </p:spPr>
        </p:pic>
      </p:grpSp>
      <p:grpSp>
        <p:nvGrpSpPr>
          <p:cNvPr id="57" name="Nhóm 40">
            <a:extLst>
              <a:ext uri="{FF2B5EF4-FFF2-40B4-BE49-F238E27FC236}">
                <a16:creationId xmlns:a16="http://schemas.microsoft.com/office/drawing/2014/main" id="{8F8AAF00-27CC-92CD-B2A0-C6FF19FF3F19}"/>
              </a:ext>
            </a:extLst>
          </p:cNvPr>
          <p:cNvGrpSpPr/>
          <p:nvPr/>
        </p:nvGrpSpPr>
        <p:grpSpPr>
          <a:xfrm>
            <a:off x="676631" y="5590839"/>
            <a:ext cx="11240206" cy="785471"/>
            <a:chOff x="843568" y="4855914"/>
            <a:chExt cx="11240206" cy="785471"/>
          </a:xfrm>
        </p:grpSpPr>
        <p:grpSp>
          <p:nvGrpSpPr>
            <p:cNvPr id="58" name="Nhóm 33">
              <a:extLst>
                <a:ext uri="{FF2B5EF4-FFF2-40B4-BE49-F238E27FC236}">
                  <a16:creationId xmlns:a16="http://schemas.microsoft.com/office/drawing/2014/main" id="{5E89C6BA-1F4E-1D8A-8E49-775F8C6547F5}"/>
                </a:ext>
              </a:extLst>
            </p:cNvPr>
            <p:cNvGrpSpPr/>
            <p:nvPr/>
          </p:nvGrpSpPr>
          <p:grpSpPr>
            <a:xfrm>
              <a:off x="1234250" y="4855914"/>
              <a:ext cx="10849524" cy="785471"/>
              <a:chOff x="1234250" y="4855914"/>
              <a:chExt cx="10849524" cy="785471"/>
            </a:xfrm>
          </p:grpSpPr>
          <p:sp>
            <p:nvSpPr>
              <p:cNvPr id="60" name="Hộp Văn bản 29">
                <a:extLst>
                  <a:ext uri="{FF2B5EF4-FFF2-40B4-BE49-F238E27FC236}">
                    <a16:creationId xmlns:a16="http://schemas.microsoft.com/office/drawing/2014/main" id="{CFF480D0-6FEA-124B-24AD-EEFCB115A073}"/>
                  </a:ext>
                </a:extLst>
              </p:cNvPr>
              <p:cNvSpPr txBox="1"/>
              <p:nvPr/>
            </p:nvSpPr>
            <p:spPr>
              <a:xfrm>
                <a:off x="1234250" y="4855914"/>
                <a:ext cx="3515550" cy="78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Phẩm chất: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Hộp Văn bản 32">
                <a:extLst>
                  <a:ext uri="{FF2B5EF4-FFF2-40B4-BE49-F238E27FC236}">
                    <a16:creationId xmlns:a16="http://schemas.microsoft.com/office/drawing/2014/main" id="{CE611624-6823-C6B7-C80D-6172E8869BE6}"/>
                  </a:ext>
                </a:extLst>
              </p:cNvPr>
              <p:cNvSpPr txBox="1"/>
              <p:nvPr/>
            </p:nvSpPr>
            <p:spPr>
              <a:xfrm>
                <a:off x="3422374" y="5011246"/>
                <a:ext cx="866140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trách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nhiệm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chăm chỉ.</a:t>
                </a:r>
                <a:r>
                  <a:rPr lang="vi-VN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000" dirty="0"/>
              </a:p>
            </p:txBody>
          </p:sp>
        </p:grpSp>
        <p:pic>
          <p:nvPicPr>
            <p:cNvPr id="59" name="Hình ảnh 37">
              <a:extLst>
                <a:ext uri="{FF2B5EF4-FFF2-40B4-BE49-F238E27FC236}">
                  <a16:creationId xmlns:a16="http://schemas.microsoft.com/office/drawing/2014/main" id="{CBBD7872-62DA-FBF6-571B-637A98C76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928" b="55258" l="39300" r="610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7" t="9887" r="36194" b="39701"/>
            <a:stretch/>
          </p:blipFill>
          <p:spPr>
            <a:xfrm>
              <a:off x="843568" y="4976750"/>
              <a:ext cx="569198" cy="59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597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23886" r="8768"/>
          <a:stretch/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sp>
        <p:nvSpPr>
          <p:cNvPr id="3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2755245" y="1518357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2836477" y="277357"/>
            <a:ext cx="6287460" cy="1917833"/>
            <a:chOff x="4743805" y="2513042"/>
            <a:chExt cx="6814013" cy="2725529"/>
          </a:xfrm>
        </p:grpSpPr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5A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5A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2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4077"/>
          <a:stretch/>
        </p:blipFill>
        <p:spPr>
          <a:xfrm>
            <a:off x="-384620" y="1792674"/>
            <a:ext cx="3475017" cy="5120639"/>
          </a:xfrm>
          <a:prstGeom prst="rect">
            <a:avLst/>
          </a:prstGeom>
        </p:spPr>
      </p:pic>
      <p:pic>
        <p:nvPicPr>
          <p:cNvPr id="29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526" r="14915" b="8603"/>
          <a:stretch/>
        </p:blipFill>
        <p:spPr>
          <a:xfrm flipH="1">
            <a:off x="7929624" y="2005153"/>
            <a:ext cx="4879275" cy="50449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25984" y="1703410"/>
            <a:ext cx="7275144" cy="1207151"/>
            <a:chOff x="2441204" y="1299589"/>
            <a:chExt cx="7275144" cy="1207151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2425984" y="2788132"/>
            <a:ext cx="7275144" cy="1207151"/>
            <a:chOff x="2441204" y="1299589"/>
            <a:chExt cx="7275144" cy="1207151"/>
          </a:xfrm>
        </p:grpSpPr>
        <p:sp>
          <p:nvSpPr>
            <p:cNvPr id="5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469595" y="4003137"/>
            <a:ext cx="7275144" cy="1207151"/>
            <a:chOff x="2441204" y="1299589"/>
            <a:chExt cx="7275144" cy="1207151"/>
          </a:xfrm>
        </p:grpSpPr>
        <p:sp>
          <p:nvSpPr>
            <p:cNvPr id="5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2418374" y="5121024"/>
            <a:ext cx="7275144" cy="1207151"/>
            <a:chOff x="2441204" y="1299589"/>
            <a:chExt cx="7275144" cy="1207151"/>
          </a:xfrm>
        </p:grpSpPr>
        <p:sp>
          <p:nvSpPr>
            <p:cNvPr id="5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2130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23886" r="8768"/>
          <a:stretch/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2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4077"/>
          <a:stretch/>
        </p:blipFill>
        <p:spPr>
          <a:xfrm>
            <a:off x="-384620" y="1792674"/>
            <a:ext cx="3475017" cy="5120639"/>
          </a:xfrm>
          <a:prstGeom prst="rect">
            <a:avLst/>
          </a:prstGeom>
        </p:spPr>
      </p:pic>
      <p:pic>
        <p:nvPicPr>
          <p:cNvPr id="29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526" r="14915" b="8603"/>
          <a:stretch/>
        </p:blipFill>
        <p:spPr>
          <a:xfrm flipH="1">
            <a:off x="7929624" y="2005153"/>
            <a:ext cx="4879275" cy="5044952"/>
          </a:xfrm>
          <a:prstGeom prst="rect">
            <a:avLst/>
          </a:prstGeom>
        </p:spPr>
      </p:pic>
      <p:grpSp>
        <p:nvGrpSpPr>
          <p:cNvPr id="21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793064" y="440363"/>
            <a:ext cx="8493812" cy="3505173"/>
            <a:chOff x="4133327" y="8204395"/>
            <a:chExt cx="7210038" cy="35051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37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0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3" name="Tieng-buoc-chan-di-c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A7877BC-4EAD-46AF-7FA5-11BA01CBC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8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7458" y="-656725"/>
            <a:ext cx="609600" cy="609600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342162" y="352698"/>
            <a:ext cx="5000016" cy="3749039"/>
            <a:chOff x="1139185" y="2161569"/>
            <a:chExt cx="7173783" cy="4565600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Chào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Hôm</a:t>
              </a:r>
              <a:r>
                <a:rPr lang="en-US" sz="3200" b="0" dirty="0">
                  <a:latin typeface="+mn-lt"/>
                </a:rPr>
                <a:t> nay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cùng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vào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bếp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chuẩn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nguyên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liệu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buổi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tiệc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nướng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ngoài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trời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bằng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thực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hiện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nhiệm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vụ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4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-3929363" y="1089024"/>
            <a:ext cx="3915975" cy="6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07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77044 -0.027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16" y="-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25595" y="1280326"/>
            <a:ext cx="48339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CHUẨN BỊ NGUYÊN LIỆU CHO BUỔI TIỆC</a:t>
            </a:r>
          </a:p>
        </p:txBody>
      </p:sp>
      <p:pic>
        <p:nvPicPr>
          <p:cNvPr id="6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4197921" y="245328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4197922" y="1364136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4236584" y="457312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4204454" y="3454187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>
            <a:off x="4282627" y="5874912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687541" y="1907486"/>
            <a:ext cx="484478" cy="3634418"/>
            <a:chOff x="3042360" y="1405557"/>
            <a:chExt cx="484478" cy="3634418"/>
          </a:xfrm>
        </p:grpSpPr>
        <p:grpSp>
          <p:nvGrpSpPr>
            <p:cNvPr id="53" name="Group 52"/>
            <p:cNvGrpSpPr/>
            <p:nvPr/>
          </p:nvGrpSpPr>
          <p:grpSpPr>
            <a:xfrm>
              <a:off x="3042360" y="3170790"/>
              <a:ext cx="481352" cy="1869185"/>
              <a:chOff x="3045486" y="1405557"/>
              <a:chExt cx="481352" cy="1869185"/>
            </a:xfrm>
          </p:grpSpPr>
          <p:sp>
            <p:nvSpPr>
              <p:cNvPr id="54" name="Cube 53"/>
              <p:cNvSpPr/>
              <p:nvPr/>
            </p:nvSpPr>
            <p:spPr>
              <a:xfrm>
                <a:off x="3045486" y="279141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3045486" y="242675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3047695" y="206371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3045486" y="173234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3048535" y="1405557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045486" y="1405557"/>
              <a:ext cx="481352" cy="1869185"/>
              <a:chOff x="3045486" y="1405557"/>
              <a:chExt cx="481352" cy="1869185"/>
            </a:xfrm>
          </p:grpSpPr>
          <p:sp>
            <p:nvSpPr>
              <p:cNvPr id="52" name="Cube 51"/>
              <p:cNvSpPr/>
              <p:nvPr/>
            </p:nvSpPr>
            <p:spPr>
              <a:xfrm>
                <a:off x="3045486" y="279141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3045486" y="242675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3047695" y="206371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/>
              <p:cNvSpPr/>
              <p:nvPr/>
            </p:nvSpPr>
            <p:spPr>
              <a:xfrm>
                <a:off x="3045486" y="173234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3048535" y="1405557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5" name="Cube 214"/>
          <p:cNvSpPr/>
          <p:nvPr/>
        </p:nvSpPr>
        <p:spPr>
          <a:xfrm>
            <a:off x="5622488" y="245328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Cube 215"/>
          <p:cNvSpPr/>
          <p:nvPr/>
        </p:nvSpPr>
        <p:spPr>
          <a:xfrm>
            <a:off x="5622489" y="1364136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Cube 216"/>
          <p:cNvSpPr/>
          <p:nvPr/>
        </p:nvSpPr>
        <p:spPr>
          <a:xfrm>
            <a:off x="5661151" y="457312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Cube 217"/>
          <p:cNvSpPr/>
          <p:nvPr/>
        </p:nvSpPr>
        <p:spPr>
          <a:xfrm>
            <a:off x="5629021" y="3454187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ube 218"/>
          <p:cNvSpPr/>
          <p:nvPr/>
        </p:nvSpPr>
        <p:spPr>
          <a:xfrm>
            <a:off x="5707194" y="5874912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0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154351" y="711983"/>
            <a:ext cx="3915975" cy="6025425"/>
          </a:xfrm>
          <a:prstGeom prst="rect">
            <a:avLst/>
          </a:prstGeom>
        </p:spPr>
      </p:pic>
      <p:sp>
        <p:nvSpPr>
          <p:cNvPr id="221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7562404" y="2801506"/>
            <a:ext cx="4249828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khối vuông rời 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thanh chục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24017" y="3928836"/>
            <a:ext cx="3679659" cy="553998"/>
            <a:chOff x="7824017" y="3928836"/>
            <a:chExt cx="3679659" cy="553998"/>
          </a:xfrm>
        </p:grpSpPr>
        <p:sp>
          <p:nvSpPr>
            <p:cNvPr id="10" name="Rounded Rectangle 9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27066" y="3928836"/>
              <a:ext cx="353975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1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 animBg="1"/>
      <p:bldP spid="3" grpId="0" animBg="1"/>
      <p:bldP spid="38" grpId="0" animBg="1"/>
      <p:bldP spid="39" grpId="0" animBg="1"/>
      <p:bldP spid="41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4" y="1933866"/>
            <a:ext cx="2794189" cy="3784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046" y="1712924"/>
            <a:ext cx="3889585" cy="3676207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4" y="2597718"/>
            <a:ext cx="2794189" cy="378477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3" y="3261570"/>
            <a:ext cx="2794189" cy="378477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3" y="3953183"/>
            <a:ext cx="2794189" cy="378477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2" y="4655455"/>
            <a:ext cx="2794189" cy="378477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10" y="1984628"/>
            <a:ext cx="2794189" cy="378477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10" y="2648480"/>
            <a:ext cx="2794189" cy="378477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09" y="3312332"/>
            <a:ext cx="2794189" cy="378477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09" y="4003945"/>
            <a:ext cx="2794189" cy="378477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708" y="4706217"/>
            <a:ext cx="2794189" cy="378477"/>
          </a:xfrm>
          <a:prstGeom prst="rect">
            <a:avLst/>
          </a:prstGeom>
        </p:spPr>
      </p:pic>
      <p:sp>
        <p:nvSpPr>
          <p:cNvPr id="372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601261" y="5319307"/>
            <a:ext cx="6973662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10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 chục 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thẻ 1 trăm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.</a:t>
            </a:r>
          </a:p>
        </p:txBody>
      </p:sp>
      <p:grpSp>
        <p:nvGrpSpPr>
          <p:cNvPr id="373" name="Group 372"/>
          <p:cNvGrpSpPr/>
          <p:nvPr/>
        </p:nvGrpSpPr>
        <p:grpSpPr>
          <a:xfrm>
            <a:off x="4562064" y="5890012"/>
            <a:ext cx="3679659" cy="553998"/>
            <a:chOff x="7824017" y="3928836"/>
            <a:chExt cx="3679659" cy="553998"/>
          </a:xfrm>
        </p:grpSpPr>
        <p:sp>
          <p:nvSpPr>
            <p:cNvPr id="374" name="Rounded Rectangle 373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7958513" y="3928836"/>
              <a:ext cx="327685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trăm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9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601261" y="5319307"/>
            <a:ext cx="6973662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10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thẻ tr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thẻ 1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373" name="Group 372"/>
          <p:cNvGrpSpPr/>
          <p:nvPr/>
        </p:nvGrpSpPr>
        <p:grpSpPr>
          <a:xfrm>
            <a:off x="4562064" y="5890012"/>
            <a:ext cx="3679659" cy="553998"/>
            <a:chOff x="7824017" y="3928836"/>
            <a:chExt cx="3679659" cy="553998"/>
          </a:xfrm>
        </p:grpSpPr>
        <p:sp>
          <p:nvSpPr>
            <p:cNvPr id="374" name="Rounded Rectangle 373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7833479" y="3928836"/>
              <a:ext cx="352692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trăm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377" name="Picture 3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44" y="1991441"/>
            <a:ext cx="1285521" cy="1214999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269" y="1991441"/>
            <a:ext cx="1285521" cy="1214999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94" y="2005004"/>
            <a:ext cx="1285521" cy="1214999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119" y="2005004"/>
            <a:ext cx="1285521" cy="1214999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547" y="2005004"/>
            <a:ext cx="1285521" cy="1214999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44" y="3655374"/>
            <a:ext cx="1285521" cy="1214999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269" y="3655374"/>
            <a:ext cx="1285521" cy="1214999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94" y="3668937"/>
            <a:ext cx="1285521" cy="1214999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119" y="3668937"/>
            <a:ext cx="1285521" cy="1214999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547" y="3668937"/>
            <a:ext cx="1285521" cy="1214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07705" y="2203115"/>
            <a:ext cx="2503648" cy="24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8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1003</Words>
  <Application>Microsoft Office PowerPoint</Application>
  <PresentationFormat>Widescreen</PresentationFormat>
  <Paragraphs>366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LNTH-LuoLuoNotangYuanTi 1</vt:lpstr>
      <vt:lpstr>Arial</vt:lpstr>
      <vt:lpstr>Calibri</vt:lpstr>
      <vt:lpstr>Calibri Light</vt:lpstr>
      <vt:lpstr>Cambria Math</vt:lpstr>
      <vt:lpstr>iCiel Cadena</vt:lpstr>
      <vt:lpstr>LNTH-Hoa Nho LNTH</vt:lpstr>
      <vt:lpstr>SVN-Hole Hearted</vt:lpstr>
      <vt:lpstr>SVN-Poky's</vt:lpstr>
      <vt:lpstr>Times New Roman</vt:lpstr>
      <vt:lpstr>UTM Cookies</vt:lpstr>
      <vt:lpstr>UTM Duepuntozero</vt:lpstr>
      <vt:lpstr>UTM Edwardian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NGUYEN PHAM ANH THU</cp:lastModifiedBy>
  <cp:revision>32</cp:revision>
  <dcterms:created xsi:type="dcterms:W3CDTF">2022-11-07T14:56:12Z</dcterms:created>
  <dcterms:modified xsi:type="dcterms:W3CDTF">2022-11-29T15:19:43Z</dcterms:modified>
</cp:coreProperties>
</file>