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5.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57" r:id="rId2"/>
    <p:sldId id="258" r:id="rId3"/>
    <p:sldId id="259" r:id="rId4"/>
    <p:sldId id="260" r:id="rId5"/>
    <p:sldId id="277" r:id="rId6"/>
    <p:sldId id="261" r:id="rId7"/>
    <p:sldId id="313" r:id="rId8"/>
    <p:sldId id="265" r:id="rId9"/>
    <p:sldId id="278" r:id="rId10"/>
    <p:sldId id="279" r:id="rId11"/>
    <p:sldId id="280" r:id="rId12"/>
    <p:sldId id="281" r:id="rId13"/>
    <p:sldId id="283" r:id="rId14"/>
    <p:sldId id="284" r:id="rId15"/>
    <p:sldId id="285" r:id="rId16"/>
    <p:sldId id="286" r:id="rId17"/>
    <p:sldId id="287" r:id="rId18"/>
    <p:sldId id="288" r:id="rId19"/>
    <p:sldId id="289" r:id="rId20"/>
    <p:sldId id="266" r:id="rId21"/>
    <p:sldId id="290" r:id="rId22"/>
    <p:sldId id="310" r:id="rId23"/>
    <p:sldId id="291" r:id="rId24"/>
    <p:sldId id="292" r:id="rId25"/>
    <p:sldId id="311" r:id="rId26"/>
    <p:sldId id="293" r:id="rId27"/>
    <p:sldId id="312" r:id="rId28"/>
    <p:sldId id="294" r:id="rId29"/>
    <p:sldId id="295" r:id="rId30"/>
    <p:sldId id="267" r:id="rId31"/>
    <p:sldId id="296" r:id="rId32"/>
    <p:sldId id="282" r:id="rId33"/>
    <p:sldId id="298" r:id="rId34"/>
    <p:sldId id="300" r:id="rId35"/>
    <p:sldId id="301" r:id="rId36"/>
    <p:sldId id="308" r:id="rId37"/>
    <p:sldId id="268" r:id="rId38"/>
    <p:sldId id="273" r:id="rId39"/>
    <p:sldId id="269" r:id="rId40"/>
    <p:sldId id="302" r:id="rId41"/>
    <p:sldId id="309" r:id="rId42"/>
    <p:sldId id="304" r:id="rId43"/>
    <p:sldId id="303" r:id="rId44"/>
  </p:sldIdLst>
  <p:sldSz cx="12192000" cy="6858000"/>
  <p:notesSz cx="6858000" cy="9144000"/>
  <p:embeddedFontLst>
    <p:embeddedFont>
      <p:font typeface="#9Slide05 SVNClementine" panose="020F0502020204030203" charset="0"/>
      <p:regular r:id="rId46"/>
    </p:embeddedFont>
    <p:embeddedFont>
      <p:font typeface="Segoe UI Historic" panose="020B0502040204020203" pitchFamily="34" charset="0"/>
      <p:regular r:id="rId47"/>
    </p:embeddedFont>
    <p:embeddedFont>
      <p:font typeface="#9Slide05 Phobia" panose="020B0604020202020204" charset="-93"/>
      <p:regular r:id="rId48"/>
    </p:embeddedFont>
    <p:embeddedFont>
      <p:font typeface="SVN-Poky's" panose="020B0604020202020204" charset="0"/>
      <p:regular r:id="rId49"/>
    </p:embeddedFont>
    <p:embeddedFont>
      <p:font typeface="Calibri Light" panose="020F0302020204030204" pitchFamily="34" charset="0"/>
      <p:regular r:id="rId50"/>
      <p:italic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B6639"/>
    <a:srgbClr val="CCFFCC"/>
    <a:srgbClr val="CCFFFF"/>
    <a:srgbClr val="66FF99"/>
    <a:srgbClr val="66FF66"/>
    <a:srgbClr val="FFFF66"/>
    <a:srgbClr val="F4B37B"/>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4E5D3-BC38-41CA-B717-8139424D6655}" v="581" dt="2022-06-19T03:23:49.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26" autoAdjust="0"/>
  </p:normalViewPr>
  <p:slideViewPr>
    <p:cSldViewPr snapToGrid="0">
      <p:cViewPr varScale="1">
        <p:scale>
          <a:sx n="69" d="100"/>
          <a:sy n="69" d="100"/>
        </p:scale>
        <p:origin x="852" y="96"/>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6F975-B367-4675-8187-1C2D799FE297}"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24CF5-9BD8-460E-AD21-E91DC91443D9}" type="slidenum">
              <a:rPr lang="en-US" smtClean="0"/>
              <a:t>‹#›</a:t>
            </a:fld>
            <a:endParaRPr lang="en-US"/>
          </a:p>
        </p:txBody>
      </p:sp>
    </p:spTree>
    <p:extLst>
      <p:ext uri="{BB962C8B-B14F-4D97-AF65-F5344CB8AC3E}">
        <p14:creationId xmlns:p14="http://schemas.microsoft.com/office/powerpoint/2010/main" val="178100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24CF5-9BD8-460E-AD21-E91DC91443D9}" type="slidenum">
              <a:rPr lang="en-US" smtClean="0"/>
              <a:t>2</a:t>
            </a:fld>
            <a:endParaRPr lang="en-US"/>
          </a:p>
        </p:txBody>
      </p:sp>
    </p:spTree>
    <p:extLst>
      <p:ext uri="{BB962C8B-B14F-4D97-AF65-F5344CB8AC3E}">
        <p14:creationId xmlns:p14="http://schemas.microsoft.com/office/powerpoint/2010/main" val="165358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24CF5-9BD8-460E-AD21-E91DC91443D9}" type="slidenum">
              <a:rPr lang="en-US" smtClean="0"/>
              <a:t>7</a:t>
            </a:fld>
            <a:endParaRPr lang="en-US"/>
          </a:p>
        </p:txBody>
      </p:sp>
    </p:spTree>
    <p:extLst>
      <p:ext uri="{BB962C8B-B14F-4D97-AF65-F5344CB8AC3E}">
        <p14:creationId xmlns:p14="http://schemas.microsoft.com/office/powerpoint/2010/main" val="268136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68924CF5-9BD8-460E-AD21-E91DC91443D9}" type="slidenum">
              <a:rPr lang="en-US" smtClean="0"/>
              <a:t>12</a:t>
            </a:fld>
            <a:endParaRPr lang="en-US"/>
          </a:p>
        </p:txBody>
      </p:sp>
    </p:spTree>
    <p:extLst>
      <p:ext uri="{BB962C8B-B14F-4D97-AF65-F5344CB8AC3E}">
        <p14:creationId xmlns:p14="http://schemas.microsoft.com/office/powerpoint/2010/main" val="122369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68924CF5-9BD8-460E-AD21-E91DC91443D9}" type="slidenum">
              <a:rPr lang="en-US" smtClean="0"/>
              <a:t>13</a:t>
            </a:fld>
            <a:endParaRPr lang="en-US"/>
          </a:p>
        </p:txBody>
      </p:sp>
    </p:spTree>
    <p:extLst>
      <p:ext uri="{BB962C8B-B14F-4D97-AF65-F5344CB8AC3E}">
        <p14:creationId xmlns:p14="http://schemas.microsoft.com/office/powerpoint/2010/main" val="324415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68924CF5-9BD8-460E-AD21-E91DC91443D9}" type="slidenum">
              <a:rPr lang="en-US" smtClean="0"/>
              <a:t>14</a:t>
            </a:fld>
            <a:endParaRPr lang="en-US"/>
          </a:p>
        </p:txBody>
      </p:sp>
    </p:spTree>
    <p:extLst>
      <p:ext uri="{BB962C8B-B14F-4D97-AF65-F5344CB8AC3E}">
        <p14:creationId xmlns:p14="http://schemas.microsoft.com/office/powerpoint/2010/main" val="3295373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68924CF5-9BD8-460E-AD21-E91DC91443D9}" type="slidenum">
              <a:rPr lang="en-US" smtClean="0"/>
              <a:t>15</a:t>
            </a:fld>
            <a:endParaRPr lang="en-US"/>
          </a:p>
        </p:txBody>
      </p:sp>
    </p:spTree>
    <p:extLst>
      <p:ext uri="{BB962C8B-B14F-4D97-AF65-F5344CB8AC3E}">
        <p14:creationId xmlns:p14="http://schemas.microsoft.com/office/powerpoint/2010/main" val="3970263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68924CF5-9BD8-460E-AD21-E91DC91443D9}" type="slidenum">
              <a:rPr lang="en-US" smtClean="0"/>
              <a:t>18</a:t>
            </a:fld>
            <a:endParaRPr lang="en-US"/>
          </a:p>
        </p:txBody>
      </p:sp>
    </p:spTree>
    <p:extLst>
      <p:ext uri="{BB962C8B-B14F-4D97-AF65-F5344CB8AC3E}">
        <p14:creationId xmlns:p14="http://schemas.microsoft.com/office/powerpoint/2010/main" val="484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68924CF5-9BD8-460E-AD21-E91DC91443D9}" type="slidenum">
              <a:rPr lang="en-US" smtClean="0"/>
              <a:t>19</a:t>
            </a:fld>
            <a:endParaRPr lang="en-US"/>
          </a:p>
        </p:txBody>
      </p:sp>
    </p:spTree>
    <p:extLst>
      <p:ext uri="{BB962C8B-B14F-4D97-AF65-F5344CB8AC3E}">
        <p14:creationId xmlns:p14="http://schemas.microsoft.com/office/powerpoint/2010/main" val="283612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fld id="{68924CF5-9BD8-460E-AD21-E91DC91443D9}" type="slidenum">
              <a:rPr lang="en-US" smtClean="0"/>
              <a:t>36</a:t>
            </a:fld>
            <a:endParaRPr lang="en-US"/>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4510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28209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7959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34658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5447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084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211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5051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69601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28550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43327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8/28/2023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46532B03-B771-F50D-84E6-18D4F7903D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0390" y="-292231"/>
            <a:ext cx="1648066" cy="1648066"/>
          </a:xfrm>
          <a:prstGeom prst="rect">
            <a:avLst/>
          </a:prstGeom>
        </p:spPr>
      </p:pic>
    </p:spTree>
    <p:extLst>
      <p:ext uri="{BB962C8B-B14F-4D97-AF65-F5344CB8AC3E}">
        <p14:creationId xmlns:p14="http://schemas.microsoft.com/office/powerpoint/2010/main" val="3290181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4.wmf"/><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1.sv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1.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1.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54.wmf"/></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toy, doll&#10;&#10;Description automatically generated">
            <a:extLst>
              <a:ext uri="{FF2B5EF4-FFF2-40B4-BE49-F238E27FC236}">
                <a16:creationId xmlns:a16="http://schemas.microsoft.com/office/drawing/2014/main" id="{5CCD69C2-D2DB-2777-1610-841E345E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917" y="2581154"/>
            <a:ext cx="1968022"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a16="http://schemas.microsoft.com/office/drawing/2014/main" id="{A9412A5C-8A02-48E5-50E2-283B3A8FE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4" y="2581154"/>
            <a:ext cx="2868731" cy="4167413"/>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861391E4-E533-DCFA-6B39-478F1D270B5D}"/>
              </a:ext>
            </a:extLst>
          </p:cNvPr>
          <p:cNvGrpSpPr/>
          <p:nvPr/>
        </p:nvGrpSpPr>
        <p:grpSpPr>
          <a:xfrm>
            <a:off x="5024118" y="1071390"/>
            <a:ext cx="7193902" cy="1815882"/>
            <a:chOff x="4396770" y="8135998"/>
            <a:chExt cx="7193902" cy="1815882"/>
          </a:xfrm>
        </p:grpSpPr>
        <p:sp>
          <p:nvSpPr>
            <p:cNvPr id="12" name="TextBox 11">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r>
                <a:rPr lang="en-US" sz="8000" dirty="0">
                  <a:ln w="295275">
                    <a:solidFill>
                      <a:schemeClr val="bg1"/>
                    </a:solidFill>
                  </a:ln>
                  <a:latin typeface="#9Slide05 Phobia" panose="02000506000000020003" pitchFamily="2" charset="0"/>
                </a:rPr>
                <a:t> </a:t>
              </a:r>
              <a:r>
                <a:rPr lang="en-US" sz="8000" dirty="0" err="1">
                  <a:ln w="295275">
                    <a:solidFill>
                      <a:schemeClr val="bg1"/>
                    </a:solidFill>
                  </a:ln>
                  <a:latin typeface="#9Slide05 Phobia" panose="02000506000000020003" pitchFamily="2" charset="0"/>
                </a:rPr>
                <a:t>Tiếng</a:t>
              </a:r>
              <a:r>
                <a:rPr lang="en-US" sz="8000" dirty="0">
                  <a:ln w="295275">
                    <a:solidFill>
                      <a:schemeClr val="bg1"/>
                    </a:solidFill>
                  </a:ln>
                  <a:latin typeface="#9Slide05 Phobia" panose="02000506000000020003" pitchFamily="2" charset="0"/>
                </a:rPr>
                <a:t>  </a:t>
              </a:r>
              <a:r>
                <a:rPr lang="en-US" sz="8000" dirty="0" err="1">
                  <a:ln w="295275">
                    <a:solidFill>
                      <a:schemeClr val="bg1"/>
                    </a:solidFill>
                  </a:ln>
                  <a:latin typeface="#9Slide05 Phobia" panose="02000506000000020003" pitchFamily="2" charset="0"/>
                </a:rPr>
                <a:t>Việt</a:t>
              </a:r>
              <a:endParaRPr lang="en-US" sz="8000" dirty="0">
                <a:ln w="295275">
                  <a:solidFill>
                    <a:schemeClr val="bg1"/>
                  </a:solidFill>
                </a:ln>
                <a:latin typeface="#9Slide05 Phobia" panose="02000506000000020003" pitchFamily="2" charset="0"/>
              </a:endParaRPr>
            </a:p>
            <a:p>
              <a:pPr algn="ctr">
                <a:lnSpc>
                  <a:spcPct val="80000"/>
                </a:lnSpc>
              </a:pPr>
              <a:r>
                <a:rPr lang="en-US" sz="6000" dirty="0">
                  <a:ln w="295275">
                    <a:solidFill>
                      <a:schemeClr val="bg1"/>
                    </a:solidFill>
                  </a:ln>
                  <a:latin typeface="SVN-Poky's" panose="020B0606040200020203" pitchFamily="34" charset="0"/>
                </a:rPr>
                <a:t>VÀO NĂM HỌC MỚI</a:t>
              </a:r>
            </a:p>
          </p:txBody>
        </p:sp>
        <p:sp>
          <p:nvSpPr>
            <p:cNvPr id="13" name="TextBox 12">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Ă</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Ớ</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a:t>
              </a:r>
            </a:p>
          </p:txBody>
        </p:sp>
      </p:grpSp>
    </p:spTree>
    <p:extLst>
      <p:ext uri="{BB962C8B-B14F-4D97-AF65-F5344CB8AC3E}">
        <p14:creationId xmlns:p14="http://schemas.microsoft.com/office/powerpoint/2010/main" val="141626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01658" y="940526"/>
            <a:ext cx="11480034" cy="5617028"/>
          </a:xfrm>
          <a:custGeom>
            <a:avLst/>
            <a:gdLst>
              <a:gd name="connsiteX0" fmla="*/ 0 w 11371382"/>
              <a:gd name="connsiteY0" fmla="*/ 703870 h 5617028"/>
              <a:gd name="connsiteX1" fmla="*/ 703870 w 11371382"/>
              <a:gd name="connsiteY1" fmla="*/ 0 h 5617028"/>
              <a:gd name="connsiteX2" fmla="*/ 1268476 w 11371382"/>
              <a:gd name="connsiteY2" fmla="*/ 0 h 5617028"/>
              <a:gd name="connsiteX3" fmla="*/ 1932719 w 11371382"/>
              <a:gd name="connsiteY3" fmla="*/ 0 h 5617028"/>
              <a:gd name="connsiteX4" fmla="*/ 2497326 w 11371382"/>
              <a:gd name="connsiteY4" fmla="*/ 0 h 5617028"/>
              <a:gd name="connsiteX5" fmla="*/ 2862659 w 11371382"/>
              <a:gd name="connsiteY5" fmla="*/ 0 h 5617028"/>
              <a:gd name="connsiteX6" fmla="*/ 3427265 w 11371382"/>
              <a:gd name="connsiteY6" fmla="*/ 0 h 5617028"/>
              <a:gd name="connsiteX7" fmla="*/ 3991872 w 11371382"/>
              <a:gd name="connsiteY7" fmla="*/ 0 h 5617028"/>
              <a:gd name="connsiteX8" fmla="*/ 4357205 w 11371382"/>
              <a:gd name="connsiteY8" fmla="*/ 0 h 5617028"/>
              <a:gd name="connsiteX9" fmla="*/ 4822175 w 11371382"/>
              <a:gd name="connsiteY9" fmla="*/ 0 h 5617028"/>
              <a:gd name="connsiteX10" fmla="*/ 5187509 w 11371382"/>
              <a:gd name="connsiteY10" fmla="*/ 0 h 5617028"/>
              <a:gd name="connsiteX11" fmla="*/ 6051025 w 11371382"/>
              <a:gd name="connsiteY11" fmla="*/ 0 h 5617028"/>
              <a:gd name="connsiteX12" fmla="*/ 6515994 w 11371382"/>
              <a:gd name="connsiteY12" fmla="*/ 0 h 5617028"/>
              <a:gd name="connsiteX13" fmla="*/ 6980964 w 11371382"/>
              <a:gd name="connsiteY13" fmla="*/ 0 h 5617028"/>
              <a:gd name="connsiteX14" fmla="*/ 7844480 w 11371382"/>
              <a:gd name="connsiteY14" fmla="*/ 0 h 5617028"/>
              <a:gd name="connsiteX15" fmla="*/ 8209814 w 11371382"/>
              <a:gd name="connsiteY15" fmla="*/ 0 h 5617028"/>
              <a:gd name="connsiteX16" fmla="*/ 8973693 w 11371382"/>
              <a:gd name="connsiteY16" fmla="*/ 0 h 5617028"/>
              <a:gd name="connsiteX17" fmla="*/ 9637936 w 11371382"/>
              <a:gd name="connsiteY17" fmla="*/ 0 h 5617028"/>
              <a:gd name="connsiteX18" fmla="*/ 10667512 w 11371382"/>
              <a:gd name="connsiteY18" fmla="*/ 0 h 5617028"/>
              <a:gd name="connsiteX19" fmla="*/ 11371382 w 11371382"/>
              <a:gd name="connsiteY19" fmla="*/ 703870 h 5617028"/>
              <a:gd name="connsiteX20" fmla="*/ 11371382 w 11371382"/>
              <a:gd name="connsiteY20" fmla="*/ 1178918 h 5617028"/>
              <a:gd name="connsiteX21" fmla="*/ 11371382 w 11371382"/>
              <a:gd name="connsiteY21" fmla="*/ 1864431 h 5617028"/>
              <a:gd name="connsiteX22" fmla="*/ 11371382 w 11371382"/>
              <a:gd name="connsiteY22" fmla="*/ 2423665 h 5617028"/>
              <a:gd name="connsiteX23" fmla="*/ 11371382 w 11371382"/>
              <a:gd name="connsiteY23" fmla="*/ 2982899 h 5617028"/>
              <a:gd name="connsiteX24" fmla="*/ 11371382 w 11371382"/>
              <a:gd name="connsiteY24" fmla="*/ 3584226 h 5617028"/>
              <a:gd name="connsiteX25" fmla="*/ 11371382 w 11371382"/>
              <a:gd name="connsiteY25" fmla="*/ 4269738 h 5617028"/>
              <a:gd name="connsiteX26" fmla="*/ 11371382 w 11371382"/>
              <a:gd name="connsiteY26" fmla="*/ 4913158 h 5617028"/>
              <a:gd name="connsiteX27" fmla="*/ 10667512 w 11371382"/>
              <a:gd name="connsiteY27" fmla="*/ 5617028 h 5617028"/>
              <a:gd name="connsiteX28" fmla="*/ 10302178 w 11371382"/>
              <a:gd name="connsiteY28" fmla="*/ 5617028 h 5617028"/>
              <a:gd name="connsiteX29" fmla="*/ 9538299 w 11371382"/>
              <a:gd name="connsiteY29" fmla="*/ 5617028 h 5617028"/>
              <a:gd name="connsiteX30" fmla="*/ 8973693 w 11371382"/>
              <a:gd name="connsiteY30" fmla="*/ 5617028 h 5617028"/>
              <a:gd name="connsiteX31" fmla="*/ 8110177 w 11371382"/>
              <a:gd name="connsiteY31" fmla="*/ 5617028 h 5617028"/>
              <a:gd name="connsiteX32" fmla="*/ 7445934 w 11371382"/>
              <a:gd name="connsiteY32" fmla="*/ 5617028 h 5617028"/>
              <a:gd name="connsiteX33" fmla="*/ 6980964 w 11371382"/>
              <a:gd name="connsiteY33" fmla="*/ 5617028 h 5617028"/>
              <a:gd name="connsiteX34" fmla="*/ 6117449 w 11371382"/>
              <a:gd name="connsiteY34" fmla="*/ 5617028 h 5617028"/>
              <a:gd name="connsiteX35" fmla="*/ 5253933 w 11371382"/>
              <a:gd name="connsiteY35" fmla="*/ 5617028 h 5617028"/>
              <a:gd name="connsiteX36" fmla="*/ 4788963 w 11371382"/>
              <a:gd name="connsiteY36" fmla="*/ 5617028 h 5617028"/>
              <a:gd name="connsiteX37" fmla="*/ 4224357 w 11371382"/>
              <a:gd name="connsiteY37" fmla="*/ 5617028 h 5617028"/>
              <a:gd name="connsiteX38" fmla="*/ 3460478 w 11371382"/>
              <a:gd name="connsiteY38" fmla="*/ 5617028 h 5617028"/>
              <a:gd name="connsiteX39" fmla="*/ 2696598 w 11371382"/>
              <a:gd name="connsiteY39" fmla="*/ 5617028 h 5617028"/>
              <a:gd name="connsiteX40" fmla="*/ 1833083 w 11371382"/>
              <a:gd name="connsiteY40" fmla="*/ 5617028 h 5617028"/>
              <a:gd name="connsiteX41" fmla="*/ 1467749 w 11371382"/>
              <a:gd name="connsiteY41" fmla="*/ 5617028 h 5617028"/>
              <a:gd name="connsiteX42" fmla="*/ 703870 w 11371382"/>
              <a:gd name="connsiteY42" fmla="*/ 5617028 h 5617028"/>
              <a:gd name="connsiteX43" fmla="*/ 0 w 11371382"/>
              <a:gd name="connsiteY43" fmla="*/ 4913158 h 5617028"/>
              <a:gd name="connsiteX44" fmla="*/ 0 w 11371382"/>
              <a:gd name="connsiteY44" fmla="*/ 4438110 h 5617028"/>
              <a:gd name="connsiteX45" fmla="*/ 0 w 11371382"/>
              <a:gd name="connsiteY45" fmla="*/ 3920969 h 5617028"/>
              <a:gd name="connsiteX46" fmla="*/ 0 w 11371382"/>
              <a:gd name="connsiteY46" fmla="*/ 3277549 h 5617028"/>
              <a:gd name="connsiteX47" fmla="*/ 0 w 11371382"/>
              <a:gd name="connsiteY47" fmla="*/ 2676222 h 5617028"/>
              <a:gd name="connsiteX48" fmla="*/ 0 w 11371382"/>
              <a:gd name="connsiteY48" fmla="*/ 2201174 h 5617028"/>
              <a:gd name="connsiteX49" fmla="*/ 0 w 11371382"/>
              <a:gd name="connsiteY49" fmla="*/ 1557754 h 5617028"/>
              <a:gd name="connsiteX50" fmla="*/ 0 w 11371382"/>
              <a:gd name="connsiteY50" fmla="*/ 703870 h 561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617028" fill="none" extrusionOk="0">
                <a:moveTo>
                  <a:pt x="0" y="703870"/>
                </a:moveTo>
                <a:cubicBezTo>
                  <a:pt x="-54731" y="319785"/>
                  <a:pt x="392943" y="16667"/>
                  <a:pt x="703870" y="0"/>
                </a:cubicBezTo>
                <a:cubicBezTo>
                  <a:pt x="922658" y="18573"/>
                  <a:pt x="1063224" y="-882"/>
                  <a:pt x="1268476" y="0"/>
                </a:cubicBezTo>
                <a:cubicBezTo>
                  <a:pt x="1473728" y="882"/>
                  <a:pt x="1777478" y="-11689"/>
                  <a:pt x="1932719" y="0"/>
                </a:cubicBezTo>
                <a:cubicBezTo>
                  <a:pt x="2087960" y="11689"/>
                  <a:pt x="2299866" y="14141"/>
                  <a:pt x="2497326" y="0"/>
                </a:cubicBezTo>
                <a:cubicBezTo>
                  <a:pt x="2694786" y="-14141"/>
                  <a:pt x="2716263" y="3795"/>
                  <a:pt x="2862659" y="0"/>
                </a:cubicBezTo>
                <a:cubicBezTo>
                  <a:pt x="3009055" y="-3795"/>
                  <a:pt x="3269685" y="-18500"/>
                  <a:pt x="3427265" y="0"/>
                </a:cubicBezTo>
                <a:cubicBezTo>
                  <a:pt x="3584845" y="18500"/>
                  <a:pt x="3831832" y="-13681"/>
                  <a:pt x="3991872" y="0"/>
                </a:cubicBezTo>
                <a:cubicBezTo>
                  <a:pt x="4151912" y="13681"/>
                  <a:pt x="4266975" y="-13439"/>
                  <a:pt x="4357205" y="0"/>
                </a:cubicBezTo>
                <a:cubicBezTo>
                  <a:pt x="4447435" y="13439"/>
                  <a:pt x="4714808" y="-16330"/>
                  <a:pt x="4822175" y="0"/>
                </a:cubicBezTo>
                <a:cubicBezTo>
                  <a:pt x="4929542" y="16330"/>
                  <a:pt x="5013425" y="11779"/>
                  <a:pt x="5187509" y="0"/>
                </a:cubicBezTo>
                <a:cubicBezTo>
                  <a:pt x="5361593" y="-11779"/>
                  <a:pt x="5833294" y="-34966"/>
                  <a:pt x="6051025" y="0"/>
                </a:cubicBezTo>
                <a:cubicBezTo>
                  <a:pt x="6268756" y="34966"/>
                  <a:pt x="6382784" y="-2171"/>
                  <a:pt x="6515994" y="0"/>
                </a:cubicBezTo>
                <a:cubicBezTo>
                  <a:pt x="6649204" y="2171"/>
                  <a:pt x="6758818" y="-21610"/>
                  <a:pt x="6980964" y="0"/>
                </a:cubicBezTo>
                <a:cubicBezTo>
                  <a:pt x="7203110" y="21610"/>
                  <a:pt x="7630735" y="7278"/>
                  <a:pt x="7844480" y="0"/>
                </a:cubicBezTo>
                <a:cubicBezTo>
                  <a:pt x="8058225" y="-7278"/>
                  <a:pt x="8135582" y="7708"/>
                  <a:pt x="8209814" y="0"/>
                </a:cubicBezTo>
                <a:cubicBezTo>
                  <a:pt x="8284046" y="-7708"/>
                  <a:pt x="8720767" y="3916"/>
                  <a:pt x="8973693" y="0"/>
                </a:cubicBezTo>
                <a:cubicBezTo>
                  <a:pt x="9226619" y="-3916"/>
                  <a:pt x="9454211" y="-11206"/>
                  <a:pt x="9637936" y="0"/>
                </a:cubicBezTo>
                <a:cubicBezTo>
                  <a:pt x="9821661" y="11206"/>
                  <a:pt x="10331352" y="40600"/>
                  <a:pt x="10667512" y="0"/>
                </a:cubicBezTo>
                <a:cubicBezTo>
                  <a:pt x="11054638" y="51534"/>
                  <a:pt x="11331608" y="324774"/>
                  <a:pt x="11371382" y="703870"/>
                </a:cubicBezTo>
                <a:cubicBezTo>
                  <a:pt x="11375777" y="906049"/>
                  <a:pt x="11353511" y="1022987"/>
                  <a:pt x="11371382" y="1178918"/>
                </a:cubicBezTo>
                <a:cubicBezTo>
                  <a:pt x="11389253" y="1334849"/>
                  <a:pt x="11371603" y="1663419"/>
                  <a:pt x="11371382" y="1864431"/>
                </a:cubicBezTo>
                <a:cubicBezTo>
                  <a:pt x="11371161" y="2065443"/>
                  <a:pt x="11368347" y="2223942"/>
                  <a:pt x="11371382" y="2423665"/>
                </a:cubicBezTo>
                <a:cubicBezTo>
                  <a:pt x="11374417" y="2623388"/>
                  <a:pt x="11360253" y="2758347"/>
                  <a:pt x="11371382" y="2982899"/>
                </a:cubicBezTo>
                <a:cubicBezTo>
                  <a:pt x="11382511" y="3207451"/>
                  <a:pt x="11350122" y="3387808"/>
                  <a:pt x="11371382" y="3584226"/>
                </a:cubicBezTo>
                <a:cubicBezTo>
                  <a:pt x="11392642" y="3780644"/>
                  <a:pt x="11396127" y="4056086"/>
                  <a:pt x="11371382" y="4269738"/>
                </a:cubicBezTo>
                <a:cubicBezTo>
                  <a:pt x="11346637" y="4483390"/>
                  <a:pt x="11382356" y="4781051"/>
                  <a:pt x="11371382" y="4913158"/>
                </a:cubicBezTo>
                <a:cubicBezTo>
                  <a:pt x="11448693" y="5251906"/>
                  <a:pt x="11058813" y="5650766"/>
                  <a:pt x="10667512" y="5617028"/>
                </a:cubicBezTo>
                <a:cubicBezTo>
                  <a:pt x="10520229" y="5601678"/>
                  <a:pt x="10398341" y="5622829"/>
                  <a:pt x="10302178" y="5617028"/>
                </a:cubicBezTo>
                <a:cubicBezTo>
                  <a:pt x="10206015" y="5611227"/>
                  <a:pt x="9796102" y="5640803"/>
                  <a:pt x="9538299" y="5617028"/>
                </a:cubicBezTo>
                <a:cubicBezTo>
                  <a:pt x="9280496" y="5593253"/>
                  <a:pt x="9180650" y="5637227"/>
                  <a:pt x="8973693" y="5617028"/>
                </a:cubicBezTo>
                <a:cubicBezTo>
                  <a:pt x="8766736" y="5596829"/>
                  <a:pt x="8513237" y="5590935"/>
                  <a:pt x="8110177" y="5617028"/>
                </a:cubicBezTo>
                <a:cubicBezTo>
                  <a:pt x="7707117" y="5643121"/>
                  <a:pt x="7705748" y="5599419"/>
                  <a:pt x="7445934" y="5617028"/>
                </a:cubicBezTo>
                <a:cubicBezTo>
                  <a:pt x="7186120" y="5634637"/>
                  <a:pt x="7104817" y="5628022"/>
                  <a:pt x="6980964" y="5617028"/>
                </a:cubicBezTo>
                <a:cubicBezTo>
                  <a:pt x="6857111" y="5606035"/>
                  <a:pt x="6353703" y="5589047"/>
                  <a:pt x="6117449" y="5617028"/>
                </a:cubicBezTo>
                <a:cubicBezTo>
                  <a:pt x="5881196" y="5645009"/>
                  <a:pt x="5447876" y="5613126"/>
                  <a:pt x="5253933" y="5617028"/>
                </a:cubicBezTo>
                <a:cubicBezTo>
                  <a:pt x="5059990" y="5620930"/>
                  <a:pt x="4951375" y="5617941"/>
                  <a:pt x="4788963" y="5617028"/>
                </a:cubicBezTo>
                <a:cubicBezTo>
                  <a:pt x="4626551" y="5616116"/>
                  <a:pt x="4405413" y="5640462"/>
                  <a:pt x="4224357" y="5617028"/>
                </a:cubicBezTo>
                <a:cubicBezTo>
                  <a:pt x="4043301" y="5593594"/>
                  <a:pt x="3837832" y="5624610"/>
                  <a:pt x="3460478" y="5617028"/>
                </a:cubicBezTo>
                <a:cubicBezTo>
                  <a:pt x="3083124" y="5609446"/>
                  <a:pt x="3040407" y="5630590"/>
                  <a:pt x="2696598" y="5617028"/>
                </a:cubicBezTo>
                <a:cubicBezTo>
                  <a:pt x="2352789" y="5603466"/>
                  <a:pt x="2116725" y="5628229"/>
                  <a:pt x="1833083" y="5617028"/>
                </a:cubicBezTo>
                <a:cubicBezTo>
                  <a:pt x="1549442" y="5605827"/>
                  <a:pt x="1589573" y="5608000"/>
                  <a:pt x="1467749" y="5617028"/>
                </a:cubicBezTo>
                <a:cubicBezTo>
                  <a:pt x="1345925" y="5626056"/>
                  <a:pt x="1052623" y="5617867"/>
                  <a:pt x="703870" y="5617028"/>
                </a:cubicBezTo>
                <a:cubicBezTo>
                  <a:pt x="316491" y="5643274"/>
                  <a:pt x="-5432" y="5309177"/>
                  <a:pt x="0" y="4913158"/>
                </a:cubicBezTo>
                <a:cubicBezTo>
                  <a:pt x="-1403" y="4764139"/>
                  <a:pt x="-16830" y="4578234"/>
                  <a:pt x="0" y="4438110"/>
                </a:cubicBezTo>
                <a:cubicBezTo>
                  <a:pt x="16830" y="4297986"/>
                  <a:pt x="-13750" y="4054181"/>
                  <a:pt x="0" y="3920969"/>
                </a:cubicBezTo>
                <a:cubicBezTo>
                  <a:pt x="13750" y="3787757"/>
                  <a:pt x="19944" y="3560249"/>
                  <a:pt x="0" y="3277549"/>
                </a:cubicBezTo>
                <a:cubicBezTo>
                  <a:pt x="-19944" y="2994849"/>
                  <a:pt x="-11848" y="2910735"/>
                  <a:pt x="0" y="2676222"/>
                </a:cubicBezTo>
                <a:cubicBezTo>
                  <a:pt x="11848" y="2441709"/>
                  <a:pt x="-1357" y="2328862"/>
                  <a:pt x="0" y="2201174"/>
                </a:cubicBezTo>
                <a:cubicBezTo>
                  <a:pt x="1357" y="2073486"/>
                  <a:pt x="-13906" y="1709526"/>
                  <a:pt x="0" y="1557754"/>
                </a:cubicBezTo>
                <a:cubicBezTo>
                  <a:pt x="13906" y="1405982"/>
                  <a:pt x="11566" y="886296"/>
                  <a:pt x="0" y="703870"/>
                </a:cubicBezTo>
                <a:close/>
              </a:path>
              <a:path w="11371382" h="5617028" stroke="0" extrusionOk="0">
                <a:moveTo>
                  <a:pt x="0" y="703870"/>
                </a:moveTo>
                <a:cubicBezTo>
                  <a:pt x="3072" y="409070"/>
                  <a:pt x="335804" y="36937"/>
                  <a:pt x="703870" y="0"/>
                </a:cubicBezTo>
                <a:cubicBezTo>
                  <a:pt x="1072373" y="29578"/>
                  <a:pt x="1217733" y="33619"/>
                  <a:pt x="1467749" y="0"/>
                </a:cubicBezTo>
                <a:cubicBezTo>
                  <a:pt x="1717765" y="-33619"/>
                  <a:pt x="1760561" y="-20331"/>
                  <a:pt x="1932719" y="0"/>
                </a:cubicBezTo>
                <a:cubicBezTo>
                  <a:pt x="2104877" y="20331"/>
                  <a:pt x="2247527" y="17512"/>
                  <a:pt x="2397689" y="0"/>
                </a:cubicBezTo>
                <a:cubicBezTo>
                  <a:pt x="2547851" y="-17512"/>
                  <a:pt x="2828554" y="-25940"/>
                  <a:pt x="3161568" y="0"/>
                </a:cubicBezTo>
                <a:cubicBezTo>
                  <a:pt x="3494582" y="25940"/>
                  <a:pt x="3602656" y="26020"/>
                  <a:pt x="3726175" y="0"/>
                </a:cubicBezTo>
                <a:cubicBezTo>
                  <a:pt x="3849694" y="-26020"/>
                  <a:pt x="4239602" y="-4829"/>
                  <a:pt x="4589690" y="0"/>
                </a:cubicBezTo>
                <a:cubicBezTo>
                  <a:pt x="4939778" y="4829"/>
                  <a:pt x="5199376" y="-40936"/>
                  <a:pt x="5453206" y="0"/>
                </a:cubicBezTo>
                <a:cubicBezTo>
                  <a:pt x="5707036" y="40936"/>
                  <a:pt x="5853407" y="-33462"/>
                  <a:pt x="6217085" y="0"/>
                </a:cubicBezTo>
                <a:cubicBezTo>
                  <a:pt x="6580763" y="33462"/>
                  <a:pt x="6474349" y="22685"/>
                  <a:pt x="6682055" y="0"/>
                </a:cubicBezTo>
                <a:cubicBezTo>
                  <a:pt x="6889761" y="-22685"/>
                  <a:pt x="6954007" y="10836"/>
                  <a:pt x="7047389" y="0"/>
                </a:cubicBezTo>
                <a:cubicBezTo>
                  <a:pt x="7140771" y="-10836"/>
                  <a:pt x="7520238" y="33563"/>
                  <a:pt x="7910904" y="0"/>
                </a:cubicBezTo>
                <a:cubicBezTo>
                  <a:pt x="8301570" y="-33563"/>
                  <a:pt x="8333083" y="21516"/>
                  <a:pt x="8575147" y="0"/>
                </a:cubicBezTo>
                <a:cubicBezTo>
                  <a:pt x="8817211" y="-21516"/>
                  <a:pt x="8998748" y="15594"/>
                  <a:pt x="9239390" y="0"/>
                </a:cubicBezTo>
                <a:cubicBezTo>
                  <a:pt x="9480032" y="-15594"/>
                  <a:pt x="9554575" y="-5891"/>
                  <a:pt x="9704360" y="0"/>
                </a:cubicBezTo>
                <a:cubicBezTo>
                  <a:pt x="9854145" y="5891"/>
                  <a:pt x="10247929" y="29779"/>
                  <a:pt x="10667512" y="0"/>
                </a:cubicBezTo>
                <a:cubicBezTo>
                  <a:pt x="11116203" y="13605"/>
                  <a:pt x="11347925" y="307369"/>
                  <a:pt x="11371382" y="703870"/>
                </a:cubicBezTo>
                <a:cubicBezTo>
                  <a:pt x="11379568" y="959258"/>
                  <a:pt x="11354029" y="1094281"/>
                  <a:pt x="11371382" y="1221011"/>
                </a:cubicBezTo>
                <a:cubicBezTo>
                  <a:pt x="11388735" y="1347741"/>
                  <a:pt x="11370324" y="1596828"/>
                  <a:pt x="11371382" y="1906524"/>
                </a:cubicBezTo>
                <a:cubicBezTo>
                  <a:pt x="11372440" y="2216220"/>
                  <a:pt x="11397639" y="2322156"/>
                  <a:pt x="11371382" y="2549943"/>
                </a:cubicBezTo>
                <a:cubicBezTo>
                  <a:pt x="11345125" y="2777730"/>
                  <a:pt x="11387769" y="2912747"/>
                  <a:pt x="11371382" y="3109177"/>
                </a:cubicBezTo>
                <a:cubicBezTo>
                  <a:pt x="11354995" y="3305607"/>
                  <a:pt x="11386401" y="3512319"/>
                  <a:pt x="11371382" y="3626319"/>
                </a:cubicBezTo>
                <a:cubicBezTo>
                  <a:pt x="11356363" y="3740319"/>
                  <a:pt x="11358635" y="4018593"/>
                  <a:pt x="11371382" y="4143460"/>
                </a:cubicBezTo>
                <a:cubicBezTo>
                  <a:pt x="11384129" y="4268327"/>
                  <a:pt x="11354630" y="4696963"/>
                  <a:pt x="11371382" y="4913158"/>
                </a:cubicBezTo>
                <a:cubicBezTo>
                  <a:pt x="11384123" y="5319941"/>
                  <a:pt x="11047485" y="5625050"/>
                  <a:pt x="10667512" y="5617028"/>
                </a:cubicBezTo>
                <a:cubicBezTo>
                  <a:pt x="10491150" y="5603417"/>
                  <a:pt x="10321416" y="5634668"/>
                  <a:pt x="10102906" y="5617028"/>
                </a:cubicBezTo>
                <a:cubicBezTo>
                  <a:pt x="9884396" y="5599388"/>
                  <a:pt x="9688112" y="5614980"/>
                  <a:pt x="9538299" y="5617028"/>
                </a:cubicBezTo>
                <a:cubicBezTo>
                  <a:pt x="9388486" y="5619076"/>
                  <a:pt x="9342738" y="5606783"/>
                  <a:pt x="9172966" y="5617028"/>
                </a:cubicBezTo>
                <a:cubicBezTo>
                  <a:pt x="9003194" y="5627273"/>
                  <a:pt x="8854935" y="5604318"/>
                  <a:pt x="8707996" y="5617028"/>
                </a:cubicBezTo>
                <a:cubicBezTo>
                  <a:pt x="8561057" y="5629739"/>
                  <a:pt x="8336379" y="5617022"/>
                  <a:pt x="8243026" y="5617028"/>
                </a:cubicBezTo>
                <a:cubicBezTo>
                  <a:pt x="8149673" y="5617035"/>
                  <a:pt x="7790639" y="5637233"/>
                  <a:pt x="7479147" y="5617028"/>
                </a:cubicBezTo>
                <a:cubicBezTo>
                  <a:pt x="7167655" y="5596823"/>
                  <a:pt x="7284845" y="5622453"/>
                  <a:pt x="7113813" y="5617028"/>
                </a:cubicBezTo>
                <a:cubicBezTo>
                  <a:pt x="6942781" y="5611603"/>
                  <a:pt x="6853938" y="5636330"/>
                  <a:pt x="6648843" y="5617028"/>
                </a:cubicBezTo>
                <a:cubicBezTo>
                  <a:pt x="6443748" y="5597727"/>
                  <a:pt x="6188406" y="5592283"/>
                  <a:pt x="5785327" y="5617028"/>
                </a:cubicBezTo>
                <a:cubicBezTo>
                  <a:pt x="5382248" y="5641773"/>
                  <a:pt x="5567098" y="5620793"/>
                  <a:pt x="5419994" y="5617028"/>
                </a:cubicBezTo>
                <a:cubicBezTo>
                  <a:pt x="5272890" y="5613263"/>
                  <a:pt x="5197572" y="5632435"/>
                  <a:pt x="5054660" y="5617028"/>
                </a:cubicBezTo>
                <a:cubicBezTo>
                  <a:pt x="4911748" y="5601621"/>
                  <a:pt x="4799185" y="5605423"/>
                  <a:pt x="4689327" y="5617028"/>
                </a:cubicBezTo>
                <a:cubicBezTo>
                  <a:pt x="4579469" y="5628633"/>
                  <a:pt x="4307128" y="5626134"/>
                  <a:pt x="4025084" y="5617028"/>
                </a:cubicBezTo>
                <a:cubicBezTo>
                  <a:pt x="3743040" y="5607922"/>
                  <a:pt x="3618086" y="5642741"/>
                  <a:pt x="3360841" y="5617028"/>
                </a:cubicBezTo>
                <a:cubicBezTo>
                  <a:pt x="3103596" y="5591315"/>
                  <a:pt x="2838947" y="5615354"/>
                  <a:pt x="2696598" y="5617028"/>
                </a:cubicBezTo>
                <a:cubicBezTo>
                  <a:pt x="2554249" y="5618702"/>
                  <a:pt x="2045785" y="5579637"/>
                  <a:pt x="1833083" y="5617028"/>
                </a:cubicBezTo>
                <a:cubicBezTo>
                  <a:pt x="1620381" y="5654419"/>
                  <a:pt x="980666" y="5607447"/>
                  <a:pt x="703870" y="5617028"/>
                </a:cubicBezTo>
                <a:cubicBezTo>
                  <a:pt x="402032" y="5620856"/>
                  <a:pt x="-42958" y="5376005"/>
                  <a:pt x="0" y="4913158"/>
                </a:cubicBezTo>
                <a:cubicBezTo>
                  <a:pt x="-14599" y="4775098"/>
                  <a:pt x="-16219" y="4512326"/>
                  <a:pt x="0" y="4396017"/>
                </a:cubicBezTo>
                <a:cubicBezTo>
                  <a:pt x="16219" y="4279708"/>
                  <a:pt x="-6715" y="4115005"/>
                  <a:pt x="0" y="3836783"/>
                </a:cubicBezTo>
                <a:cubicBezTo>
                  <a:pt x="6715" y="3558561"/>
                  <a:pt x="22700" y="3483104"/>
                  <a:pt x="0" y="3277549"/>
                </a:cubicBezTo>
                <a:cubicBezTo>
                  <a:pt x="-22700" y="3071994"/>
                  <a:pt x="4328" y="3030136"/>
                  <a:pt x="0" y="2802501"/>
                </a:cubicBezTo>
                <a:cubicBezTo>
                  <a:pt x="-4328" y="2574866"/>
                  <a:pt x="-27939" y="2413627"/>
                  <a:pt x="0" y="2243267"/>
                </a:cubicBezTo>
                <a:cubicBezTo>
                  <a:pt x="27939" y="2072907"/>
                  <a:pt x="-20992" y="1838919"/>
                  <a:pt x="0" y="1726126"/>
                </a:cubicBezTo>
                <a:cubicBezTo>
                  <a:pt x="20992" y="1613333"/>
                  <a:pt x="-22720" y="1451962"/>
                  <a:pt x="0" y="1251077"/>
                </a:cubicBezTo>
                <a:cubicBezTo>
                  <a:pt x="22720" y="1050192"/>
                  <a:pt x="19518" y="957302"/>
                  <a:pt x="0" y="7038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endParaRPr lang="vi-VN" sz="3200" b="0" i="0" dirty="0">
              <a:solidFill>
                <a:srgbClr val="000000"/>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4C21E1E-C487-FA1B-2E41-806EB647E95E}"/>
              </a:ext>
            </a:extLst>
          </p:cNvPr>
          <p:cNvSpPr txBox="1"/>
          <p:nvPr/>
        </p:nvSpPr>
        <p:spPr>
          <a:xfrm>
            <a:off x="2416021" y="1088238"/>
            <a:ext cx="7359958" cy="1014881"/>
          </a:xfrm>
          <a:prstGeom prst="rect">
            <a:avLst/>
          </a:prstGeom>
          <a:noFill/>
        </p:spPr>
        <p:txBody>
          <a:bodyPr wrap="square">
            <a:prstTxWarp prst="textWave1">
              <a:avLst/>
            </a:prstTxWarp>
            <a:spAutoFit/>
          </a:bodyPr>
          <a:lstStyle/>
          <a:p>
            <a:pPr algn="ctr"/>
            <a:r>
              <a:rPr lang="en-US" sz="4400" b="1" dirty="0" err="1">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Chiếc</a:t>
            </a:r>
            <a:r>
              <a:rPr lang="en-US" sz="4400" b="1" dirty="0">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 </a:t>
            </a:r>
            <a:r>
              <a:rPr lang="en-US" sz="4400" b="1" dirty="0" err="1">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Nhãn</a:t>
            </a:r>
            <a:r>
              <a:rPr lang="en-US" sz="4400" b="1" dirty="0">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 </a:t>
            </a:r>
            <a:r>
              <a:rPr lang="en-US" sz="4400" b="1" dirty="0" err="1">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Vở</a:t>
            </a:r>
            <a:r>
              <a:rPr lang="en-US" sz="4400" b="1" dirty="0">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 </a:t>
            </a:r>
            <a:r>
              <a:rPr lang="en-US" sz="4400" b="1" dirty="0" err="1">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Đặc</a:t>
            </a:r>
            <a:r>
              <a:rPr lang="en-US" sz="4400" b="1" dirty="0">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 </a:t>
            </a:r>
            <a:r>
              <a:rPr lang="en-US" sz="4400" b="1" dirty="0" err="1">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rPr>
              <a:t>Biệt</a:t>
            </a:r>
            <a:endParaRPr lang="en-US" sz="4400" b="1" dirty="0">
              <a:ln w="9525">
                <a:solidFill>
                  <a:schemeClr val="accent4">
                    <a:lumMod val="50000"/>
                  </a:schemeClr>
                </a:solidFill>
                <a:prstDash val="solid"/>
              </a:ln>
              <a:solidFill>
                <a:srgbClr val="FFFF99"/>
              </a:solidFill>
              <a:effectLst>
                <a:outerShdw blurRad="12700" dist="38100" dir="2700000" algn="tl" rotWithShape="0">
                  <a:schemeClr val="accent4">
                    <a:lumMod val="50000"/>
                  </a:schemeClr>
                </a:outerShdw>
              </a:effectLst>
              <a:latin typeface="#9Slide05 SVNClementine" panose="020F0502020204030203" pitchFamily="34" charset="0"/>
            </a:endParaRPr>
          </a:p>
        </p:txBody>
      </p:sp>
      <p:sp>
        <p:nvSpPr>
          <p:cNvPr id="2" name="TextBox 1">
            <a:extLst>
              <a:ext uri="{FF2B5EF4-FFF2-40B4-BE49-F238E27FC236}">
                <a16:creationId xmlns:a16="http://schemas.microsoft.com/office/drawing/2014/main" id="{12A5278D-BDCE-7CD7-8EE2-178C2A560885}"/>
              </a:ext>
            </a:extLst>
          </p:cNvPr>
          <p:cNvSpPr txBox="1"/>
          <p:nvPr/>
        </p:nvSpPr>
        <p:spPr>
          <a:xfrm>
            <a:off x="3243940" y="144136"/>
            <a:ext cx="5627916"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CÂU</a:t>
            </a:r>
          </a:p>
        </p:txBody>
      </p:sp>
      <p:sp>
        <p:nvSpPr>
          <p:cNvPr id="3" name="Rectangle 2"/>
          <p:cNvSpPr/>
          <p:nvPr/>
        </p:nvSpPr>
        <p:spPr>
          <a:xfrm>
            <a:off x="603315" y="2103119"/>
            <a:ext cx="10718277" cy="4425827"/>
          </a:xfrm>
          <a:prstGeom prst="rect">
            <a:avLst/>
          </a:prstGeom>
        </p:spPr>
        <p:txBody>
          <a:bodyPr wrap="square">
            <a:spAutoFit/>
          </a:bodyPr>
          <a:lstStyle/>
          <a:p>
            <a:pPr lvl="0" indent="457200" algn="just">
              <a:lnSpc>
                <a:spcPct val="110000"/>
              </a:lnSpc>
            </a:pPr>
            <a:r>
              <a:rPr lang="vi-VN" sz="3200" dirty="0">
                <a:solidFill>
                  <a:srgbClr val="000000"/>
                </a:solidFill>
                <a:latin typeface="Calibri" panose="020F0502020204030204" pitchFamily="34" charset="0"/>
                <a:cs typeface="Calibri" panose="020F0502020204030204" pitchFamily="34" charset="0"/>
              </a:rPr>
              <a:t>1. Sáng Chủ nhật, chị Hai lật tờ lịch, nói như reo:</a:t>
            </a:r>
          </a:p>
          <a:p>
            <a:pPr lvl="0" indent="457200" algn="just">
              <a:lnSpc>
                <a:spcPct val="110000"/>
              </a:lnSpc>
            </a:pPr>
            <a:r>
              <a:rPr lang="vi-VN" sz="3200" dirty="0">
                <a:solidFill>
                  <a:srgbClr val="000000"/>
                </a:solidFill>
                <a:latin typeface="Calibri" panose="020F0502020204030204" pitchFamily="34" charset="0"/>
                <a:cs typeface="Calibri" panose="020F0502020204030204" pitchFamily="34" charset="0"/>
              </a:rPr>
              <a:t>- Một tuần nữa là đến năm học mới rồi!</a:t>
            </a:r>
          </a:p>
          <a:p>
            <a:pPr lvl="0" indent="457200" algn="just">
              <a:lnSpc>
                <a:spcPct val="110000"/>
              </a:lnSpc>
            </a:pPr>
            <a:r>
              <a:rPr lang="vi-VN" sz="3200" dirty="0">
                <a:solidFill>
                  <a:srgbClr val="000000"/>
                </a:solidFill>
                <a:latin typeface="Calibri" panose="020F0502020204030204" pitchFamily="34" charset="0"/>
                <a:cs typeface="Calibri" panose="020F0502020204030204" pitchFamily="34" charset="0"/>
              </a:rPr>
              <a:t>Tôi cũng thấy háo hức. Một tuần nữa thôi, tôi sẽ được gặp lại các bạn. Mấy tháng hè ở nhà, tôi nhớ những người bạn thân thương quá đi thôi!</a:t>
            </a:r>
          </a:p>
          <a:p>
            <a:pPr lvl="0" indent="457200" algn="just">
              <a:lnSpc>
                <a:spcPct val="110000"/>
              </a:lnSpc>
            </a:pPr>
            <a:r>
              <a:rPr lang="vi-VN" sz="3200" dirty="0">
                <a:solidFill>
                  <a:srgbClr val="000000"/>
                </a:solidFill>
                <a:latin typeface="Calibri" panose="020F0502020204030204" pitchFamily="34" charset="0"/>
                <a:cs typeface="Calibri" panose="020F0502020204030204" pitchFamily="34" charset="0"/>
              </a:rPr>
              <a:t>2. Từ tuần trước, ba mẹ đã đưa chị em tôi đi mua sách vở. Tôi mở một quyển sách, mùi giấy mới thơm dịu khiến tôi thêm náo nức, mong đến ngày tựu trường.</a:t>
            </a:r>
          </a:p>
        </p:txBody>
      </p:sp>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iterate type="lt">
                                    <p:tmPct val="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4" presetClass="emph" presetSubtype="0" fill="hold" grpId="0"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5"/>
                                        </p:tgtEl>
                                        <p:attrNameLst>
                                          <p:attrName>ppt_x</p:attrName>
                                          <p:attrName>ppt_y</p:attrName>
                                        </p:attrNameLst>
                                      </p:cBhvr>
                                    </p:animMotion>
                                    <p:animRot by="1500000">
                                      <p:cBhvr>
                                        <p:cTn id="15" dur="125" fill="hold">
                                          <p:stCondLst>
                                            <p:cond delay="0"/>
                                          </p:stCondLst>
                                        </p:cTn>
                                        <p:tgtEl>
                                          <p:spTgt spid="5"/>
                                        </p:tgtEl>
                                        <p:attrNameLst>
                                          <p:attrName>r</p:attrName>
                                        </p:attrNameLst>
                                      </p:cBhvr>
                                    </p:animRot>
                                    <p:animRot by="-1500000">
                                      <p:cBhvr>
                                        <p:cTn id="16" dur="125" fill="hold">
                                          <p:stCondLst>
                                            <p:cond delay="125"/>
                                          </p:stCondLst>
                                        </p:cTn>
                                        <p:tgtEl>
                                          <p:spTgt spid="5"/>
                                        </p:tgtEl>
                                        <p:attrNameLst>
                                          <p:attrName>r</p:attrName>
                                        </p:attrNameLst>
                                      </p:cBhvr>
                                    </p:animRot>
                                    <p:animRot by="-1500000">
                                      <p:cBhvr>
                                        <p:cTn id="17" dur="125" fill="hold">
                                          <p:stCondLst>
                                            <p:cond delay="250"/>
                                          </p:stCondLst>
                                        </p:cTn>
                                        <p:tgtEl>
                                          <p:spTgt spid="5"/>
                                        </p:tgtEl>
                                        <p:attrNameLst>
                                          <p:attrName>r</p:attrName>
                                        </p:attrNameLst>
                                      </p:cBhvr>
                                    </p:animRot>
                                    <p:animRot by="1500000">
                                      <p:cBhvr>
                                        <p:cTn id="18" dur="125" fill="hold">
                                          <p:stCondLst>
                                            <p:cond delay="375"/>
                                          </p:stCondLst>
                                        </p:cTn>
                                        <p:tgtEl>
                                          <p:spTgt spid="5"/>
                                        </p:tgtEl>
                                        <p:attrNameLst>
                                          <p:attrName>r</p:attrName>
                                        </p:attrNameLst>
                                      </p:cBhvr>
                                    </p:animRot>
                                  </p:childTnLst>
                                </p:cTn>
                              </p:par>
                            </p:childTnLst>
                          </p:cTn>
                        </p:par>
                        <p:par>
                          <p:cTn id="19" fill="hold">
                            <p:stCondLst>
                              <p:cond delay="1350"/>
                            </p:stCondLst>
                            <p:childTnLst>
                              <p:par>
                                <p:cTn id="20" presetID="2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5" grpId="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14621" y="790467"/>
            <a:ext cx="11762757" cy="5867411"/>
          </a:xfrm>
          <a:custGeom>
            <a:avLst/>
            <a:gdLst>
              <a:gd name="connsiteX0" fmla="*/ 0 w 11762757"/>
              <a:gd name="connsiteY0" fmla="*/ 708023 h 5650174"/>
              <a:gd name="connsiteX1" fmla="*/ 708023 w 11762757"/>
              <a:gd name="connsiteY1" fmla="*/ 0 h 5650174"/>
              <a:gd name="connsiteX2" fmla="*/ 1294337 w 11762757"/>
              <a:gd name="connsiteY2" fmla="*/ 0 h 5650174"/>
              <a:gd name="connsiteX3" fmla="*/ 1984117 w 11762757"/>
              <a:gd name="connsiteY3" fmla="*/ 0 h 5650174"/>
              <a:gd name="connsiteX4" fmla="*/ 2570431 w 11762757"/>
              <a:gd name="connsiteY4" fmla="*/ 0 h 5650174"/>
              <a:gd name="connsiteX5" fmla="*/ 2949810 w 11762757"/>
              <a:gd name="connsiteY5" fmla="*/ 0 h 5650174"/>
              <a:gd name="connsiteX6" fmla="*/ 3536124 w 11762757"/>
              <a:gd name="connsiteY6" fmla="*/ 0 h 5650174"/>
              <a:gd name="connsiteX7" fmla="*/ 4122438 w 11762757"/>
              <a:gd name="connsiteY7" fmla="*/ 0 h 5650174"/>
              <a:gd name="connsiteX8" fmla="*/ 4501817 w 11762757"/>
              <a:gd name="connsiteY8" fmla="*/ 0 h 5650174"/>
              <a:gd name="connsiteX9" fmla="*/ 4984664 w 11762757"/>
              <a:gd name="connsiteY9" fmla="*/ 0 h 5650174"/>
              <a:gd name="connsiteX10" fmla="*/ 5364043 w 11762757"/>
              <a:gd name="connsiteY10" fmla="*/ 0 h 5650174"/>
              <a:gd name="connsiteX11" fmla="*/ 6260758 w 11762757"/>
              <a:gd name="connsiteY11" fmla="*/ 0 h 5650174"/>
              <a:gd name="connsiteX12" fmla="*/ 6743604 w 11762757"/>
              <a:gd name="connsiteY12" fmla="*/ 0 h 5650174"/>
              <a:gd name="connsiteX13" fmla="*/ 7226451 w 11762757"/>
              <a:gd name="connsiteY13" fmla="*/ 0 h 5650174"/>
              <a:gd name="connsiteX14" fmla="*/ 8123166 w 11762757"/>
              <a:gd name="connsiteY14" fmla="*/ 0 h 5650174"/>
              <a:gd name="connsiteX15" fmla="*/ 8502545 w 11762757"/>
              <a:gd name="connsiteY15" fmla="*/ 0 h 5650174"/>
              <a:gd name="connsiteX16" fmla="*/ 9295793 w 11762757"/>
              <a:gd name="connsiteY16" fmla="*/ 0 h 5650174"/>
              <a:gd name="connsiteX17" fmla="*/ 9985574 w 11762757"/>
              <a:gd name="connsiteY17" fmla="*/ 0 h 5650174"/>
              <a:gd name="connsiteX18" fmla="*/ 11054734 w 11762757"/>
              <a:gd name="connsiteY18" fmla="*/ 0 h 5650174"/>
              <a:gd name="connsiteX19" fmla="*/ 11762757 w 11762757"/>
              <a:gd name="connsiteY19" fmla="*/ 708023 h 5650174"/>
              <a:gd name="connsiteX20" fmla="*/ 11762757 w 11762757"/>
              <a:gd name="connsiteY20" fmla="*/ 1185875 h 5650174"/>
              <a:gd name="connsiteX21" fmla="*/ 11762757 w 11762757"/>
              <a:gd name="connsiteY21" fmla="*/ 1875433 h 5650174"/>
              <a:gd name="connsiteX22" fmla="*/ 11762757 w 11762757"/>
              <a:gd name="connsiteY22" fmla="*/ 2437967 h 5650174"/>
              <a:gd name="connsiteX23" fmla="*/ 11762757 w 11762757"/>
              <a:gd name="connsiteY23" fmla="*/ 3000501 h 5650174"/>
              <a:gd name="connsiteX24" fmla="*/ 11762757 w 11762757"/>
              <a:gd name="connsiteY24" fmla="*/ 3605376 h 5650174"/>
              <a:gd name="connsiteX25" fmla="*/ 11762757 w 11762757"/>
              <a:gd name="connsiteY25" fmla="*/ 4294934 h 5650174"/>
              <a:gd name="connsiteX26" fmla="*/ 11762757 w 11762757"/>
              <a:gd name="connsiteY26" fmla="*/ 4942151 h 5650174"/>
              <a:gd name="connsiteX27" fmla="*/ 11054734 w 11762757"/>
              <a:gd name="connsiteY27" fmla="*/ 5650174 h 5650174"/>
              <a:gd name="connsiteX28" fmla="*/ 10675355 w 11762757"/>
              <a:gd name="connsiteY28" fmla="*/ 5650174 h 5650174"/>
              <a:gd name="connsiteX29" fmla="*/ 9882107 w 11762757"/>
              <a:gd name="connsiteY29" fmla="*/ 5650174 h 5650174"/>
              <a:gd name="connsiteX30" fmla="*/ 9295793 w 11762757"/>
              <a:gd name="connsiteY30" fmla="*/ 5650174 h 5650174"/>
              <a:gd name="connsiteX31" fmla="*/ 8399078 w 11762757"/>
              <a:gd name="connsiteY31" fmla="*/ 5650174 h 5650174"/>
              <a:gd name="connsiteX32" fmla="*/ 7709297 w 11762757"/>
              <a:gd name="connsiteY32" fmla="*/ 5650174 h 5650174"/>
              <a:gd name="connsiteX33" fmla="*/ 7226451 w 11762757"/>
              <a:gd name="connsiteY33" fmla="*/ 5650174 h 5650174"/>
              <a:gd name="connsiteX34" fmla="*/ 6329736 w 11762757"/>
              <a:gd name="connsiteY34" fmla="*/ 5650174 h 5650174"/>
              <a:gd name="connsiteX35" fmla="*/ 5433021 w 11762757"/>
              <a:gd name="connsiteY35" fmla="*/ 5650174 h 5650174"/>
              <a:gd name="connsiteX36" fmla="*/ 4950175 w 11762757"/>
              <a:gd name="connsiteY36" fmla="*/ 5650174 h 5650174"/>
              <a:gd name="connsiteX37" fmla="*/ 4363861 w 11762757"/>
              <a:gd name="connsiteY37" fmla="*/ 5650174 h 5650174"/>
              <a:gd name="connsiteX38" fmla="*/ 3570613 w 11762757"/>
              <a:gd name="connsiteY38" fmla="*/ 5650174 h 5650174"/>
              <a:gd name="connsiteX39" fmla="*/ 2777365 w 11762757"/>
              <a:gd name="connsiteY39" fmla="*/ 5650174 h 5650174"/>
              <a:gd name="connsiteX40" fmla="*/ 1880650 w 11762757"/>
              <a:gd name="connsiteY40" fmla="*/ 5650174 h 5650174"/>
              <a:gd name="connsiteX41" fmla="*/ 1501271 w 11762757"/>
              <a:gd name="connsiteY41" fmla="*/ 5650174 h 5650174"/>
              <a:gd name="connsiteX42" fmla="*/ 708023 w 11762757"/>
              <a:gd name="connsiteY42" fmla="*/ 5650174 h 5650174"/>
              <a:gd name="connsiteX43" fmla="*/ 0 w 11762757"/>
              <a:gd name="connsiteY43" fmla="*/ 4942151 h 5650174"/>
              <a:gd name="connsiteX44" fmla="*/ 0 w 11762757"/>
              <a:gd name="connsiteY44" fmla="*/ 4464299 h 5650174"/>
              <a:gd name="connsiteX45" fmla="*/ 0 w 11762757"/>
              <a:gd name="connsiteY45" fmla="*/ 3944107 h 5650174"/>
              <a:gd name="connsiteX46" fmla="*/ 0 w 11762757"/>
              <a:gd name="connsiteY46" fmla="*/ 3296890 h 5650174"/>
              <a:gd name="connsiteX47" fmla="*/ 0 w 11762757"/>
              <a:gd name="connsiteY47" fmla="*/ 2692014 h 5650174"/>
              <a:gd name="connsiteX48" fmla="*/ 0 w 11762757"/>
              <a:gd name="connsiteY48" fmla="*/ 2214163 h 5650174"/>
              <a:gd name="connsiteX49" fmla="*/ 0 w 11762757"/>
              <a:gd name="connsiteY49" fmla="*/ 1566946 h 5650174"/>
              <a:gd name="connsiteX50" fmla="*/ 0 w 11762757"/>
              <a:gd name="connsiteY50" fmla="*/ 708023 h 565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62757" h="5650174" fill="none" extrusionOk="0">
                <a:moveTo>
                  <a:pt x="0" y="708023"/>
                </a:moveTo>
                <a:cubicBezTo>
                  <a:pt x="-40904" y="320470"/>
                  <a:pt x="381890" y="13901"/>
                  <a:pt x="708023" y="0"/>
                </a:cubicBezTo>
                <a:cubicBezTo>
                  <a:pt x="889162" y="-9561"/>
                  <a:pt x="1001487" y="-1336"/>
                  <a:pt x="1294337" y="0"/>
                </a:cubicBezTo>
                <a:cubicBezTo>
                  <a:pt x="1587187" y="1336"/>
                  <a:pt x="1699223" y="18354"/>
                  <a:pt x="1984117" y="0"/>
                </a:cubicBezTo>
                <a:cubicBezTo>
                  <a:pt x="2269011" y="-18354"/>
                  <a:pt x="2408232" y="15465"/>
                  <a:pt x="2570431" y="0"/>
                </a:cubicBezTo>
                <a:cubicBezTo>
                  <a:pt x="2732630" y="-15465"/>
                  <a:pt x="2811344" y="-5297"/>
                  <a:pt x="2949810" y="0"/>
                </a:cubicBezTo>
                <a:cubicBezTo>
                  <a:pt x="3088276" y="5297"/>
                  <a:pt x="3260493" y="-413"/>
                  <a:pt x="3536124" y="0"/>
                </a:cubicBezTo>
                <a:cubicBezTo>
                  <a:pt x="3811755" y="413"/>
                  <a:pt x="3972930" y="-8895"/>
                  <a:pt x="4122438" y="0"/>
                </a:cubicBezTo>
                <a:cubicBezTo>
                  <a:pt x="4271946" y="8895"/>
                  <a:pt x="4378730" y="148"/>
                  <a:pt x="4501817" y="0"/>
                </a:cubicBezTo>
                <a:cubicBezTo>
                  <a:pt x="4624904" y="-148"/>
                  <a:pt x="4790069" y="-119"/>
                  <a:pt x="4984664" y="0"/>
                </a:cubicBezTo>
                <a:cubicBezTo>
                  <a:pt x="5179259" y="119"/>
                  <a:pt x="5211376" y="15517"/>
                  <a:pt x="5364043" y="0"/>
                </a:cubicBezTo>
                <a:cubicBezTo>
                  <a:pt x="5516710" y="-15517"/>
                  <a:pt x="5938156" y="42083"/>
                  <a:pt x="6260758" y="0"/>
                </a:cubicBezTo>
                <a:cubicBezTo>
                  <a:pt x="6583360" y="-42083"/>
                  <a:pt x="6625821" y="-12675"/>
                  <a:pt x="6743604" y="0"/>
                </a:cubicBezTo>
                <a:cubicBezTo>
                  <a:pt x="6861387" y="12675"/>
                  <a:pt x="7060683" y="-1912"/>
                  <a:pt x="7226451" y="0"/>
                </a:cubicBezTo>
                <a:cubicBezTo>
                  <a:pt x="7392219" y="1912"/>
                  <a:pt x="7795815" y="16984"/>
                  <a:pt x="8123166" y="0"/>
                </a:cubicBezTo>
                <a:cubicBezTo>
                  <a:pt x="8450518" y="-16984"/>
                  <a:pt x="8339446" y="17517"/>
                  <a:pt x="8502545" y="0"/>
                </a:cubicBezTo>
                <a:cubicBezTo>
                  <a:pt x="8665644" y="-17517"/>
                  <a:pt x="9074164" y="27764"/>
                  <a:pt x="9295793" y="0"/>
                </a:cubicBezTo>
                <a:cubicBezTo>
                  <a:pt x="9517422" y="-27764"/>
                  <a:pt x="9683603" y="5123"/>
                  <a:pt x="9985574" y="0"/>
                </a:cubicBezTo>
                <a:cubicBezTo>
                  <a:pt x="10287545" y="-5123"/>
                  <a:pt x="10820602" y="41334"/>
                  <a:pt x="11054734" y="0"/>
                </a:cubicBezTo>
                <a:cubicBezTo>
                  <a:pt x="11442924" y="90823"/>
                  <a:pt x="11732205" y="324399"/>
                  <a:pt x="11762757" y="708023"/>
                </a:cubicBezTo>
                <a:cubicBezTo>
                  <a:pt x="11748148" y="865243"/>
                  <a:pt x="11769859" y="964430"/>
                  <a:pt x="11762757" y="1185875"/>
                </a:cubicBezTo>
                <a:cubicBezTo>
                  <a:pt x="11755655" y="1407320"/>
                  <a:pt x="11754488" y="1681252"/>
                  <a:pt x="11762757" y="1875433"/>
                </a:cubicBezTo>
                <a:cubicBezTo>
                  <a:pt x="11771026" y="2069614"/>
                  <a:pt x="11782966" y="2286722"/>
                  <a:pt x="11762757" y="2437967"/>
                </a:cubicBezTo>
                <a:cubicBezTo>
                  <a:pt x="11742548" y="2589212"/>
                  <a:pt x="11767122" y="2798738"/>
                  <a:pt x="11762757" y="3000501"/>
                </a:cubicBezTo>
                <a:cubicBezTo>
                  <a:pt x="11758392" y="3202264"/>
                  <a:pt x="11743849" y="3372732"/>
                  <a:pt x="11762757" y="3605376"/>
                </a:cubicBezTo>
                <a:cubicBezTo>
                  <a:pt x="11781665" y="3838020"/>
                  <a:pt x="11771283" y="4143253"/>
                  <a:pt x="11762757" y="4294934"/>
                </a:cubicBezTo>
                <a:cubicBezTo>
                  <a:pt x="11754231" y="4446615"/>
                  <a:pt x="11761394" y="4701792"/>
                  <a:pt x="11762757" y="4942151"/>
                </a:cubicBezTo>
                <a:cubicBezTo>
                  <a:pt x="11817972" y="5297479"/>
                  <a:pt x="11446506" y="5659939"/>
                  <a:pt x="11054734" y="5650174"/>
                </a:cubicBezTo>
                <a:cubicBezTo>
                  <a:pt x="10903986" y="5638413"/>
                  <a:pt x="10816790" y="5644168"/>
                  <a:pt x="10675355" y="5650174"/>
                </a:cubicBezTo>
                <a:cubicBezTo>
                  <a:pt x="10533920" y="5656180"/>
                  <a:pt x="10140569" y="5664139"/>
                  <a:pt x="9882107" y="5650174"/>
                </a:cubicBezTo>
                <a:cubicBezTo>
                  <a:pt x="9623645" y="5636209"/>
                  <a:pt x="9579261" y="5666674"/>
                  <a:pt x="9295793" y="5650174"/>
                </a:cubicBezTo>
                <a:cubicBezTo>
                  <a:pt x="9012325" y="5633674"/>
                  <a:pt x="8797231" y="5689882"/>
                  <a:pt x="8399078" y="5650174"/>
                </a:cubicBezTo>
                <a:cubicBezTo>
                  <a:pt x="8000925" y="5610466"/>
                  <a:pt x="7907115" y="5619377"/>
                  <a:pt x="7709297" y="5650174"/>
                </a:cubicBezTo>
                <a:cubicBezTo>
                  <a:pt x="7511479" y="5680971"/>
                  <a:pt x="7404871" y="5653485"/>
                  <a:pt x="7226451" y="5650174"/>
                </a:cubicBezTo>
                <a:cubicBezTo>
                  <a:pt x="7048031" y="5646863"/>
                  <a:pt x="6673134" y="5629585"/>
                  <a:pt x="6329736" y="5650174"/>
                </a:cubicBezTo>
                <a:cubicBezTo>
                  <a:pt x="5986339" y="5670763"/>
                  <a:pt x="5642259" y="5678612"/>
                  <a:pt x="5433021" y="5650174"/>
                </a:cubicBezTo>
                <a:cubicBezTo>
                  <a:pt x="5223783" y="5621736"/>
                  <a:pt x="5150473" y="5659520"/>
                  <a:pt x="4950175" y="5650174"/>
                </a:cubicBezTo>
                <a:cubicBezTo>
                  <a:pt x="4749877" y="5640828"/>
                  <a:pt x="4609067" y="5629924"/>
                  <a:pt x="4363861" y="5650174"/>
                </a:cubicBezTo>
                <a:cubicBezTo>
                  <a:pt x="4118655" y="5670424"/>
                  <a:pt x="3841069" y="5680767"/>
                  <a:pt x="3570613" y="5650174"/>
                </a:cubicBezTo>
                <a:cubicBezTo>
                  <a:pt x="3300157" y="5619581"/>
                  <a:pt x="3160246" y="5681893"/>
                  <a:pt x="2777365" y="5650174"/>
                </a:cubicBezTo>
                <a:cubicBezTo>
                  <a:pt x="2394484" y="5618455"/>
                  <a:pt x="2318422" y="5618973"/>
                  <a:pt x="1880650" y="5650174"/>
                </a:cubicBezTo>
                <a:cubicBezTo>
                  <a:pt x="1442879" y="5681375"/>
                  <a:pt x="1632223" y="5653942"/>
                  <a:pt x="1501271" y="5650174"/>
                </a:cubicBezTo>
                <a:cubicBezTo>
                  <a:pt x="1370319" y="5646406"/>
                  <a:pt x="971342" y="5637129"/>
                  <a:pt x="708023" y="5650174"/>
                </a:cubicBezTo>
                <a:cubicBezTo>
                  <a:pt x="321387" y="5735109"/>
                  <a:pt x="-18366" y="5357801"/>
                  <a:pt x="0" y="4942151"/>
                </a:cubicBezTo>
                <a:cubicBezTo>
                  <a:pt x="19844" y="4777500"/>
                  <a:pt x="18877" y="4657390"/>
                  <a:pt x="0" y="4464299"/>
                </a:cubicBezTo>
                <a:cubicBezTo>
                  <a:pt x="-18877" y="4271208"/>
                  <a:pt x="-17597" y="4104480"/>
                  <a:pt x="0" y="3944107"/>
                </a:cubicBezTo>
                <a:cubicBezTo>
                  <a:pt x="17597" y="3783734"/>
                  <a:pt x="28757" y="3506365"/>
                  <a:pt x="0" y="3296890"/>
                </a:cubicBezTo>
                <a:cubicBezTo>
                  <a:pt x="-28757" y="3087415"/>
                  <a:pt x="-9795" y="2841914"/>
                  <a:pt x="0" y="2692014"/>
                </a:cubicBezTo>
                <a:cubicBezTo>
                  <a:pt x="9795" y="2542114"/>
                  <a:pt x="-8231" y="2403332"/>
                  <a:pt x="0" y="2214163"/>
                </a:cubicBezTo>
                <a:cubicBezTo>
                  <a:pt x="8231" y="2024994"/>
                  <a:pt x="25608" y="1811369"/>
                  <a:pt x="0" y="1566946"/>
                </a:cubicBezTo>
                <a:cubicBezTo>
                  <a:pt x="-25608" y="1322523"/>
                  <a:pt x="-39931" y="1137289"/>
                  <a:pt x="0" y="708023"/>
                </a:cubicBezTo>
                <a:close/>
              </a:path>
              <a:path w="11762757" h="5650174" stroke="0" extrusionOk="0">
                <a:moveTo>
                  <a:pt x="0" y="708023"/>
                </a:moveTo>
                <a:cubicBezTo>
                  <a:pt x="2164" y="383180"/>
                  <a:pt x="353831" y="65826"/>
                  <a:pt x="708023" y="0"/>
                </a:cubicBezTo>
                <a:cubicBezTo>
                  <a:pt x="987497" y="-30682"/>
                  <a:pt x="1107906" y="-478"/>
                  <a:pt x="1501271" y="0"/>
                </a:cubicBezTo>
                <a:cubicBezTo>
                  <a:pt x="1894636" y="478"/>
                  <a:pt x="1860427" y="20860"/>
                  <a:pt x="1984117" y="0"/>
                </a:cubicBezTo>
                <a:cubicBezTo>
                  <a:pt x="2107807" y="-20860"/>
                  <a:pt x="2349877" y="-5118"/>
                  <a:pt x="2466964" y="0"/>
                </a:cubicBezTo>
                <a:cubicBezTo>
                  <a:pt x="2584051" y="5118"/>
                  <a:pt x="3026521" y="-7128"/>
                  <a:pt x="3260212" y="0"/>
                </a:cubicBezTo>
                <a:cubicBezTo>
                  <a:pt x="3493903" y="7128"/>
                  <a:pt x="3653512" y="-6466"/>
                  <a:pt x="3846525" y="0"/>
                </a:cubicBezTo>
                <a:cubicBezTo>
                  <a:pt x="4039538" y="6466"/>
                  <a:pt x="4417836" y="-23933"/>
                  <a:pt x="4743240" y="0"/>
                </a:cubicBezTo>
                <a:cubicBezTo>
                  <a:pt x="5068644" y="23933"/>
                  <a:pt x="5385763" y="4395"/>
                  <a:pt x="5639955" y="0"/>
                </a:cubicBezTo>
                <a:cubicBezTo>
                  <a:pt x="5894148" y="-4395"/>
                  <a:pt x="6091763" y="23137"/>
                  <a:pt x="6433203" y="0"/>
                </a:cubicBezTo>
                <a:cubicBezTo>
                  <a:pt x="6774643" y="-23137"/>
                  <a:pt x="6775137" y="-7386"/>
                  <a:pt x="6916050" y="0"/>
                </a:cubicBezTo>
                <a:cubicBezTo>
                  <a:pt x="7056963" y="7386"/>
                  <a:pt x="7174483" y="-7687"/>
                  <a:pt x="7295429" y="0"/>
                </a:cubicBezTo>
                <a:cubicBezTo>
                  <a:pt x="7416375" y="7687"/>
                  <a:pt x="7994106" y="25358"/>
                  <a:pt x="8192144" y="0"/>
                </a:cubicBezTo>
                <a:cubicBezTo>
                  <a:pt x="8390183" y="-25358"/>
                  <a:pt x="8683988" y="19781"/>
                  <a:pt x="8881925" y="0"/>
                </a:cubicBezTo>
                <a:cubicBezTo>
                  <a:pt x="9079862" y="-19781"/>
                  <a:pt x="9318683" y="-11134"/>
                  <a:pt x="9571705" y="0"/>
                </a:cubicBezTo>
                <a:cubicBezTo>
                  <a:pt x="9824727" y="11134"/>
                  <a:pt x="9912414" y="4350"/>
                  <a:pt x="10054552" y="0"/>
                </a:cubicBezTo>
                <a:cubicBezTo>
                  <a:pt x="10196690" y="-4350"/>
                  <a:pt x="10793671" y="11751"/>
                  <a:pt x="11054734" y="0"/>
                </a:cubicBezTo>
                <a:cubicBezTo>
                  <a:pt x="11529131" y="18918"/>
                  <a:pt x="11745748" y="311363"/>
                  <a:pt x="11762757" y="708023"/>
                </a:cubicBezTo>
                <a:cubicBezTo>
                  <a:pt x="11782024" y="939704"/>
                  <a:pt x="11748177" y="1102096"/>
                  <a:pt x="11762757" y="1228216"/>
                </a:cubicBezTo>
                <a:cubicBezTo>
                  <a:pt x="11777337" y="1354336"/>
                  <a:pt x="11756605" y="1639166"/>
                  <a:pt x="11762757" y="1917774"/>
                </a:cubicBezTo>
                <a:cubicBezTo>
                  <a:pt x="11768909" y="2196382"/>
                  <a:pt x="11792390" y="2422473"/>
                  <a:pt x="11762757" y="2564991"/>
                </a:cubicBezTo>
                <a:cubicBezTo>
                  <a:pt x="11733124" y="2707509"/>
                  <a:pt x="11786342" y="2853704"/>
                  <a:pt x="11762757" y="3127525"/>
                </a:cubicBezTo>
                <a:cubicBezTo>
                  <a:pt x="11739172" y="3401346"/>
                  <a:pt x="11758927" y="3496959"/>
                  <a:pt x="11762757" y="3647718"/>
                </a:cubicBezTo>
                <a:cubicBezTo>
                  <a:pt x="11766587" y="3798477"/>
                  <a:pt x="11776586" y="3963711"/>
                  <a:pt x="11762757" y="4167910"/>
                </a:cubicBezTo>
                <a:cubicBezTo>
                  <a:pt x="11748928" y="4372109"/>
                  <a:pt x="11755436" y="4724052"/>
                  <a:pt x="11762757" y="4942151"/>
                </a:cubicBezTo>
                <a:cubicBezTo>
                  <a:pt x="11774301" y="5349532"/>
                  <a:pt x="11420766" y="5673055"/>
                  <a:pt x="11054734" y="5650174"/>
                </a:cubicBezTo>
                <a:cubicBezTo>
                  <a:pt x="10871895" y="5665932"/>
                  <a:pt x="10654307" y="5641606"/>
                  <a:pt x="10468420" y="5650174"/>
                </a:cubicBezTo>
                <a:cubicBezTo>
                  <a:pt x="10282533" y="5658742"/>
                  <a:pt x="10167515" y="5664527"/>
                  <a:pt x="9882107" y="5650174"/>
                </a:cubicBezTo>
                <a:cubicBezTo>
                  <a:pt x="9596699" y="5635821"/>
                  <a:pt x="9629895" y="5657691"/>
                  <a:pt x="9502727" y="5650174"/>
                </a:cubicBezTo>
                <a:cubicBezTo>
                  <a:pt x="9375559" y="5642657"/>
                  <a:pt x="9210052" y="5650148"/>
                  <a:pt x="9019881" y="5650174"/>
                </a:cubicBezTo>
                <a:cubicBezTo>
                  <a:pt x="8829710" y="5650200"/>
                  <a:pt x="8635799" y="5637708"/>
                  <a:pt x="8537034" y="5650174"/>
                </a:cubicBezTo>
                <a:cubicBezTo>
                  <a:pt x="8438269" y="5662640"/>
                  <a:pt x="8029962" y="5634385"/>
                  <a:pt x="7743786" y="5650174"/>
                </a:cubicBezTo>
                <a:cubicBezTo>
                  <a:pt x="7457610" y="5665963"/>
                  <a:pt x="7470173" y="5664000"/>
                  <a:pt x="7364407" y="5650174"/>
                </a:cubicBezTo>
                <a:cubicBezTo>
                  <a:pt x="7258641" y="5636348"/>
                  <a:pt x="7055940" y="5636729"/>
                  <a:pt x="6881561" y="5650174"/>
                </a:cubicBezTo>
                <a:cubicBezTo>
                  <a:pt x="6707182" y="5663619"/>
                  <a:pt x="6262748" y="5645663"/>
                  <a:pt x="5984846" y="5650174"/>
                </a:cubicBezTo>
                <a:cubicBezTo>
                  <a:pt x="5706944" y="5654685"/>
                  <a:pt x="5681986" y="5645648"/>
                  <a:pt x="5605466" y="5650174"/>
                </a:cubicBezTo>
                <a:cubicBezTo>
                  <a:pt x="5528946" y="5654700"/>
                  <a:pt x="5408921" y="5640795"/>
                  <a:pt x="5226087" y="5650174"/>
                </a:cubicBezTo>
                <a:cubicBezTo>
                  <a:pt x="5043253" y="5659553"/>
                  <a:pt x="4964966" y="5651866"/>
                  <a:pt x="4846707" y="5650174"/>
                </a:cubicBezTo>
                <a:cubicBezTo>
                  <a:pt x="4728448" y="5648482"/>
                  <a:pt x="4381431" y="5630681"/>
                  <a:pt x="4156927" y="5650174"/>
                </a:cubicBezTo>
                <a:cubicBezTo>
                  <a:pt x="3932423" y="5669667"/>
                  <a:pt x="3723841" y="5632413"/>
                  <a:pt x="3467146" y="5650174"/>
                </a:cubicBezTo>
                <a:cubicBezTo>
                  <a:pt x="3210451" y="5667935"/>
                  <a:pt x="3069170" y="5645339"/>
                  <a:pt x="2777365" y="5650174"/>
                </a:cubicBezTo>
                <a:cubicBezTo>
                  <a:pt x="2485560" y="5655009"/>
                  <a:pt x="2113845" y="5687117"/>
                  <a:pt x="1880650" y="5650174"/>
                </a:cubicBezTo>
                <a:cubicBezTo>
                  <a:pt x="1647456" y="5613231"/>
                  <a:pt x="1253307" y="5634399"/>
                  <a:pt x="708023" y="5650174"/>
                </a:cubicBezTo>
                <a:cubicBezTo>
                  <a:pt x="374358" y="5652701"/>
                  <a:pt x="-7086" y="5345406"/>
                  <a:pt x="0" y="4942151"/>
                </a:cubicBezTo>
                <a:cubicBezTo>
                  <a:pt x="18519" y="4833494"/>
                  <a:pt x="13995" y="4544170"/>
                  <a:pt x="0" y="4421958"/>
                </a:cubicBezTo>
                <a:cubicBezTo>
                  <a:pt x="-13995" y="4299746"/>
                  <a:pt x="19887" y="4087820"/>
                  <a:pt x="0" y="3859424"/>
                </a:cubicBezTo>
                <a:cubicBezTo>
                  <a:pt x="-19887" y="3631028"/>
                  <a:pt x="-5632" y="3471656"/>
                  <a:pt x="0" y="3296890"/>
                </a:cubicBezTo>
                <a:cubicBezTo>
                  <a:pt x="5632" y="3122124"/>
                  <a:pt x="-10651" y="2963099"/>
                  <a:pt x="0" y="2819038"/>
                </a:cubicBezTo>
                <a:cubicBezTo>
                  <a:pt x="10651" y="2674977"/>
                  <a:pt x="-1226" y="2444923"/>
                  <a:pt x="0" y="2256504"/>
                </a:cubicBezTo>
                <a:cubicBezTo>
                  <a:pt x="1226" y="2068085"/>
                  <a:pt x="-25993" y="1944027"/>
                  <a:pt x="0" y="1736311"/>
                </a:cubicBezTo>
                <a:cubicBezTo>
                  <a:pt x="25993" y="1528595"/>
                  <a:pt x="23027" y="1474341"/>
                  <a:pt x="0" y="1258460"/>
                </a:cubicBezTo>
                <a:cubicBezTo>
                  <a:pt x="-23027" y="1042579"/>
                  <a:pt x="9480" y="962154"/>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7338" algn="just"/>
            <a:endParaRPr lang="vi-VN" sz="2900" b="0" i="0" dirty="0">
              <a:solidFill>
                <a:srgbClr val="000000"/>
              </a:solidFill>
              <a:effectLst/>
            </a:endParaRPr>
          </a:p>
        </p:txBody>
      </p:sp>
      <p:sp>
        <p:nvSpPr>
          <p:cNvPr id="4" name="TextBox 3">
            <a:extLst>
              <a:ext uri="{FF2B5EF4-FFF2-40B4-BE49-F238E27FC236}">
                <a16:creationId xmlns:a16="http://schemas.microsoft.com/office/drawing/2014/main" id="{76A9784E-7BEF-A06C-89CA-D7D24A3D8D26}"/>
              </a:ext>
            </a:extLst>
          </p:cNvPr>
          <p:cNvSpPr txBox="1"/>
          <p:nvPr/>
        </p:nvSpPr>
        <p:spPr>
          <a:xfrm>
            <a:off x="3243940" y="144136"/>
            <a:ext cx="5627916"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CÂU</a:t>
            </a:r>
          </a:p>
        </p:txBody>
      </p:sp>
      <p:sp>
        <p:nvSpPr>
          <p:cNvPr id="2" name="Rectangle 1"/>
          <p:cNvSpPr/>
          <p:nvPr/>
        </p:nvSpPr>
        <p:spPr>
          <a:xfrm>
            <a:off x="214621" y="964012"/>
            <a:ext cx="11472421" cy="5693866"/>
          </a:xfrm>
          <a:prstGeom prst="rect">
            <a:avLst/>
          </a:prstGeom>
        </p:spPr>
        <p:txBody>
          <a:bodyPr wrap="square">
            <a:spAutoFit/>
          </a:bodyPr>
          <a:lstStyle/>
          <a:p>
            <a:pPr lvl="0" indent="287338" algn="just"/>
            <a:r>
              <a:rPr lang="vi-VN" sz="2800" dirty="0">
                <a:solidFill>
                  <a:srgbClr val="000000"/>
                </a:solidFill>
                <a:latin typeface="OpenSans"/>
              </a:rPr>
              <a:t>3. Chị Hai rủ tôi cùng bọc sách vở. Ngắm những quyển vở mặc áo mới, dán chiếc nhãn xinh như một đám mây nhỏ, tôi thích quá, liền nói:</a:t>
            </a:r>
          </a:p>
          <a:p>
            <a:pPr marL="457200" lvl="0" indent="-457200" algn="just">
              <a:buFontTx/>
              <a:buChar char="-"/>
            </a:pPr>
            <a:r>
              <a:rPr lang="vi-VN" sz="2800" dirty="0">
                <a:solidFill>
                  <a:srgbClr val="000000"/>
                </a:solidFill>
                <a:latin typeface="OpenSans"/>
              </a:rPr>
              <a:t>Năm nay, chị để em tự viết nhãn vở nhé! </a:t>
            </a:r>
            <a:endParaRPr lang="en-US" sz="2800" dirty="0">
              <a:solidFill>
                <a:srgbClr val="000000"/>
              </a:solidFill>
              <a:latin typeface="OpenSans"/>
            </a:endParaRPr>
          </a:p>
          <a:p>
            <a:pPr lvl="0" indent="288925" algn="just"/>
            <a:r>
              <a:rPr lang="vi-VN" sz="2800" dirty="0">
                <a:solidFill>
                  <a:srgbClr val="000000"/>
                </a:solidFill>
                <a:latin typeface="OpenSans"/>
              </a:rPr>
              <a:t>Chị Hai cười, đồng ý ngay.</a:t>
            </a:r>
          </a:p>
          <a:p>
            <a:pPr lvl="0" indent="287338" algn="just"/>
            <a:r>
              <a:rPr lang="vi-VN" sz="2800" dirty="0">
                <a:solidFill>
                  <a:srgbClr val="000000"/>
                </a:solidFill>
                <a:latin typeface="OpenSans"/>
              </a:rPr>
              <a:t>Tôi hơi run khi cầm bút. Nhưng rồi tên trường, tên lớp, tên môn học,... cũng theo tay tôi mềm mại hiện lên.</a:t>
            </a:r>
            <a:endParaRPr lang="en-US" sz="2800" dirty="0">
              <a:solidFill>
                <a:srgbClr val="000000"/>
              </a:solidFill>
              <a:latin typeface="OpenSans"/>
            </a:endParaRPr>
          </a:p>
          <a:p>
            <a:pPr lvl="0" indent="287338" algn="just"/>
            <a:r>
              <a:rPr lang="vi-VN" sz="2800" dirty="0">
                <a:solidFill>
                  <a:srgbClr val="000000"/>
                </a:solidFill>
                <a:latin typeface="OpenSans"/>
              </a:rPr>
              <a:t>4. Chị Hai nhìn chiếc nhãn vở, mỉm cười:</a:t>
            </a:r>
          </a:p>
          <a:p>
            <a:pPr lvl="0" indent="287338" algn="just"/>
            <a:r>
              <a:rPr lang="vi-VN" sz="2800" dirty="0">
                <a:solidFill>
                  <a:srgbClr val="000000"/>
                </a:solidFill>
                <a:latin typeface="OpenSans"/>
              </a:rPr>
              <a:t>- Em viết đẹp hơn chị rồi!</a:t>
            </a:r>
          </a:p>
          <a:p>
            <a:pPr lvl="0" indent="287338" algn="just"/>
            <a:r>
              <a:rPr lang="vi-VN" sz="2800" dirty="0">
                <a:solidFill>
                  <a:srgbClr val="000000"/>
                </a:solidFill>
                <a:latin typeface="OpenSans"/>
              </a:rPr>
              <a:t>Biết chị trêu nhưng tôi vẫn thấy vui. Lần đầu tiên tôi viết nhãn vở kia mà.</a:t>
            </a:r>
          </a:p>
          <a:p>
            <a:pPr lvl="0" indent="287338" algn="just"/>
            <a:r>
              <a:rPr lang="vi-VN" sz="2800" dirty="0">
                <a:solidFill>
                  <a:srgbClr val="000000"/>
                </a:solidFill>
                <a:latin typeface="OpenSans"/>
              </a:rPr>
              <a:t>Giá được đến lớp ngay hôm nay nhỉ! Tôi sẽ khoe với các bạn chiếc nhãn vở đặc biệt này: nhãn vở tự tay tôi viết.</a:t>
            </a:r>
            <a:endParaRPr lang="en-US" sz="2800" dirty="0">
              <a:solidFill>
                <a:srgbClr val="000000"/>
              </a:solidFill>
              <a:latin typeface="OpenSans"/>
            </a:endParaRPr>
          </a:p>
          <a:p>
            <a:pPr lvl="0" indent="287338" algn="r"/>
            <a:r>
              <a:rPr lang="en-US" sz="2800" i="1" dirty="0">
                <a:solidFill>
                  <a:srgbClr val="000000"/>
                </a:solidFill>
              </a:rPr>
              <a:t>Nguyễn Thị Kim </a:t>
            </a:r>
            <a:r>
              <a:rPr lang="en-US" sz="2800" i="1" dirty="0" err="1">
                <a:solidFill>
                  <a:srgbClr val="000000"/>
                </a:solidFill>
              </a:rPr>
              <a:t>Hoà</a:t>
            </a:r>
            <a:endParaRPr lang="vi-VN" sz="2800" dirty="0">
              <a:solidFill>
                <a:srgbClr val="000000"/>
              </a:solidFill>
            </a:endParaRPr>
          </a:p>
        </p:txBody>
      </p:sp>
    </p:spTree>
    <p:extLst>
      <p:ext uri="{BB962C8B-B14F-4D97-AF65-F5344CB8AC3E}">
        <p14:creationId xmlns:p14="http://schemas.microsoft.com/office/powerpoint/2010/main" val="310047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410309" y="243549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200" b="0" i="0" dirty="0">
                <a:solidFill>
                  <a:srgbClr val="000000"/>
                </a:solidFill>
                <a:effectLst/>
                <a:latin typeface="Calibri" panose="020F0502020204030204" pitchFamily="34" charset="0"/>
                <a:cs typeface="Calibri" panose="020F0502020204030204" pitchFamily="34" charset="0"/>
              </a:rPr>
              <a:t>1. </a:t>
            </a:r>
            <a:r>
              <a:rPr lang="vi-VN" sz="3200" b="0" i="0" dirty="0" err="1">
                <a:solidFill>
                  <a:srgbClr val="000000"/>
                </a:solidFill>
                <a:effectLst/>
                <a:latin typeface="Calibri" panose="020F0502020204030204" pitchFamily="34" charset="0"/>
                <a:cs typeface="Calibri" panose="020F0502020204030204" pitchFamily="34" charset="0"/>
              </a:rPr>
              <a:t>Sáng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Chủ</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nhật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chị</a:t>
            </a:r>
            <a:r>
              <a:rPr lang="vi-VN" sz="3200" b="0" i="0" dirty="0">
                <a:solidFill>
                  <a:srgbClr val="000000"/>
                </a:solidFill>
                <a:effectLst/>
                <a:latin typeface="Calibri" panose="020F0502020204030204" pitchFamily="34" charset="0"/>
                <a:cs typeface="Calibri" panose="020F0502020204030204" pitchFamily="34" charset="0"/>
              </a:rPr>
              <a:t> Hai </a:t>
            </a:r>
            <a:r>
              <a:rPr lang="vi-VN" sz="3200" b="0" i="0" dirty="0" err="1">
                <a:solidFill>
                  <a:srgbClr val="000000"/>
                </a:solidFill>
                <a:effectLst/>
                <a:latin typeface="Calibri" panose="020F0502020204030204" pitchFamily="34" charset="0"/>
                <a:cs typeface="Calibri" panose="020F0502020204030204" pitchFamily="34" charset="0"/>
              </a:rPr>
              <a:t>lật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tờ</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lịch</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nói</a:t>
            </a:r>
            <a:r>
              <a:rPr lang="vi-VN" sz="3200" b="0" i="0" dirty="0">
                <a:solidFill>
                  <a:srgbClr val="000000"/>
                </a:solidFill>
                <a:effectLst/>
                <a:latin typeface="Calibri" panose="020F0502020204030204" pitchFamily="34" charset="0"/>
                <a:cs typeface="Calibri" panose="020F0502020204030204" pitchFamily="34" charset="0"/>
              </a:rPr>
              <a:t> như reo:</a:t>
            </a:r>
          </a:p>
          <a:p>
            <a:pPr indent="457200" algn="just">
              <a:lnSpc>
                <a:spcPct val="120000"/>
              </a:lnSpc>
            </a:pP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Một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tuần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nữa</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là</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năm </a:t>
            </a:r>
            <a:r>
              <a:rPr lang="vi-VN" sz="3200" b="0" i="0" dirty="0" err="1">
                <a:solidFill>
                  <a:srgbClr val="000000"/>
                </a:solidFill>
                <a:effectLst/>
                <a:latin typeface="Calibri" panose="020F0502020204030204" pitchFamily="34" charset="0"/>
                <a:cs typeface="Calibri" panose="020F0502020204030204" pitchFamily="34" charset="0"/>
              </a:rPr>
              <a:t>học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mới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rồi</a:t>
            </a:r>
            <a:r>
              <a:rPr lang="vi-VN" sz="3200" b="0" i="0" dirty="0">
                <a:solidFill>
                  <a:srgbClr val="000000"/>
                </a:solidFill>
                <a:effectLst/>
                <a:latin typeface="Calibri" panose="020F0502020204030204" pitchFamily="34" charset="0"/>
                <a:cs typeface="Calibri" panose="020F0502020204030204" pitchFamily="34" charset="0"/>
              </a:rPr>
              <a:t>!</a:t>
            </a:r>
          </a:p>
          <a:p>
            <a:pPr indent="457200" algn="just">
              <a:lnSpc>
                <a:spcPct val="120000"/>
              </a:lnSpc>
            </a:pPr>
            <a:r>
              <a:rPr lang="vi-VN" sz="3200" b="0" i="0" dirty="0">
                <a:solidFill>
                  <a:srgbClr val="000000"/>
                </a:solidFill>
                <a:effectLst/>
                <a:latin typeface="Calibri" panose="020F0502020204030204" pitchFamily="34" charset="0"/>
                <a:cs typeface="Calibri" panose="020F0502020204030204" pitchFamily="34" charset="0"/>
              </a:rPr>
              <a:t>Tôi </a:t>
            </a:r>
            <a:r>
              <a:rPr lang="vi-VN" sz="3200" b="0" i="0" dirty="0" err="1">
                <a:solidFill>
                  <a:srgbClr val="000000"/>
                </a:solidFill>
                <a:effectLst/>
                <a:latin typeface="Calibri" panose="020F0502020204030204" pitchFamily="34" charset="0"/>
                <a:cs typeface="Calibri" panose="020F0502020204030204" pitchFamily="34" charset="0"/>
              </a:rPr>
              <a:t>cũng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thấy</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háo</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hức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Một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tuần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nữa</a:t>
            </a:r>
            <a:r>
              <a:rPr lang="vi-VN" sz="3200" b="0" i="0" dirty="0">
                <a:solidFill>
                  <a:srgbClr val="000000"/>
                </a:solidFill>
                <a:effectLst/>
                <a:latin typeface="Calibri" panose="020F0502020204030204" pitchFamily="34" charset="0"/>
                <a:cs typeface="Calibri" panose="020F0502020204030204" pitchFamily="34" charset="0"/>
              </a:rPr>
              <a:t> thôi, tôi </a:t>
            </a:r>
            <a:r>
              <a:rPr lang="vi-VN" sz="3200" b="0" i="0" dirty="0" err="1">
                <a:solidFill>
                  <a:srgbClr val="000000"/>
                </a:solidFill>
                <a:effectLst/>
                <a:latin typeface="Calibri" panose="020F0502020204030204" pitchFamily="34" charset="0"/>
                <a:cs typeface="Calibri" panose="020F0502020204030204" pitchFamily="34" charset="0"/>
              </a:rPr>
              <a:t>sẽ</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được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gặp</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lại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các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bạn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Mấy</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tháng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hè</a:t>
            </a:r>
            <a:r>
              <a:rPr lang="vi-VN" sz="3200" b="0" i="0" dirty="0">
                <a:solidFill>
                  <a:srgbClr val="000000"/>
                </a:solidFill>
                <a:effectLst/>
                <a:latin typeface="Calibri" panose="020F0502020204030204" pitchFamily="34" charset="0"/>
                <a:cs typeface="Calibri" panose="020F0502020204030204" pitchFamily="34" charset="0"/>
              </a:rPr>
              <a:t> ở </a:t>
            </a:r>
            <a:r>
              <a:rPr lang="vi-VN" sz="3200" b="0" i="0" dirty="0" err="1">
                <a:solidFill>
                  <a:srgbClr val="000000"/>
                </a:solidFill>
                <a:effectLst/>
                <a:latin typeface="Calibri" panose="020F0502020204030204" pitchFamily="34" charset="0"/>
                <a:cs typeface="Calibri" panose="020F0502020204030204" pitchFamily="34" charset="0"/>
              </a:rPr>
              <a:t>nhà</a:t>
            </a:r>
            <a:r>
              <a:rPr lang="vi-VN" sz="3200" b="0" i="0" dirty="0">
                <a:solidFill>
                  <a:srgbClr val="000000"/>
                </a:solidFill>
                <a:effectLst/>
                <a:latin typeface="Calibri" panose="020F0502020204030204" pitchFamily="34" charset="0"/>
                <a:cs typeface="Calibri" panose="020F0502020204030204" pitchFamily="34" charset="0"/>
              </a:rPr>
              <a:t>, tôi </a:t>
            </a:r>
            <a:r>
              <a:rPr lang="vi-VN" sz="3200" b="0" i="0" dirty="0" err="1">
                <a:solidFill>
                  <a:srgbClr val="000000"/>
                </a:solidFill>
                <a:effectLst/>
                <a:latin typeface="Calibri" panose="020F0502020204030204" pitchFamily="34" charset="0"/>
                <a:cs typeface="Calibri" panose="020F0502020204030204" pitchFamily="34" charset="0"/>
              </a:rPr>
              <a:t>nhớ</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những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người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bạn</a:t>
            </a:r>
            <a:r>
              <a:rPr lang="vi-VN" sz="3200" b="0" i="0" dirty="0">
                <a:solidFill>
                  <a:srgbClr val="000000"/>
                </a:solidFill>
                <a:effectLst/>
                <a:latin typeface="Calibri" panose="020F0502020204030204" pitchFamily="34" charset="0"/>
                <a:cs typeface="Calibri" panose="020F0502020204030204" pitchFamily="34" charset="0"/>
              </a:rPr>
              <a:t> thân thương </a:t>
            </a:r>
            <a:r>
              <a:rPr lang="vi-VN" sz="3200" b="0" i="0" dirty="0" err="1">
                <a:solidFill>
                  <a:srgbClr val="000000"/>
                </a:solidFill>
                <a:effectLst/>
                <a:latin typeface="Calibri" panose="020F0502020204030204" pitchFamily="34" charset="0"/>
                <a:cs typeface="Calibri" panose="020F0502020204030204" pitchFamily="34" charset="0"/>
              </a:rPr>
              <a:t>quá</a:t>
            </a:r>
            <a:r>
              <a:rPr lang="vi-VN" sz="3200" b="0" i="0" dirty="0">
                <a:solidFill>
                  <a:srgbClr val="000000"/>
                </a:solidFill>
                <a:effectLst/>
                <a:latin typeface="Calibri" panose="020F0502020204030204" pitchFamily="34" charset="0"/>
                <a:cs typeface="Calibri" panose="020F0502020204030204" pitchFamily="34" charset="0"/>
              </a:rPr>
              <a:t> đi thôi!</a:t>
            </a:r>
          </a:p>
        </p:txBody>
      </p:sp>
      <p:sp>
        <p:nvSpPr>
          <p:cNvPr id="4" name="TextBox 3">
            <a:extLst>
              <a:ext uri="{FF2B5EF4-FFF2-40B4-BE49-F238E27FC236}">
                <a16:creationId xmlns:a16="http://schemas.microsoft.com/office/drawing/2014/main" id="{88539362-7E97-7CA5-471D-FF8140851544}"/>
              </a:ext>
            </a:extLst>
          </p:cNvPr>
          <p:cNvSpPr txBox="1"/>
          <p:nvPr/>
        </p:nvSpPr>
        <p:spPr>
          <a:xfrm>
            <a:off x="2050867" y="160940"/>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cxnSp>
        <p:nvCxnSpPr>
          <p:cNvPr id="6" name="Straight Connector 5">
            <a:extLst>
              <a:ext uri="{FF2B5EF4-FFF2-40B4-BE49-F238E27FC236}">
                <a16:creationId xmlns:a16="http://schemas.microsoft.com/office/drawing/2014/main" id="{40125687-E4BB-8768-4945-7357717E58A1}"/>
              </a:ext>
            </a:extLst>
          </p:cNvPr>
          <p:cNvCxnSpPr/>
          <p:nvPr/>
        </p:nvCxnSpPr>
        <p:spPr>
          <a:xfrm>
            <a:off x="8278580" y="3188357"/>
            <a:ext cx="6139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BE9FA8-30D4-76C9-A731-3448F0DFCD9E}"/>
              </a:ext>
            </a:extLst>
          </p:cNvPr>
          <p:cNvCxnSpPr>
            <a:cxnSpLocks/>
          </p:cNvCxnSpPr>
          <p:nvPr/>
        </p:nvCxnSpPr>
        <p:spPr>
          <a:xfrm>
            <a:off x="3254078" y="4368441"/>
            <a:ext cx="13857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10" name="TextBox1">
                  <a:extLst>
                    <a:ext uri="{FF2B5EF4-FFF2-40B4-BE49-F238E27FC236}">
                      <a16:creationId xmlns:a16="http://schemas.microsoft.com/office/drawing/2014/main" id="{1918B598-742E-4A75-ABFC-FA896F59C6D0}"/>
                    </a:ext>
                  </a:extLst>
                </p:cNvPr>
                <p:cNvPicPr>
                  <a:picLocks/>
                </p:cNvPicPr>
                <p:nvPr/>
              </p:nvPicPr>
              <p:blipFill>
                <a:blip r:embed="rId6"/>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397005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14:bounceEnd="66000">
                                          <p:cBhvr additive="base">
                                            <p:cTn id="16"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410309" y="2435499"/>
            <a:ext cx="10566039" cy="2101778"/>
          </a:xfrm>
          <a:custGeom>
            <a:avLst/>
            <a:gdLst>
              <a:gd name="connsiteX0" fmla="*/ 0 w 11371382"/>
              <a:gd name="connsiteY0" fmla="*/ 263374 h 2101778"/>
              <a:gd name="connsiteX1" fmla="*/ 263374 w 11371382"/>
              <a:gd name="connsiteY1" fmla="*/ 0 h 2101778"/>
              <a:gd name="connsiteX2" fmla="*/ 1049610 w 11371382"/>
              <a:gd name="connsiteY2" fmla="*/ 0 h 2101778"/>
              <a:gd name="connsiteX3" fmla="*/ 1618953 w 11371382"/>
              <a:gd name="connsiteY3" fmla="*/ 0 h 2101778"/>
              <a:gd name="connsiteX4" fmla="*/ 2079850 w 11371382"/>
              <a:gd name="connsiteY4" fmla="*/ 0 h 2101778"/>
              <a:gd name="connsiteX5" fmla="*/ 2432301 w 11371382"/>
              <a:gd name="connsiteY5" fmla="*/ 0 h 2101778"/>
              <a:gd name="connsiteX6" fmla="*/ 3326983 w 11371382"/>
              <a:gd name="connsiteY6" fmla="*/ 0 h 2101778"/>
              <a:gd name="connsiteX7" fmla="*/ 4004773 w 11371382"/>
              <a:gd name="connsiteY7" fmla="*/ 0 h 2101778"/>
              <a:gd name="connsiteX8" fmla="*/ 4574116 w 11371382"/>
              <a:gd name="connsiteY8" fmla="*/ 0 h 2101778"/>
              <a:gd name="connsiteX9" fmla="*/ 5360352 w 11371382"/>
              <a:gd name="connsiteY9" fmla="*/ 0 h 2101778"/>
              <a:gd name="connsiteX10" fmla="*/ 6038142 w 11371382"/>
              <a:gd name="connsiteY10" fmla="*/ 0 h 2101778"/>
              <a:gd name="connsiteX11" fmla="*/ 6607485 w 11371382"/>
              <a:gd name="connsiteY11" fmla="*/ 0 h 2101778"/>
              <a:gd name="connsiteX12" fmla="*/ 6959935 w 11371382"/>
              <a:gd name="connsiteY12" fmla="*/ 0 h 2101778"/>
              <a:gd name="connsiteX13" fmla="*/ 7529279 w 11371382"/>
              <a:gd name="connsiteY13" fmla="*/ 0 h 2101778"/>
              <a:gd name="connsiteX14" fmla="*/ 8098622 w 11371382"/>
              <a:gd name="connsiteY14" fmla="*/ 0 h 2101778"/>
              <a:gd name="connsiteX15" fmla="*/ 8451073 w 11371382"/>
              <a:gd name="connsiteY15" fmla="*/ 0 h 2101778"/>
              <a:gd name="connsiteX16" fmla="*/ 8911970 w 11371382"/>
              <a:gd name="connsiteY16" fmla="*/ 0 h 2101778"/>
              <a:gd name="connsiteX17" fmla="*/ 9264420 w 11371382"/>
              <a:gd name="connsiteY17" fmla="*/ 0 h 2101778"/>
              <a:gd name="connsiteX18" fmla="*/ 10159103 w 11371382"/>
              <a:gd name="connsiteY18" fmla="*/ 0 h 2101778"/>
              <a:gd name="connsiteX19" fmla="*/ 11108008 w 11371382"/>
              <a:gd name="connsiteY19" fmla="*/ 0 h 2101778"/>
              <a:gd name="connsiteX20" fmla="*/ 11371382 w 11371382"/>
              <a:gd name="connsiteY20" fmla="*/ 263374 h 2101778"/>
              <a:gd name="connsiteX21" fmla="*/ 11371382 w 11371382"/>
              <a:gd name="connsiteY21" fmla="*/ 804134 h 2101778"/>
              <a:gd name="connsiteX22" fmla="*/ 11371382 w 11371382"/>
              <a:gd name="connsiteY22" fmla="*/ 1344895 h 2101778"/>
              <a:gd name="connsiteX23" fmla="*/ 11371382 w 11371382"/>
              <a:gd name="connsiteY23" fmla="*/ 1838404 h 2101778"/>
              <a:gd name="connsiteX24" fmla="*/ 11108008 w 11371382"/>
              <a:gd name="connsiteY24" fmla="*/ 2101778 h 2101778"/>
              <a:gd name="connsiteX25" fmla="*/ 10321772 w 11371382"/>
              <a:gd name="connsiteY25" fmla="*/ 2101778 h 2101778"/>
              <a:gd name="connsiteX26" fmla="*/ 9969321 w 11371382"/>
              <a:gd name="connsiteY26" fmla="*/ 2101778 h 2101778"/>
              <a:gd name="connsiteX27" fmla="*/ 9074639 w 11371382"/>
              <a:gd name="connsiteY27" fmla="*/ 2101778 h 2101778"/>
              <a:gd name="connsiteX28" fmla="*/ 8505296 w 11371382"/>
              <a:gd name="connsiteY28" fmla="*/ 2101778 h 2101778"/>
              <a:gd name="connsiteX29" fmla="*/ 7935953 w 11371382"/>
              <a:gd name="connsiteY29" fmla="*/ 2101778 h 2101778"/>
              <a:gd name="connsiteX30" fmla="*/ 7258163 w 11371382"/>
              <a:gd name="connsiteY30" fmla="*/ 2101778 h 2101778"/>
              <a:gd name="connsiteX31" fmla="*/ 6363481 w 11371382"/>
              <a:gd name="connsiteY31" fmla="*/ 2101778 h 2101778"/>
              <a:gd name="connsiteX32" fmla="*/ 5794137 w 11371382"/>
              <a:gd name="connsiteY32" fmla="*/ 2101778 h 2101778"/>
              <a:gd name="connsiteX33" fmla="*/ 5116348 w 11371382"/>
              <a:gd name="connsiteY33" fmla="*/ 2101778 h 2101778"/>
              <a:gd name="connsiteX34" fmla="*/ 4547004 w 11371382"/>
              <a:gd name="connsiteY34" fmla="*/ 2101778 h 2101778"/>
              <a:gd name="connsiteX35" fmla="*/ 3869215 w 11371382"/>
              <a:gd name="connsiteY35" fmla="*/ 2101778 h 2101778"/>
              <a:gd name="connsiteX36" fmla="*/ 3082979 w 11371382"/>
              <a:gd name="connsiteY36" fmla="*/ 2101778 h 2101778"/>
              <a:gd name="connsiteX37" fmla="*/ 2513636 w 11371382"/>
              <a:gd name="connsiteY37" fmla="*/ 2101778 h 2101778"/>
              <a:gd name="connsiteX38" fmla="*/ 1618953 w 11371382"/>
              <a:gd name="connsiteY38" fmla="*/ 2101778 h 2101778"/>
              <a:gd name="connsiteX39" fmla="*/ 941164 w 11371382"/>
              <a:gd name="connsiteY39" fmla="*/ 2101778 h 2101778"/>
              <a:gd name="connsiteX40" fmla="*/ 263374 w 11371382"/>
              <a:gd name="connsiteY40" fmla="*/ 2101778 h 2101778"/>
              <a:gd name="connsiteX41" fmla="*/ 0 w 11371382"/>
              <a:gd name="connsiteY41" fmla="*/ 1838404 h 2101778"/>
              <a:gd name="connsiteX42" fmla="*/ 0 w 11371382"/>
              <a:gd name="connsiteY42" fmla="*/ 1281893 h 2101778"/>
              <a:gd name="connsiteX43" fmla="*/ 0 w 11371382"/>
              <a:gd name="connsiteY43" fmla="*/ 772634 h 2101778"/>
              <a:gd name="connsiteX44" fmla="*/ 0 w 11371382"/>
              <a:gd name="connsiteY44" fmla="*/ 263374 h 210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01778" fill="none" extrusionOk="0">
                <a:moveTo>
                  <a:pt x="0" y="263374"/>
                </a:moveTo>
                <a:cubicBezTo>
                  <a:pt x="-27351" y="122311"/>
                  <a:pt x="141149" y="-1488"/>
                  <a:pt x="263374" y="0"/>
                </a:cubicBezTo>
                <a:cubicBezTo>
                  <a:pt x="551419" y="-19666"/>
                  <a:pt x="814971" y="-35640"/>
                  <a:pt x="1049610" y="0"/>
                </a:cubicBezTo>
                <a:cubicBezTo>
                  <a:pt x="1284249" y="35640"/>
                  <a:pt x="1465433" y="-15470"/>
                  <a:pt x="1618953" y="0"/>
                </a:cubicBezTo>
                <a:cubicBezTo>
                  <a:pt x="1772473" y="15470"/>
                  <a:pt x="1962585" y="22759"/>
                  <a:pt x="2079850" y="0"/>
                </a:cubicBezTo>
                <a:cubicBezTo>
                  <a:pt x="2197115" y="-22759"/>
                  <a:pt x="2288962" y="-10143"/>
                  <a:pt x="2432301" y="0"/>
                </a:cubicBezTo>
                <a:cubicBezTo>
                  <a:pt x="2575640" y="10143"/>
                  <a:pt x="2977494" y="20546"/>
                  <a:pt x="3326983" y="0"/>
                </a:cubicBezTo>
                <a:cubicBezTo>
                  <a:pt x="3676472" y="-20546"/>
                  <a:pt x="3746752" y="15319"/>
                  <a:pt x="4004773" y="0"/>
                </a:cubicBezTo>
                <a:cubicBezTo>
                  <a:pt x="4262794" y="-15319"/>
                  <a:pt x="4438813" y="10060"/>
                  <a:pt x="4574116" y="0"/>
                </a:cubicBezTo>
                <a:cubicBezTo>
                  <a:pt x="4709419" y="-10060"/>
                  <a:pt x="5125219" y="18159"/>
                  <a:pt x="5360352" y="0"/>
                </a:cubicBezTo>
                <a:cubicBezTo>
                  <a:pt x="5595485" y="-18159"/>
                  <a:pt x="5817307" y="-32359"/>
                  <a:pt x="6038142" y="0"/>
                </a:cubicBezTo>
                <a:cubicBezTo>
                  <a:pt x="6258977" y="32359"/>
                  <a:pt x="6387558" y="-20311"/>
                  <a:pt x="6607485" y="0"/>
                </a:cubicBezTo>
                <a:cubicBezTo>
                  <a:pt x="6827412" y="20311"/>
                  <a:pt x="6808613" y="17202"/>
                  <a:pt x="6959935" y="0"/>
                </a:cubicBezTo>
                <a:cubicBezTo>
                  <a:pt x="7111257" y="-17202"/>
                  <a:pt x="7292785" y="18602"/>
                  <a:pt x="7529279" y="0"/>
                </a:cubicBezTo>
                <a:cubicBezTo>
                  <a:pt x="7765773" y="-18602"/>
                  <a:pt x="7929537" y="16742"/>
                  <a:pt x="8098622" y="0"/>
                </a:cubicBezTo>
                <a:cubicBezTo>
                  <a:pt x="8267707" y="-16742"/>
                  <a:pt x="8378960" y="-13940"/>
                  <a:pt x="8451073" y="0"/>
                </a:cubicBezTo>
                <a:cubicBezTo>
                  <a:pt x="8523186" y="13940"/>
                  <a:pt x="8747272" y="16939"/>
                  <a:pt x="8911970" y="0"/>
                </a:cubicBezTo>
                <a:cubicBezTo>
                  <a:pt x="9076668" y="-16939"/>
                  <a:pt x="9116483" y="-13969"/>
                  <a:pt x="9264420" y="0"/>
                </a:cubicBezTo>
                <a:cubicBezTo>
                  <a:pt x="9412357" y="13969"/>
                  <a:pt x="9803718" y="-2980"/>
                  <a:pt x="10159103" y="0"/>
                </a:cubicBezTo>
                <a:cubicBezTo>
                  <a:pt x="10514488" y="2980"/>
                  <a:pt x="10778870" y="41130"/>
                  <a:pt x="11108008" y="0"/>
                </a:cubicBezTo>
                <a:cubicBezTo>
                  <a:pt x="11252153" y="7372"/>
                  <a:pt x="11387458" y="125161"/>
                  <a:pt x="11371382" y="263374"/>
                </a:cubicBezTo>
                <a:cubicBezTo>
                  <a:pt x="11358994" y="415770"/>
                  <a:pt x="11397982" y="596116"/>
                  <a:pt x="11371382" y="804134"/>
                </a:cubicBezTo>
                <a:cubicBezTo>
                  <a:pt x="11344782" y="1012152"/>
                  <a:pt x="11389915" y="1111385"/>
                  <a:pt x="11371382" y="1344895"/>
                </a:cubicBezTo>
                <a:cubicBezTo>
                  <a:pt x="11352849" y="1578405"/>
                  <a:pt x="11378348" y="1734593"/>
                  <a:pt x="11371382" y="1838404"/>
                </a:cubicBezTo>
                <a:cubicBezTo>
                  <a:pt x="11382110" y="1978849"/>
                  <a:pt x="11253472" y="2105322"/>
                  <a:pt x="11108008" y="2101778"/>
                </a:cubicBezTo>
                <a:cubicBezTo>
                  <a:pt x="10869709" y="2105041"/>
                  <a:pt x="10524277" y="2122314"/>
                  <a:pt x="10321772" y="2101778"/>
                </a:cubicBezTo>
                <a:cubicBezTo>
                  <a:pt x="10119267" y="2081242"/>
                  <a:pt x="10145182" y="2110281"/>
                  <a:pt x="9969321" y="2101778"/>
                </a:cubicBezTo>
                <a:cubicBezTo>
                  <a:pt x="9793460" y="2093275"/>
                  <a:pt x="9459703" y="2130075"/>
                  <a:pt x="9074639" y="2101778"/>
                </a:cubicBezTo>
                <a:cubicBezTo>
                  <a:pt x="8689575" y="2073481"/>
                  <a:pt x="8738919" y="2103035"/>
                  <a:pt x="8505296" y="2101778"/>
                </a:cubicBezTo>
                <a:cubicBezTo>
                  <a:pt x="8271673" y="2100521"/>
                  <a:pt x="8050454" y="2122216"/>
                  <a:pt x="7935953" y="2101778"/>
                </a:cubicBezTo>
                <a:cubicBezTo>
                  <a:pt x="7821452" y="2081340"/>
                  <a:pt x="7560565" y="2115880"/>
                  <a:pt x="7258163" y="2101778"/>
                </a:cubicBezTo>
                <a:cubicBezTo>
                  <a:pt x="6955761" y="2087677"/>
                  <a:pt x="6635109" y="2086978"/>
                  <a:pt x="6363481" y="2101778"/>
                </a:cubicBezTo>
                <a:cubicBezTo>
                  <a:pt x="6091853" y="2116578"/>
                  <a:pt x="5951643" y="2119283"/>
                  <a:pt x="5794137" y="2101778"/>
                </a:cubicBezTo>
                <a:cubicBezTo>
                  <a:pt x="5636631" y="2084273"/>
                  <a:pt x="5355366" y="2130623"/>
                  <a:pt x="5116348" y="2101778"/>
                </a:cubicBezTo>
                <a:cubicBezTo>
                  <a:pt x="4877330" y="2072933"/>
                  <a:pt x="4792610" y="2077999"/>
                  <a:pt x="4547004" y="2101778"/>
                </a:cubicBezTo>
                <a:cubicBezTo>
                  <a:pt x="4301398" y="2125557"/>
                  <a:pt x="4104254" y="2069441"/>
                  <a:pt x="3869215" y="2101778"/>
                </a:cubicBezTo>
                <a:cubicBezTo>
                  <a:pt x="3634176" y="2134115"/>
                  <a:pt x="3284901" y="2101295"/>
                  <a:pt x="3082979" y="2101778"/>
                </a:cubicBezTo>
                <a:cubicBezTo>
                  <a:pt x="2881057" y="2102261"/>
                  <a:pt x="2779508" y="2102613"/>
                  <a:pt x="2513636" y="2101778"/>
                </a:cubicBezTo>
                <a:cubicBezTo>
                  <a:pt x="2247764" y="2100943"/>
                  <a:pt x="1936631" y="2146502"/>
                  <a:pt x="1618953" y="2101778"/>
                </a:cubicBezTo>
                <a:cubicBezTo>
                  <a:pt x="1301275" y="2057054"/>
                  <a:pt x="1266864" y="2112219"/>
                  <a:pt x="941164" y="2101778"/>
                </a:cubicBezTo>
                <a:cubicBezTo>
                  <a:pt x="615464" y="2091337"/>
                  <a:pt x="408863" y="2076676"/>
                  <a:pt x="263374" y="2101778"/>
                </a:cubicBezTo>
                <a:cubicBezTo>
                  <a:pt x="112203" y="2105627"/>
                  <a:pt x="8614" y="2013324"/>
                  <a:pt x="0" y="1838404"/>
                </a:cubicBezTo>
                <a:cubicBezTo>
                  <a:pt x="-26770" y="1660951"/>
                  <a:pt x="1450" y="1411086"/>
                  <a:pt x="0" y="1281893"/>
                </a:cubicBezTo>
                <a:cubicBezTo>
                  <a:pt x="-1450" y="1152700"/>
                  <a:pt x="668" y="894921"/>
                  <a:pt x="0" y="772634"/>
                </a:cubicBezTo>
                <a:cubicBezTo>
                  <a:pt x="-668" y="650347"/>
                  <a:pt x="-2048" y="476697"/>
                  <a:pt x="0" y="263374"/>
                </a:cubicBezTo>
                <a:close/>
              </a:path>
              <a:path w="11371382" h="2101778" stroke="0" extrusionOk="0">
                <a:moveTo>
                  <a:pt x="0" y="263374"/>
                </a:moveTo>
                <a:cubicBezTo>
                  <a:pt x="142" y="122245"/>
                  <a:pt x="126230" y="14855"/>
                  <a:pt x="263374" y="0"/>
                </a:cubicBezTo>
                <a:cubicBezTo>
                  <a:pt x="483034" y="-29420"/>
                  <a:pt x="751858" y="-7796"/>
                  <a:pt x="1049610" y="0"/>
                </a:cubicBezTo>
                <a:cubicBezTo>
                  <a:pt x="1347362" y="7796"/>
                  <a:pt x="1393813" y="6041"/>
                  <a:pt x="1510507" y="0"/>
                </a:cubicBezTo>
                <a:cubicBezTo>
                  <a:pt x="1627201" y="-6041"/>
                  <a:pt x="1781296" y="11735"/>
                  <a:pt x="1971404" y="0"/>
                </a:cubicBezTo>
                <a:cubicBezTo>
                  <a:pt x="2161512" y="-11735"/>
                  <a:pt x="2580306" y="11954"/>
                  <a:pt x="2757640" y="0"/>
                </a:cubicBezTo>
                <a:cubicBezTo>
                  <a:pt x="2934974" y="-11954"/>
                  <a:pt x="3075200" y="26724"/>
                  <a:pt x="3326983" y="0"/>
                </a:cubicBezTo>
                <a:cubicBezTo>
                  <a:pt x="3578766" y="-26724"/>
                  <a:pt x="3998188" y="-20852"/>
                  <a:pt x="4221665" y="0"/>
                </a:cubicBezTo>
                <a:cubicBezTo>
                  <a:pt x="4445142" y="20852"/>
                  <a:pt x="4759377" y="16681"/>
                  <a:pt x="5116348" y="0"/>
                </a:cubicBezTo>
                <a:cubicBezTo>
                  <a:pt x="5473319" y="-16681"/>
                  <a:pt x="5647582" y="-31080"/>
                  <a:pt x="5902584" y="0"/>
                </a:cubicBezTo>
                <a:cubicBezTo>
                  <a:pt x="6157586" y="31080"/>
                  <a:pt x="6187986" y="11454"/>
                  <a:pt x="6363481" y="0"/>
                </a:cubicBezTo>
                <a:cubicBezTo>
                  <a:pt x="6538976" y="-11454"/>
                  <a:pt x="6592917" y="-16366"/>
                  <a:pt x="6715931" y="0"/>
                </a:cubicBezTo>
                <a:cubicBezTo>
                  <a:pt x="6838945" y="16366"/>
                  <a:pt x="7186766" y="-24262"/>
                  <a:pt x="7610614" y="0"/>
                </a:cubicBezTo>
                <a:cubicBezTo>
                  <a:pt x="8034462" y="24262"/>
                  <a:pt x="8046727" y="-14838"/>
                  <a:pt x="8288403" y="0"/>
                </a:cubicBezTo>
                <a:cubicBezTo>
                  <a:pt x="8530079" y="14838"/>
                  <a:pt x="8734397" y="20543"/>
                  <a:pt x="8966193" y="0"/>
                </a:cubicBezTo>
                <a:cubicBezTo>
                  <a:pt x="9197989" y="-20543"/>
                  <a:pt x="9304613" y="9697"/>
                  <a:pt x="9427090" y="0"/>
                </a:cubicBezTo>
                <a:cubicBezTo>
                  <a:pt x="9549567" y="-9697"/>
                  <a:pt x="9941883" y="29947"/>
                  <a:pt x="10213326" y="0"/>
                </a:cubicBezTo>
                <a:cubicBezTo>
                  <a:pt x="10484769" y="-29947"/>
                  <a:pt x="10912425" y="3979"/>
                  <a:pt x="11108008" y="0"/>
                </a:cubicBezTo>
                <a:cubicBezTo>
                  <a:pt x="11261023" y="-15676"/>
                  <a:pt x="11385672" y="136647"/>
                  <a:pt x="11371382" y="263374"/>
                </a:cubicBezTo>
                <a:cubicBezTo>
                  <a:pt x="11350089" y="438760"/>
                  <a:pt x="11391537" y="578695"/>
                  <a:pt x="11371382" y="741133"/>
                </a:cubicBezTo>
                <a:cubicBezTo>
                  <a:pt x="11351227" y="903571"/>
                  <a:pt x="11367054" y="1154598"/>
                  <a:pt x="11371382" y="1281893"/>
                </a:cubicBezTo>
                <a:cubicBezTo>
                  <a:pt x="11375710" y="1409188"/>
                  <a:pt x="11354614" y="1722331"/>
                  <a:pt x="11371382" y="1838404"/>
                </a:cubicBezTo>
                <a:cubicBezTo>
                  <a:pt x="11363226" y="1968479"/>
                  <a:pt x="11257379" y="2112679"/>
                  <a:pt x="11108008" y="2101778"/>
                </a:cubicBezTo>
                <a:cubicBezTo>
                  <a:pt x="10935642" y="2112176"/>
                  <a:pt x="10761649" y="2115936"/>
                  <a:pt x="10430218" y="2101778"/>
                </a:cubicBezTo>
                <a:cubicBezTo>
                  <a:pt x="10098787" y="2087621"/>
                  <a:pt x="10087747" y="2080703"/>
                  <a:pt x="9860875" y="2101778"/>
                </a:cubicBezTo>
                <a:cubicBezTo>
                  <a:pt x="9634003" y="2122853"/>
                  <a:pt x="9329668" y="2071949"/>
                  <a:pt x="8966193" y="2101778"/>
                </a:cubicBezTo>
                <a:cubicBezTo>
                  <a:pt x="8602718" y="2131607"/>
                  <a:pt x="8411374" y="2107758"/>
                  <a:pt x="8071510" y="2101778"/>
                </a:cubicBezTo>
                <a:cubicBezTo>
                  <a:pt x="7731646" y="2095798"/>
                  <a:pt x="7711937" y="2118997"/>
                  <a:pt x="7502167" y="2101778"/>
                </a:cubicBezTo>
                <a:cubicBezTo>
                  <a:pt x="7292397" y="2084559"/>
                  <a:pt x="7245683" y="2085013"/>
                  <a:pt x="7149717" y="2101778"/>
                </a:cubicBezTo>
                <a:cubicBezTo>
                  <a:pt x="7053751" y="2118544"/>
                  <a:pt x="6918174" y="2095761"/>
                  <a:pt x="6688820" y="2101778"/>
                </a:cubicBezTo>
                <a:cubicBezTo>
                  <a:pt x="6459466" y="2107795"/>
                  <a:pt x="6360227" y="2118611"/>
                  <a:pt x="6227923" y="2101778"/>
                </a:cubicBezTo>
                <a:cubicBezTo>
                  <a:pt x="6095619" y="2084945"/>
                  <a:pt x="5790957" y="2104147"/>
                  <a:pt x="5441687" y="2101778"/>
                </a:cubicBezTo>
                <a:cubicBezTo>
                  <a:pt x="5092417" y="2099409"/>
                  <a:pt x="5245096" y="2093007"/>
                  <a:pt x="5089236" y="2101778"/>
                </a:cubicBezTo>
                <a:cubicBezTo>
                  <a:pt x="4933376" y="2110549"/>
                  <a:pt x="4822188" y="2083284"/>
                  <a:pt x="4628339" y="2101778"/>
                </a:cubicBezTo>
                <a:cubicBezTo>
                  <a:pt x="4434490" y="2120272"/>
                  <a:pt x="3916901" y="2099464"/>
                  <a:pt x="3733657" y="2101778"/>
                </a:cubicBezTo>
                <a:cubicBezTo>
                  <a:pt x="3550413" y="2104092"/>
                  <a:pt x="3519638" y="2094808"/>
                  <a:pt x="3381206" y="2101778"/>
                </a:cubicBezTo>
                <a:cubicBezTo>
                  <a:pt x="3242774" y="2108748"/>
                  <a:pt x="3150339" y="2099265"/>
                  <a:pt x="3028756" y="2101778"/>
                </a:cubicBezTo>
                <a:cubicBezTo>
                  <a:pt x="2907173" y="2104292"/>
                  <a:pt x="2775201" y="2092812"/>
                  <a:pt x="2676305" y="2101778"/>
                </a:cubicBezTo>
                <a:cubicBezTo>
                  <a:pt x="2577409" y="2110744"/>
                  <a:pt x="2258014" y="2070121"/>
                  <a:pt x="1998515" y="2101778"/>
                </a:cubicBezTo>
                <a:cubicBezTo>
                  <a:pt x="1739016" y="2133436"/>
                  <a:pt x="1568446" y="2072840"/>
                  <a:pt x="1320726" y="2101778"/>
                </a:cubicBezTo>
                <a:cubicBezTo>
                  <a:pt x="1073006" y="2130716"/>
                  <a:pt x="612564" y="2082973"/>
                  <a:pt x="263374" y="2101778"/>
                </a:cubicBezTo>
                <a:cubicBezTo>
                  <a:pt x="132870" y="2069607"/>
                  <a:pt x="4464" y="1951888"/>
                  <a:pt x="0" y="1838404"/>
                </a:cubicBezTo>
                <a:cubicBezTo>
                  <a:pt x="-20046" y="1734104"/>
                  <a:pt x="-19078" y="1543727"/>
                  <a:pt x="0" y="1344895"/>
                </a:cubicBezTo>
                <a:cubicBezTo>
                  <a:pt x="19078" y="1146063"/>
                  <a:pt x="17445" y="1001340"/>
                  <a:pt x="0" y="804134"/>
                </a:cubicBezTo>
                <a:cubicBezTo>
                  <a:pt x="-17445" y="606928"/>
                  <a:pt x="12260" y="462310"/>
                  <a:pt x="0" y="26337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200" b="0" i="0" dirty="0">
                <a:solidFill>
                  <a:srgbClr val="000000"/>
                </a:solidFill>
                <a:effectLst/>
                <a:latin typeface="Calibri" panose="020F0502020204030204" pitchFamily="34" charset="0"/>
                <a:cs typeface="Calibri" panose="020F0502020204030204" pitchFamily="34" charset="0"/>
              </a:rPr>
              <a:t>2.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tuần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trước</a:t>
            </a:r>
            <a:r>
              <a:rPr lang="vi-VN" sz="3200" b="0" i="0" dirty="0">
                <a:solidFill>
                  <a:srgbClr val="000000"/>
                </a:solidFill>
                <a:effectLst/>
                <a:latin typeface="Calibri" panose="020F0502020204030204" pitchFamily="34" charset="0"/>
                <a:cs typeface="Calibri" panose="020F0502020204030204" pitchFamily="34" charset="0"/>
              </a:rPr>
              <a:t>, ba </a:t>
            </a:r>
            <a:r>
              <a:rPr lang="vi-VN" sz="3200" b="0" i="0" dirty="0" err="1">
                <a:solidFill>
                  <a:srgbClr val="000000"/>
                </a:solidFill>
                <a:effectLst/>
                <a:latin typeface="Calibri" panose="020F0502020204030204" pitchFamily="34" charset="0"/>
                <a:cs typeface="Calibri" panose="020F0502020204030204" pitchFamily="34" charset="0"/>
              </a:rPr>
              <a:t>mẹ</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đã</a:t>
            </a:r>
            <a:r>
              <a:rPr lang="vi-VN" sz="3200" b="0" i="0" dirty="0">
                <a:solidFill>
                  <a:srgbClr val="000000"/>
                </a:solidFill>
                <a:effectLst/>
                <a:latin typeface="Calibri" panose="020F0502020204030204" pitchFamily="34" charset="0"/>
                <a:cs typeface="Calibri" panose="020F0502020204030204" pitchFamily="34" charset="0"/>
              </a:rPr>
              <a:t> đưa </a:t>
            </a:r>
            <a:r>
              <a:rPr lang="vi-VN" sz="3200" b="0" i="0" dirty="0" err="1">
                <a:solidFill>
                  <a:srgbClr val="000000"/>
                </a:solidFill>
                <a:effectLst/>
                <a:latin typeface="Calibri" panose="020F0502020204030204" pitchFamily="34" charset="0"/>
                <a:cs typeface="Calibri" panose="020F0502020204030204" pitchFamily="34" charset="0"/>
              </a:rPr>
              <a:t>chị</a:t>
            </a:r>
            <a:r>
              <a:rPr lang="vi-VN" sz="3200" b="0" i="0" dirty="0">
                <a:solidFill>
                  <a:srgbClr val="000000"/>
                </a:solidFill>
                <a:effectLst/>
                <a:latin typeface="Calibri" panose="020F0502020204030204" pitchFamily="34" charset="0"/>
                <a:cs typeface="Calibri" panose="020F0502020204030204" pitchFamily="34" charset="0"/>
              </a:rPr>
              <a:t> em tôi đi mua </a:t>
            </a:r>
            <a:r>
              <a:rPr lang="vi-VN" sz="3200" b="0" i="0" dirty="0" err="1">
                <a:solidFill>
                  <a:srgbClr val="000000"/>
                </a:solidFill>
                <a:effectLst/>
                <a:latin typeface="Calibri" panose="020F0502020204030204" pitchFamily="34" charset="0"/>
                <a:cs typeface="Calibri" panose="020F0502020204030204" pitchFamily="34" charset="0"/>
              </a:rPr>
              <a:t>sách</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vở</a:t>
            </a:r>
            <a:r>
              <a:rPr lang="vi-VN" sz="3200" dirty="0">
                <a:solidFill>
                  <a:srgbClr val="000000"/>
                </a:solidFill>
                <a:latin typeface="Calibri" panose="020F0502020204030204" pitchFamily="34" charset="0"/>
                <a:cs typeface="Calibri" panose="020F0502020204030204" pitchFamily="34" charset="0"/>
              </a:rPr>
              <a:t>. Tôi </a:t>
            </a:r>
            <a:r>
              <a:rPr lang="vi-VN" sz="3200" dirty="0" err="1">
                <a:solidFill>
                  <a:srgbClr val="000000"/>
                </a:solidFill>
                <a:latin typeface="Calibri" panose="020F0502020204030204" pitchFamily="34" charset="0"/>
                <a:cs typeface="Calibri" panose="020F0502020204030204" pitchFamily="34" charset="0"/>
              </a:rPr>
              <a:t>mở</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một</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quyển</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sách</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mùi</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giấy</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mới</a:t>
            </a:r>
            <a:r>
              <a:rPr lang="vi-VN" sz="3200" dirty="0">
                <a:solidFill>
                  <a:srgbClr val="000000"/>
                </a:solidFill>
                <a:latin typeface="Calibri" panose="020F0502020204030204" pitchFamily="34" charset="0"/>
                <a:cs typeface="Calibri" panose="020F0502020204030204" pitchFamily="34" charset="0"/>
              </a:rPr>
              <a:t> thơm </a:t>
            </a:r>
            <a:r>
              <a:rPr lang="vi-VN" sz="3200" dirty="0" err="1">
                <a:solidFill>
                  <a:srgbClr val="000000"/>
                </a:solidFill>
                <a:latin typeface="Calibri" panose="020F0502020204030204" pitchFamily="34" charset="0"/>
                <a:cs typeface="Calibri" panose="020F0502020204030204" pitchFamily="34" charset="0"/>
              </a:rPr>
              <a:t>dịu</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khiến</a:t>
            </a:r>
            <a:r>
              <a:rPr lang="vi-VN" sz="3200" dirty="0">
                <a:solidFill>
                  <a:srgbClr val="000000"/>
                </a:solidFill>
                <a:latin typeface="Calibri" panose="020F0502020204030204" pitchFamily="34" charset="0"/>
                <a:cs typeface="Calibri" panose="020F0502020204030204" pitchFamily="34" charset="0"/>
              </a:rPr>
              <a:t> tôi thêm </a:t>
            </a:r>
            <a:r>
              <a:rPr lang="vi-VN" sz="3200" dirty="0" err="1">
                <a:solidFill>
                  <a:srgbClr val="000000"/>
                </a:solidFill>
                <a:latin typeface="Calibri" panose="020F0502020204030204" pitchFamily="34" charset="0"/>
                <a:cs typeface="Calibri" panose="020F0502020204030204" pitchFamily="34" charset="0"/>
              </a:rPr>
              <a:t>náo</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nức</a:t>
            </a:r>
            <a:r>
              <a:rPr lang="vi-VN" sz="3200" dirty="0">
                <a:solidFill>
                  <a:srgbClr val="000000"/>
                </a:solidFill>
                <a:latin typeface="Calibri" panose="020F0502020204030204" pitchFamily="34" charset="0"/>
                <a:cs typeface="Calibri" panose="020F0502020204030204" pitchFamily="34" charset="0"/>
              </a:rPr>
              <a:t>, mong </a:t>
            </a:r>
            <a:r>
              <a:rPr lang="vi-VN" sz="3200" dirty="0" err="1">
                <a:solidFill>
                  <a:srgbClr val="000000"/>
                </a:solidFill>
                <a:latin typeface="Calibri" panose="020F0502020204030204" pitchFamily="34" charset="0"/>
                <a:cs typeface="Calibri" panose="020F0502020204030204" pitchFamily="34" charset="0"/>
              </a:rPr>
              <a:t>đến</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ngày</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tựu</a:t>
            </a:r>
            <a:r>
              <a:rPr lang="vi-VN" sz="3200" dirty="0">
                <a:solidFill>
                  <a:srgbClr val="000000"/>
                </a:solidFill>
                <a:latin typeface="Calibri" panose="020F0502020204030204" pitchFamily="34" charset="0"/>
                <a:cs typeface="Calibri" panose="020F0502020204030204" pitchFamily="34" charset="0"/>
              </a:rPr>
              <a:t> </a:t>
            </a:r>
            <a:r>
              <a:rPr lang="vi-VN" sz="3200" dirty="0" err="1">
                <a:solidFill>
                  <a:srgbClr val="000000"/>
                </a:solidFill>
                <a:latin typeface="Calibri" panose="020F0502020204030204" pitchFamily="34" charset="0"/>
                <a:cs typeface="Calibri" panose="020F0502020204030204" pitchFamily="34" charset="0"/>
              </a:rPr>
              <a:t>trường</a:t>
            </a:r>
            <a:r>
              <a:rPr lang="vi-VN" sz="3200" dirty="0">
                <a:solidFill>
                  <a:srgbClr val="000000"/>
                </a:solidFill>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539362-7E97-7CA5-471D-FF8140851544}"/>
              </a:ext>
            </a:extLst>
          </p:cNvPr>
          <p:cNvSpPr txBox="1"/>
          <p:nvPr/>
        </p:nvSpPr>
        <p:spPr>
          <a:xfrm>
            <a:off x="2050867" y="160940"/>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2</a:t>
            </a:r>
          </a:p>
        </p:txBody>
      </p:sp>
      <p:cxnSp>
        <p:nvCxnSpPr>
          <p:cNvPr id="8" name="Straight Connector 7">
            <a:extLst>
              <a:ext uri="{FF2B5EF4-FFF2-40B4-BE49-F238E27FC236}">
                <a16:creationId xmlns:a16="http://schemas.microsoft.com/office/drawing/2014/main" id="{CAB591A0-DA37-55C9-2377-3F138BB47E56}"/>
              </a:ext>
            </a:extLst>
          </p:cNvPr>
          <p:cNvCxnSpPr/>
          <p:nvPr/>
        </p:nvCxnSpPr>
        <p:spPr>
          <a:xfrm flipV="1">
            <a:off x="496493" y="4298622"/>
            <a:ext cx="13888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C0B0DF-F89D-A38C-1EDE-F089E2E490EA}"/>
              </a:ext>
            </a:extLst>
          </p:cNvPr>
          <p:cNvSpPr txBox="1"/>
          <p:nvPr/>
        </p:nvSpPr>
        <p:spPr>
          <a:xfrm>
            <a:off x="1212930" y="5008016"/>
            <a:ext cx="9766139" cy="1223070"/>
          </a:xfrm>
          <a:custGeom>
            <a:avLst/>
            <a:gdLst>
              <a:gd name="connsiteX0" fmla="*/ 0 w 9766139"/>
              <a:gd name="connsiteY0" fmla="*/ 251353 h 1223070"/>
              <a:gd name="connsiteX1" fmla="*/ 251353 w 9766139"/>
              <a:gd name="connsiteY1" fmla="*/ 0 h 1223070"/>
              <a:gd name="connsiteX2" fmla="*/ 9514786 w 9766139"/>
              <a:gd name="connsiteY2" fmla="*/ 0 h 1223070"/>
              <a:gd name="connsiteX3" fmla="*/ 9766139 w 9766139"/>
              <a:gd name="connsiteY3" fmla="*/ 251353 h 1223070"/>
              <a:gd name="connsiteX4" fmla="*/ 9766139 w 9766139"/>
              <a:gd name="connsiteY4" fmla="*/ 971717 h 1223070"/>
              <a:gd name="connsiteX5" fmla="*/ 9514786 w 9766139"/>
              <a:gd name="connsiteY5" fmla="*/ 1223070 h 1223070"/>
              <a:gd name="connsiteX6" fmla="*/ 251353 w 9766139"/>
              <a:gd name="connsiteY6" fmla="*/ 1223070 h 1223070"/>
              <a:gd name="connsiteX7" fmla="*/ 0 w 9766139"/>
              <a:gd name="connsiteY7" fmla="*/ 971717 h 1223070"/>
              <a:gd name="connsiteX8" fmla="*/ 0 w 9766139"/>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6139" h="1223070" fill="none" extrusionOk="0">
                <a:moveTo>
                  <a:pt x="0" y="251353"/>
                </a:moveTo>
                <a:cubicBezTo>
                  <a:pt x="5665" y="116821"/>
                  <a:pt x="107954" y="-3249"/>
                  <a:pt x="251353" y="0"/>
                </a:cubicBezTo>
                <a:cubicBezTo>
                  <a:pt x="4848635" y="123767"/>
                  <a:pt x="6834438" y="-161828"/>
                  <a:pt x="9514786" y="0"/>
                </a:cubicBezTo>
                <a:cubicBezTo>
                  <a:pt x="9659744" y="-1222"/>
                  <a:pt x="9769189" y="108969"/>
                  <a:pt x="9766139" y="251353"/>
                </a:cubicBezTo>
                <a:cubicBezTo>
                  <a:pt x="9778085" y="330819"/>
                  <a:pt x="9824024" y="789080"/>
                  <a:pt x="9766139" y="971717"/>
                </a:cubicBezTo>
                <a:cubicBezTo>
                  <a:pt x="9772474" y="1131128"/>
                  <a:pt x="9663008" y="1225014"/>
                  <a:pt x="9514786" y="1223070"/>
                </a:cubicBezTo>
                <a:cubicBezTo>
                  <a:pt x="4909569" y="1298259"/>
                  <a:pt x="4434522" y="1364148"/>
                  <a:pt x="251353" y="1223070"/>
                </a:cubicBezTo>
                <a:cubicBezTo>
                  <a:pt x="117687" y="1234248"/>
                  <a:pt x="-10397" y="1116113"/>
                  <a:pt x="0" y="971717"/>
                </a:cubicBezTo>
                <a:cubicBezTo>
                  <a:pt x="-49598" y="629116"/>
                  <a:pt x="-23989" y="591327"/>
                  <a:pt x="0" y="251353"/>
                </a:cubicBezTo>
                <a:close/>
              </a:path>
              <a:path w="9766139" h="1223070" stroke="0" extrusionOk="0">
                <a:moveTo>
                  <a:pt x="0" y="251353"/>
                </a:moveTo>
                <a:cubicBezTo>
                  <a:pt x="2107" y="105991"/>
                  <a:pt x="133393" y="-1186"/>
                  <a:pt x="251353" y="0"/>
                </a:cubicBezTo>
                <a:cubicBezTo>
                  <a:pt x="3475191" y="56199"/>
                  <a:pt x="5147584" y="59470"/>
                  <a:pt x="9514786" y="0"/>
                </a:cubicBezTo>
                <a:cubicBezTo>
                  <a:pt x="9643234" y="13305"/>
                  <a:pt x="9744864" y="116027"/>
                  <a:pt x="9766139" y="251353"/>
                </a:cubicBezTo>
                <a:cubicBezTo>
                  <a:pt x="9817803" y="417190"/>
                  <a:pt x="9723389" y="884571"/>
                  <a:pt x="9766139" y="971717"/>
                </a:cubicBezTo>
                <a:cubicBezTo>
                  <a:pt x="9768834" y="1131837"/>
                  <a:pt x="9650041" y="1209538"/>
                  <a:pt x="9514786" y="1223070"/>
                </a:cubicBezTo>
                <a:cubicBezTo>
                  <a:pt x="6831970" y="1300564"/>
                  <a:pt x="4192562" y="1241984"/>
                  <a:pt x="251353" y="1223070"/>
                </a:cubicBezTo>
                <a:cubicBezTo>
                  <a:pt x="105716" y="1244465"/>
                  <a:pt x="1275" y="1101345"/>
                  <a:pt x="0" y="971717"/>
                </a:cubicBezTo>
                <a:cubicBezTo>
                  <a:pt x="17477" y="889300"/>
                  <a:pt x="-8928" y="465328"/>
                  <a:pt x="0" y="251353"/>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indent="288925" algn="just"/>
            <a:r>
              <a:rPr lang="vi-VN" sz="3200" b="0" i="0" dirty="0">
                <a:solidFill>
                  <a:srgbClr val="000000"/>
                </a:solidFill>
                <a:effectLst/>
                <a:latin typeface="Calibri" panose="020F0502020204030204" pitchFamily="34" charset="0"/>
                <a:cs typeface="Calibri" panose="020F0502020204030204" pitchFamily="34" charset="0"/>
              </a:rPr>
              <a:t>Tôi </a:t>
            </a:r>
            <a:r>
              <a:rPr lang="vi-VN" sz="3200" b="0" i="0" dirty="0" err="1">
                <a:solidFill>
                  <a:srgbClr val="000000"/>
                </a:solidFill>
                <a:effectLst/>
                <a:latin typeface="Calibri" panose="020F0502020204030204" pitchFamily="34" charset="0"/>
                <a:cs typeface="Calibri" panose="020F0502020204030204" pitchFamily="34" charset="0"/>
              </a:rPr>
              <a:t>mở</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một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quyển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sách</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mùi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giấy</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mới</a:t>
            </a:r>
            <a:r>
              <a:rPr lang="vi-VN" sz="3200" b="0" i="0" dirty="0">
                <a:solidFill>
                  <a:srgbClr val="000000"/>
                </a:solidFill>
                <a:effectLst/>
                <a:latin typeface="Calibri" panose="020F0502020204030204" pitchFamily="34" charset="0"/>
                <a:cs typeface="Calibri" panose="020F0502020204030204" pitchFamily="34" charset="0"/>
              </a:rPr>
              <a:t> thơm </a:t>
            </a:r>
            <a:r>
              <a:rPr lang="vi-VN" sz="3200" b="0" i="0" dirty="0" err="1">
                <a:solidFill>
                  <a:srgbClr val="000000"/>
                </a:solidFill>
                <a:effectLst/>
                <a:latin typeface="Calibri" panose="020F0502020204030204" pitchFamily="34" charset="0"/>
                <a:cs typeface="Calibri" panose="020F0502020204030204" pitchFamily="34" charset="0"/>
              </a:rPr>
              <a:t>dịu</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khiến</a:t>
            </a:r>
            <a:r>
              <a:rPr lang="vi-VN" sz="3200" b="0" i="0" dirty="0">
                <a:solidFill>
                  <a:srgbClr val="000000"/>
                </a:solidFill>
                <a:effectLst/>
                <a:latin typeface="Calibri" panose="020F0502020204030204" pitchFamily="34" charset="0"/>
                <a:cs typeface="Calibri" panose="020F0502020204030204" pitchFamily="34" charset="0"/>
              </a:rPr>
              <a:t> tôi thêm </a:t>
            </a:r>
            <a:r>
              <a:rPr lang="vi-VN" sz="3200" b="0" i="0" dirty="0" err="1">
                <a:solidFill>
                  <a:srgbClr val="000000"/>
                </a:solidFill>
                <a:effectLst/>
                <a:latin typeface="Calibri" panose="020F0502020204030204" pitchFamily="34" charset="0"/>
                <a:cs typeface="Calibri" panose="020F0502020204030204" pitchFamily="34" charset="0"/>
              </a:rPr>
              <a:t>náo</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nức</a:t>
            </a:r>
            <a:r>
              <a:rPr lang="vi-VN" sz="3200" b="0" i="0" dirty="0">
                <a:solidFill>
                  <a:srgbClr val="000000"/>
                </a:solidFill>
                <a:effectLst/>
                <a:latin typeface="Calibri" panose="020F0502020204030204" pitchFamily="34" charset="0"/>
                <a:cs typeface="Calibri" panose="020F0502020204030204" pitchFamily="34" charset="0"/>
              </a:rPr>
              <a:t>, mong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ngày</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tựu</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trường</a:t>
            </a:r>
            <a:r>
              <a:rPr lang="vi-VN" sz="3200" b="0" i="0" dirty="0">
                <a:solidFill>
                  <a:srgbClr val="000000"/>
                </a:solidFill>
                <a:effectLst/>
                <a:latin typeface="Calibri" panose="020F0502020204030204" pitchFamily="34" charset="0"/>
                <a:cs typeface="Calibri" panose="020F0502020204030204" pitchFamily="34" charset="0"/>
              </a:rPr>
              <a:t>.</a:t>
            </a:r>
            <a:endParaRPr lang="en-US" sz="3200" dirty="0"/>
          </a:p>
        </p:txBody>
      </p:sp>
      <p:cxnSp>
        <p:nvCxnSpPr>
          <p:cNvPr id="21" name="Straight Connector 20">
            <a:extLst>
              <a:ext uri="{FF2B5EF4-FFF2-40B4-BE49-F238E27FC236}">
                <a16:creationId xmlns:a16="http://schemas.microsoft.com/office/drawing/2014/main" id="{EE3A074F-85CE-8EEA-439D-28E1061D4082}"/>
              </a:ext>
            </a:extLst>
          </p:cNvPr>
          <p:cNvCxnSpPr>
            <a:cxnSpLocks/>
          </p:cNvCxnSpPr>
          <p:nvPr/>
        </p:nvCxnSpPr>
        <p:spPr>
          <a:xfrm flipH="1">
            <a:off x="5758807" y="5102244"/>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B37D2C-E17C-969C-7810-A08E0A3340EE}"/>
              </a:ext>
            </a:extLst>
          </p:cNvPr>
          <p:cNvCxnSpPr>
            <a:cxnSpLocks/>
          </p:cNvCxnSpPr>
          <p:nvPr/>
        </p:nvCxnSpPr>
        <p:spPr>
          <a:xfrm flipH="1">
            <a:off x="9843529" y="5102244"/>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BECA84-384E-393C-991C-CB4233B04687}"/>
              </a:ext>
            </a:extLst>
          </p:cNvPr>
          <p:cNvCxnSpPr>
            <a:cxnSpLocks/>
          </p:cNvCxnSpPr>
          <p:nvPr/>
        </p:nvCxnSpPr>
        <p:spPr>
          <a:xfrm flipH="1">
            <a:off x="4230686" y="5589649"/>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78CAC2E-10F3-56DD-5FA5-D8E25E666C02}"/>
              </a:ext>
            </a:extLst>
          </p:cNvPr>
          <p:cNvGrpSpPr/>
          <p:nvPr/>
        </p:nvGrpSpPr>
        <p:grpSpPr>
          <a:xfrm>
            <a:off x="9019668" y="5589649"/>
            <a:ext cx="212676" cy="445574"/>
            <a:chOff x="9019668" y="5589649"/>
            <a:chExt cx="212676" cy="445574"/>
          </a:xfrm>
        </p:grpSpPr>
        <p:cxnSp>
          <p:nvCxnSpPr>
            <p:cNvPr id="26" name="Straight Connector 25">
              <a:extLst>
                <a:ext uri="{FF2B5EF4-FFF2-40B4-BE49-F238E27FC236}">
                  <a16:creationId xmlns:a16="http://schemas.microsoft.com/office/drawing/2014/main" id="{378B7BBC-C888-466B-DBAF-9CB2C7B170D1}"/>
                </a:ext>
              </a:extLst>
            </p:cNvPr>
            <p:cNvCxnSpPr>
              <a:cxnSpLocks/>
            </p:cNvCxnSpPr>
            <p:nvPr/>
          </p:nvCxnSpPr>
          <p:spPr>
            <a:xfrm flipH="1">
              <a:off x="9019668" y="5589649"/>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0EB73F-7527-8067-8B22-C2501F7A04D6}"/>
                </a:ext>
              </a:extLst>
            </p:cNvPr>
            <p:cNvCxnSpPr>
              <a:cxnSpLocks/>
            </p:cNvCxnSpPr>
            <p:nvPr/>
          </p:nvCxnSpPr>
          <p:spPr>
            <a:xfrm flipH="1">
              <a:off x="9126006" y="5589649"/>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43AD57F9-EB7B-0ED7-C839-118708548456}"/>
              </a:ext>
            </a:extLst>
          </p:cNvPr>
          <p:cNvCxnSpPr>
            <a:cxnSpLocks/>
          </p:cNvCxnSpPr>
          <p:nvPr/>
        </p:nvCxnSpPr>
        <p:spPr>
          <a:xfrm>
            <a:off x="6866846" y="3721757"/>
            <a:ext cx="1566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734160" imgH="1076400"/>
        </mc:Choice>
        <mc:Fallback>
          <p:control name="TextBox1" r:id="rId2" imgW="6734160" imgH="1076400">
            <p:pic>
              <p:nvPicPr>
                <p:cNvPr id="17" name="TextBox1">
                  <a:extLst>
                    <a:ext uri="{FF2B5EF4-FFF2-40B4-BE49-F238E27FC236}">
                      <a16:creationId xmlns:a16="http://schemas.microsoft.com/office/drawing/2014/main" id="{8362EF0B-8517-9302-391B-8011060B71FA}"/>
                    </a:ext>
                  </a:extLst>
                </p:cNvPr>
                <p:cNvPicPr>
                  <a:picLocks/>
                </p:cNvPicPr>
                <p:nvPr/>
              </p:nvPicPr>
              <p:blipFill>
                <a:blip r:embed="rId6"/>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95839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1500"/>
                                </p:stCondLst>
                                <p:childTnLst>
                                  <p:par>
                                    <p:cTn id="43" presetID="22" presetClass="entr" presetSubtype="1"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1500"/>
                                </p:stCondLst>
                                <p:childTnLst>
                                  <p:par>
                                    <p:cTn id="43" presetID="22" presetClass="entr" presetSubtype="1"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83072" y="2261699"/>
            <a:ext cx="11514213" cy="2860401"/>
          </a:xfrm>
          <a:custGeom>
            <a:avLst/>
            <a:gdLst>
              <a:gd name="connsiteX0" fmla="*/ 0 w 11514213"/>
              <a:gd name="connsiteY0" fmla="*/ 358437 h 2860401"/>
              <a:gd name="connsiteX1" fmla="*/ 358437 w 11514213"/>
              <a:gd name="connsiteY1" fmla="*/ 0 h 2860401"/>
              <a:gd name="connsiteX2" fmla="*/ 1141244 w 11514213"/>
              <a:gd name="connsiteY2" fmla="*/ 0 h 2860401"/>
              <a:gd name="connsiteX3" fmla="*/ 1492158 w 11514213"/>
              <a:gd name="connsiteY3" fmla="*/ 0 h 2860401"/>
              <a:gd name="connsiteX4" fmla="*/ 2382938 w 11514213"/>
              <a:gd name="connsiteY4" fmla="*/ 0 h 2860401"/>
              <a:gd name="connsiteX5" fmla="*/ 3057772 w 11514213"/>
              <a:gd name="connsiteY5" fmla="*/ 0 h 2860401"/>
              <a:gd name="connsiteX6" fmla="*/ 3624632 w 11514213"/>
              <a:gd name="connsiteY6" fmla="*/ 0 h 2860401"/>
              <a:gd name="connsiteX7" fmla="*/ 4407439 w 11514213"/>
              <a:gd name="connsiteY7" fmla="*/ 0 h 2860401"/>
              <a:gd name="connsiteX8" fmla="*/ 5082273 w 11514213"/>
              <a:gd name="connsiteY8" fmla="*/ 0 h 2860401"/>
              <a:gd name="connsiteX9" fmla="*/ 5649133 w 11514213"/>
              <a:gd name="connsiteY9" fmla="*/ 0 h 2860401"/>
              <a:gd name="connsiteX10" fmla="*/ 6000047 w 11514213"/>
              <a:gd name="connsiteY10" fmla="*/ 0 h 2860401"/>
              <a:gd name="connsiteX11" fmla="*/ 6566907 w 11514213"/>
              <a:gd name="connsiteY11" fmla="*/ 0 h 2860401"/>
              <a:gd name="connsiteX12" fmla="*/ 7133767 w 11514213"/>
              <a:gd name="connsiteY12" fmla="*/ 0 h 2860401"/>
              <a:gd name="connsiteX13" fmla="*/ 7484681 w 11514213"/>
              <a:gd name="connsiteY13" fmla="*/ 0 h 2860401"/>
              <a:gd name="connsiteX14" fmla="*/ 7943568 w 11514213"/>
              <a:gd name="connsiteY14" fmla="*/ 0 h 2860401"/>
              <a:gd name="connsiteX15" fmla="*/ 8294481 w 11514213"/>
              <a:gd name="connsiteY15" fmla="*/ 0 h 2860401"/>
              <a:gd name="connsiteX16" fmla="*/ 9185262 w 11514213"/>
              <a:gd name="connsiteY16" fmla="*/ 0 h 2860401"/>
              <a:gd name="connsiteX17" fmla="*/ 9644149 w 11514213"/>
              <a:gd name="connsiteY17" fmla="*/ 0 h 2860401"/>
              <a:gd name="connsiteX18" fmla="*/ 10103035 w 11514213"/>
              <a:gd name="connsiteY18" fmla="*/ 0 h 2860401"/>
              <a:gd name="connsiteX19" fmla="*/ 11155776 w 11514213"/>
              <a:gd name="connsiteY19" fmla="*/ 0 h 2860401"/>
              <a:gd name="connsiteX20" fmla="*/ 11514213 w 11514213"/>
              <a:gd name="connsiteY20" fmla="*/ 358437 h 2860401"/>
              <a:gd name="connsiteX21" fmla="*/ 11514213 w 11514213"/>
              <a:gd name="connsiteY21" fmla="*/ 937189 h 2860401"/>
              <a:gd name="connsiteX22" fmla="*/ 11514213 w 11514213"/>
              <a:gd name="connsiteY22" fmla="*/ 1494506 h 2860401"/>
              <a:gd name="connsiteX23" fmla="*/ 11514213 w 11514213"/>
              <a:gd name="connsiteY23" fmla="*/ 2501964 h 2860401"/>
              <a:gd name="connsiteX24" fmla="*/ 11155776 w 11514213"/>
              <a:gd name="connsiteY24" fmla="*/ 2860401 h 2860401"/>
              <a:gd name="connsiteX25" fmla="*/ 10696889 w 11514213"/>
              <a:gd name="connsiteY25" fmla="*/ 2860401 h 2860401"/>
              <a:gd name="connsiteX26" fmla="*/ 10130029 w 11514213"/>
              <a:gd name="connsiteY26" fmla="*/ 2860401 h 2860401"/>
              <a:gd name="connsiteX27" fmla="*/ 9563168 w 11514213"/>
              <a:gd name="connsiteY27" fmla="*/ 2860401 h 2860401"/>
              <a:gd name="connsiteX28" fmla="*/ 8888335 w 11514213"/>
              <a:gd name="connsiteY28" fmla="*/ 2860401 h 2860401"/>
              <a:gd name="connsiteX29" fmla="*/ 7997554 w 11514213"/>
              <a:gd name="connsiteY29" fmla="*/ 2860401 h 2860401"/>
              <a:gd name="connsiteX30" fmla="*/ 7430694 w 11514213"/>
              <a:gd name="connsiteY30" fmla="*/ 2860401 h 2860401"/>
              <a:gd name="connsiteX31" fmla="*/ 6755860 w 11514213"/>
              <a:gd name="connsiteY31" fmla="*/ 2860401 h 2860401"/>
              <a:gd name="connsiteX32" fmla="*/ 6189000 w 11514213"/>
              <a:gd name="connsiteY32" fmla="*/ 2860401 h 2860401"/>
              <a:gd name="connsiteX33" fmla="*/ 5514166 w 11514213"/>
              <a:gd name="connsiteY33" fmla="*/ 2860401 h 2860401"/>
              <a:gd name="connsiteX34" fmla="*/ 4731359 w 11514213"/>
              <a:gd name="connsiteY34" fmla="*/ 2860401 h 2860401"/>
              <a:gd name="connsiteX35" fmla="*/ 4164499 w 11514213"/>
              <a:gd name="connsiteY35" fmla="*/ 2860401 h 2860401"/>
              <a:gd name="connsiteX36" fmla="*/ 3273719 w 11514213"/>
              <a:gd name="connsiteY36" fmla="*/ 2860401 h 2860401"/>
              <a:gd name="connsiteX37" fmla="*/ 2598885 w 11514213"/>
              <a:gd name="connsiteY37" fmla="*/ 2860401 h 2860401"/>
              <a:gd name="connsiteX38" fmla="*/ 2139998 w 11514213"/>
              <a:gd name="connsiteY38" fmla="*/ 2860401 h 2860401"/>
              <a:gd name="connsiteX39" fmla="*/ 1249217 w 11514213"/>
              <a:gd name="connsiteY39" fmla="*/ 2860401 h 2860401"/>
              <a:gd name="connsiteX40" fmla="*/ 358437 w 11514213"/>
              <a:gd name="connsiteY40" fmla="*/ 2860401 h 2860401"/>
              <a:gd name="connsiteX41" fmla="*/ 0 w 11514213"/>
              <a:gd name="connsiteY41" fmla="*/ 2501964 h 2860401"/>
              <a:gd name="connsiteX42" fmla="*/ 0 w 11514213"/>
              <a:gd name="connsiteY42" fmla="*/ 1966082 h 2860401"/>
              <a:gd name="connsiteX43" fmla="*/ 0 w 11514213"/>
              <a:gd name="connsiteY43" fmla="*/ 1408765 h 2860401"/>
              <a:gd name="connsiteX44" fmla="*/ 0 w 11514213"/>
              <a:gd name="connsiteY44" fmla="*/ 830013 h 2860401"/>
              <a:gd name="connsiteX45" fmla="*/ 0 w 11514213"/>
              <a:gd name="connsiteY45" fmla="*/ 358437 h 286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2860401" fill="none" extrusionOk="0">
                <a:moveTo>
                  <a:pt x="0" y="358437"/>
                </a:moveTo>
                <a:cubicBezTo>
                  <a:pt x="14109" y="149673"/>
                  <a:pt x="135138" y="-35644"/>
                  <a:pt x="358437" y="0"/>
                </a:cubicBezTo>
                <a:cubicBezTo>
                  <a:pt x="583377" y="-2936"/>
                  <a:pt x="935797" y="-3597"/>
                  <a:pt x="1141244" y="0"/>
                </a:cubicBezTo>
                <a:cubicBezTo>
                  <a:pt x="1346691" y="3597"/>
                  <a:pt x="1330765" y="-10769"/>
                  <a:pt x="1492158" y="0"/>
                </a:cubicBezTo>
                <a:cubicBezTo>
                  <a:pt x="1653551" y="10769"/>
                  <a:pt x="2128994" y="22389"/>
                  <a:pt x="2382938" y="0"/>
                </a:cubicBezTo>
                <a:cubicBezTo>
                  <a:pt x="2636882" y="-22389"/>
                  <a:pt x="2877079" y="-3646"/>
                  <a:pt x="3057772" y="0"/>
                </a:cubicBezTo>
                <a:cubicBezTo>
                  <a:pt x="3238465" y="3646"/>
                  <a:pt x="3497387" y="4221"/>
                  <a:pt x="3624632" y="0"/>
                </a:cubicBezTo>
                <a:cubicBezTo>
                  <a:pt x="3751877" y="-4221"/>
                  <a:pt x="4205688" y="36044"/>
                  <a:pt x="4407439" y="0"/>
                </a:cubicBezTo>
                <a:cubicBezTo>
                  <a:pt x="4609190" y="-36044"/>
                  <a:pt x="4754102" y="-20366"/>
                  <a:pt x="5082273" y="0"/>
                </a:cubicBezTo>
                <a:cubicBezTo>
                  <a:pt x="5410444" y="20366"/>
                  <a:pt x="5514324" y="-25630"/>
                  <a:pt x="5649133" y="0"/>
                </a:cubicBezTo>
                <a:cubicBezTo>
                  <a:pt x="5783942" y="25630"/>
                  <a:pt x="5839301" y="7637"/>
                  <a:pt x="6000047" y="0"/>
                </a:cubicBezTo>
                <a:cubicBezTo>
                  <a:pt x="6160793" y="-7637"/>
                  <a:pt x="6426362" y="-14320"/>
                  <a:pt x="6566907" y="0"/>
                </a:cubicBezTo>
                <a:cubicBezTo>
                  <a:pt x="6707452" y="14320"/>
                  <a:pt x="6992074" y="-1736"/>
                  <a:pt x="7133767" y="0"/>
                </a:cubicBezTo>
                <a:cubicBezTo>
                  <a:pt x="7275460" y="1736"/>
                  <a:pt x="7381315" y="6878"/>
                  <a:pt x="7484681" y="0"/>
                </a:cubicBezTo>
                <a:cubicBezTo>
                  <a:pt x="7588047" y="-6878"/>
                  <a:pt x="7751358" y="-11849"/>
                  <a:pt x="7943568" y="0"/>
                </a:cubicBezTo>
                <a:cubicBezTo>
                  <a:pt x="8135778" y="11849"/>
                  <a:pt x="8125409" y="-5650"/>
                  <a:pt x="8294481" y="0"/>
                </a:cubicBezTo>
                <a:cubicBezTo>
                  <a:pt x="8463553" y="5650"/>
                  <a:pt x="8942597" y="14965"/>
                  <a:pt x="9185262" y="0"/>
                </a:cubicBezTo>
                <a:cubicBezTo>
                  <a:pt x="9427927" y="-14965"/>
                  <a:pt x="9423732" y="-3419"/>
                  <a:pt x="9644149" y="0"/>
                </a:cubicBezTo>
                <a:cubicBezTo>
                  <a:pt x="9864566" y="3419"/>
                  <a:pt x="10005671" y="-15827"/>
                  <a:pt x="10103035" y="0"/>
                </a:cubicBezTo>
                <a:cubicBezTo>
                  <a:pt x="10200399" y="15827"/>
                  <a:pt x="10807947" y="-52350"/>
                  <a:pt x="11155776" y="0"/>
                </a:cubicBezTo>
                <a:cubicBezTo>
                  <a:pt x="11336334" y="-768"/>
                  <a:pt x="11502945" y="189930"/>
                  <a:pt x="11514213" y="358437"/>
                </a:cubicBezTo>
                <a:cubicBezTo>
                  <a:pt x="11533296" y="626135"/>
                  <a:pt x="11520705" y="751986"/>
                  <a:pt x="11514213" y="937189"/>
                </a:cubicBezTo>
                <a:cubicBezTo>
                  <a:pt x="11507721" y="1122392"/>
                  <a:pt x="11495659" y="1250928"/>
                  <a:pt x="11514213" y="1494506"/>
                </a:cubicBezTo>
                <a:cubicBezTo>
                  <a:pt x="11532767" y="1738084"/>
                  <a:pt x="11465073" y="2181288"/>
                  <a:pt x="11514213" y="2501964"/>
                </a:cubicBezTo>
                <a:cubicBezTo>
                  <a:pt x="11515239" y="2707233"/>
                  <a:pt x="11335482" y="2857487"/>
                  <a:pt x="11155776" y="2860401"/>
                </a:cubicBezTo>
                <a:cubicBezTo>
                  <a:pt x="11015228" y="2882672"/>
                  <a:pt x="10906705" y="2851572"/>
                  <a:pt x="10696889" y="2860401"/>
                </a:cubicBezTo>
                <a:cubicBezTo>
                  <a:pt x="10487073" y="2869230"/>
                  <a:pt x="10342026" y="2850120"/>
                  <a:pt x="10130029" y="2860401"/>
                </a:cubicBezTo>
                <a:cubicBezTo>
                  <a:pt x="9918032" y="2870682"/>
                  <a:pt x="9801949" y="2880908"/>
                  <a:pt x="9563168" y="2860401"/>
                </a:cubicBezTo>
                <a:cubicBezTo>
                  <a:pt x="9324387" y="2839894"/>
                  <a:pt x="9190241" y="2883909"/>
                  <a:pt x="8888335" y="2860401"/>
                </a:cubicBezTo>
                <a:cubicBezTo>
                  <a:pt x="8586429" y="2836893"/>
                  <a:pt x="8190391" y="2871289"/>
                  <a:pt x="7997554" y="2860401"/>
                </a:cubicBezTo>
                <a:cubicBezTo>
                  <a:pt x="7804717" y="2849513"/>
                  <a:pt x="7652074" y="2880935"/>
                  <a:pt x="7430694" y="2860401"/>
                </a:cubicBezTo>
                <a:cubicBezTo>
                  <a:pt x="7209314" y="2839867"/>
                  <a:pt x="6998715" y="2831425"/>
                  <a:pt x="6755860" y="2860401"/>
                </a:cubicBezTo>
                <a:cubicBezTo>
                  <a:pt x="6513005" y="2889377"/>
                  <a:pt x="6378679" y="2887346"/>
                  <a:pt x="6189000" y="2860401"/>
                </a:cubicBezTo>
                <a:cubicBezTo>
                  <a:pt x="5999321" y="2833456"/>
                  <a:pt x="5735086" y="2860189"/>
                  <a:pt x="5514166" y="2860401"/>
                </a:cubicBezTo>
                <a:cubicBezTo>
                  <a:pt x="5293246" y="2860613"/>
                  <a:pt x="5086926" y="2895734"/>
                  <a:pt x="4731359" y="2860401"/>
                </a:cubicBezTo>
                <a:cubicBezTo>
                  <a:pt x="4375792" y="2825068"/>
                  <a:pt x="4316855" y="2862983"/>
                  <a:pt x="4164499" y="2860401"/>
                </a:cubicBezTo>
                <a:cubicBezTo>
                  <a:pt x="4012143" y="2857819"/>
                  <a:pt x="3684445" y="2849354"/>
                  <a:pt x="3273719" y="2860401"/>
                </a:cubicBezTo>
                <a:cubicBezTo>
                  <a:pt x="2862993" y="2871448"/>
                  <a:pt x="2790993" y="2886328"/>
                  <a:pt x="2598885" y="2860401"/>
                </a:cubicBezTo>
                <a:cubicBezTo>
                  <a:pt x="2406777" y="2834474"/>
                  <a:pt x="2281675" y="2869300"/>
                  <a:pt x="2139998" y="2860401"/>
                </a:cubicBezTo>
                <a:cubicBezTo>
                  <a:pt x="1998321" y="2851502"/>
                  <a:pt x="1650644" y="2858437"/>
                  <a:pt x="1249217" y="2860401"/>
                </a:cubicBezTo>
                <a:cubicBezTo>
                  <a:pt x="847790" y="2862365"/>
                  <a:pt x="788628" y="2894277"/>
                  <a:pt x="358437" y="2860401"/>
                </a:cubicBezTo>
                <a:cubicBezTo>
                  <a:pt x="207639" y="2846634"/>
                  <a:pt x="43733" y="2712706"/>
                  <a:pt x="0" y="2501964"/>
                </a:cubicBezTo>
                <a:cubicBezTo>
                  <a:pt x="-8920" y="2333988"/>
                  <a:pt x="23568" y="2171262"/>
                  <a:pt x="0" y="1966082"/>
                </a:cubicBezTo>
                <a:cubicBezTo>
                  <a:pt x="-23568" y="1760902"/>
                  <a:pt x="24150" y="1585274"/>
                  <a:pt x="0" y="1408765"/>
                </a:cubicBezTo>
                <a:cubicBezTo>
                  <a:pt x="-24150" y="1232256"/>
                  <a:pt x="23352" y="1043724"/>
                  <a:pt x="0" y="830013"/>
                </a:cubicBezTo>
                <a:cubicBezTo>
                  <a:pt x="-23352" y="616302"/>
                  <a:pt x="20089" y="584089"/>
                  <a:pt x="0" y="358437"/>
                </a:cubicBezTo>
                <a:close/>
              </a:path>
              <a:path w="11514213" h="2860401" stroke="0" extrusionOk="0">
                <a:moveTo>
                  <a:pt x="0" y="358437"/>
                </a:moveTo>
                <a:cubicBezTo>
                  <a:pt x="393" y="172491"/>
                  <a:pt x="175490" y="26824"/>
                  <a:pt x="358437" y="0"/>
                </a:cubicBezTo>
                <a:cubicBezTo>
                  <a:pt x="610772" y="-22325"/>
                  <a:pt x="806480" y="-21447"/>
                  <a:pt x="1141244" y="0"/>
                </a:cubicBezTo>
                <a:cubicBezTo>
                  <a:pt x="1476008" y="21447"/>
                  <a:pt x="1373424" y="-2869"/>
                  <a:pt x="1600131" y="0"/>
                </a:cubicBezTo>
                <a:cubicBezTo>
                  <a:pt x="1826838" y="2869"/>
                  <a:pt x="1918133" y="9167"/>
                  <a:pt x="2059018" y="0"/>
                </a:cubicBezTo>
                <a:cubicBezTo>
                  <a:pt x="2199903" y="-9167"/>
                  <a:pt x="2545456" y="-24688"/>
                  <a:pt x="2841825" y="0"/>
                </a:cubicBezTo>
                <a:cubicBezTo>
                  <a:pt x="3138194" y="24688"/>
                  <a:pt x="3179913" y="11721"/>
                  <a:pt x="3408685" y="0"/>
                </a:cubicBezTo>
                <a:cubicBezTo>
                  <a:pt x="3637457" y="-11721"/>
                  <a:pt x="3924382" y="-3529"/>
                  <a:pt x="4299466" y="0"/>
                </a:cubicBezTo>
                <a:cubicBezTo>
                  <a:pt x="4674550" y="3529"/>
                  <a:pt x="4797504" y="6322"/>
                  <a:pt x="5190246" y="0"/>
                </a:cubicBezTo>
                <a:cubicBezTo>
                  <a:pt x="5582988" y="-6322"/>
                  <a:pt x="5799209" y="8918"/>
                  <a:pt x="5973053" y="0"/>
                </a:cubicBezTo>
                <a:cubicBezTo>
                  <a:pt x="6146897" y="-8918"/>
                  <a:pt x="6204372" y="-15721"/>
                  <a:pt x="6431940" y="0"/>
                </a:cubicBezTo>
                <a:cubicBezTo>
                  <a:pt x="6659508" y="15721"/>
                  <a:pt x="6693458" y="-10417"/>
                  <a:pt x="6782854" y="0"/>
                </a:cubicBezTo>
                <a:cubicBezTo>
                  <a:pt x="6872250" y="10417"/>
                  <a:pt x="7493488" y="42070"/>
                  <a:pt x="7673634" y="0"/>
                </a:cubicBezTo>
                <a:cubicBezTo>
                  <a:pt x="7853780" y="-42070"/>
                  <a:pt x="8171263" y="-9120"/>
                  <a:pt x="8348468" y="0"/>
                </a:cubicBezTo>
                <a:cubicBezTo>
                  <a:pt x="8525673" y="9120"/>
                  <a:pt x="8746506" y="-10565"/>
                  <a:pt x="9023302" y="0"/>
                </a:cubicBezTo>
                <a:cubicBezTo>
                  <a:pt x="9300098" y="10565"/>
                  <a:pt x="9305421" y="20458"/>
                  <a:pt x="9482188" y="0"/>
                </a:cubicBezTo>
                <a:cubicBezTo>
                  <a:pt x="9658955" y="-20458"/>
                  <a:pt x="10107298" y="-10570"/>
                  <a:pt x="10264996" y="0"/>
                </a:cubicBezTo>
                <a:cubicBezTo>
                  <a:pt x="10422694" y="10570"/>
                  <a:pt x="10935168" y="-36859"/>
                  <a:pt x="11155776" y="0"/>
                </a:cubicBezTo>
                <a:cubicBezTo>
                  <a:pt x="11364441" y="-22203"/>
                  <a:pt x="11542590" y="197672"/>
                  <a:pt x="11514213" y="358437"/>
                </a:cubicBezTo>
                <a:cubicBezTo>
                  <a:pt x="11526646" y="507913"/>
                  <a:pt x="11516980" y="629179"/>
                  <a:pt x="11514213" y="830013"/>
                </a:cubicBezTo>
                <a:cubicBezTo>
                  <a:pt x="11511446" y="1030847"/>
                  <a:pt x="11488236" y="1260089"/>
                  <a:pt x="11514213" y="1387330"/>
                </a:cubicBezTo>
                <a:cubicBezTo>
                  <a:pt x="11540190" y="1514571"/>
                  <a:pt x="11490419" y="1672563"/>
                  <a:pt x="11514213" y="1901776"/>
                </a:cubicBezTo>
                <a:cubicBezTo>
                  <a:pt x="11538007" y="2130989"/>
                  <a:pt x="11490534" y="2359248"/>
                  <a:pt x="11514213" y="2501964"/>
                </a:cubicBezTo>
                <a:cubicBezTo>
                  <a:pt x="11517089" y="2706168"/>
                  <a:pt x="11343407" y="2856518"/>
                  <a:pt x="11155776" y="2860401"/>
                </a:cubicBezTo>
                <a:cubicBezTo>
                  <a:pt x="10886967" y="2843612"/>
                  <a:pt x="10673840" y="2849893"/>
                  <a:pt x="10372969" y="2860401"/>
                </a:cubicBezTo>
                <a:cubicBezTo>
                  <a:pt x="10072098" y="2870909"/>
                  <a:pt x="9661805" y="2901285"/>
                  <a:pt x="9482188" y="2860401"/>
                </a:cubicBezTo>
                <a:cubicBezTo>
                  <a:pt x="9302571" y="2819517"/>
                  <a:pt x="9013156" y="2902312"/>
                  <a:pt x="8591408" y="2860401"/>
                </a:cubicBezTo>
                <a:cubicBezTo>
                  <a:pt x="8169660" y="2818490"/>
                  <a:pt x="8142483" y="2876521"/>
                  <a:pt x="8024548" y="2860401"/>
                </a:cubicBezTo>
                <a:cubicBezTo>
                  <a:pt x="7906613" y="2844281"/>
                  <a:pt x="7749392" y="2863592"/>
                  <a:pt x="7673634" y="2860401"/>
                </a:cubicBezTo>
                <a:cubicBezTo>
                  <a:pt x="7597876" y="2857210"/>
                  <a:pt x="7415661" y="2879936"/>
                  <a:pt x="7214747" y="2860401"/>
                </a:cubicBezTo>
                <a:cubicBezTo>
                  <a:pt x="7013833" y="2840866"/>
                  <a:pt x="6975287" y="2861670"/>
                  <a:pt x="6755860" y="2860401"/>
                </a:cubicBezTo>
                <a:cubicBezTo>
                  <a:pt x="6536433" y="2859132"/>
                  <a:pt x="6249368" y="2894685"/>
                  <a:pt x="5973053" y="2860401"/>
                </a:cubicBezTo>
                <a:cubicBezTo>
                  <a:pt x="5696738" y="2826117"/>
                  <a:pt x="5763208" y="2847614"/>
                  <a:pt x="5622140" y="2860401"/>
                </a:cubicBezTo>
                <a:cubicBezTo>
                  <a:pt x="5481072" y="2873188"/>
                  <a:pt x="5281728" y="2846029"/>
                  <a:pt x="5163253" y="2860401"/>
                </a:cubicBezTo>
                <a:cubicBezTo>
                  <a:pt x="5044778" y="2874773"/>
                  <a:pt x="4602998" y="2834903"/>
                  <a:pt x="4272472" y="2860401"/>
                </a:cubicBezTo>
                <a:cubicBezTo>
                  <a:pt x="3941946" y="2885899"/>
                  <a:pt x="4081755" y="2859713"/>
                  <a:pt x="3921559" y="2860401"/>
                </a:cubicBezTo>
                <a:cubicBezTo>
                  <a:pt x="3761363" y="2861089"/>
                  <a:pt x="3703782" y="2864509"/>
                  <a:pt x="3570645" y="2860401"/>
                </a:cubicBezTo>
                <a:cubicBezTo>
                  <a:pt x="3437508" y="2856293"/>
                  <a:pt x="3368203" y="2868837"/>
                  <a:pt x="3219732" y="2860401"/>
                </a:cubicBezTo>
                <a:cubicBezTo>
                  <a:pt x="3071261" y="2851965"/>
                  <a:pt x="2827644" y="2855226"/>
                  <a:pt x="2544898" y="2860401"/>
                </a:cubicBezTo>
                <a:cubicBezTo>
                  <a:pt x="2262152" y="2865576"/>
                  <a:pt x="2184611" y="2869914"/>
                  <a:pt x="1870064" y="2860401"/>
                </a:cubicBezTo>
                <a:cubicBezTo>
                  <a:pt x="1555517" y="2850888"/>
                  <a:pt x="1433842" y="2840674"/>
                  <a:pt x="1195231" y="2860401"/>
                </a:cubicBezTo>
                <a:cubicBezTo>
                  <a:pt x="956620" y="2880128"/>
                  <a:pt x="667018" y="2893806"/>
                  <a:pt x="358437" y="2860401"/>
                </a:cubicBezTo>
                <a:cubicBezTo>
                  <a:pt x="164291" y="2864924"/>
                  <a:pt x="-21758" y="2710232"/>
                  <a:pt x="0" y="2501964"/>
                </a:cubicBezTo>
                <a:cubicBezTo>
                  <a:pt x="-1951" y="2243553"/>
                  <a:pt x="110" y="2162618"/>
                  <a:pt x="0" y="1966082"/>
                </a:cubicBezTo>
                <a:cubicBezTo>
                  <a:pt x="-110" y="1769546"/>
                  <a:pt x="-4237" y="1633023"/>
                  <a:pt x="0" y="1430201"/>
                </a:cubicBezTo>
                <a:cubicBezTo>
                  <a:pt x="4237" y="1227379"/>
                  <a:pt x="-21924" y="1105288"/>
                  <a:pt x="0" y="915754"/>
                </a:cubicBezTo>
                <a:cubicBezTo>
                  <a:pt x="21924" y="726220"/>
                  <a:pt x="2244" y="630863"/>
                  <a:pt x="0" y="35843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7338" algn="just"/>
            <a:r>
              <a:rPr lang="vi-VN" sz="2800" b="0" i="0" dirty="0">
                <a:solidFill>
                  <a:srgbClr val="000000"/>
                </a:solidFill>
                <a:effectLst/>
                <a:latin typeface="OpenSans"/>
              </a:rPr>
              <a:t>3. </a:t>
            </a:r>
            <a:r>
              <a:rPr lang="vi-VN" sz="2800" b="0" i="0" dirty="0" err="1">
                <a:solidFill>
                  <a:srgbClr val="000000"/>
                </a:solidFill>
                <a:effectLst/>
                <a:latin typeface="OpenSans"/>
              </a:rPr>
              <a:t>Chị</a:t>
            </a:r>
            <a:r>
              <a:rPr lang="vi-VN" sz="2800" b="0" i="0" dirty="0">
                <a:solidFill>
                  <a:srgbClr val="000000"/>
                </a:solidFill>
                <a:effectLst/>
                <a:latin typeface="OpenSans"/>
              </a:rPr>
              <a:t> Hai </a:t>
            </a:r>
            <a:r>
              <a:rPr lang="vi-VN" sz="2800" b="0" i="0" dirty="0" err="1">
                <a:solidFill>
                  <a:srgbClr val="000000"/>
                </a:solidFill>
                <a:effectLst/>
                <a:latin typeface="OpenSans"/>
              </a:rPr>
              <a:t>rủ</a:t>
            </a:r>
            <a:r>
              <a:rPr lang="vi-VN" sz="2800" b="0" i="0" dirty="0">
                <a:solidFill>
                  <a:srgbClr val="000000"/>
                </a:solidFill>
                <a:effectLst/>
                <a:latin typeface="OpenSans"/>
              </a:rPr>
              <a:t> tôi </a:t>
            </a:r>
            <a:r>
              <a:rPr lang="vi-VN" sz="2800" b="0" i="0" dirty="0" err="1">
                <a:solidFill>
                  <a:srgbClr val="000000"/>
                </a:solidFill>
                <a:effectLst/>
                <a:latin typeface="OpenSans"/>
              </a:rPr>
              <a:t>cùng</a:t>
            </a:r>
            <a:r>
              <a:rPr lang="vi-VN" sz="2800" b="0" i="0" dirty="0">
                <a:solidFill>
                  <a:srgbClr val="000000"/>
                </a:solidFill>
                <a:effectLst/>
                <a:latin typeface="OpenSans"/>
              </a:rPr>
              <a:t> </a:t>
            </a:r>
            <a:r>
              <a:rPr lang="vi-VN" sz="2800" b="0" i="0" dirty="0" err="1">
                <a:solidFill>
                  <a:srgbClr val="000000"/>
                </a:solidFill>
                <a:effectLst/>
                <a:latin typeface="OpenSans"/>
              </a:rPr>
              <a:t>bọc</a:t>
            </a:r>
            <a:r>
              <a:rPr lang="vi-VN" sz="2800" b="0" i="0" dirty="0">
                <a:solidFill>
                  <a:srgbClr val="000000"/>
                </a:solidFill>
                <a:effectLst/>
                <a:latin typeface="OpenSans"/>
              </a:rPr>
              <a:t> </a:t>
            </a:r>
            <a:r>
              <a:rPr lang="vi-VN" sz="2800" b="0" i="0" dirty="0" err="1">
                <a:solidFill>
                  <a:srgbClr val="000000"/>
                </a:solidFill>
                <a:effectLst/>
                <a:latin typeface="OpenSans"/>
              </a:rPr>
              <a:t>sách</a:t>
            </a:r>
            <a:r>
              <a:rPr lang="vi-VN" sz="2800" b="0" i="0" dirty="0">
                <a:solidFill>
                  <a:srgbClr val="000000"/>
                </a:solidFill>
                <a:effectLst/>
                <a:latin typeface="OpenSans"/>
              </a:rPr>
              <a:t> </a:t>
            </a:r>
            <a:r>
              <a:rPr lang="vi-VN" sz="2800" b="0" i="0" dirty="0" err="1">
                <a:solidFill>
                  <a:srgbClr val="000000"/>
                </a:solidFill>
                <a:effectLst/>
                <a:latin typeface="OpenSans"/>
              </a:rPr>
              <a:t>vở</a:t>
            </a:r>
            <a:r>
              <a:rPr lang="vi-VN" sz="2800" b="0" i="0" dirty="0">
                <a:solidFill>
                  <a:srgbClr val="000000"/>
                </a:solidFill>
                <a:effectLst/>
                <a:latin typeface="OpenSans"/>
              </a:rPr>
              <a:t>. </a:t>
            </a:r>
            <a:r>
              <a:rPr lang="vi-VN" sz="2800" b="0" i="0" dirty="0" err="1">
                <a:solidFill>
                  <a:srgbClr val="000000"/>
                </a:solidFill>
                <a:effectLst/>
                <a:latin typeface="OpenSans"/>
              </a:rPr>
              <a:t>Ngắm</a:t>
            </a:r>
            <a:r>
              <a:rPr lang="vi-VN" sz="2800" b="0" i="0" dirty="0">
                <a:solidFill>
                  <a:srgbClr val="000000"/>
                </a:solidFill>
                <a:effectLst/>
                <a:latin typeface="OpenSans"/>
              </a:rPr>
              <a:t> </a:t>
            </a:r>
            <a:r>
              <a:rPr lang="vi-VN" sz="2800" b="0" i="0" dirty="0" err="1">
                <a:solidFill>
                  <a:srgbClr val="000000"/>
                </a:solidFill>
                <a:effectLst/>
                <a:latin typeface="OpenSans"/>
              </a:rPr>
              <a:t>những</a:t>
            </a:r>
            <a:r>
              <a:rPr lang="vi-VN" sz="2800" b="0" i="0" dirty="0">
                <a:solidFill>
                  <a:srgbClr val="000000"/>
                </a:solidFill>
                <a:effectLst/>
                <a:latin typeface="OpenSans"/>
              </a:rPr>
              <a:t> </a:t>
            </a:r>
            <a:r>
              <a:rPr lang="vi-VN" sz="2800" b="0" i="0" dirty="0" err="1">
                <a:solidFill>
                  <a:srgbClr val="000000"/>
                </a:solidFill>
                <a:effectLst/>
                <a:latin typeface="OpenSans"/>
              </a:rPr>
              <a:t>quyển</a:t>
            </a:r>
            <a:r>
              <a:rPr lang="vi-VN" sz="2800" b="0" i="0" dirty="0">
                <a:solidFill>
                  <a:srgbClr val="000000"/>
                </a:solidFill>
                <a:effectLst/>
                <a:latin typeface="OpenSans"/>
              </a:rPr>
              <a:t> </a:t>
            </a:r>
            <a:r>
              <a:rPr lang="vi-VN" sz="2800" b="0" i="0" dirty="0" err="1">
                <a:solidFill>
                  <a:srgbClr val="000000"/>
                </a:solidFill>
                <a:effectLst/>
                <a:latin typeface="OpenSans"/>
              </a:rPr>
              <a:t>vở</a:t>
            </a:r>
            <a:r>
              <a:rPr lang="vi-VN" sz="2800" b="0" i="0" dirty="0">
                <a:solidFill>
                  <a:srgbClr val="000000"/>
                </a:solidFill>
                <a:effectLst/>
                <a:latin typeface="OpenSans"/>
              </a:rPr>
              <a:t> </a:t>
            </a:r>
            <a:r>
              <a:rPr lang="vi-VN" sz="2800" b="0" i="0" dirty="0" err="1">
                <a:solidFill>
                  <a:srgbClr val="000000"/>
                </a:solidFill>
                <a:effectLst/>
                <a:latin typeface="OpenSans"/>
              </a:rPr>
              <a:t>mặc</a:t>
            </a:r>
            <a:r>
              <a:rPr lang="vi-VN" sz="2800" b="0" i="0" dirty="0">
                <a:solidFill>
                  <a:srgbClr val="000000"/>
                </a:solidFill>
                <a:effectLst/>
                <a:latin typeface="OpenSans"/>
              </a:rPr>
              <a:t> </a:t>
            </a:r>
            <a:r>
              <a:rPr lang="vi-VN" sz="2800" b="0" i="0" dirty="0" err="1">
                <a:solidFill>
                  <a:srgbClr val="000000"/>
                </a:solidFill>
                <a:effectLst/>
                <a:latin typeface="OpenSans"/>
              </a:rPr>
              <a:t>áo</a:t>
            </a:r>
            <a:r>
              <a:rPr lang="vi-VN" sz="2800" b="0" i="0" dirty="0">
                <a:solidFill>
                  <a:srgbClr val="000000"/>
                </a:solidFill>
                <a:effectLst/>
                <a:latin typeface="OpenSans"/>
              </a:rPr>
              <a:t> </a:t>
            </a:r>
            <a:r>
              <a:rPr lang="vi-VN" sz="2800" b="0" i="0" dirty="0" err="1">
                <a:solidFill>
                  <a:srgbClr val="000000"/>
                </a:solidFill>
                <a:effectLst/>
                <a:latin typeface="OpenSans"/>
              </a:rPr>
              <a:t>mới</a:t>
            </a:r>
            <a:r>
              <a:rPr lang="vi-VN" sz="2800" b="0" i="0" dirty="0">
                <a:solidFill>
                  <a:srgbClr val="000000"/>
                </a:solidFill>
                <a:effectLst/>
                <a:latin typeface="OpenSans"/>
              </a:rPr>
              <a:t>, </a:t>
            </a:r>
            <a:r>
              <a:rPr lang="vi-VN" sz="2800" b="0" i="0" dirty="0" err="1">
                <a:solidFill>
                  <a:srgbClr val="000000"/>
                </a:solidFill>
                <a:effectLst/>
                <a:latin typeface="OpenSans"/>
              </a:rPr>
              <a:t>dán</a:t>
            </a:r>
            <a:r>
              <a:rPr lang="vi-VN" sz="2800" b="0" i="0" dirty="0">
                <a:solidFill>
                  <a:srgbClr val="000000"/>
                </a:solidFill>
                <a:effectLst/>
                <a:latin typeface="OpenSans"/>
              </a:rPr>
              <a:t> </a:t>
            </a:r>
            <a:r>
              <a:rPr lang="vi-VN" sz="2800" b="0" i="0" dirty="0" err="1">
                <a:solidFill>
                  <a:srgbClr val="000000"/>
                </a:solidFill>
                <a:effectLst/>
                <a:latin typeface="OpenSans"/>
              </a:rPr>
              <a:t>chiếc</a:t>
            </a:r>
            <a:r>
              <a:rPr lang="vi-VN" sz="2800" b="0" i="0" dirty="0">
                <a:solidFill>
                  <a:srgbClr val="000000"/>
                </a:solidFill>
                <a:effectLst/>
                <a:latin typeface="OpenSans"/>
              </a:rPr>
              <a:t> </a:t>
            </a:r>
            <a:r>
              <a:rPr lang="vi-VN" sz="2800" b="0" i="0" dirty="0" err="1">
                <a:solidFill>
                  <a:srgbClr val="000000"/>
                </a:solidFill>
                <a:effectLst/>
                <a:latin typeface="OpenSans"/>
              </a:rPr>
              <a:t>nhãn</a:t>
            </a:r>
            <a:r>
              <a:rPr lang="vi-VN" sz="2800" b="0" i="0" dirty="0">
                <a:solidFill>
                  <a:srgbClr val="000000"/>
                </a:solidFill>
                <a:effectLst/>
                <a:latin typeface="OpenSans"/>
              </a:rPr>
              <a:t> xinh như </a:t>
            </a:r>
            <a:r>
              <a:rPr lang="vi-VN" sz="2800" b="0" i="0" dirty="0" err="1">
                <a:solidFill>
                  <a:srgbClr val="000000"/>
                </a:solidFill>
                <a:effectLst/>
                <a:latin typeface="OpenSans"/>
              </a:rPr>
              <a:t>một</a:t>
            </a:r>
            <a:r>
              <a:rPr lang="vi-VN" sz="2800" b="0" i="0" dirty="0">
                <a:solidFill>
                  <a:srgbClr val="000000"/>
                </a:solidFill>
                <a:effectLst/>
                <a:latin typeface="OpenSans"/>
              </a:rPr>
              <a:t> </a:t>
            </a:r>
            <a:r>
              <a:rPr lang="vi-VN" sz="2800" b="0" i="0" dirty="0" err="1">
                <a:solidFill>
                  <a:srgbClr val="000000"/>
                </a:solidFill>
                <a:effectLst/>
                <a:latin typeface="OpenSans"/>
              </a:rPr>
              <a:t>đám</a:t>
            </a:r>
            <a:r>
              <a:rPr lang="vi-VN" sz="2800" b="0" i="0" dirty="0">
                <a:solidFill>
                  <a:srgbClr val="000000"/>
                </a:solidFill>
                <a:effectLst/>
                <a:latin typeface="OpenSans"/>
              </a:rPr>
              <a:t> mây </a:t>
            </a:r>
            <a:r>
              <a:rPr lang="vi-VN" sz="2800" b="0" i="0" dirty="0" err="1">
                <a:solidFill>
                  <a:srgbClr val="000000"/>
                </a:solidFill>
                <a:effectLst/>
                <a:latin typeface="OpenSans"/>
              </a:rPr>
              <a:t>nhỏ</a:t>
            </a:r>
            <a:r>
              <a:rPr lang="vi-VN" sz="2800" b="0" i="0" dirty="0">
                <a:solidFill>
                  <a:srgbClr val="000000"/>
                </a:solidFill>
                <a:effectLst/>
                <a:latin typeface="OpenSans"/>
              </a:rPr>
              <a:t>, tôi </a:t>
            </a:r>
            <a:r>
              <a:rPr lang="vi-VN" sz="2800" b="0" i="0" dirty="0" err="1">
                <a:solidFill>
                  <a:srgbClr val="000000"/>
                </a:solidFill>
                <a:effectLst/>
                <a:latin typeface="OpenSans"/>
              </a:rPr>
              <a:t>thích</a:t>
            </a:r>
            <a:r>
              <a:rPr lang="vi-VN" sz="2800" b="0" i="0" dirty="0">
                <a:solidFill>
                  <a:srgbClr val="000000"/>
                </a:solidFill>
                <a:effectLst/>
                <a:latin typeface="OpenSans"/>
              </a:rPr>
              <a:t> </a:t>
            </a:r>
            <a:r>
              <a:rPr lang="vi-VN" sz="2800" b="0" i="0" dirty="0" err="1">
                <a:solidFill>
                  <a:srgbClr val="000000"/>
                </a:solidFill>
                <a:effectLst/>
                <a:latin typeface="OpenSans"/>
              </a:rPr>
              <a:t>quá</a:t>
            </a:r>
            <a:r>
              <a:rPr lang="vi-VN" sz="2800" b="0" i="0" dirty="0">
                <a:solidFill>
                  <a:srgbClr val="000000"/>
                </a:solidFill>
                <a:effectLst/>
                <a:latin typeface="OpenSans"/>
              </a:rPr>
              <a:t>, </a:t>
            </a:r>
            <a:r>
              <a:rPr lang="vi-VN" sz="2800" b="0" i="0" dirty="0" err="1">
                <a:solidFill>
                  <a:srgbClr val="000000"/>
                </a:solidFill>
                <a:effectLst/>
                <a:latin typeface="OpenSans"/>
              </a:rPr>
              <a:t>liền</a:t>
            </a:r>
            <a:r>
              <a:rPr lang="vi-VN" sz="2800" b="0" i="0" dirty="0">
                <a:solidFill>
                  <a:srgbClr val="000000"/>
                </a:solidFill>
                <a:effectLst/>
                <a:latin typeface="OpenSans"/>
              </a:rPr>
              <a:t> </a:t>
            </a:r>
            <a:r>
              <a:rPr lang="vi-VN" sz="2800" b="0" i="0" dirty="0" err="1">
                <a:solidFill>
                  <a:srgbClr val="000000"/>
                </a:solidFill>
                <a:effectLst/>
                <a:latin typeface="OpenSans"/>
              </a:rPr>
              <a:t>nói</a:t>
            </a:r>
            <a:r>
              <a:rPr lang="vi-VN" sz="2800" b="0" i="0" dirty="0">
                <a:solidFill>
                  <a:srgbClr val="000000"/>
                </a:solidFill>
                <a:effectLst/>
                <a:latin typeface="OpenSans"/>
              </a:rPr>
              <a:t>:</a:t>
            </a:r>
          </a:p>
          <a:p>
            <a:pPr marL="457200" indent="-457200" algn="just">
              <a:buFontTx/>
              <a:buChar char="-"/>
            </a:pPr>
            <a:r>
              <a:rPr lang="vi-VN" sz="2800" b="0" i="0" dirty="0">
                <a:solidFill>
                  <a:srgbClr val="000000"/>
                </a:solidFill>
                <a:effectLst/>
                <a:latin typeface="OpenSans"/>
              </a:rPr>
              <a:t>Năm nay, </a:t>
            </a:r>
            <a:r>
              <a:rPr lang="vi-VN" sz="2800" b="0" i="0" dirty="0" err="1">
                <a:solidFill>
                  <a:srgbClr val="000000"/>
                </a:solidFill>
                <a:effectLst/>
                <a:latin typeface="OpenSans"/>
              </a:rPr>
              <a:t>chị</a:t>
            </a:r>
            <a:r>
              <a:rPr lang="vi-VN" sz="2800" b="0" i="0" dirty="0">
                <a:solidFill>
                  <a:srgbClr val="000000"/>
                </a:solidFill>
                <a:effectLst/>
                <a:latin typeface="OpenSans"/>
              </a:rPr>
              <a:t> </a:t>
            </a:r>
            <a:r>
              <a:rPr lang="vi-VN" sz="2800" b="0" i="0" dirty="0" err="1">
                <a:solidFill>
                  <a:srgbClr val="000000"/>
                </a:solidFill>
                <a:effectLst/>
                <a:latin typeface="OpenSans"/>
              </a:rPr>
              <a:t>để</a:t>
            </a:r>
            <a:r>
              <a:rPr lang="vi-VN" sz="2800" b="0" i="0" dirty="0">
                <a:solidFill>
                  <a:srgbClr val="000000"/>
                </a:solidFill>
                <a:effectLst/>
                <a:latin typeface="OpenSans"/>
              </a:rPr>
              <a:t> em </a:t>
            </a:r>
            <a:r>
              <a:rPr lang="vi-VN" sz="2800" b="0" i="0" dirty="0" err="1">
                <a:solidFill>
                  <a:srgbClr val="000000"/>
                </a:solidFill>
                <a:effectLst/>
                <a:latin typeface="OpenSans"/>
              </a:rPr>
              <a:t>tự</a:t>
            </a:r>
            <a:r>
              <a:rPr lang="vi-VN" sz="2800" b="0" i="0" dirty="0">
                <a:solidFill>
                  <a:srgbClr val="000000"/>
                </a:solidFill>
                <a:effectLst/>
                <a:latin typeface="OpenSans"/>
              </a:rPr>
              <a:t> </a:t>
            </a:r>
            <a:r>
              <a:rPr lang="vi-VN" sz="2800" b="0" i="0" dirty="0" err="1">
                <a:solidFill>
                  <a:srgbClr val="000000"/>
                </a:solidFill>
                <a:effectLst/>
                <a:latin typeface="OpenSans"/>
              </a:rPr>
              <a:t>viết</a:t>
            </a:r>
            <a:r>
              <a:rPr lang="vi-VN" sz="2800" b="0" i="0" dirty="0">
                <a:solidFill>
                  <a:srgbClr val="000000"/>
                </a:solidFill>
                <a:effectLst/>
                <a:latin typeface="OpenSans"/>
              </a:rPr>
              <a:t> </a:t>
            </a:r>
            <a:r>
              <a:rPr lang="vi-VN" sz="2800" b="0" i="0" dirty="0" err="1">
                <a:solidFill>
                  <a:srgbClr val="000000"/>
                </a:solidFill>
                <a:effectLst/>
                <a:latin typeface="OpenSans"/>
              </a:rPr>
              <a:t>nhãn</a:t>
            </a:r>
            <a:r>
              <a:rPr lang="vi-VN" sz="2800" b="0" i="0" dirty="0">
                <a:solidFill>
                  <a:srgbClr val="000000"/>
                </a:solidFill>
                <a:effectLst/>
                <a:latin typeface="OpenSans"/>
              </a:rPr>
              <a:t> </a:t>
            </a:r>
            <a:r>
              <a:rPr lang="vi-VN" sz="2800" b="0" i="0" dirty="0" err="1">
                <a:solidFill>
                  <a:srgbClr val="000000"/>
                </a:solidFill>
                <a:effectLst/>
                <a:latin typeface="OpenSans"/>
              </a:rPr>
              <a:t>vở</a:t>
            </a:r>
            <a:r>
              <a:rPr lang="vi-VN" sz="2800" b="0" i="0" dirty="0">
                <a:solidFill>
                  <a:srgbClr val="000000"/>
                </a:solidFill>
                <a:effectLst/>
                <a:latin typeface="OpenSans"/>
              </a:rPr>
              <a:t> </a:t>
            </a:r>
            <a:r>
              <a:rPr lang="vi-VN" sz="2800" b="0" i="0" dirty="0" err="1">
                <a:solidFill>
                  <a:srgbClr val="000000"/>
                </a:solidFill>
                <a:effectLst/>
                <a:latin typeface="OpenSans"/>
              </a:rPr>
              <a:t>nhé</a:t>
            </a:r>
            <a:r>
              <a:rPr lang="vi-VN" sz="2800" b="0" i="0" dirty="0">
                <a:solidFill>
                  <a:srgbClr val="000000"/>
                </a:solidFill>
                <a:effectLst/>
                <a:latin typeface="OpenSans"/>
              </a:rPr>
              <a:t>! </a:t>
            </a:r>
            <a:endParaRPr lang="en-US" sz="2800" b="0" i="0" dirty="0">
              <a:solidFill>
                <a:srgbClr val="000000"/>
              </a:solidFill>
              <a:effectLst/>
              <a:latin typeface="OpenSans"/>
            </a:endParaRPr>
          </a:p>
          <a:p>
            <a:pPr indent="288925" algn="just"/>
            <a:r>
              <a:rPr lang="vi-VN" sz="2800" b="0" i="0" dirty="0" err="1">
                <a:solidFill>
                  <a:srgbClr val="000000"/>
                </a:solidFill>
                <a:effectLst/>
                <a:latin typeface="OpenSans"/>
              </a:rPr>
              <a:t>Chị</a:t>
            </a:r>
            <a:r>
              <a:rPr lang="vi-VN" sz="2800" b="0" i="0" dirty="0">
                <a:solidFill>
                  <a:srgbClr val="000000"/>
                </a:solidFill>
                <a:effectLst/>
                <a:latin typeface="OpenSans"/>
              </a:rPr>
              <a:t> Hai </a:t>
            </a:r>
            <a:r>
              <a:rPr lang="vi-VN" sz="2800" b="0" i="0" dirty="0" err="1">
                <a:solidFill>
                  <a:srgbClr val="000000"/>
                </a:solidFill>
                <a:effectLst/>
                <a:latin typeface="OpenSans"/>
              </a:rPr>
              <a:t>cười</a:t>
            </a:r>
            <a:r>
              <a:rPr lang="vi-VN" sz="2800" b="0" i="0" dirty="0">
                <a:solidFill>
                  <a:srgbClr val="000000"/>
                </a:solidFill>
                <a:effectLst/>
                <a:latin typeface="OpenSans"/>
              </a:rPr>
              <a:t>, </a:t>
            </a:r>
            <a:r>
              <a:rPr lang="vi-VN" sz="2800" b="0" i="0" dirty="0" err="1">
                <a:solidFill>
                  <a:srgbClr val="000000"/>
                </a:solidFill>
                <a:effectLst/>
                <a:latin typeface="OpenSans"/>
              </a:rPr>
              <a:t>đồng</a:t>
            </a:r>
            <a:r>
              <a:rPr lang="vi-VN" sz="2800" b="0" i="0" dirty="0">
                <a:solidFill>
                  <a:srgbClr val="000000"/>
                </a:solidFill>
                <a:effectLst/>
                <a:latin typeface="OpenSans"/>
              </a:rPr>
              <a:t> ý ngay.</a:t>
            </a:r>
          </a:p>
          <a:p>
            <a:pPr indent="287338" algn="just"/>
            <a:r>
              <a:rPr lang="vi-VN" sz="2800" b="0" i="0" dirty="0">
                <a:solidFill>
                  <a:srgbClr val="000000"/>
                </a:solidFill>
                <a:effectLst/>
                <a:latin typeface="OpenSans"/>
              </a:rPr>
              <a:t>Tôi hơi run khi </a:t>
            </a:r>
            <a:r>
              <a:rPr lang="vi-VN" sz="2800" b="0" i="0" dirty="0" err="1">
                <a:solidFill>
                  <a:srgbClr val="000000"/>
                </a:solidFill>
                <a:effectLst/>
                <a:latin typeface="OpenSans"/>
              </a:rPr>
              <a:t>cầm</a:t>
            </a:r>
            <a:r>
              <a:rPr lang="vi-VN" sz="2800" b="0" i="0" dirty="0">
                <a:solidFill>
                  <a:srgbClr val="000000"/>
                </a:solidFill>
                <a:effectLst/>
                <a:latin typeface="OpenSans"/>
              </a:rPr>
              <a:t> </a:t>
            </a:r>
            <a:r>
              <a:rPr lang="vi-VN" sz="2800" b="0" i="0" dirty="0" err="1">
                <a:solidFill>
                  <a:srgbClr val="000000"/>
                </a:solidFill>
                <a:effectLst/>
                <a:latin typeface="OpenSans"/>
              </a:rPr>
              <a:t>bút</a:t>
            </a:r>
            <a:r>
              <a:rPr lang="vi-VN" sz="2800" b="0" i="0" dirty="0">
                <a:solidFill>
                  <a:srgbClr val="000000"/>
                </a:solidFill>
                <a:effectLst/>
                <a:latin typeface="OpenSans"/>
              </a:rPr>
              <a:t>. Nhưng </a:t>
            </a:r>
            <a:r>
              <a:rPr lang="vi-VN" sz="2800" b="0" i="0" dirty="0" err="1">
                <a:solidFill>
                  <a:srgbClr val="000000"/>
                </a:solidFill>
                <a:effectLst/>
                <a:latin typeface="OpenSans"/>
              </a:rPr>
              <a:t>rồi</a:t>
            </a:r>
            <a:r>
              <a:rPr lang="vi-VN" sz="2800" b="0" i="0" dirty="0">
                <a:solidFill>
                  <a:srgbClr val="000000"/>
                </a:solidFill>
                <a:effectLst/>
                <a:latin typeface="OpenSans"/>
              </a:rPr>
              <a:t> tên </a:t>
            </a:r>
            <a:r>
              <a:rPr lang="vi-VN" sz="2800" b="0" i="0" dirty="0" err="1">
                <a:solidFill>
                  <a:srgbClr val="000000"/>
                </a:solidFill>
                <a:effectLst/>
                <a:latin typeface="OpenSans"/>
              </a:rPr>
              <a:t>trường</a:t>
            </a:r>
            <a:r>
              <a:rPr lang="vi-VN" sz="2800" b="0" i="0" dirty="0">
                <a:solidFill>
                  <a:srgbClr val="000000"/>
                </a:solidFill>
                <a:effectLst/>
                <a:latin typeface="OpenSans"/>
              </a:rPr>
              <a:t>, tên </a:t>
            </a:r>
            <a:r>
              <a:rPr lang="vi-VN" sz="2800" b="0" i="0" dirty="0" err="1">
                <a:solidFill>
                  <a:srgbClr val="000000"/>
                </a:solidFill>
                <a:effectLst/>
                <a:latin typeface="OpenSans"/>
              </a:rPr>
              <a:t>lớp</a:t>
            </a:r>
            <a:r>
              <a:rPr lang="vi-VN" sz="2800" b="0" i="0" dirty="0">
                <a:solidFill>
                  <a:srgbClr val="000000"/>
                </a:solidFill>
                <a:effectLst/>
                <a:latin typeface="OpenSans"/>
              </a:rPr>
              <a:t>, tên môn </a:t>
            </a:r>
            <a:r>
              <a:rPr lang="vi-VN" sz="2800" b="0" i="0" dirty="0" err="1">
                <a:solidFill>
                  <a:srgbClr val="000000"/>
                </a:solidFill>
                <a:effectLst/>
                <a:latin typeface="OpenSans"/>
              </a:rPr>
              <a:t>học</a:t>
            </a:r>
            <a:r>
              <a:rPr lang="vi-VN" sz="2800" b="0" i="0" dirty="0">
                <a:solidFill>
                  <a:srgbClr val="000000"/>
                </a:solidFill>
                <a:effectLst/>
                <a:latin typeface="OpenSans"/>
              </a:rPr>
              <a:t>,... </a:t>
            </a:r>
            <a:r>
              <a:rPr lang="vi-VN" sz="2800" b="0" i="0" dirty="0" err="1">
                <a:solidFill>
                  <a:srgbClr val="000000"/>
                </a:solidFill>
                <a:effectLst/>
                <a:latin typeface="OpenSans"/>
              </a:rPr>
              <a:t>cũng</a:t>
            </a:r>
            <a:r>
              <a:rPr lang="vi-VN" sz="2800" b="0" i="0" dirty="0">
                <a:solidFill>
                  <a:srgbClr val="000000"/>
                </a:solidFill>
                <a:effectLst/>
                <a:latin typeface="OpenSans"/>
              </a:rPr>
              <a:t> theo tay tôi </a:t>
            </a:r>
            <a:r>
              <a:rPr lang="vi-VN" sz="2800" b="0" i="0" dirty="0" err="1">
                <a:solidFill>
                  <a:srgbClr val="000000"/>
                </a:solidFill>
                <a:effectLst/>
                <a:latin typeface="OpenSans"/>
              </a:rPr>
              <a:t>mềm</a:t>
            </a:r>
            <a:r>
              <a:rPr lang="vi-VN" sz="2800" b="0" i="0" dirty="0">
                <a:solidFill>
                  <a:srgbClr val="000000"/>
                </a:solidFill>
                <a:effectLst/>
                <a:latin typeface="OpenSans"/>
              </a:rPr>
              <a:t> </a:t>
            </a:r>
            <a:r>
              <a:rPr lang="vi-VN" sz="2800" b="0" i="0" dirty="0" err="1">
                <a:solidFill>
                  <a:srgbClr val="000000"/>
                </a:solidFill>
                <a:effectLst/>
                <a:latin typeface="OpenSans"/>
              </a:rPr>
              <a:t>mại</a:t>
            </a:r>
            <a:r>
              <a:rPr lang="vi-VN" sz="2800" b="0" i="0" dirty="0">
                <a:solidFill>
                  <a:srgbClr val="000000"/>
                </a:solidFill>
                <a:effectLst/>
                <a:latin typeface="OpenSans"/>
              </a:rPr>
              <a:t> </a:t>
            </a:r>
            <a:r>
              <a:rPr lang="vi-VN" sz="2800" b="0" i="0" dirty="0" err="1">
                <a:solidFill>
                  <a:srgbClr val="000000"/>
                </a:solidFill>
                <a:effectLst/>
                <a:latin typeface="OpenSans"/>
              </a:rPr>
              <a:t>hiện</a:t>
            </a:r>
            <a:r>
              <a:rPr lang="vi-VN" sz="2800" b="0" i="0" dirty="0">
                <a:solidFill>
                  <a:srgbClr val="000000"/>
                </a:solidFill>
                <a:effectLst/>
                <a:latin typeface="OpenSans"/>
              </a:rPr>
              <a:t> lên.</a:t>
            </a:r>
            <a:endParaRPr lang="en-US" sz="2800" b="0" i="0" dirty="0">
              <a:solidFill>
                <a:srgbClr val="000000"/>
              </a:solidFill>
              <a:effectLst/>
              <a:latin typeface="OpenSans"/>
            </a:endParaRPr>
          </a:p>
        </p:txBody>
      </p:sp>
      <p:sp>
        <p:nvSpPr>
          <p:cNvPr id="4" name="TextBox 3">
            <a:extLst>
              <a:ext uri="{FF2B5EF4-FFF2-40B4-BE49-F238E27FC236}">
                <a16:creationId xmlns:a16="http://schemas.microsoft.com/office/drawing/2014/main" id="{88539362-7E97-7CA5-471D-FF8140851544}"/>
              </a:ext>
            </a:extLst>
          </p:cNvPr>
          <p:cNvSpPr txBox="1"/>
          <p:nvPr/>
        </p:nvSpPr>
        <p:spPr>
          <a:xfrm>
            <a:off x="2050867" y="160940"/>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10309" y="11921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3</a:t>
            </a:r>
          </a:p>
        </p:txBody>
      </p:sp>
      <p:sp>
        <p:nvSpPr>
          <p:cNvPr id="11" name="TextBox 10">
            <a:extLst>
              <a:ext uri="{FF2B5EF4-FFF2-40B4-BE49-F238E27FC236}">
                <a16:creationId xmlns:a16="http://schemas.microsoft.com/office/drawing/2014/main" id="{6FC0B0DF-F89D-A38C-1EDE-F089E2E490EA}"/>
              </a:ext>
            </a:extLst>
          </p:cNvPr>
          <p:cNvSpPr txBox="1"/>
          <p:nvPr/>
        </p:nvSpPr>
        <p:spPr>
          <a:xfrm>
            <a:off x="1151167" y="5412211"/>
            <a:ext cx="9978025" cy="1223070"/>
          </a:xfrm>
          <a:custGeom>
            <a:avLst/>
            <a:gdLst>
              <a:gd name="connsiteX0" fmla="*/ 0 w 9978025"/>
              <a:gd name="connsiteY0" fmla="*/ 251353 h 1223070"/>
              <a:gd name="connsiteX1" fmla="*/ 251353 w 9978025"/>
              <a:gd name="connsiteY1" fmla="*/ 0 h 1223070"/>
              <a:gd name="connsiteX2" fmla="*/ 9726672 w 9978025"/>
              <a:gd name="connsiteY2" fmla="*/ 0 h 1223070"/>
              <a:gd name="connsiteX3" fmla="*/ 9978025 w 9978025"/>
              <a:gd name="connsiteY3" fmla="*/ 251353 h 1223070"/>
              <a:gd name="connsiteX4" fmla="*/ 9978025 w 9978025"/>
              <a:gd name="connsiteY4" fmla="*/ 971717 h 1223070"/>
              <a:gd name="connsiteX5" fmla="*/ 9726672 w 9978025"/>
              <a:gd name="connsiteY5" fmla="*/ 1223070 h 1223070"/>
              <a:gd name="connsiteX6" fmla="*/ 251353 w 9978025"/>
              <a:gd name="connsiteY6" fmla="*/ 1223070 h 1223070"/>
              <a:gd name="connsiteX7" fmla="*/ 0 w 9978025"/>
              <a:gd name="connsiteY7" fmla="*/ 971717 h 1223070"/>
              <a:gd name="connsiteX8" fmla="*/ 0 w 9978025"/>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8025" h="1223070" fill="none" extrusionOk="0">
                <a:moveTo>
                  <a:pt x="0" y="251353"/>
                </a:moveTo>
                <a:cubicBezTo>
                  <a:pt x="5665" y="116821"/>
                  <a:pt x="107954" y="-3249"/>
                  <a:pt x="251353" y="0"/>
                </a:cubicBezTo>
                <a:cubicBezTo>
                  <a:pt x="2584228" y="123767"/>
                  <a:pt x="8648765" y="-161828"/>
                  <a:pt x="9726672" y="0"/>
                </a:cubicBezTo>
                <a:cubicBezTo>
                  <a:pt x="9871630" y="-1222"/>
                  <a:pt x="9981075" y="108969"/>
                  <a:pt x="9978025" y="251353"/>
                </a:cubicBezTo>
                <a:cubicBezTo>
                  <a:pt x="9989971" y="330819"/>
                  <a:pt x="10035910" y="789080"/>
                  <a:pt x="9978025" y="971717"/>
                </a:cubicBezTo>
                <a:cubicBezTo>
                  <a:pt x="9984360" y="1131128"/>
                  <a:pt x="9874894" y="1225014"/>
                  <a:pt x="9726672" y="1223070"/>
                </a:cubicBezTo>
                <a:cubicBezTo>
                  <a:pt x="6702281" y="1298259"/>
                  <a:pt x="4426345" y="1364148"/>
                  <a:pt x="251353" y="1223070"/>
                </a:cubicBezTo>
                <a:cubicBezTo>
                  <a:pt x="117687" y="1234248"/>
                  <a:pt x="-10397" y="1116113"/>
                  <a:pt x="0" y="971717"/>
                </a:cubicBezTo>
                <a:cubicBezTo>
                  <a:pt x="-49598" y="629116"/>
                  <a:pt x="-23989" y="591327"/>
                  <a:pt x="0" y="251353"/>
                </a:cubicBezTo>
                <a:close/>
              </a:path>
              <a:path w="9978025" h="1223070" stroke="0" extrusionOk="0">
                <a:moveTo>
                  <a:pt x="0" y="251353"/>
                </a:moveTo>
                <a:cubicBezTo>
                  <a:pt x="2107" y="105991"/>
                  <a:pt x="133393" y="-1186"/>
                  <a:pt x="251353" y="0"/>
                </a:cubicBezTo>
                <a:cubicBezTo>
                  <a:pt x="2410642" y="56199"/>
                  <a:pt x="4999264" y="59470"/>
                  <a:pt x="9726672" y="0"/>
                </a:cubicBezTo>
                <a:cubicBezTo>
                  <a:pt x="9855120" y="13305"/>
                  <a:pt x="9956750" y="116027"/>
                  <a:pt x="9978025" y="251353"/>
                </a:cubicBezTo>
                <a:cubicBezTo>
                  <a:pt x="10029689" y="417190"/>
                  <a:pt x="9935275" y="884571"/>
                  <a:pt x="9978025" y="971717"/>
                </a:cubicBezTo>
                <a:cubicBezTo>
                  <a:pt x="9980720" y="1131837"/>
                  <a:pt x="9861927" y="1209538"/>
                  <a:pt x="9726672" y="1223070"/>
                </a:cubicBezTo>
                <a:cubicBezTo>
                  <a:pt x="6956186" y="1300564"/>
                  <a:pt x="2036160" y="1241984"/>
                  <a:pt x="251353" y="1223070"/>
                </a:cubicBezTo>
                <a:cubicBezTo>
                  <a:pt x="105716" y="1244465"/>
                  <a:pt x="1275" y="1101345"/>
                  <a:pt x="0" y="971717"/>
                </a:cubicBezTo>
                <a:cubicBezTo>
                  <a:pt x="17477" y="889300"/>
                  <a:pt x="-8928" y="465328"/>
                  <a:pt x="0" y="251353"/>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indent="287338" algn="just"/>
            <a:r>
              <a:rPr lang="vi-VN" sz="3200" b="0" i="0" dirty="0" err="1">
                <a:solidFill>
                  <a:srgbClr val="000000"/>
                </a:solidFill>
                <a:effectLst/>
                <a:latin typeface="OpenSans"/>
              </a:rPr>
              <a:t>Ngắm</a:t>
            </a:r>
            <a:r>
              <a:rPr lang="vi-VN" sz="3200" b="0" i="0" dirty="0">
                <a:solidFill>
                  <a:srgbClr val="000000"/>
                </a:solidFill>
                <a:effectLst/>
                <a:latin typeface="OpenSans"/>
              </a:rPr>
              <a:t> </a:t>
            </a:r>
            <a:r>
              <a:rPr lang="vi-VN" sz="3200" b="0" i="0" dirty="0" err="1">
                <a:solidFill>
                  <a:srgbClr val="000000"/>
                </a:solidFill>
                <a:effectLst/>
                <a:latin typeface="OpenSans"/>
              </a:rPr>
              <a:t>những</a:t>
            </a:r>
            <a:r>
              <a:rPr lang="vi-VN" sz="3200" b="0" i="0" dirty="0">
                <a:solidFill>
                  <a:srgbClr val="000000"/>
                </a:solidFill>
                <a:effectLst/>
                <a:latin typeface="OpenSans"/>
              </a:rPr>
              <a:t> </a:t>
            </a:r>
            <a:r>
              <a:rPr lang="vi-VN" sz="3200" b="0" i="0" dirty="0" err="1">
                <a:solidFill>
                  <a:srgbClr val="000000"/>
                </a:solidFill>
                <a:effectLst/>
                <a:latin typeface="OpenSans"/>
              </a:rPr>
              <a:t>quyển</a:t>
            </a:r>
            <a:r>
              <a:rPr lang="vi-VN" sz="3200" b="0" i="0" dirty="0">
                <a:solidFill>
                  <a:srgbClr val="000000"/>
                </a:solidFill>
                <a:effectLst/>
                <a:latin typeface="OpenSans"/>
              </a:rPr>
              <a:t> </a:t>
            </a:r>
            <a:r>
              <a:rPr lang="vi-VN" sz="3200" b="0" i="0" dirty="0" err="1">
                <a:solidFill>
                  <a:srgbClr val="000000"/>
                </a:solidFill>
                <a:effectLst/>
                <a:latin typeface="OpenSans"/>
              </a:rPr>
              <a:t>vở</a:t>
            </a:r>
            <a:r>
              <a:rPr lang="vi-VN" sz="3200" b="0" i="0" dirty="0">
                <a:solidFill>
                  <a:srgbClr val="000000"/>
                </a:solidFill>
                <a:effectLst/>
                <a:latin typeface="OpenSans"/>
              </a:rPr>
              <a:t> </a:t>
            </a:r>
            <a:r>
              <a:rPr lang="vi-VN" sz="3200" b="0" i="0" dirty="0" err="1">
                <a:solidFill>
                  <a:srgbClr val="000000"/>
                </a:solidFill>
                <a:effectLst/>
                <a:latin typeface="OpenSans"/>
              </a:rPr>
              <a:t>mặc</a:t>
            </a:r>
            <a:r>
              <a:rPr lang="vi-VN" sz="3200" b="0" i="0" dirty="0">
                <a:solidFill>
                  <a:srgbClr val="000000"/>
                </a:solidFill>
                <a:effectLst/>
                <a:latin typeface="OpenSans"/>
              </a:rPr>
              <a:t> </a:t>
            </a:r>
            <a:r>
              <a:rPr lang="vi-VN" sz="3200" b="0" i="0" dirty="0" err="1">
                <a:solidFill>
                  <a:srgbClr val="000000"/>
                </a:solidFill>
                <a:effectLst/>
                <a:latin typeface="OpenSans"/>
              </a:rPr>
              <a:t>áo</a:t>
            </a:r>
            <a:r>
              <a:rPr lang="vi-VN" sz="3200" b="0" i="0" dirty="0">
                <a:solidFill>
                  <a:srgbClr val="000000"/>
                </a:solidFill>
                <a:effectLst/>
                <a:latin typeface="OpenSans"/>
              </a:rPr>
              <a:t> </a:t>
            </a:r>
            <a:r>
              <a:rPr lang="vi-VN" sz="3200" b="0" i="0" dirty="0" err="1">
                <a:solidFill>
                  <a:srgbClr val="000000"/>
                </a:solidFill>
                <a:effectLst/>
                <a:latin typeface="OpenSans"/>
              </a:rPr>
              <a:t>mới</a:t>
            </a:r>
            <a:r>
              <a:rPr lang="vi-VN" sz="3200" b="0" i="0" dirty="0">
                <a:solidFill>
                  <a:srgbClr val="000000"/>
                </a:solidFill>
                <a:effectLst/>
                <a:latin typeface="OpenSans"/>
              </a:rPr>
              <a:t>, </a:t>
            </a:r>
            <a:r>
              <a:rPr lang="vi-VN" sz="3200" b="0" i="0" dirty="0" err="1">
                <a:solidFill>
                  <a:srgbClr val="000000"/>
                </a:solidFill>
                <a:effectLst/>
                <a:latin typeface="OpenSans"/>
              </a:rPr>
              <a:t>dán</a:t>
            </a:r>
            <a:r>
              <a:rPr lang="vi-VN" sz="3200" b="0" i="0" dirty="0">
                <a:solidFill>
                  <a:srgbClr val="000000"/>
                </a:solidFill>
                <a:effectLst/>
                <a:latin typeface="OpenSans"/>
              </a:rPr>
              <a:t> </a:t>
            </a:r>
            <a:r>
              <a:rPr lang="vi-VN" sz="3200" b="0" i="0" dirty="0" err="1">
                <a:solidFill>
                  <a:srgbClr val="000000"/>
                </a:solidFill>
                <a:effectLst/>
                <a:latin typeface="OpenSans"/>
              </a:rPr>
              <a:t>chiếc</a:t>
            </a:r>
            <a:r>
              <a:rPr lang="vi-VN" sz="3200" b="0" i="0" dirty="0">
                <a:solidFill>
                  <a:srgbClr val="000000"/>
                </a:solidFill>
                <a:effectLst/>
                <a:latin typeface="OpenSans"/>
              </a:rPr>
              <a:t> </a:t>
            </a:r>
            <a:r>
              <a:rPr lang="vi-VN" sz="3200" b="0" i="0" dirty="0" err="1">
                <a:solidFill>
                  <a:srgbClr val="000000"/>
                </a:solidFill>
                <a:effectLst/>
                <a:latin typeface="OpenSans"/>
              </a:rPr>
              <a:t>nhãn</a:t>
            </a:r>
            <a:r>
              <a:rPr lang="vi-VN" sz="3200" b="0" i="0" dirty="0">
                <a:solidFill>
                  <a:srgbClr val="000000"/>
                </a:solidFill>
                <a:effectLst/>
                <a:latin typeface="OpenSans"/>
              </a:rPr>
              <a:t> xinh như </a:t>
            </a:r>
            <a:r>
              <a:rPr lang="vi-VN" sz="3200" b="0" i="0" dirty="0" err="1">
                <a:solidFill>
                  <a:srgbClr val="000000"/>
                </a:solidFill>
                <a:effectLst/>
                <a:latin typeface="OpenSans"/>
              </a:rPr>
              <a:t>một</a:t>
            </a:r>
            <a:r>
              <a:rPr lang="vi-VN" sz="3200" b="0" i="0" dirty="0">
                <a:solidFill>
                  <a:srgbClr val="000000"/>
                </a:solidFill>
                <a:effectLst/>
                <a:latin typeface="OpenSans"/>
              </a:rPr>
              <a:t> </a:t>
            </a:r>
            <a:r>
              <a:rPr lang="vi-VN" sz="3200" b="0" i="0" dirty="0" err="1">
                <a:solidFill>
                  <a:srgbClr val="000000"/>
                </a:solidFill>
                <a:effectLst/>
                <a:latin typeface="OpenSans"/>
              </a:rPr>
              <a:t>đám</a:t>
            </a:r>
            <a:r>
              <a:rPr lang="vi-VN" sz="3200" b="0" i="0" dirty="0">
                <a:solidFill>
                  <a:srgbClr val="000000"/>
                </a:solidFill>
                <a:effectLst/>
                <a:latin typeface="OpenSans"/>
              </a:rPr>
              <a:t> mây </a:t>
            </a:r>
            <a:r>
              <a:rPr lang="vi-VN" sz="3200" b="0" i="0" dirty="0" err="1">
                <a:solidFill>
                  <a:srgbClr val="000000"/>
                </a:solidFill>
                <a:effectLst/>
                <a:latin typeface="OpenSans"/>
              </a:rPr>
              <a:t>nhỏ</a:t>
            </a:r>
            <a:r>
              <a:rPr lang="vi-VN" sz="3200" b="0" i="0" dirty="0">
                <a:solidFill>
                  <a:srgbClr val="000000"/>
                </a:solidFill>
                <a:effectLst/>
                <a:latin typeface="OpenSans"/>
              </a:rPr>
              <a:t>, tôi </a:t>
            </a:r>
            <a:r>
              <a:rPr lang="vi-VN" sz="3200" b="0" i="0" dirty="0" err="1">
                <a:solidFill>
                  <a:srgbClr val="000000"/>
                </a:solidFill>
                <a:effectLst/>
                <a:latin typeface="OpenSans"/>
              </a:rPr>
              <a:t>thích</a:t>
            </a:r>
            <a:r>
              <a:rPr lang="vi-VN" sz="3200" b="0" i="0" dirty="0">
                <a:solidFill>
                  <a:srgbClr val="000000"/>
                </a:solidFill>
                <a:effectLst/>
                <a:latin typeface="OpenSans"/>
              </a:rPr>
              <a:t> </a:t>
            </a:r>
            <a:r>
              <a:rPr lang="vi-VN" sz="3200" b="0" i="0" dirty="0" err="1">
                <a:solidFill>
                  <a:srgbClr val="000000"/>
                </a:solidFill>
                <a:effectLst/>
                <a:latin typeface="OpenSans"/>
              </a:rPr>
              <a:t>quá</a:t>
            </a:r>
            <a:r>
              <a:rPr lang="vi-VN" sz="3200" b="0" i="0" dirty="0">
                <a:solidFill>
                  <a:srgbClr val="000000"/>
                </a:solidFill>
                <a:effectLst/>
                <a:latin typeface="OpenSans"/>
              </a:rPr>
              <a:t>, </a:t>
            </a:r>
            <a:r>
              <a:rPr lang="vi-VN" sz="3200" b="0" i="0" dirty="0" err="1">
                <a:solidFill>
                  <a:srgbClr val="000000"/>
                </a:solidFill>
                <a:effectLst/>
                <a:latin typeface="OpenSans"/>
              </a:rPr>
              <a:t>liền</a:t>
            </a:r>
            <a:r>
              <a:rPr lang="vi-VN" sz="3200" b="0" i="0" dirty="0">
                <a:solidFill>
                  <a:srgbClr val="000000"/>
                </a:solidFill>
                <a:effectLst/>
                <a:latin typeface="OpenSans"/>
              </a:rPr>
              <a:t> </a:t>
            </a:r>
            <a:r>
              <a:rPr lang="vi-VN" sz="3200" b="0" i="0" dirty="0" err="1">
                <a:solidFill>
                  <a:srgbClr val="000000"/>
                </a:solidFill>
                <a:effectLst/>
                <a:latin typeface="OpenSans"/>
              </a:rPr>
              <a:t>nói</a:t>
            </a:r>
            <a:r>
              <a:rPr lang="vi-VN" sz="3200" b="0" i="0" dirty="0">
                <a:solidFill>
                  <a:srgbClr val="000000"/>
                </a:solidFill>
                <a:effectLst/>
                <a:latin typeface="OpenSans"/>
              </a:rPr>
              <a:t>:</a:t>
            </a:r>
          </a:p>
        </p:txBody>
      </p:sp>
      <p:cxnSp>
        <p:nvCxnSpPr>
          <p:cNvPr id="21" name="Straight Connector 20">
            <a:extLst>
              <a:ext uri="{FF2B5EF4-FFF2-40B4-BE49-F238E27FC236}">
                <a16:creationId xmlns:a16="http://schemas.microsoft.com/office/drawing/2014/main" id="{EE3A074F-85CE-8EEA-439D-28E1061D4082}"/>
              </a:ext>
            </a:extLst>
          </p:cNvPr>
          <p:cNvCxnSpPr>
            <a:cxnSpLocks/>
          </p:cNvCxnSpPr>
          <p:nvPr/>
        </p:nvCxnSpPr>
        <p:spPr>
          <a:xfrm flipH="1">
            <a:off x="8124542" y="549854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B37D2C-E17C-969C-7810-A08E0A3340EE}"/>
              </a:ext>
            </a:extLst>
          </p:cNvPr>
          <p:cNvCxnSpPr>
            <a:cxnSpLocks/>
          </p:cNvCxnSpPr>
          <p:nvPr/>
        </p:nvCxnSpPr>
        <p:spPr>
          <a:xfrm flipH="1">
            <a:off x="11023827" y="549854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BECA84-384E-393C-991C-CB4233B04687}"/>
              </a:ext>
            </a:extLst>
          </p:cNvPr>
          <p:cNvCxnSpPr>
            <a:cxnSpLocks/>
          </p:cNvCxnSpPr>
          <p:nvPr/>
        </p:nvCxnSpPr>
        <p:spPr>
          <a:xfrm flipH="1">
            <a:off x="6272636" y="598231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0EB73F-7527-8067-8B22-C2501F7A04D6}"/>
              </a:ext>
            </a:extLst>
          </p:cNvPr>
          <p:cNvCxnSpPr>
            <a:cxnSpLocks/>
          </p:cNvCxnSpPr>
          <p:nvPr/>
        </p:nvCxnSpPr>
        <p:spPr>
          <a:xfrm flipH="1">
            <a:off x="8733161" y="5963747"/>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D7FF84FE-73F1-2AEA-148F-F0ACA6CD458C}"/>
              </a:ext>
            </a:extLst>
          </p:cNvPr>
          <p:cNvGrpSpPr/>
          <p:nvPr/>
        </p:nvGrpSpPr>
        <p:grpSpPr>
          <a:xfrm>
            <a:off x="10240701" y="6007158"/>
            <a:ext cx="212676" cy="445574"/>
            <a:chOff x="8892668" y="6023746"/>
            <a:chExt cx="212676" cy="445574"/>
          </a:xfrm>
        </p:grpSpPr>
        <p:cxnSp>
          <p:nvCxnSpPr>
            <p:cNvPr id="26" name="Straight Connector 25">
              <a:extLst>
                <a:ext uri="{FF2B5EF4-FFF2-40B4-BE49-F238E27FC236}">
                  <a16:creationId xmlns:a16="http://schemas.microsoft.com/office/drawing/2014/main" id="{378B7BBC-C888-466B-DBAF-9CB2C7B170D1}"/>
                </a:ext>
              </a:extLst>
            </p:cNvPr>
            <p:cNvCxnSpPr>
              <a:cxnSpLocks/>
            </p:cNvCxnSpPr>
            <p:nvPr/>
          </p:nvCxnSpPr>
          <p:spPr>
            <a:xfrm flipH="1">
              <a:off x="8892668" y="602374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AD414F-C98E-713B-725E-B565764EB4F6}"/>
                </a:ext>
              </a:extLst>
            </p:cNvPr>
            <p:cNvCxnSpPr>
              <a:cxnSpLocks/>
            </p:cNvCxnSpPr>
            <p:nvPr/>
          </p:nvCxnSpPr>
          <p:spPr>
            <a:xfrm flipH="1">
              <a:off x="8999006" y="602374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C2A7DE68-874B-B97A-1FF8-A0D423980C25}"/>
              </a:ext>
            </a:extLst>
          </p:cNvPr>
          <p:cNvCxnSpPr>
            <a:cxnSpLocks/>
          </p:cNvCxnSpPr>
          <p:nvPr/>
        </p:nvCxnSpPr>
        <p:spPr>
          <a:xfrm>
            <a:off x="5251154" y="3715031"/>
            <a:ext cx="12666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16" name="TextBox1">
                  <a:extLst>
                    <a:ext uri="{FF2B5EF4-FFF2-40B4-BE49-F238E27FC236}">
                      <a16:creationId xmlns:a16="http://schemas.microsoft.com/office/drawing/2014/main" id="{F0DECABB-E1E0-C1A5-6EF5-2BB2B89C3E79}"/>
                    </a:ext>
                  </a:extLst>
                </p:cNvPr>
                <p:cNvPicPr>
                  <a:picLocks/>
                </p:cNvPicPr>
                <p:nvPr/>
              </p:nvPicPr>
              <p:blipFill>
                <a:blip r:embed="rId6"/>
                <a:stretch>
                  <a:fillRect/>
                </a:stretch>
              </p:blipFill>
              <p:spPr>
                <a:xfrm>
                  <a:off x="5048780" y="1025807"/>
                  <a:ext cx="6732911" cy="1079411"/>
                </a:xfrm>
                <a:prstGeom prst="rect">
                  <a:avLst/>
                </a:prstGeom>
              </p:spPr>
            </p:pic>
          </p:control>
        </mc:Fallback>
      </mc:AlternateContent>
    </p:controls>
    <p:extLst>
      <p:ext uri="{BB962C8B-B14F-4D97-AF65-F5344CB8AC3E}">
        <p14:creationId xmlns:p14="http://schemas.microsoft.com/office/powerpoint/2010/main" val="1476370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1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up)">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1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up)">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410309" y="2270398"/>
            <a:ext cx="11371382" cy="3825602"/>
          </a:xfrm>
          <a:custGeom>
            <a:avLst/>
            <a:gdLst>
              <a:gd name="connsiteX0" fmla="*/ 0 w 11371382"/>
              <a:gd name="connsiteY0" fmla="*/ 479386 h 3825602"/>
              <a:gd name="connsiteX1" fmla="*/ 479386 w 11371382"/>
              <a:gd name="connsiteY1" fmla="*/ 0 h 3825602"/>
              <a:gd name="connsiteX2" fmla="*/ 1277686 w 11371382"/>
              <a:gd name="connsiteY2" fmla="*/ 0 h 3825602"/>
              <a:gd name="connsiteX3" fmla="*/ 1659482 w 11371382"/>
              <a:gd name="connsiteY3" fmla="*/ 0 h 3825602"/>
              <a:gd name="connsiteX4" fmla="*/ 2561908 w 11371382"/>
              <a:gd name="connsiteY4" fmla="*/ 0 h 3825602"/>
              <a:gd name="connsiteX5" fmla="*/ 3256082 w 11371382"/>
              <a:gd name="connsiteY5" fmla="*/ 0 h 3825602"/>
              <a:gd name="connsiteX6" fmla="*/ 3846130 w 11371382"/>
              <a:gd name="connsiteY6" fmla="*/ 0 h 3825602"/>
              <a:gd name="connsiteX7" fmla="*/ 4644430 w 11371382"/>
              <a:gd name="connsiteY7" fmla="*/ 0 h 3825602"/>
              <a:gd name="connsiteX8" fmla="*/ 5338604 w 11371382"/>
              <a:gd name="connsiteY8" fmla="*/ 0 h 3825602"/>
              <a:gd name="connsiteX9" fmla="*/ 5928652 w 11371382"/>
              <a:gd name="connsiteY9" fmla="*/ 0 h 3825602"/>
              <a:gd name="connsiteX10" fmla="*/ 6310448 w 11371382"/>
              <a:gd name="connsiteY10" fmla="*/ 0 h 3825602"/>
              <a:gd name="connsiteX11" fmla="*/ 6900496 w 11371382"/>
              <a:gd name="connsiteY11" fmla="*/ 0 h 3825602"/>
              <a:gd name="connsiteX12" fmla="*/ 7490543 w 11371382"/>
              <a:gd name="connsiteY12" fmla="*/ 0 h 3825602"/>
              <a:gd name="connsiteX13" fmla="*/ 7872339 w 11371382"/>
              <a:gd name="connsiteY13" fmla="*/ 0 h 3825602"/>
              <a:gd name="connsiteX14" fmla="*/ 8358261 w 11371382"/>
              <a:gd name="connsiteY14" fmla="*/ 0 h 3825602"/>
              <a:gd name="connsiteX15" fmla="*/ 8740057 w 11371382"/>
              <a:gd name="connsiteY15" fmla="*/ 0 h 3825602"/>
              <a:gd name="connsiteX16" fmla="*/ 9642483 w 11371382"/>
              <a:gd name="connsiteY16" fmla="*/ 0 h 3825602"/>
              <a:gd name="connsiteX17" fmla="*/ 10128405 w 11371382"/>
              <a:gd name="connsiteY17" fmla="*/ 0 h 3825602"/>
              <a:gd name="connsiteX18" fmla="*/ 10891996 w 11371382"/>
              <a:gd name="connsiteY18" fmla="*/ 0 h 3825602"/>
              <a:gd name="connsiteX19" fmla="*/ 11371382 w 11371382"/>
              <a:gd name="connsiteY19" fmla="*/ 479386 h 3825602"/>
              <a:gd name="connsiteX20" fmla="*/ 11371382 w 11371382"/>
              <a:gd name="connsiteY20" fmla="*/ 1024084 h 3825602"/>
              <a:gd name="connsiteX21" fmla="*/ 11371382 w 11371382"/>
              <a:gd name="connsiteY21" fmla="*/ 1597450 h 3825602"/>
              <a:gd name="connsiteX22" fmla="*/ 11371382 w 11371382"/>
              <a:gd name="connsiteY22" fmla="*/ 2199484 h 3825602"/>
              <a:gd name="connsiteX23" fmla="*/ 11371382 w 11371382"/>
              <a:gd name="connsiteY23" fmla="*/ 2801518 h 3825602"/>
              <a:gd name="connsiteX24" fmla="*/ 11371382 w 11371382"/>
              <a:gd name="connsiteY24" fmla="*/ 3346216 h 3825602"/>
              <a:gd name="connsiteX25" fmla="*/ 10891996 w 11371382"/>
              <a:gd name="connsiteY25" fmla="*/ 3825602 h 3825602"/>
              <a:gd name="connsiteX26" fmla="*/ 10093696 w 11371382"/>
              <a:gd name="connsiteY26" fmla="*/ 3825602 h 3825602"/>
              <a:gd name="connsiteX27" fmla="*/ 9503648 w 11371382"/>
              <a:gd name="connsiteY27" fmla="*/ 3825602 h 3825602"/>
              <a:gd name="connsiteX28" fmla="*/ 8809474 w 11371382"/>
              <a:gd name="connsiteY28" fmla="*/ 3825602 h 3825602"/>
              <a:gd name="connsiteX29" fmla="*/ 7907048 w 11371382"/>
              <a:gd name="connsiteY29" fmla="*/ 3825602 h 3825602"/>
              <a:gd name="connsiteX30" fmla="*/ 7317000 w 11371382"/>
              <a:gd name="connsiteY30" fmla="*/ 3825602 h 3825602"/>
              <a:gd name="connsiteX31" fmla="*/ 6622826 w 11371382"/>
              <a:gd name="connsiteY31" fmla="*/ 3825602 h 3825602"/>
              <a:gd name="connsiteX32" fmla="*/ 6032778 w 11371382"/>
              <a:gd name="connsiteY32" fmla="*/ 3825602 h 3825602"/>
              <a:gd name="connsiteX33" fmla="*/ 5338604 w 11371382"/>
              <a:gd name="connsiteY33" fmla="*/ 3825602 h 3825602"/>
              <a:gd name="connsiteX34" fmla="*/ 4540304 w 11371382"/>
              <a:gd name="connsiteY34" fmla="*/ 3825602 h 3825602"/>
              <a:gd name="connsiteX35" fmla="*/ 3950256 w 11371382"/>
              <a:gd name="connsiteY35" fmla="*/ 3825602 h 3825602"/>
              <a:gd name="connsiteX36" fmla="*/ 3047830 w 11371382"/>
              <a:gd name="connsiteY36" fmla="*/ 3825602 h 3825602"/>
              <a:gd name="connsiteX37" fmla="*/ 2353656 w 11371382"/>
              <a:gd name="connsiteY37" fmla="*/ 3825602 h 3825602"/>
              <a:gd name="connsiteX38" fmla="*/ 1867734 w 11371382"/>
              <a:gd name="connsiteY38" fmla="*/ 3825602 h 3825602"/>
              <a:gd name="connsiteX39" fmla="*/ 479386 w 11371382"/>
              <a:gd name="connsiteY39" fmla="*/ 3825602 h 3825602"/>
              <a:gd name="connsiteX40" fmla="*/ 0 w 11371382"/>
              <a:gd name="connsiteY40" fmla="*/ 3346216 h 3825602"/>
              <a:gd name="connsiteX41" fmla="*/ 0 w 11371382"/>
              <a:gd name="connsiteY41" fmla="*/ 2830187 h 3825602"/>
              <a:gd name="connsiteX42" fmla="*/ 0 w 11371382"/>
              <a:gd name="connsiteY42" fmla="*/ 2228152 h 3825602"/>
              <a:gd name="connsiteX43" fmla="*/ 0 w 11371382"/>
              <a:gd name="connsiteY43" fmla="*/ 1626118 h 3825602"/>
              <a:gd name="connsiteX44" fmla="*/ 0 w 11371382"/>
              <a:gd name="connsiteY44" fmla="*/ 995415 h 3825602"/>
              <a:gd name="connsiteX45" fmla="*/ 0 w 11371382"/>
              <a:gd name="connsiteY45" fmla="*/ 479386 h 382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25602" fill="none" extrusionOk="0">
                <a:moveTo>
                  <a:pt x="0" y="479386"/>
                </a:moveTo>
                <a:cubicBezTo>
                  <a:pt x="48214" y="177704"/>
                  <a:pt x="203372" y="-15833"/>
                  <a:pt x="479386" y="0"/>
                </a:cubicBezTo>
                <a:cubicBezTo>
                  <a:pt x="685636" y="8506"/>
                  <a:pt x="908547" y="11913"/>
                  <a:pt x="1277686" y="0"/>
                </a:cubicBezTo>
                <a:cubicBezTo>
                  <a:pt x="1646825" y="-11913"/>
                  <a:pt x="1495013" y="7647"/>
                  <a:pt x="1659482" y="0"/>
                </a:cubicBezTo>
                <a:cubicBezTo>
                  <a:pt x="1823951" y="-7647"/>
                  <a:pt x="2136051" y="26518"/>
                  <a:pt x="2561908" y="0"/>
                </a:cubicBezTo>
                <a:cubicBezTo>
                  <a:pt x="2987765" y="-26518"/>
                  <a:pt x="2998771" y="31931"/>
                  <a:pt x="3256082" y="0"/>
                </a:cubicBezTo>
                <a:cubicBezTo>
                  <a:pt x="3513393" y="-31931"/>
                  <a:pt x="3598818" y="-28909"/>
                  <a:pt x="3846130" y="0"/>
                </a:cubicBezTo>
                <a:cubicBezTo>
                  <a:pt x="4093442" y="28909"/>
                  <a:pt x="4364531" y="-16496"/>
                  <a:pt x="4644430" y="0"/>
                </a:cubicBezTo>
                <a:cubicBezTo>
                  <a:pt x="4924329" y="16496"/>
                  <a:pt x="5002490" y="21777"/>
                  <a:pt x="5338604" y="0"/>
                </a:cubicBezTo>
                <a:cubicBezTo>
                  <a:pt x="5674718" y="-21777"/>
                  <a:pt x="5796355" y="23790"/>
                  <a:pt x="5928652" y="0"/>
                </a:cubicBezTo>
                <a:cubicBezTo>
                  <a:pt x="6060949" y="-23790"/>
                  <a:pt x="6195121" y="-7652"/>
                  <a:pt x="6310448" y="0"/>
                </a:cubicBezTo>
                <a:cubicBezTo>
                  <a:pt x="6425775" y="7652"/>
                  <a:pt x="6724483" y="15663"/>
                  <a:pt x="6900496" y="0"/>
                </a:cubicBezTo>
                <a:cubicBezTo>
                  <a:pt x="7076509" y="-15663"/>
                  <a:pt x="7264419" y="16502"/>
                  <a:pt x="7490543" y="0"/>
                </a:cubicBezTo>
                <a:cubicBezTo>
                  <a:pt x="7716667" y="-16502"/>
                  <a:pt x="7706349" y="12574"/>
                  <a:pt x="7872339" y="0"/>
                </a:cubicBezTo>
                <a:cubicBezTo>
                  <a:pt x="8038329" y="-12574"/>
                  <a:pt x="8156312" y="-5872"/>
                  <a:pt x="8358261" y="0"/>
                </a:cubicBezTo>
                <a:cubicBezTo>
                  <a:pt x="8560210" y="5872"/>
                  <a:pt x="8606981" y="7649"/>
                  <a:pt x="8740057" y="0"/>
                </a:cubicBezTo>
                <a:cubicBezTo>
                  <a:pt x="8873133" y="-7649"/>
                  <a:pt x="9269998" y="-31106"/>
                  <a:pt x="9642483" y="0"/>
                </a:cubicBezTo>
                <a:cubicBezTo>
                  <a:pt x="10014968" y="31106"/>
                  <a:pt x="9957184" y="-8765"/>
                  <a:pt x="10128405" y="0"/>
                </a:cubicBezTo>
                <a:cubicBezTo>
                  <a:pt x="10299626" y="8765"/>
                  <a:pt x="10646285" y="-2017"/>
                  <a:pt x="10891996" y="0"/>
                </a:cubicBezTo>
                <a:cubicBezTo>
                  <a:pt x="11140767" y="4683"/>
                  <a:pt x="11378217" y="198125"/>
                  <a:pt x="11371382" y="479386"/>
                </a:cubicBezTo>
                <a:cubicBezTo>
                  <a:pt x="11363170" y="661095"/>
                  <a:pt x="11356050" y="907103"/>
                  <a:pt x="11371382" y="1024084"/>
                </a:cubicBezTo>
                <a:cubicBezTo>
                  <a:pt x="11386714" y="1141065"/>
                  <a:pt x="11349275" y="1476754"/>
                  <a:pt x="11371382" y="1597450"/>
                </a:cubicBezTo>
                <a:cubicBezTo>
                  <a:pt x="11393489" y="1718146"/>
                  <a:pt x="11353524" y="1999104"/>
                  <a:pt x="11371382" y="2199484"/>
                </a:cubicBezTo>
                <a:cubicBezTo>
                  <a:pt x="11389240" y="2399864"/>
                  <a:pt x="11390224" y="2607807"/>
                  <a:pt x="11371382" y="2801518"/>
                </a:cubicBezTo>
                <a:cubicBezTo>
                  <a:pt x="11352540" y="2995229"/>
                  <a:pt x="11367356" y="3150177"/>
                  <a:pt x="11371382" y="3346216"/>
                </a:cubicBezTo>
                <a:cubicBezTo>
                  <a:pt x="11341828" y="3618472"/>
                  <a:pt x="11211554" y="3794364"/>
                  <a:pt x="10891996" y="3825602"/>
                </a:cubicBezTo>
                <a:cubicBezTo>
                  <a:pt x="10674496" y="3831417"/>
                  <a:pt x="10364301" y="3830097"/>
                  <a:pt x="10093696" y="3825602"/>
                </a:cubicBezTo>
                <a:cubicBezTo>
                  <a:pt x="9823091" y="3821107"/>
                  <a:pt x="9728782" y="3803276"/>
                  <a:pt x="9503648" y="3825602"/>
                </a:cubicBezTo>
                <a:cubicBezTo>
                  <a:pt x="9278514" y="3847928"/>
                  <a:pt x="9015430" y="3846025"/>
                  <a:pt x="8809474" y="3825602"/>
                </a:cubicBezTo>
                <a:cubicBezTo>
                  <a:pt x="8603518" y="3805179"/>
                  <a:pt x="8090683" y="3846056"/>
                  <a:pt x="7907048" y="3825602"/>
                </a:cubicBezTo>
                <a:cubicBezTo>
                  <a:pt x="7723413" y="3805148"/>
                  <a:pt x="7558252" y="3805847"/>
                  <a:pt x="7317000" y="3825602"/>
                </a:cubicBezTo>
                <a:cubicBezTo>
                  <a:pt x="7075748" y="3845357"/>
                  <a:pt x="6908271" y="3841140"/>
                  <a:pt x="6622826" y="3825602"/>
                </a:cubicBezTo>
                <a:cubicBezTo>
                  <a:pt x="6337381" y="3810064"/>
                  <a:pt x="6217409" y="3802106"/>
                  <a:pt x="6032778" y="3825602"/>
                </a:cubicBezTo>
                <a:cubicBezTo>
                  <a:pt x="5848147" y="3849098"/>
                  <a:pt x="5535988" y="3852647"/>
                  <a:pt x="5338604" y="3825602"/>
                </a:cubicBezTo>
                <a:cubicBezTo>
                  <a:pt x="5141220" y="3798557"/>
                  <a:pt x="4907773" y="3830334"/>
                  <a:pt x="4540304" y="3825602"/>
                </a:cubicBezTo>
                <a:cubicBezTo>
                  <a:pt x="4172835" y="3820870"/>
                  <a:pt x="4122046" y="3854806"/>
                  <a:pt x="3950256" y="3825602"/>
                </a:cubicBezTo>
                <a:cubicBezTo>
                  <a:pt x="3778466" y="3796398"/>
                  <a:pt x="3348934" y="3864356"/>
                  <a:pt x="3047830" y="3825602"/>
                </a:cubicBezTo>
                <a:cubicBezTo>
                  <a:pt x="2746726" y="3786848"/>
                  <a:pt x="2612676" y="3847659"/>
                  <a:pt x="2353656" y="3825602"/>
                </a:cubicBezTo>
                <a:cubicBezTo>
                  <a:pt x="2094636" y="3803545"/>
                  <a:pt x="1968905" y="3848899"/>
                  <a:pt x="1867734" y="3825602"/>
                </a:cubicBezTo>
                <a:cubicBezTo>
                  <a:pt x="1766563" y="3802305"/>
                  <a:pt x="1030025" y="3853218"/>
                  <a:pt x="479386" y="3825602"/>
                </a:cubicBezTo>
                <a:cubicBezTo>
                  <a:pt x="212615" y="3809938"/>
                  <a:pt x="-45808" y="3647795"/>
                  <a:pt x="0" y="3346216"/>
                </a:cubicBezTo>
                <a:cubicBezTo>
                  <a:pt x="13033" y="3102790"/>
                  <a:pt x="-9362" y="3062294"/>
                  <a:pt x="0" y="2830187"/>
                </a:cubicBezTo>
                <a:cubicBezTo>
                  <a:pt x="9362" y="2598080"/>
                  <a:pt x="-12806" y="2473598"/>
                  <a:pt x="0" y="2228152"/>
                </a:cubicBezTo>
                <a:cubicBezTo>
                  <a:pt x="12806" y="1982706"/>
                  <a:pt x="-9604" y="1817032"/>
                  <a:pt x="0" y="1626118"/>
                </a:cubicBezTo>
                <a:cubicBezTo>
                  <a:pt x="9604" y="1435204"/>
                  <a:pt x="-30703" y="1257736"/>
                  <a:pt x="0" y="995415"/>
                </a:cubicBezTo>
                <a:cubicBezTo>
                  <a:pt x="30703" y="733094"/>
                  <a:pt x="8546" y="626922"/>
                  <a:pt x="0" y="479386"/>
                </a:cubicBezTo>
                <a:close/>
              </a:path>
              <a:path w="11371382" h="3825602" stroke="0" extrusionOk="0">
                <a:moveTo>
                  <a:pt x="0" y="479386"/>
                </a:moveTo>
                <a:cubicBezTo>
                  <a:pt x="1156" y="249962"/>
                  <a:pt x="231762" y="30617"/>
                  <a:pt x="479386" y="0"/>
                </a:cubicBezTo>
                <a:cubicBezTo>
                  <a:pt x="656263" y="38322"/>
                  <a:pt x="1110655" y="615"/>
                  <a:pt x="1277686" y="0"/>
                </a:cubicBezTo>
                <a:cubicBezTo>
                  <a:pt x="1444717" y="-615"/>
                  <a:pt x="1598631" y="-22690"/>
                  <a:pt x="1763608" y="0"/>
                </a:cubicBezTo>
                <a:cubicBezTo>
                  <a:pt x="1928585" y="22690"/>
                  <a:pt x="2091554" y="-411"/>
                  <a:pt x="2249530" y="0"/>
                </a:cubicBezTo>
                <a:cubicBezTo>
                  <a:pt x="2407506" y="411"/>
                  <a:pt x="2691443" y="9901"/>
                  <a:pt x="3047830" y="0"/>
                </a:cubicBezTo>
                <a:cubicBezTo>
                  <a:pt x="3404217" y="-9901"/>
                  <a:pt x="3353415" y="16040"/>
                  <a:pt x="3637878" y="0"/>
                </a:cubicBezTo>
                <a:cubicBezTo>
                  <a:pt x="3922341" y="-16040"/>
                  <a:pt x="4222091" y="-30042"/>
                  <a:pt x="4540304" y="0"/>
                </a:cubicBezTo>
                <a:cubicBezTo>
                  <a:pt x="4858517" y="30042"/>
                  <a:pt x="5067313" y="-3039"/>
                  <a:pt x="5442730" y="0"/>
                </a:cubicBezTo>
                <a:cubicBezTo>
                  <a:pt x="5818147" y="3039"/>
                  <a:pt x="6024274" y="-23581"/>
                  <a:pt x="6241030" y="0"/>
                </a:cubicBezTo>
                <a:cubicBezTo>
                  <a:pt x="6457786" y="23581"/>
                  <a:pt x="6554972" y="-4774"/>
                  <a:pt x="6726952" y="0"/>
                </a:cubicBezTo>
                <a:cubicBezTo>
                  <a:pt x="6898932" y="4774"/>
                  <a:pt x="6928937" y="16569"/>
                  <a:pt x="7108748" y="0"/>
                </a:cubicBezTo>
                <a:cubicBezTo>
                  <a:pt x="7288559" y="-16569"/>
                  <a:pt x="7769627" y="25462"/>
                  <a:pt x="8011174" y="0"/>
                </a:cubicBezTo>
                <a:cubicBezTo>
                  <a:pt x="8252721" y="-25462"/>
                  <a:pt x="8471524" y="-31425"/>
                  <a:pt x="8705348" y="0"/>
                </a:cubicBezTo>
                <a:cubicBezTo>
                  <a:pt x="8939172" y="31425"/>
                  <a:pt x="9120886" y="-6752"/>
                  <a:pt x="9399522" y="0"/>
                </a:cubicBezTo>
                <a:cubicBezTo>
                  <a:pt x="9678158" y="6752"/>
                  <a:pt x="9779098" y="24120"/>
                  <a:pt x="9885444" y="0"/>
                </a:cubicBezTo>
                <a:cubicBezTo>
                  <a:pt x="9991790" y="-24120"/>
                  <a:pt x="10609015" y="-4049"/>
                  <a:pt x="10891996" y="0"/>
                </a:cubicBezTo>
                <a:cubicBezTo>
                  <a:pt x="11170291" y="3072"/>
                  <a:pt x="11354021" y="208882"/>
                  <a:pt x="11371382" y="479386"/>
                </a:cubicBezTo>
                <a:cubicBezTo>
                  <a:pt x="11394361" y="714348"/>
                  <a:pt x="11357590" y="776737"/>
                  <a:pt x="11371382" y="995415"/>
                </a:cubicBezTo>
                <a:cubicBezTo>
                  <a:pt x="11385174" y="1214093"/>
                  <a:pt x="11361584" y="1329702"/>
                  <a:pt x="11371382" y="1626118"/>
                </a:cubicBezTo>
                <a:cubicBezTo>
                  <a:pt x="11381180" y="1922534"/>
                  <a:pt x="11360533" y="1974412"/>
                  <a:pt x="11371382" y="2228152"/>
                </a:cubicBezTo>
                <a:cubicBezTo>
                  <a:pt x="11382231" y="2481892"/>
                  <a:pt x="11344652" y="2505360"/>
                  <a:pt x="11371382" y="2772850"/>
                </a:cubicBezTo>
                <a:cubicBezTo>
                  <a:pt x="11398112" y="3040340"/>
                  <a:pt x="11382576" y="3150182"/>
                  <a:pt x="11371382" y="3346216"/>
                </a:cubicBezTo>
                <a:cubicBezTo>
                  <a:pt x="11398311" y="3669440"/>
                  <a:pt x="11098570" y="3803730"/>
                  <a:pt x="10891996" y="3825602"/>
                </a:cubicBezTo>
                <a:cubicBezTo>
                  <a:pt x="10563437" y="3825621"/>
                  <a:pt x="10344665" y="3800164"/>
                  <a:pt x="10093696" y="3825602"/>
                </a:cubicBezTo>
                <a:cubicBezTo>
                  <a:pt x="9842727" y="3851040"/>
                  <a:pt x="9473636" y="3808124"/>
                  <a:pt x="9191270" y="3825602"/>
                </a:cubicBezTo>
                <a:cubicBezTo>
                  <a:pt x="8908904" y="3843080"/>
                  <a:pt x="8487866" y="3857744"/>
                  <a:pt x="8288844" y="3825602"/>
                </a:cubicBezTo>
                <a:cubicBezTo>
                  <a:pt x="8089822" y="3793460"/>
                  <a:pt x="7981873" y="3819854"/>
                  <a:pt x="7698796" y="3825602"/>
                </a:cubicBezTo>
                <a:cubicBezTo>
                  <a:pt x="7415719" y="3831350"/>
                  <a:pt x="7425490" y="3837859"/>
                  <a:pt x="7317000" y="3825602"/>
                </a:cubicBezTo>
                <a:cubicBezTo>
                  <a:pt x="7208510" y="3813345"/>
                  <a:pt x="7008067" y="3847329"/>
                  <a:pt x="6831078" y="3825602"/>
                </a:cubicBezTo>
                <a:cubicBezTo>
                  <a:pt x="6654089" y="3803875"/>
                  <a:pt x="6519065" y="3837213"/>
                  <a:pt x="6345156" y="3825602"/>
                </a:cubicBezTo>
                <a:cubicBezTo>
                  <a:pt x="6171247" y="3813991"/>
                  <a:pt x="5841385" y="3863230"/>
                  <a:pt x="5546856" y="3825602"/>
                </a:cubicBezTo>
                <a:cubicBezTo>
                  <a:pt x="5252327" y="3787974"/>
                  <a:pt x="5350427" y="3831559"/>
                  <a:pt x="5165061" y="3825602"/>
                </a:cubicBezTo>
                <a:cubicBezTo>
                  <a:pt x="4979696" y="3819645"/>
                  <a:pt x="4865911" y="3811709"/>
                  <a:pt x="4679139" y="3825602"/>
                </a:cubicBezTo>
                <a:cubicBezTo>
                  <a:pt x="4492367" y="3839495"/>
                  <a:pt x="4085199" y="3850325"/>
                  <a:pt x="3776713" y="3825602"/>
                </a:cubicBezTo>
                <a:cubicBezTo>
                  <a:pt x="3468227" y="3800879"/>
                  <a:pt x="3479154" y="3841705"/>
                  <a:pt x="3394917" y="3825602"/>
                </a:cubicBezTo>
                <a:cubicBezTo>
                  <a:pt x="3310680" y="3809499"/>
                  <a:pt x="3159120" y="3836993"/>
                  <a:pt x="3013121" y="3825602"/>
                </a:cubicBezTo>
                <a:cubicBezTo>
                  <a:pt x="2867122" y="3814211"/>
                  <a:pt x="2717889" y="3823318"/>
                  <a:pt x="2631325" y="3825602"/>
                </a:cubicBezTo>
                <a:cubicBezTo>
                  <a:pt x="2544761" y="3827886"/>
                  <a:pt x="2268374" y="3848402"/>
                  <a:pt x="1937151" y="3825602"/>
                </a:cubicBezTo>
                <a:cubicBezTo>
                  <a:pt x="1605928" y="3802802"/>
                  <a:pt x="1482904" y="3839537"/>
                  <a:pt x="1242977" y="3825602"/>
                </a:cubicBezTo>
                <a:cubicBezTo>
                  <a:pt x="1003050" y="3811667"/>
                  <a:pt x="797028" y="3847175"/>
                  <a:pt x="479386" y="3825602"/>
                </a:cubicBezTo>
                <a:cubicBezTo>
                  <a:pt x="224158" y="3805098"/>
                  <a:pt x="2435" y="3593536"/>
                  <a:pt x="0" y="3346216"/>
                </a:cubicBezTo>
                <a:cubicBezTo>
                  <a:pt x="-7402" y="3141662"/>
                  <a:pt x="15465" y="2952286"/>
                  <a:pt x="0" y="2830187"/>
                </a:cubicBezTo>
                <a:cubicBezTo>
                  <a:pt x="-15465" y="2708088"/>
                  <a:pt x="25261" y="2514988"/>
                  <a:pt x="0" y="2228152"/>
                </a:cubicBezTo>
                <a:cubicBezTo>
                  <a:pt x="-25261" y="1941317"/>
                  <a:pt x="5425" y="1801590"/>
                  <a:pt x="0" y="1654786"/>
                </a:cubicBezTo>
                <a:cubicBezTo>
                  <a:pt x="-5425" y="1507982"/>
                  <a:pt x="22270" y="1224178"/>
                  <a:pt x="0" y="1110089"/>
                </a:cubicBezTo>
                <a:cubicBezTo>
                  <a:pt x="-22270" y="996000"/>
                  <a:pt x="-5010" y="631784"/>
                  <a:pt x="0" y="47938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7338" algn="just"/>
            <a:r>
              <a:rPr lang="vi-VN" sz="3200" b="0" i="0" dirty="0">
                <a:solidFill>
                  <a:srgbClr val="000000"/>
                </a:solidFill>
                <a:effectLst/>
                <a:latin typeface="OpenSans"/>
              </a:rPr>
              <a:t>4. </a:t>
            </a:r>
            <a:r>
              <a:rPr lang="vi-VN" sz="3200" b="0" i="0" dirty="0" err="1">
                <a:solidFill>
                  <a:srgbClr val="000000"/>
                </a:solidFill>
                <a:effectLst/>
                <a:latin typeface="OpenSans"/>
              </a:rPr>
              <a:t>Chị</a:t>
            </a:r>
            <a:r>
              <a:rPr lang="vi-VN" sz="3200" b="0" i="0" dirty="0">
                <a:solidFill>
                  <a:srgbClr val="000000"/>
                </a:solidFill>
                <a:effectLst/>
                <a:latin typeface="OpenSans"/>
              </a:rPr>
              <a:t> Hai </a:t>
            </a:r>
            <a:r>
              <a:rPr lang="vi-VN" sz="3200" b="0" i="0" dirty="0" err="1">
                <a:solidFill>
                  <a:srgbClr val="000000"/>
                </a:solidFill>
                <a:effectLst/>
                <a:latin typeface="OpenSans"/>
              </a:rPr>
              <a:t>nhìn</a:t>
            </a:r>
            <a:r>
              <a:rPr lang="vi-VN" sz="3200" b="0" i="0" dirty="0">
                <a:solidFill>
                  <a:srgbClr val="000000"/>
                </a:solidFill>
                <a:effectLst/>
                <a:latin typeface="OpenSans"/>
              </a:rPr>
              <a:t> </a:t>
            </a:r>
            <a:r>
              <a:rPr lang="vi-VN" sz="3200" b="0" i="0" dirty="0" err="1">
                <a:solidFill>
                  <a:srgbClr val="000000"/>
                </a:solidFill>
                <a:effectLst/>
                <a:latin typeface="OpenSans"/>
              </a:rPr>
              <a:t>chiếc</a:t>
            </a:r>
            <a:r>
              <a:rPr lang="vi-VN" sz="3200" b="0" i="0" dirty="0">
                <a:solidFill>
                  <a:srgbClr val="000000"/>
                </a:solidFill>
                <a:effectLst/>
                <a:latin typeface="OpenSans"/>
              </a:rPr>
              <a:t> </a:t>
            </a:r>
            <a:r>
              <a:rPr lang="vi-VN" sz="3200" b="0" i="0" dirty="0" err="1">
                <a:solidFill>
                  <a:srgbClr val="000000"/>
                </a:solidFill>
                <a:effectLst/>
                <a:latin typeface="OpenSans"/>
              </a:rPr>
              <a:t>nhãn</a:t>
            </a:r>
            <a:r>
              <a:rPr lang="vi-VN" sz="3200" b="0" i="0" dirty="0">
                <a:solidFill>
                  <a:srgbClr val="000000"/>
                </a:solidFill>
                <a:effectLst/>
                <a:latin typeface="OpenSans"/>
              </a:rPr>
              <a:t> </a:t>
            </a:r>
            <a:r>
              <a:rPr lang="vi-VN" sz="3200" b="0" i="0" dirty="0" err="1">
                <a:solidFill>
                  <a:srgbClr val="000000"/>
                </a:solidFill>
                <a:effectLst/>
                <a:latin typeface="OpenSans"/>
              </a:rPr>
              <a:t>vở</a:t>
            </a:r>
            <a:r>
              <a:rPr lang="vi-VN" sz="3200" b="0" i="0" dirty="0">
                <a:solidFill>
                  <a:srgbClr val="000000"/>
                </a:solidFill>
                <a:effectLst/>
                <a:latin typeface="OpenSans"/>
              </a:rPr>
              <a:t>, </a:t>
            </a:r>
            <a:r>
              <a:rPr lang="vi-VN" sz="3200" b="0" i="0" dirty="0" err="1">
                <a:solidFill>
                  <a:srgbClr val="000000"/>
                </a:solidFill>
                <a:effectLst/>
                <a:latin typeface="OpenSans"/>
              </a:rPr>
              <a:t>mỉm</a:t>
            </a:r>
            <a:r>
              <a:rPr lang="vi-VN" sz="3200" b="0" i="0" dirty="0">
                <a:solidFill>
                  <a:srgbClr val="000000"/>
                </a:solidFill>
                <a:effectLst/>
                <a:latin typeface="OpenSans"/>
              </a:rPr>
              <a:t> </a:t>
            </a:r>
            <a:r>
              <a:rPr lang="vi-VN" sz="3200" b="0" i="0" dirty="0" err="1">
                <a:solidFill>
                  <a:srgbClr val="000000"/>
                </a:solidFill>
                <a:effectLst/>
                <a:latin typeface="OpenSans"/>
              </a:rPr>
              <a:t>cười</a:t>
            </a:r>
            <a:r>
              <a:rPr lang="vi-VN" sz="3200" b="0" i="0" dirty="0">
                <a:solidFill>
                  <a:srgbClr val="000000"/>
                </a:solidFill>
                <a:effectLst/>
                <a:latin typeface="OpenSans"/>
              </a:rPr>
              <a:t>:</a:t>
            </a:r>
          </a:p>
          <a:p>
            <a:pPr indent="287338" algn="just"/>
            <a:r>
              <a:rPr lang="vi-VN" sz="3200" b="0" i="0" dirty="0">
                <a:solidFill>
                  <a:srgbClr val="000000"/>
                </a:solidFill>
                <a:effectLst/>
                <a:latin typeface="OpenSans"/>
              </a:rPr>
              <a:t>- Em </a:t>
            </a:r>
            <a:r>
              <a:rPr lang="vi-VN" sz="3200" b="0" i="0" dirty="0" err="1">
                <a:solidFill>
                  <a:srgbClr val="000000"/>
                </a:solidFill>
                <a:effectLst/>
                <a:latin typeface="OpenSans"/>
              </a:rPr>
              <a:t>viết</a:t>
            </a:r>
            <a:r>
              <a:rPr lang="vi-VN" sz="3200" b="0" i="0" dirty="0">
                <a:solidFill>
                  <a:srgbClr val="000000"/>
                </a:solidFill>
                <a:effectLst/>
                <a:latin typeface="OpenSans"/>
              </a:rPr>
              <a:t> </a:t>
            </a:r>
            <a:r>
              <a:rPr lang="vi-VN" sz="3200" b="0" i="0" dirty="0" err="1">
                <a:solidFill>
                  <a:srgbClr val="000000"/>
                </a:solidFill>
                <a:effectLst/>
                <a:latin typeface="OpenSans"/>
              </a:rPr>
              <a:t>đẹp</a:t>
            </a:r>
            <a:r>
              <a:rPr lang="vi-VN" sz="3200" b="0" i="0" dirty="0">
                <a:solidFill>
                  <a:srgbClr val="000000"/>
                </a:solidFill>
                <a:effectLst/>
                <a:latin typeface="OpenSans"/>
              </a:rPr>
              <a:t> hơn </a:t>
            </a:r>
            <a:r>
              <a:rPr lang="vi-VN" sz="3200" b="0" i="0" dirty="0" err="1">
                <a:solidFill>
                  <a:srgbClr val="000000"/>
                </a:solidFill>
                <a:effectLst/>
                <a:latin typeface="OpenSans"/>
              </a:rPr>
              <a:t>chị</a:t>
            </a:r>
            <a:r>
              <a:rPr lang="vi-VN" sz="3200" b="0" i="0" dirty="0">
                <a:solidFill>
                  <a:srgbClr val="000000"/>
                </a:solidFill>
                <a:effectLst/>
                <a:latin typeface="OpenSans"/>
              </a:rPr>
              <a:t> </a:t>
            </a:r>
            <a:r>
              <a:rPr lang="vi-VN" sz="3200" b="0" i="0" dirty="0" err="1">
                <a:solidFill>
                  <a:srgbClr val="000000"/>
                </a:solidFill>
                <a:effectLst/>
                <a:latin typeface="OpenSans"/>
              </a:rPr>
              <a:t>rồi</a:t>
            </a:r>
            <a:r>
              <a:rPr lang="vi-VN" sz="3200" b="0" i="0" dirty="0">
                <a:solidFill>
                  <a:srgbClr val="000000"/>
                </a:solidFill>
                <a:effectLst/>
                <a:latin typeface="OpenSans"/>
              </a:rPr>
              <a:t>!</a:t>
            </a:r>
          </a:p>
          <a:p>
            <a:pPr indent="287338" algn="just"/>
            <a:r>
              <a:rPr lang="vi-VN" sz="3200" b="0" i="0" dirty="0" err="1">
                <a:solidFill>
                  <a:srgbClr val="000000"/>
                </a:solidFill>
                <a:effectLst/>
                <a:latin typeface="OpenSans"/>
              </a:rPr>
              <a:t>Biết</a:t>
            </a:r>
            <a:r>
              <a:rPr lang="vi-VN" sz="3200" b="0" i="0" dirty="0">
                <a:solidFill>
                  <a:srgbClr val="000000"/>
                </a:solidFill>
                <a:effectLst/>
                <a:latin typeface="OpenSans"/>
              </a:rPr>
              <a:t> </a:t>
            </a:r>
            <a:r>
              <a:rPr lang="vi-VN" sz="3200" b="0" i="0" dirty="0" err="1">
                <a:solidFill>
                  <a:srgbClr val="000000"/>
                </a:solidFill>
                <a:effectLst/>
                <a:latin typeface="OpenSans"/>
              </a:rPr>
              <a:t>chị</a:t>
            </a:r>
            <a:r>
              <a:rPr lang="vi-VN" sz="3200" b="0" i="0" dirty="0">
                <a:solidFill>
                  <a:srgbClr val="000000"/>
                </a:solidFill>
                <a:effectLst/>
                <a:latin typeface="OpenSans"/>
              </a:rPr>
              <a:t> trêu nhưng tôi </a:t>
            </a:r>
            <a:r>
              <a:rPr lang="vi-VN" sz="3200" b="0" i="0" dirty="0" err="1">
                <a:solidFill>
                  <a:srgbClr val="000000"/>
                </a:solidFill>
                <a:effectLst/>
                <a:latin typeface="OpenSans"/>
              </a:rPr>
              <a:t>vẫn</a:t>
            </a:r>
            <a:r>
              <a:rPr lang="vi-VN" sz="3200" b="0" i="0" dirty="0">
                <a:solidFill>
                  <a:srgbClr val="000000"/>
                </a:solidFill>
                <a:effectLst/>
                <a:latin typeface="OpenSans"/>
              </a:rPr>
              <a:t> </a:t>
            </a:r>
            <a:r>
              <a:rPr lang="vi-VN" sz="3200" b="0" i="0" dirty="0" err="1">
                <a:solidFill>
                  <a:srgbClr val="000000"/>
                </a:solidFill>
                <a:effectLst/>
                <a:latin typeface="OpenSans"/>
              </a:rPr>
              <a:t>thấy</a:t>
            </a:r>
            <a:r>
              <a:rPr lang="vi-VN" sz="3200" b="0" i="0" dirty="0">
                <a:solidFill>
                  <a:srgbClr val="000000"/>
                </a:solidFill>
                <a:effectLst/>
                <a:latin typeface="OpenSans"/>
              </a:rPr>
              <a:t> vui. </a:t>
            </a:r>
            <a:r>
              <a:rPr lang="vi-VN" sz="3200" b="0" i="0" dirty="0" err="1">
                <a:solidFill>
                  <a:srgbClr val="000000"/>
                </a:solidFill>
                <a:effectLst/>
                <a:latin typeface="OpenSans"/>
              </a:rPr>
              <a:t>Lần</a:t>
            </a:r>
            <a:r>
              <a:rPr lang="vi-VN" sz="3200" b="0" i="0" dirty="0">
                <a:solidFill>
                  <a:srgbClr val="000000"/>
                </a:solidFill>
                <a:effectLst/>
                <a:latin typeface="OpenSans"/>
              </a:rPr>
              <a:t> </a:t>
            </a:r>
            <a:r>
              <a:rPr lang="vi-VN" sz="3200" b="0" i="0" dirty="0" err="1">
                <a:solidFill>
                  <a:srgbClr val="000000"/>
                </a:solidFill>
                <a:effectLst/>
                <a:latin typeface="OpenSans"/>
              </a:rPr>
              <a:t>đầu</a:t>
            </a:r>
            <a:r>
              <a:rPr lang="vi-VN" sz="3200" b="0" i="0" dirty="0">
                <a:solidFill>
                  <a:srgbClr val="000000"/>
                </a:solidFill>
                <a:effectLst/>
                <a:latin typeface="OpenSans"/>
              </a:rPr>
              <a:t> tiên tôi </a:t>
            </a:r>
            <a:r>
              <a:rPr lang="vi-VN" sz="3200" b="0" i="0" dirty="0" err="1">
                <a:solidFill>
                  <a:srgbClr val="000000"/>
                </a:solidFill>
                <a:effectLst/>
                <a:latin typeface="OpenSans"/>
              </a:rPr>
              <a:t>viết</a:t>
            </a:r>
            <a:r>
              <a:rPr lang="vi-VN" sz="3200" b="0" i="0" dirty="0">
                <a:solidFill>
                  <a:srgbClr val="000000"/>
                </a:solidFill>
                <a:effectLst/>
                <a:latin typeface="OpenSans"/>
              </a:rPr>
              <a:t> </a:t>
            </a:r>
            <a:r>
              <a:rPr lang="vi-VN" sz="3200" b="0" i="0" dirty="0" err="1">
                <a:solidFill>
                  <a:srgbClr val="000000"/>
                </a:solidFill>
                <a:effectLst/>
                <a:latin typeface="OpenSans"/>
              </a:rPr>
              <a:t>nhãn</a:t>
            </a:r>
            <a:r>
              <a:rPr lang="vi-VN" sz="3200" b="0" i="0" dirty="0">
                <a:solidFill>
                  <a:srgbClr val="000000"/>
                </a:solidFill>
                <a:effectLst/>
                <a:latin typeface="OpenSans"/>
              </a:rPr>
              <a:t> </a:t>
            </a:r>
            <a:r>
              <a:rPr lang="vi-VN" sz="3200" b="0" i="0" dirty="0" err="1">
                <a:solidFill>
                  <a:srgbClr val="000000"/>
                </a:solidFill>
                <a:effectLst/>
                <a:latin typeface="OpenSans"/>
              </a:rPr>
              <a:t>vở</a:t>
            </a:r>
            <a:r>
              <a:rPr lang="vi-VN" sz="3200" b="0" i="0" dirty="0">
                <a:solidFill>
                  <a:srgbClr val="000000"/>
                </a:solidFill>
                <a:effectLst/>
                <a:latin typeface="OpenSans"/>
              </a:rPr>
              <a:t> kia </a:t>
            </a:r>
            <a:r>
              <a:rPr lang="vi-VN" sz="3200" b="0" i="0" dirty="0" err="1">
                <a:solidFill>
                  <a:srgbClr val="000000"/>
                </a:solidFill>
                <a:effectLst/>
                <a:latin typeface="OpenSans"/>
              </a:rPr>
              <a:t>mà</a:t>
            </a:r>
            <a:r>
              <a:rPr lang="vi-VN" sz="3200" b="0" i="0" dirty="0">
                <a:solidFill>
                  <a:srgbClr val="000000"/>
                </a:solidFill>
                <a:effectLst/>
                <a:latin typeface="OpenSans"/>
              </a:rPr>
              <a:t>.</a:t>
            </a:r>
          </a:p>
          <a:p>
            <a:pPr indent="287338" algn="just"/>
            <a:r>
              <a:rPr lang="vi-VN" sz="3200" b="0" i="0" dirty="0" err="1">
                <a:solidFill>
                  <a:srgbClr val="000000"/>
                </a:solidFill>
                <a:effectLst/>
                <a:latin typeface="OpenSans"/>
              </a:rPr>
              <a:t>Giá</a:t>
            </a:r>
            <a:r>
              <a:rPr lang="vi-VN" sz="3200" b="0" i="0" dirty="0">
                <a:solidFill>
                  <a:srgbClr val="000000"/>
                </a:solidFill>
                <a:effectLst/>
                <a:latin typeface="OpenSans"/>
              </a:rPr>
              <a:t> </a:t>
            </a:r>
            <a:r>
              <a:rPr lang="vi-VN" sz="3200" b="0" i="0" dirty="0" err="1">
                <a:solidFill>
                  <a:srgbClr val="000000"/>
                </a:solidFill>
                <a:effectLst/>
                <a:latin typeface="OpenSans"/>
              </a:rPr>
              <a:t>được</a:t>
            </a:r>
            <a:r>
              <a:rPr lang="vi-VN" sz="3200" b="0" i="0" dirty="0">
                <a:solidFill>
                  <a:srgbClr val="000000"/>
                </a:solidFill>
                <a:effectLst/>
                <a:latin typeface="OpenSans"/>
              </a:rPr>
              <a:t> </a:t>
            </a:r>
            <a:r>
              <a:rPr lang="vi-VN" sz="3200" b="0" i="0" dirty="0" err="1">
                <a:solidFill>
                  <a:srgbClr val="000000"/>
                </a:solidFill>
                <a:effectLst/>
                <a:latin typeface="OpenSans"/>
              </a:rPr>
              <a:t>đến</a:t>
            </a:r>
            <a:r>
              <a:rPr lang="vi-VN" sz="3200" b="0" i="0" dirty="0">
                <a:solidFill>
                  <a:srgbClr val="000000"/>
                </a:solidFill>
                <a:effectLst/>
                <a:latin typeface="OpenSans"/>
              </a:rPr>
              <a:t> </a:t>
            </a:r>
            <a:r>
              <a:rPr lang="vi-VN" sz="3200" b="0" i="0" dirty="0" err="1">
                <a:solidFill>
                  <a:srgbClr val="000000"/>
                </a:solidFill>
                <a:effectLst/>
                <a:latin typeface="OpenSans"/>
              </a:rPr>
              <a:t>lớp</a:t>
            </a:r>
            <a:r>
              <a:rPr lang="vi-VN" sz="3200" b="0" i="0" dirty="0">
                <a:solidFill>
                  <a:srgbClr val="000000"/>
                </a:solidFill>
                <a:effectLst/>
                <a:latin typeface="OpenSans"/>
              </a:rPr>
              <a:t> ngay hôm nay </a:t>
            </a:r>
            <a:r>
              <a:rPr lang="vi-VN" sz="3200" b="0" i="0" dirty="0" err="1">
                <a:solidFill>
                  <a:srgbClr val="000000"/>
                </a:solidFill>
                <a:effectLst/>
                <a:latin typeface="OpenSans"/>
              </a:rPr>
              <a:t>nhỉ</a:t>
            </a:r>
            <a:r>
              <a:rPr lang="vi-VN" sz="3200" b="0" i="0" dirty="0">
                <a:solidFill>
                  <a:srgbClr val="000000"/>
                </a:solidFill>
                <a:effectLst/>
                <a:latin typeface="OpenSans"/>
              </a:rPr>
              <a:t>! Tôi </a:t>
            </a:r>
            <a:r>
              <a:rPr lang="vi-VN" sz="3200" b="0" i="0" dirty="0" err="1">
                <a:solidFill>
                  <a:srgbClr val="000000"/>
                </a:solidFill>
                <a:effectLst/>
                <a:latin typeface="OpenSans"/>
              </a:rPr>
              <a:t>sẽ</a:t>
            </a:r>
            <a:r>
              <a:rPr lang="vi-VN" sz="3200" b="0" i="0" dirty="0">
                <a:solidFill>
                  <a:srgbClr val="000000"/>
                </a:solidFill>
                <a:effectLst/>
                <a:latin typeface="OpenSans"/>
              </a:rPr>
              <a:t> khoe </a:t>
            </a:r>
            <a:r>
              <a:rPr lang="vi-VN" sz="3200" b="0" i="0" dirty="0" err="1">
                <a:solidFill>
                  <a:srgbClr val="000000"/>
                </a:solidFill>
                <a:effectLst/>
                <a:latin typeface="OpenSans"/>
              </a:rPr>
              <a:t>với</a:t>
            </a:r>
            <a:r>
              <a:rPr lang="vi-VN" sz="3200" b="0" i="0" dirty="0">
                <a:solidFill>
                  <a:srgbClr val="000000"/>
                </a:solidFill>
                <a:effectLst/>
                <a:latin typeface="OpenSans"/>
              </a:rPr>
              <a:t> </a:t>
            </a:r>
            <a:r>
              <a:rPr lang="vi-VN" sz="3200" b="0" i="0" dirty="0" err="1">
                <a:solidFill>
                  <a:srgbClr val="000000"/>
                </a:solidFill>
                <a:effectLst/>
                <a:latin typeface="OpenSans"/>
              </a:rPr>
              <a:t>các</a:t>
            </a:r>
            <a:r>
              <a:rPr lang="vi-VN" sz="3200" b="0" i="0" dirty="0">
                <a:solidFill>
                  <a:srgbClr val="000000"/>
                </a:solidFill>
                <a:effectLst/>
                <a:latin typeface="OpenSans"/>
              </a:rPr>
              <a:t> </a:t>
            </a:r>
            <a:r>
              <a:rPr lang="vi-VN" sz="3200" b="0" i="0" dirty="0" err="1">
                <a:solidFill>
                  <a:srgbClr val="000000"/>
                </a:solidFill>
                <a:effectLst/>
                <a:latin typeface="OpenSans"/>
              </a:rPr>
              <a:t>bạn</a:t>
            </a:r>
            <a:r>
              <a:rPr lang="vi-VN" sz="3200" b="0" i="0" dirty="0">
                <a:solidFill>
                  <a:srgbClr val="000000"/>
                </a:solidFill>
                <a:effectLst/>
                <a:latin typeface="OpenSans"/>
              </a:rPr>
              <a:t> </a:t>
            </a:r>
            <a:r>
              <a:rPr lang="vi-VN" sz="3200" b="0" i="0" dirty="0" err="1">
                <a:solidFill>
                  <a:srgbClr val="000000"/>
                </a:solidFill>
                <a:effectLst/>
                <a:latin typeface="OpenSans"/>
              </a:rPr>
              <a:t>chiếc</a:t>
            </a:r>
            <a:r>
              <a:rPr lang="vi-VN" sz="3200" b="0" i="0" dirty="0">
                <a:solidFill>
                  <a:srgbClr val="000000"/>
                </a:solidFill>
                <a:effectLst/>
                <a:latin typeface="OpenSans"/>
              </a:rPr>
              <a:t> </a:t>
            </a:r>
            <a:r>
              <a:rPr lang="vi-VN" sz="3200" b="0" i="0" dirty="0" err="1">
                <a:solidFill>
                  <a:srgbClr val="000000"/>
                </a:solidFill>
                <a:effectLst/>
                <a:latin typeface="OpenSans"/>
              </a:rPr>
              <a:t>nhãn</a:t>
            </a:r>
            <a:r>
              <a:rPr lang="vi-VN" sz="3200" b="0" i="0" dirty="0">
                <a:solidFill>
                  <a:srgbClr val="000000"/>
                </a:solidFill>
                <a:effectLst/>
                <a:latin typeface="OpenSans"/>
              </a:rPr>
              <a:t> </a:t>
            </a:r>
            <a:r>
              <a:rPr lang="vi-VN" sz="3200" b="0" i="0" dirty="0" err="1">
                <a:solidFill>
                  <a:srgbClr val="000000"/>
                </a:solidFill>
                <a:effectLst/>
                <a:latin typeface="OpenSans"/>
              </a:rPr>
              <a:t>vở</a:t>
            </a:r>
            <a:r>
              <a:rPr lang="vi-VN" sz="3200" b="0" i="0" dirty="0">
                <a:solidFill>
                  <a:srgbClr val="000000"/>
                </a:solidFill>
                <a:effectLst/>
                <a:latin typeface="OpenSans"/>
              </a:rPr>
              <a:t> </a:t>
            </a:r>
            <a:r>
              <a:rPr lang="vi-VN" sz="3200" b="0" i="0" dirty="0" err="1">
                <a:solidFill>
                  <a:srgbClr val="000000"/>
                </a:solidFill>
                <a:effectLst/>
                <a:latin typeface="OpenSans"/>
              </a:rPr>
              <a:t>đặc</a:t>
            </a:r>
            <a:r>
              <a:rPr lang="vi-VN" sz="3200" b="0" i="0" dirty="0">
                <a:solidFill>
                  <a:srgbClr val="000000"/>
                </a:solidFill>
                <a:effectLst/>
                <a:latin typeface="OpenSans"/>
              </a:rPr>
              <a:t> </a:t>
            </a:r>
            <a:r>
              <a:rPr lang="vi-VN" sz="3200" b="0" i="0" dirty="0" err="1">
                <a:solidFill>
                  <a:srgbClr val="000000"/>
                </a:solidFill>
                <a:effectLst/>
                <a:latin typeface="OpenSans"/>
              </a:rPr>
              <a:t>biệt</a:t>
            </a:r>
            <a:r>
              <a:rPr lang="vi-VN" sz="3200" b="0" i="0" dirty="0">
                <a:solidFill>
                  <a:srgbClr val="000000"/>
                </a:solidFill>
                <a:effectLst/>
                <a:latin typeface="OpenSans"/>
              </a:rPr>
              <a:t> </a:t>
            </a:r>
            <a:r>
              <a:rPr lang="vi-VN" sz="3200" b="0" i="0" dirty="0" err="1">
                <a:solidFill>
                  <a:srgbClr val="000000"/>
                </a:solidFill>
                <a:effectLst/>
                <a:latin typeface="OpenSans"/>
              </a:rPr>
              <a:t>này</a:t>
            </a:r>
            <a:r>
              <a:rPr lang="vi-VN" sz="3200" b="0" i="0" dirty="0">
                <a:solidFill>
                  <a:srgbClr val="000000"/>
                </a:solidFill>
                <a:effectLst/>
                <a:latin typeface="OpenSans"/>
              </a:rPr>
              <a:t>: </a:t>
            </a:r>
            <a:r>
              <a:rPr lang="vi-VN" sz="3200" b="0" i="0" dirty="0" err="1">
                <a:solidFill>
                  <a:srgbClr val="000000"/>
                </a:solidFill>
                <a:effectLst/>
                <a:latin typeface="OpenSans"/>
              </a:rPr>
              <a:t>nhãn</a:t>
            </a:r>
            <a:r>
              <a:rPr lang="vi-VN" sz="3200" b="0" i="0" dirty="0">
                <a:solidFill>
                  <a:srgbClr val="000000"/>
                </a:solidFill>
                <a:effectLst/>
                <a:latin typeface="OpenSans"/>
              </a:rPr>
              <a:t> </a:t>
            </a:r>
            <a:r>
              <a:rPr lang="vi-VN" sz="3200" b="0" i="0" dirty="0" err="1">
                <a:solidFill>
                  <a:srgbClr val="000000"/>
                </a:solidFill>
                <a:effectLst/>
                <a:latin typeface="OpenSans"/>
              </a:rPr>
              <a:t>vở</a:t>
            </a:r>
            <a:r>
              <a:rPr lang="vi-VN" sz="3200" b="0" i="0" dirty="0">
                <a:solidFill>
                  <a:srgbClr val="000000"/>
                </a:solidFill>
                <a:effectLst/>
                <a:latin typeface="OpenSans"/>
              </a:rPr>
              <a:t> </a:t>
            </a:r>
            <a:r>
              <a:rPr lang="vi-VN" sz="3200" b="0" i="0" dirty="0" err="1">
                <a:solidFill>
                  <a:srgbClr val="000000"/>
                </a:solidFill>
                <a:effectLst/>
                <a:latin typeface="OpenSans"/>
              </a:rPr>
              <a:t>tự</a:t>
            </a:r>
            <a:r>
              <a:rPr lang="vi-VN" sz="3200" b="0" i="0" dirty="0">
                <a:solidFill>
                  <a:srgbClr val="000000"/>
                </a:solidFill>
                <a:effectLst/>
                <a:latin typeface="OpenSans"/>
              </a:rPr>
              <a:t> tay tôi </a:t>
            </a:r>
            <a:r>
              <a:rPr lang="vi-VN" sz="3200" b="0" i="0" dirty="0" err="1">
                <a:solidFill>
                  <a:srgbClr val="000000"/>
                </a:solidFill>
                <a:effectLst/>
                <a:latin typeface="OpenSans"/>
              </a:rPr>
              <a:t>viết</a:t>
            </a:r>
            <a:r>
              <a:rPr lang="vi-VN" sz="3200" b="0" i="0" dirty="0">
                <a:solidFill>
                  <a:srgbClr val="000000"/>
                </a:solidFill>
                <a:effectLst/>
                <a:latin typeface="OpenSans"/>
              </a:rPr>
              <a:t>.</a:t>
            </a:r>
            <a:endParaRPr lang="en-US" sz="3200" b="0" i="0" dirty="0">
              <a:solidFill>
                <a:srgbClr val="000000"/>
              </a:solidFill>
              <a:effectLst/>
              <a:latin typeface="OpenSans"/>
            </a:endParaRPr>
          </a:p>
          <a:p>
            <a:pPr indent="287338" algn="r"/>
            <a:r>
              <a:rPr lang="en-US" sz="3200" b="0" i="1" dirty="0" err="1">
                <a:solidFill>
                  <a:srgbClr val="000000"/>
                </a:solidFill>
                <a:effectLst/>
              </a:rPr>
              <a:t>Nguyễn</a:t>
            </a:r>
            <a:r>
              <a:rPr lang="en-US" sz="3200" b="0" i="1" dirty="0">
                <a:solidFill>
                  <a:srgbClr val="000000"/>
                </a:solidFill>
                <a:effectLst/>
              </a:rPr>
              <a:t> </a:t>
            </a:r>
            <a:r>
              <a:rPr lang="en-US" sz="3200" b="0" i="1" dirty="0" err="1">
                <a:solidFill>
                  <a:srgbClr val="000000"/>
                </a:solidFill>
                <a:effectLst/>
              </a:rPr>
              <a:t>Thị</a:t>
            </a:r>
            <a:r>
              <a:rPr lang="en-US" sz="3200" b="0" i="1" dirty="0">
                <a:solidFill>
                  <a:srgbClr val="000000"/>
                </a:solidFill>
                <a:effectLst/>
              </a:rPr>
              <a:t> Kim </a:t>
            </a:r>
            <a:r>
              <a:rPr lang="en-US" sz="3200" b="0" i="1" dirty="0" err="1">
                <a:solidFill>
                  <a:srgbClr val="000000"/>
                </a:solidFill>
                <a:effectLst/>
              </a:rPr>
              <a:t>Hoà</a:t>
            </a:r>
            <a:endParaRPr lang="vi-VN" sz="3200" b="0" i="0" dirty="0">
              <a:solidFill>
                <a:srgbClr val="000000"/>
              </a:solidFill>
              <a:effectLst/>
            </a:endParaRPr>
          </a:p>
        </p:txBody>
      </p:sp>
      <p:sp>
        <p:nvSpPr>
          <p:cNvPr id="4" name="TextBox 3">
            <a:extLst>
              <a:ext uri="{FF2B5EF4-FFF2-40B4-BE49-F238E27FC236}">
                <a16:creationId xmlns:a16="http://schemas.microsoft.com/office/drawing/2014/main" id="{88539362-7E97-7CA5-471D-FF8140851544}"/>
              </a:ext>
            </a:extLst>
          </p:cNvPr>
          <p:cNvSpPr txBox="1"/>
          <p:nvPr/>
        </p:nvSpPr>
        <p:spPr>
          <a:xfrm>
            <a:off x="2050867" y="160940"/>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10309" y="11921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4</a:t>
            </a:r>
          </a:p>
        </p:txBody>
      </p:sp>
    </p:spTree>
    <p:controls>
      <mc:AlternateContent xmlns:mc="http://schemas.openxmlformats.org/markup-compatibility/2006">
        <mc:Choice xmlns:v="urn:schemas-microsoft-com:vml" Requires="v">
          <p:control spid="4098" name="TextBox1" r:id="rId2" imgW="6734160" imgH="1076400"/>
        </mc:Choice>
        <mc:Fallback>
          <p:control name="TextBox1" r:id="rId2" imgW="6734160" imgH="1076400">
            <p:pic>
              <p:nvPicPr>
                <p:cNvPr id="5" name="TextBox1">
                  <a:extLst>
                    <a:ext uri="{FF2B5EF4-FFF2-40B4-BE49-F238E27FC236}">
                      <a16:creationId xmlns:a16="http://schemas.microsoft.com/office/drawing/2014/main" id="{B19D2A7D-C3EA-8FC2-27D8-FC7C770328D8}"/>
                    </a:ext>
                  </a:extLst>
                </p:cNvPr>
                <p:cNvPicPr>
                  <a:picLocks/>
                </p:cNvPicPr>
                <p:nvPr/>
              </p:nvPicPr>
              <p:blipFill>
                <a:blip r:embed="rId6"/>
                <a:stretch>
                  <a:fillRect/>
                </a:stretch>
              </p:blipFill>
              <p:spPr>
                <a:xfrm>
                  <a:off x="5048780" y="1091462"/>
                  <a:ext cx="6732911" cy="1079411"/>
                </a:xfrm>
                <a:prstGeom prst="rect">
                  <a:avLst/>
                </a:prstGeom>
              </p:spPr>
            </p:pic>
          </p:control>
        </mc:Fallback>
      </mc:AlternateContent>
    </p:controls>
    <p:extLst>
      <p:ext uri="{BB962C8B-B14F-4D97-AF65-F5344CB8AC3E}">
        <p14:creationId xmlns:p14="http://schemas.microsoft.com/office/powerpoint/2010/main" val="120714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7057" y="1053278"/>
            <a:ext cx="5432196" cy="3036949"/>
            <a:chOff x="2975205" y="1255651"/>
            <a:chExt cx="5432196" cy="3036949"/>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3"/>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3"/>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3"/>
            <a:stretch>
              <a:fillRect/>
            </a:stretch>
          </p:blipFill>
          <p:spPr>
            <a:xfrm flipH="1">
              <a:off x="3075433" y="3393938"/>
              <a:ext cx="609091" cy="609091"/>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4"/>
            <a:stretch>
              <a:fillRect/>
            </a:stretch>
          </p:blipFill>
          <p:spPr>
            <a:xfrm>
              <a:off x="10085060" y="5928927"/>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5"/>
            <a:stretch>
              <a:fillRect/>
            </a:stretch>
          </p:blipFill>
          <p:spPr>
            <a:xfrm>
              <a:off x="9528386" y="5928927"/>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6"/>
            <a:stretch>
              <a:fillRect/>
            </a:stretch>
          </p:blipFill>
          <p:spPr>
            <a:xfrm>
              <a:off x="10641734" y="5928927"/>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UTM Duepuntozero" panose="02040603050506020204" pitchFamily="18" charset="0"/>
                  </a:rPr>
                  <a:t>1.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2.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to, </a:t>
                </a:r>
                <a:r>
                  <a:rPr lang="en-US" sz="4400" dirty="0" err="1">
                    <a:solidFill>
                      <a:srgbClr val="000000"/>
                    </a:solidFill>
                    <a:latin typeface="UTM Duepuntozero" panose="02040603050506020204" pitchFamily="18" charset="0"/>
                  </a:rPr>
                  <a:t>rõ</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3.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ngắt</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nghỉ</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chỗ</a:t>
                </a:r>
                <a:r>
                  <a:rPr lang="en-US" sz="4400" dirty="0">
                    <a:solidFill>
                      <a:srgbClr val="000000"/>
                    </a:solidFill>
                    <a:latin typeface="UTM Duepuntozero" panose="02040603050506020204" pitchFamily="18" charset="0"/>
                  </a:rPr>
                  <a:t>.</a:t>
                </a:r>
                <a:endParaRPr lang="en-US" sz="4400" b="0" i="0" dirty="0">
                  <a:solidFill>
                    <a:srgbClr val="000000"/>
                  </a:solidFill>
                  <a:effectLst/>
                  <a:latin typeface="UTM Duepuntozero" panose="02040603050506020204" pitchFamily="18" charset="0"/>
                </a:endParaRP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0457659" y="5942562"/>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CC27F1-CB41-C0FA-79FF-50A6FEA747C3}"/>
              </a:ext>
            </a:extLst>
          </p:cNvPr>
          <p:cNvGrpSpPr/>
          <p:nvPr/>
        </p:nvGrpSpPr>
        <p:grpSpPr>
          <a:xfrm>
            <a:off x="1645684" y="330232"/>
            <a:ext cx="8534636" cy="1323440"/>
            <a:chOff x="2941084" y="292594"/>
            <a:chExt cx="6309828" cy="1323440"/>
          </a:xfrm>
        </p:grpSpPr>
        <p:sp>
          <p:nvSpPr>
            <p:cNvPr id="8" name="TextBox 7">
              <a:extLst>
                <a:ext uri="{FF2B5EF4-FFF2-40B4-BE49-F238E27FC236}">
                  <a16:creationId xmlns:a16="http://schemas.microsoft.com/office/drawing/2014/main" id="{60D1B873-F040-A745-EDFC-C175F496F059}"/>
                </a:ext>
              </a:extLst>
            </p:cNvPr>
            <p:cNvSpPr txBox="1"/>
            <p:nvPr/>
          </p:nvSpPr>
          <p:spPr>
            <a:xfrm>
              <a:off x="2941085" y="292595"/>
              <a:ext cx="6309827" cy="1323439"/>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0" name="TextBox 9">
              <a:extLst>
                <a:ext uri="{FF2B5EF4-FFF2-40B4-BE49-F238E27FC236}">
                  <a16:creationId xmlns:a16="http://schemas.microsoft.com/office/drawing/2014/main" id="{5F9460F8-EA8D-4E8B-7739-6C380EA8610C}"/>
                </a:ext>
              </a:extLst>
            </p:cNvPr>
            <p:cNvSpPr txBox="1"/>
            <p:nvPr/>
          </p:nvSpPr>
          <p:spPr>
            <a:xfrm>
              <a:off x="2941084" y="292594"/>
              <a:ext cx="6309827" cy="1323439"/>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4" name="Graphic 3">
            <a:extLst>
              <a:ext uri="{FF2B5EF4-FFF2-40B4-BE49-F238E27FC236}">
                <a16:creationId xmlns:a16="http://schemas.microsoft.com/office/drawing/2014/main" id="{0C7495A3-59C5-270C-28D3-73A6D1B0727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37207" y="2215540"/>
            <a:ext cx="3720353" cy="4312227"/>
          </a:xfrm>
          <a:prstGeom prst="rect">
            <a:avLst/>
          </a:prstGeom>
        </p:spPr>
      </p:pic>
      <p:sp>
        <p:nvSpPr>
          <p:cNvPr id="14" name="Speech Bubble: Rectangle with Corners Rounded 13">
            <a:extLst>
              <a:ext uri="{FF2B5EF4-FFF2-40B4-BE49-F238E27FC236}">
                <a16:creationId xmlns:a16="http://schemas.microsoft.com/office/drawing/2014/main" id="{B71E4178-F53D-DB72-7629-96D6A18675B3}"/>
              </a:ext>
            </a:extLst>
          </p:cNvPr>
          <p:cNvSpPr/>
          <p:nvPr/>
        </p:nvSpPr>
        <p:spPr>
          <a:xfrm>
            <a:off x="640598" y="2215540"/>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Trong </a:t>
            </a:r>
            <a:r>
              <a:rPr lang="vi-VN" sz="4000" dirty="0" err="1">
                <a:solidFill>
                  <a:srgbClr val="002060"/>
                </a:solidFill>
                <a:latin typeface="Calibri" panose="020F0502020204030204" pitchFamily="34" charset="0"/>
                <a:cs typeface="Calibri" panose="020F0502020204030204" pitchFamily="34" charset="0"/>
              </a:rPr>
              <a:t>bài</a:t>
            </a:r>
            <a:r>
              <a:rPr lang="vi-VN" sz="4000" dirty="0">
                <a:solidFill>
                  <a:srgbClr val="002060"/>
                </a:solidFill>
                <a:latin typeface="Calibri" panose="020F0502020204030204" pitchFamily="34" charset="0"/>
                <a:cs typeface="Calibri" panose="020F0502020204030204" pitchFamily="34" charset="0"/>
              </a:rPr>
              <a:t> </a:t>
            </a:r>
            <a:r>
              <a:rPr lang="vi-VN" sz="4000" dirty="0" err="1">
                <a:solidFill>
                  <a:srgbClr val="002060"/>
                </a:solidFill>
                <a:latin typeface="Calibri" panose="020F0502020204030204" pitchFamily="34" charset="0"/>
                <a:cs typeface="Calibri" panose="020F0502020204030204" pitchFamily="34" charset="0"/>
              </a:rPr>
              <a:t>đọc</a:t>
            </a:r>
            <a:r>
              <a:rPr lang="vi-VN"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Chiếc</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nhãn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vở</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đặc</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biệt</a:t>
            </a:r>
            <a:r>
              <a:rPr lang="vi-VN" sz="4000" dirty="0">
                <a:solidFill>
                  <a:srgbClr val="002060"/>
                </a:solidFill>
                <a:latin typeface="Calibri" panose="020F0502020204030204" pitchFamily="34" charset="0"/>
                <a:cs typeface="Calibri" panose="020F0502020204030204" pitchFamily="34" charset="0"/>
              </a:rPr>
              <a:t>, </a:t>
            </a:r>
            <a:r>
              <a:rPr lang="vi-VN" sz="4000" dirty="0" err="1">
                <a:solidFill>
                  <a:srgbClr val="002060"/>
                </a:solidFill>
                <a:latin typeface="Calibri" panose="020F0502020204030204" pitchFamily="34" charset="0"/>
                <a:cs typeface="Calibri" panose="020F0502020204030204" pitchFamily="34" charset="0"/>
              </a:rPr>
              <a:t>có</a:t>
            </a:r>
            <a:r>
              <a:rPr lang="vi-VN" sz="4000" dirty="0">
                <a:solidFill>
                  <a:srgbClr val="002060"/>
                </a:solidFill>
                <a:latin typeface="Calibri" panose="020F0502020204030204" pitchFamily="34" charset="0"/>
                <a:cs typeface="Calibri" panose="020F0502020204030204" pitchFamily="34" charset="0"/>
              </a:rPr>
              <a:t> </a:t>
            </a:r>
            <a:r>
              <a:rPr lang="vi-VN" sz="4000" dirty="0" err="1">
                <a:solidFill>
                  <a:srgbClr val="002060"/>
                </a:solidFill>
                <a:latin typeface="Calibri" panose="020F0502020204030204" pitchFamily="34" charset="0"/>
                <a:cs typeface="Calibri" panose="020F0502020204030204" pitchFamily="34" charset="0"/>
              </a:rPr>
              <a:t>từ</a:t>
            </a:r>
            <a:r>
              <a:rPr lang="vi-VN" sz="4000" dirty="0">
                <a:solidFill>
                  <a:srgbClr val="002060"/>
                </a:solidFill>
                <a:latin typeface="Calibri" panose="020F0502020204030204" pitchFamily="34" charset="0"/>
                <a:cs typeface="Calibri" panose="020F0502020204030204" pitchFamily="34" charset="0"/>
              </a:rPr>
              <a:t> </a:t>
            </a:r>
            <a:r>
              <a:rPr lang="vi-VN" sz="4000" dirty="0" err="1">
                <a:solidFill>
                  <a:srgbClr val="002060"/>
                </a:solidFill>
                <a:latin typeface="Calibri" panose="020F0502020204030204" pitchFamily="34" charset="0"/>
                <a:cs typeface="Calibri" panose="020F0502020204030204" pitchFamily="34" charset="0"/>
              </a:rPr>
              <a:t>nào</a:t>
            </a:r>
            <a:r>
              <a:rPr lang="vi-VN" sz="4000" dirty="0">
                <a:solidFill>
                  <a:srgbClr val="002060"/>
                </a:solidFill>
                <a:latin typeface="Calibri" panose="020F0502020204030204" pitchFamily="34" charset="0"/>
                <a:cs typeface="Calibri" panose="020F0502020204030204" pitchFamily="34" charset="0"/>
              </a:rPr>
              <a:t> em chưa </a:t>
            </a:r>
            <a:r>
              <a:rPr lang="vi-VN" sz="4000" dirty="0" err="1">
                <a:solidFill>
                  <a:srgbClr val="002060"/>
                </a:solidFill>
                <a:latin typeface="Calibri" panose="020F0502020204030204" pitchFamily="34" charset="0"/>
                <a:cs typeface="Calibri" panose="020F0502020204030204" pitchFamily="34" charset="0"/>
              </a:rPr>
              <a:t>hiểu</a:t>
            </a:r>
            <a:r>
              <a:rPr lang="vi-VN" sz="4000" dirty="0">
                <a:solidFill>
                  <a:srgbClr val="002060"/>
                </a:solidFill>
                <a:latin typeface="Calibri" panose="020F0502020204030204" pitchFamily="34" charset="0"/>
                <a:cs typeface="Calibri" panose="020F0502020204030204" pitchFamily="34" charset="0"/>
              </a:rPr>
              <a:t> </a:t>
            </a:r>
            <a:r>
              <a:rPr lang="vi-VN" sz="4000" dirty="0" err="1">
                <a:solidFill>
                  <a:srgbClr val="002060"/>
                </a:solidFill>
                <a:latin typeface="Calibri" panose="020F0502020204030204" pitchFamily="34" charset="0"/>
                <a:cs typeface="Calibri" panose="020F0502020204030204" pitchFamily="34" charset="0"/>
              </a:rPr>
              <a:t>nghĩa</a:t>
            </a:r>
            <a:r>
              <a:rPr lang="vi-VN" sz="4000"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7814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CC27F1-CB41-C0FA-79FF-50A6FEA747C3}"/>
              </a:ext>
            </a:extLst>
          </p:cNvPr>
          <p:cNvGrpSpPr/>
          <p:nvPr/>
        </p:nvGrpSpPr>
        <p:grpSpPr>
          <a:xfrm>
            <a:off x="1645684" y="330232"/>
            <a:ext cx="8534636" cy="1323440"/>
            <a:chOff x="2941084" y="292594"/>
            <a:chExt cx="6309828" cy="1323440"/>
          </a:xfrm>
        </p:grpSpPr>
        <p:sp>
          <p:nvSpPr>
            <p:cNvPr id="8" name="TextBox 7">
              <a:extLst>
                <a:ext uri="{FF2B5EF4-FFF2-40B4-BE49-F238E27FC236}">
                  <a16:creationId xmlns:a16="http://schemas.microsoft.com/office/drawing/2014/main" id="{60D1B873-F040-A745-EDFC-C175F496F059}"/>
                </a:ext>
              </a:extLst>
            </p:cNvPr>
            <p:cNvSpPr txBox="1"/>
            <p:nvPr/>
          </p:nvSpPr>
          <p:spPr>
            <a:xfrm>
              <a:off x="2941085" y="292595"/>
              <a:ext cx="6309827" cy="1323439"/>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0" name="TextBox 9">
              <a:extLst>
                <a:ext uri="{FF2B5EF4-FFF2-40B4-BE49-F238E27FC236}">
                  <a16:creationId xmlns:a16="http://schemas.microsoft.com/office/drawing/2014/main" id="{5F9460F8-EA8D-4E8B-7739-6C380EA8610C}"/>
                </a:ext>
              </a:extLst>
            </p:cNvPr>
            <p:cNvSpPr txBox="1"/>
            <p:nvPr/>
          </p:nvSpPr>
          <p:spPr>
            <a:xfrm>
              <a:off x="2941084" y="292594"/>
              <a:ext cx="6309827" cy="1323439"/>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Giải</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Thích</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Nghĩa</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Từ</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Khó</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4" name="Graphic 3">
            <a:extLst>
              <a:ext uri="{FF2B5EF4-FFF2-40B4-BE49-F238E27FC236}">
                <a16:creationId xmlns:a16="http://schemas.microsoft.com/office/drawing/2014/main" id="{0C7495A3-59C5-270C-28D3-73A6D1B0727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F71DB434-AF19-F97D-B3DC-375749437DF3}"/>
              </a:ext>
            </a:extLst>
          </p:cNvPr>
          <p:cNvSpPr/>
          <p:nvPr/>
        </p:nvSpPr>
        <p:spPr>
          <a:xfrm>
            <a:off x="352945" y="2980486"/>
            <a:ext cx="7384704" cy="1391167"/>
          </a:xfrm>
          <a:custGeom>
            <a:avLst/>
            <a:gdLst>
              <a:gd name="connsiteX0" fmla="*/ 0 w 7384704"/>
              <a:gd name="connsiteY0" fmla="*/ 339737 h 1391167"/>
              <a:gd name="connsiteX1" fmla="*/ 339737 w 7384704"/>
              <a:gd name="connsiteY1" fmla="*/ 0 h 1391167"/>
              <a:gd name="connsiteX2" fmla="*/ 7044967 w 7384704"/>
              <a:gd name="connsiteY2" fmla="*/ 0 h 1391167"/>
              <a:gd name="connsiteX3" fmla="*/ 7384704 w 7384704"/>
              <a:gd name="connsiteY3" fmla="*/ 339737 h 1391167"/>
              <a:gd name="connsiteX4" fmla="*/ 7384704 w 7384704"/>
              <a:gd name="connsiteY4" fmla="*/ 1051430 h 1391167"/>
              <a:gd name="connsiteX5" fmla="*/ 7044967 w 7384704"/>
              <a:gd name="connsiteY5" fmla="*/ 1391167 h 1391167"/>
              <a:gd name="connsiteX6" fmla="*/ 339737 w 7384704"/>
              <a:gd name="connsiteY6" fmla="*/ 1391167 h 1391167"/>
              <a:gd name="connsiteX7" fmla="*/ 0 w 7384704"/>
              <a:gd name="connsiteY7" fmla="*/ 1051430 h 1391167"/>
              <a:gd name="connsiteX8" fmla="*/ 0 w 7384704"/>
              <a:gd name="connsiteY8" fmla="*/ 339737 h 139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4704" h="1391167" fill="none" extrusionOk="0">
                <a:moveTo>
                  <a:pt x="0" y="339737"/>
                </a:moveTo>
                <a:cubicBezTo>
                  <a:pt x="-5964" y="173003"/>
                  <a:pt x="122834" y="-19670"/>
                  <a:pt x="339737" y="0"/>
                </a:cubicBezTo>
                <a:cubicBezTo>
                  <a:pt x="1974926" y="-35273"/>
                  <a:pt x="6020360" y="-144294"/>
                  <a:pt x="7044967" y="0"/>
                </a:cubicBezTo>
                <a:cubicBezTo>
                  <a:pt x="7237399" y="1461"/>
                  <a:pt x="7380844" y="148851"/>
                  <a:pt x="7384704" y="339737"/>
                </a:cubicBezTo>
                <a:cubicBezTo>
                  <a:pt x="7439951" y="439184"/>
                  <a:pt x="7438643" y="864556"/>
                  <a:pt x="7384704" y="1051430"/>
                </a:cubicBezTo>
                <a:cubicBezTo>
                  <a:pt x="7408551" y="1221029"/>
                  <a:pt x="7255882" y="1365926"/>
                  <a:pt x="7044967" y="1391167"/>
                </a:cubicBezTo>
                <a:cubicBezTo>
                  <a:pt x="4639953" y="1468692"/>
                  <a:pt x="1438733" y="1347464"/>
                  <a:pt x="339737" y="1391167"/>
                </a:cubicBezTo>
                <a:cubicBezTo>
                  <a:pt x="133399" y="1385984"/>
                  <a:pt x="-20971" y="1238775"/>
                  <a:pt x="0" y="1051430"/>
                </a:cubicBezTo>
                <a:cubicBezTo>
                  <a:pt x="-23216" y="891758"/>
                  <a:pt x="-26821" y="664029"/>
                  <a:pt x="0" y="339737"/>
                </a:cubicBezTo>
                <a:close/>
              </a:path>
              <a:path w="7384704" h="1391167" stroke="0" extrusionOk="0">
                <a:moveTo>
                  <a:pt x="0" y="339737"/>
                </a:moveTo>
                <a:cubicBezTo>
                  <a:pt x="-10335" y="116396"/>
                  <a:pt x="131215" y="16919"/>
                  <a:pt x="339737" y="0"/>
                </a:cubicBezTo>
                <a:cubicBezTo>
                  <a:pt x="1240773" y="-95379"/>
                  <a:pt x="4434434" y="58096"/>
                  <a:pt x="7044967" y="0"/>
                </a:cubicBezTo>
                <a:cubicBezTo>
                  <a:pt x="7213013" y="-13787"/>
                  <a:pt x="7354249" y="130217"/>
                  <a:pt x="7384704" y="339737"/>
                </a:cubicBezTo>
                <a:cubicBezTo>
                  <a:pt x="7323665" y="679977"/>
                  <a:pt x="7331192" y="974945"/>
                  <a:pt x="7384704" y="1051430"/>
                </a:cubicBezTo>
                <a:cubicBezTo>
                  <a:pt x="7402789" y="1217565"/>
                  <a:pt x="7210097" y="1368752"/>
                  <a:pt x="7044967" y="1391167"/>
                </a:cubicBezTo>
                <a:cubicBezTo>
                  <a:pt x="4388627" y="1331261"/>
                  <a:pt x="2950877" y="1473681"/>
                  <a:pt x="339737" y="1391167"/>
                </a:cubicBezTo>
                <a:cubicBezTo>
                  <a:pt x="119138" y="1399317"/>
                  <a:pt x="-8136" y="1247320"/>
                  <a:pt x="0" y="1051430"/>
                </a:cubicBezTo>
                <a:cubicBezTo>
                  <a:pt x="39714" y="871649"/>
                  <a:pt x="28184" y="411053"/>
                  <a:pt x="0" y="33973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rgbClr val="002060"/>
                </a:solidFill>
              </a:rPr>
              <a:t>Náo</a:t>
            </a:r>
            <a:r>
              <a:rPr lang="en-US" sz="4400" b="1" dirty="0">
                <a:solidFill>
                  <a:srgbClr val="002060"/>
                </a:solidFill>
              </a:rPr>
              <a:t> </a:t>
            </a:r>
            <a:r>
              <a:rPr lang="en-US" sz="4400" b="1" dirty="0" err="1">
                <a:solidFill>
                  <a:srgbClr val="002060"/>
                </a:solidFill>
              </a:rPr>
              <a:t>nức</a:t>
            </a:r>
            <a:r>
              <a:rPr lang="en-US" sz="4400" b="1" dirty="0">
                <a:solidFill>
                  <a:srgbClr val="002060"/>
                </a:solidFill>
              </a:rPr>
              <a:t>: </a:t>
            </a:r>
            <a:r>
              <a:rPr lang="en-US" sz="4400" i="1" dirty="0" err="1">
                <a:solidFill>
                  <a:srgbClr val="002060"/>
                </a:solidFill>
              </a:rPr>
              <a:t>phấn</a:t>
            </a:r>
            <a:r>
              <a:rPr lang="en-US" sz="4400" i="1" dirty="0">
                <a:solidFill>
                  <a:srgbClr val="002060"/>
                </a:solidFill>
              </a:rPr>
              <a:t> </a:t>
            </a:r>
            <a:r>
              <a:rPr lang="en-US" sz="4400" i="1" dirty="0" err="1">
                <a:solidFill>
                  <a:srgbClr val="002060"/>
                </a:solidFill>
              </a:rPr>
              <a:t>khởi</a:t>
            </a:r>
            <a:r>
              <a:rPr lang="en-US" sz="4400" i="1" dirty="0">
                <a:solidFill>
                  <a:srgbClr val="002060"/>
                </a:solidFill>
              </a:rPr>
              <a:t> </a:t>
            </a:r>
            <a:r>
              <a:rPr lang="en-US" sz="4400" i="1" dirty="0" err="1">
                <a:solidFill>
                  <a:srgbClr val="002060"/>
                </a:solidFill>
              </a:rPr>
              <a:t>mong</a:t>
            </a:r>
            <a:r>
              <a:rPr lang="en-US" sz="4400" i="1" dirty="0">
                <a:solidFill>
                  <a:srgbClr val="002060"/>
                </a:solidFill>
              </a:rPr>
              <a:t> </a:t>
            </a:r>
            <a:r>
              <a:rPr lang="en-US" sz="4400" i="1" dirty="0" err="1">
                <a:solidFill>
                  <a:srgbClr val="002060"/>
                </a:solidFill>
              </a:rPr>
              <a:t>đợi</a:t>
            </a:r>
            <a:r>
              <a:rPr lang="en-US" sz="4400" i="1" dirty="0">
                <a:solidFill>
                  <a:srgbClr val="002060"/>
                </a:solidFill>
              </a:rPr>
              <a:t> </a:t>
            </a:r>
            <a:r>
              <a:rPr lang="en-US" sz="4400" i="1" dirty="0" err="1">
                <a:solidFill>
                  <a:srgbClr val="002060"/>
                </a:solidFill>
              </a:rPr>
              <a:t>một</a:t>
            </a:r>
            <a:r>
              <a:rPr lang="en-US" sz="4400" i="1" dirty="0">
                <a:solidFill>
                  <a:srgbClr val="002060"/>
                </a:solidFill>
              </a:rPr>
              <a:t> </a:t>
            </a:r>
            <a:r>
              <a:rPr lang="en-US" sz="4400" i="1" dirty="0" err="1">
                <a:solidFill>
                  <a:srgbClr val="002060"/>
                </a:solidFill>
              </a:rPr>
              <a:t>điều</a:t>
            </a:r>
            <a:r>
              <a:rPr lang="en-US" sz="4400" i="1" dirty="0">
                <a:solidFill>
                  <a:srgbClr val="002060"/>
                </a:solidFill>
              </a:rPr>
              <a:t> </a:t>
            </a:r>
            <a:r>
              <a:rPr lang="en-US" sz="4400" i="1" dirty="0" err="1">
                <a:solidFill>
                  <a:srgbClr val="002060"/>
                </a:solidFill>
              </a:rPr>
              <a:t>gì</a:t>
            </a:r>
            <a:r>
              <a:rPr lang="en-US" sz="4400" i="1" dirty="0">
                <a:solidFill>
                  <a:srgbClr val="002060"/>
                </a:solidFill>
              </a:rPr>
              <a:t> </a:t>
            </a:r>
            <a:r>
              <a:rPr lang="en-US" sz="4400" i="1" dirty="0" err="1">
                <a:solidFill>
                  <a:srgbClr val="002060"/>
                </a:solidFill>
              </a:rPr>
              <a:t>đó</a:t>
            </a:r>
            <a:r>
              <a:rPr lang="en-US" sz="4400" i="1" dirty="0">
                <a:solidFill>
                  <a:srgbClr val="002060"/>
                </a:solidFill>
              </a:rPr>
              <a:t>.</a:t>
            </a:r>
          </a:p>
        </p:txBody>
      </p:sp>
      <p:sp>
        <p:nvSpPr>
          <p:cNvPr id="7" name="Rectangle: Rounded Corners 6">
            <a:extLst>
              <a:ext uri="{FF2B5EF4-FFF2-40B4-BE49-F238E27FC236}">
                <a16:creationId xmlns:a16="http://schemas.microsoft.com/office/drawing/2014/main" id="{888B11D1-A37D-68BC-796A-DA8A2706F517}"/>
              </a:ext>
            </a:extLst>
          </p:cNvPr>
          <p:cNvSpPr/>
          <p:nvPr/>
        </p:nvSpPr>
        <p:spPr>
          <a:xfrm>
            <a:off x="352945" y="1817122"/>
            <a:ext cx="1972363" cy="796835"/>
          </a:xfrm>
          <a:prstGeom prst="roundRect">
            <a:avLst>
              <a:gd name="adj" fmla="val 39325"/>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Đoạn</a:t>
            </a:r>
            <a:r>
              <a:rPr lang="en-US" sz="4000" dirty="0">
                <a:solidFill>
                  <a:schemeClr val="tx1"/>
                </a:solidFill>
              </a:rPr>
              <a:t> 3</a:t>
            </a:r>
          </a:p>
        </p:txBody>
      </p:sp>
    </p:spTree>
    <p:extLst>
      <p:ext uri="{BB962C8B-B14F-4D97-AF65-F5344CB8AC3E}">
        <p14:creationId xmlns:p14="http://schemas.microsoft.com/office/powerpoint/2010/main" val="3977932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E145997-47F5-1CC0-3DDA-E96D8BC86F5A}"/>
              </a:ext>
            </a:extLst>
          </p:cNvPr>
          <p:cNvSpPr/>
          <p:nvPr/>
        </p:nvSpPr>
        <p:spPr>
          <a:xfrm>
            <a:off x="5446321" y="256477"/>
            <a:ext cx="6358143" cy="3034761"/>
          </a:xfrm>
          <a:custGeom>
            <a:avLst/>
            <a:gdLst>
              <a:gd name="connsiteX0" fmla="*/ 0 w 6358143"/>
              <a:gd name="connsiteY0" fmla="*/ 355219 h 3034761"/>
              <a:gd name="connsiteX1" fmla="*/ 355219 w 6358143"/>
              <a:gd name="connsiteY1" fmla="*/ 0 h 3034761"/>
              <a:gd name="connsiteX2" fmla="*/ 6002924 w 6358143"/>
              <a:gd name="connsiteY2" fmla="*/ 0 h 3034761"/>
              <a:gd name="connsiteX3" fmla="*/ 6358143 w 6358143"/>
              <a:gd name="connsiteY3" fmla="*/ 355219 h 3034761"/>
              <a:gd name="connsiteX4" fmla="*/ 6358143 w 6358143"/>
              <a:gd name="connsiteY4" fmla="*/ 2679542 h 3034761"/>
              <a:gd name="connsiteX5" fmla="*/ 6002924 w 6358143"/>
              <a:gd name="connsiteY5" fmla="*/ 3034761 h 3034761"/>
              <a:gd name="connsiteX6" fmla="*/ 355219 w 6358143"/>
              <a:gd name="connsiteY6" fmla="*/ 3034761 h 3034761"/>
              <a:gd name="connsiteX7" fmla="*/ 0 w 6358143"/>
              <a:gd name="connsiteY7" fmla="*/ 2679542 h 3034761"/>
              <a:gd name="connsiteX8" fmla="*/ 0 w 6358143"/>
              <a:gd name="connsiteY8" fmla="*/ 355219 h 303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8143" h="3034761" fill="none" extrusionOk="0">
                <a:moveTo>
                  <a:pt x="0" y="355219"/>
                </a:moveTo>
                <a:cubicBezTo>
                  <a:pt x="1254" y="192975"/>
                  <a:pt x="173361" y="24040"/>
                  <a:pt x="355219" y="0"/>
                </a:cubicBezTo>
                <a:cubicBezTo>
                  <a:pt x="1444015" y="72427"/>
                  <a:pt x="4338936" y="61419"/>
                  <a:pt x="6002924" y="0"/>
                </a:cubicBezTo>
                <a:cubicBezTo>
                  <a:pt x="6195269" y="-26416"/>
                  <a:pt x="6339612" y="153432"/>
                  <a:pt x="6358143" y="355219"/>
                </a:cubicBezTo>
                <a:cubicBezTo>
                  <a:pt x="6459019" y="1220685"/>
                  <a:pt x="6250830" y="1789063"/>
                  <a:pt x="6358143" y="2679542"/>
                </a:cubicBezTo>
                <a:cubicBezTo>
                  <a:pt x="6365481" y="2838480"/>
                  <a:pt x="6187499" y="3021749"/>
                  <a:pt x="6002924" y="3034761"/>
                </a:cubicBezTo>
                <a:cubicBezTo>
                  <a:pt x="4502929" y="3064588"/>
                  <a:pt x="1780763" y="2955455"/>
                  <a:pt x="355219" y="3034761"/>
                </a:cubicBezTo>
                <a:cubicBezTo>
                  <a:pt x="168646" y="3033675"/>
                  <a:pt x="-7803" y="2877267"/>
                  <a:pt x="0" y="2679542"/>
                </a:cubicBezTo>
                <a:cubicBezTo>
                  <a:pt x="50037" y="1977583"/>
                  <a:pt x="770" y="889320"/>
                  <a:pt x="0" y="355219"/>
                </a:cubicBezTo>
                <a:close/>
              </a:path>
              <a:path w="6358143" h="3034761" stroke="0" extrusionOk="0">
                <a:moveTo>
                  <a:pt x="0" y="355219"/>
                </a:moveTo>
                <a:cubicBezTo>
                  <a:pt x="3934" y="160109"/>
                  <a:pt x="173790" y="30737"/>
                  <a:pt x="355219" y="0"/>
                </a:cubicBezTo>
                <a:cubicBezTo>
                  <a:pt x="2765460" y="123000"/>
                  <a:pt x="4518755" y="-96860"/>
                  <a:pt x="6002924" y="0"/>
                </a:cubicBezTo>
                <a:cubicBezTo>
                  <a:pt x="6181868" y="-13138"/>
                  <a:pt x="6360492" y="154302"/>
                  <a:pt x="6358143" y="355219"/>
                </a:cubicBezTo>
                <a:cubicBezTo>
                  <a:pt x="6361316" y="983510"/>
                  <a:pt x="6452410" y="2167305"/>
                  <a:pt x="6358143" y="2679542"/>
                </a:cubicBezTo>
                <a:cubicBezTo>
                  <a:pt x="6343063" y="2881187"/>
                  <a:pt x="6174068" y="3030663"/>
                  <a:pt x="6002924" y="3034761"/>
                </a:cubicBezTo>
                <a:cubicBezTo>
                  <a:pt x="5199394" y="2874054"/>
                  <a:pt x="1635043" y="3074428"/>
                  <a:pt x="355219" y="3034761"/>
                </a:cubicBezTo>
                <a:cubicBezTo>
                  <a:pt x="123943" y="3027673"/>
                  <a:pt x="-35106" y="2859820"/>
                  <a:pt x="0" y="2679542"/>
                </a:cubicBezTo>
                <a:cubicBezTo>
                  <a:pt x="32216" y="1606943"/>
                  <a:pt x="57206" y="1232752"/>
                  <a:pt x="0" y="355219"/>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6">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892715" y="6045602"/>
            <a:ext cx="720415" cy="720415"/>
          </a:xfrm>
          <a:prstGeom prst="rect">
            <a:avLst/>
          </a:prstGeom>
        </p:spPr>
      </p:pic>
      <p:sp>
        <p:nvSpPr>
          <p:cNvPr id="27" name="TextBox 26">
            <a:extLst>
              <a:ext uri="{FF2B5EF4-FFF2-40B4-BE49-F238E27FC236}">
                <a16:creationId xmlns:a16="http://schemas.microsoft.com/office/drawing/2014/main" id="{B3EF1E69-6601-2B02-5257-1427DC8A43ED}"/>
              </a:ext>
            </a:extLst>
          </p:cNvPr>
          <p:cNvSpPr txBox="1"/>
          <p:nvPr/>
        </p:nvSpPr>
        <p:spPr>
          <a:xfrm>
            <a:off x="5433420" y="311781"/>
            <a:ext cx="6358144" cy="646331"/>
          </a:xfrm>
          <a:prstGeom prst="rect">
            <a:avLst/>
          </a:prstGeom>
          <a:noFill/>
        </p:spPr>
        <p:txBody>
          <a:bodyPr wrap="square" rtlCol="0">
            <a:spAutoFit/>
          </a:bodyPr>
          <a:lstStyle/>
          <a:p>
            <a:pPr algn="ctr"/>
            <a:r>
              <a:rPr lang="en-US" sz="3600" b="1" dirty="0" err="1">
                <a:latin typeface="UTM Edwardian" panose="02040603050506020204" pitchFamily="18" charset="0"/>
              </a:rPr>
              <a:t>Thứ</a:t>
            </a:r>
            <a:r>
              <a:rPr lang="en-US" sz="3600" b="1" dirty="0">
                <a:latin typeface="UTM Edwardian" panose="02040603050506020204" pitchFamily="18" charset="0"/>
              </a:rPr>
              <a:t> … </a:t>
            </a:r>
            <a:r>
              <a:rPr lang="en-US" sz="3600" b="1" dirty="0" err="1">
                <a:latin typeface="UTM Edwardian" panose="02040603050506020204" pitchFamily="18" charset="0"/>
              </a:rPr>
              <a:t>ngày</a:t>
            </a:r>
            <a:r>
              <a:rPr lang="en-US" sz="3600" b="1" dirty="0">
                <a:latin typeface="UTM Edwardian" panose="02040603050506020204" pitchFamily="18" charset="0"/>
              </a:rPr>
              <a:t> … </a:t>
            </a:r>
            <a:r>
              <a:rPr lang="en-US" sz="3600" b="1" dirty="0" err="1">
                <a:latin typeface="UTM Edwardian" panose="02040603050506020204" pitchFamily="18" charset="0"/>
              </a:rPr>
              <a:t>tháng</a:t>
            </a:r>
            <a:r>
              <a:rPr lang="en-US" sz="3600" b="1" dirty="0">
                <a:latin typeface="UTM Edwardian" panose="02040603050506020204" pitchFamily="18" charset="0"/>
              </a:rPr>
              <a:t> … </a:t>
            </a:r>
            <a:r>
              <a:rPr lang="en-US" sz="3600" b="1" dirty="0" err="1">
                <a:latin typeface="UTM Edwardian" panose="02040603050506020204" pitchFamily="18" charset="0"/>
              </a:rPr>
              <a:t>năm</a:t>
            </a:r>
            <a:r>
              <a:rPr lang="en-US" sz="3600" b="1" dirty="0">
                <a:latin typeface="UTM Edwardian" panose="02040603050506020204" pitchFamily="18" charset="0"/>
              </a:rPr>
              <a:t> …</a:t>
            </a:r>
          </a:p>
        </p:txBody>
      </p:sp>
      <p:sp>
        <p:nvSpPr>
          <p:cNvPr id="28" name="TextBox 27">
            <a:extLst>
              <a:ext uri="{FF2B5EF4-FFF2-40B4-BE49-F238E27FC236}">
                <a16:creationId xmlns:a16="http://schemas.microsoft.com/office/drawing/2014/main" id="{7172A1CB-9123-987E-3BE3-F52D7768D44A}"/>
              </a:ext>
            </a:extLst>
          </p:cNvPr>
          <p:cNvSpPr txBox="1"/>
          <p:nvPr/>
        </p:nvSpPr>
        <p:spPr>
          <a:xfrm>
            <a:off x="5378331" y="877252"/>
            <a:ext cx="6358144" cy="646331"/>
          </a:xfrm>
          <a:prstGeom prst="rect">
            <a:avLst/>
          </a:prstGeom>
          <a:noFill/>
        </p:spPr>
        <p:txBody>
          <a:bodyPr wrap="square" rtlCol="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1" name="TextBox 30">
            <a:extLst>
              <a:ext uri="{FF2B5EF4-FFF2-40B4-BE49-F238E27FC236}">
                <a16:creationId xmlns:a16="http://schemas.microsoft.com/office/drawing/2014/main" id="{716A1E96-01FC-07DA-6695-688977A8681F}"/>
              </a:ext>
            </a:extLst>
          </p:cNvPr>
          <p:cNvSpPr txBox="1"/>
          <p:nvPr/>
        </p:nvSpPr>
        <p:spPr>
          <a:xfrm>
            <a:off x="5455064" y="1638387"/>
            <a:ext cx="6345243" cy="486287"/>
          </a:xfrm>
          <a:prstGeom prst="rect">
            <a:avLst/>
          </a:prstGeom>
          <a:noFill/>
        </p:spPr>
        <p:txBody>
          <a:bodyPr wrap="square">
            <a:spAutoFit/>
          </a:bodyPr>
          <a:lstStyle/>
          <a:p>
            <a:pPr algn="ctr">
              <a:lnSpc>
                <a:spcPct val="80000"/>
              </a:lnSpc>
            </a:pP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Ề: </a:t>
            </a:r>
            <a:r>
              <a:rPr lang="en-US" sz="3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3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3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Ă</a:t>
            </a:r>
            <a:r>
              <a:rPr lang="en-US" sz="3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3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Ọ</a:t>
            </a:r>
            <a:r>
              <a:rPr lang="en-US" sz="3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3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Ớ</a:t>
            </a:r>
            <a:r>
              <a:rPr lang="en-US"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a:t>
            </a:r>
          </a:p>
        </p:txBody>
      </p:sp>
      <p:sp>
        <p:nvSpPr>
          <p:cNvPr id="33" name="TextBox 32">
            <a:extLst>
              <a:ext uri="{FF2B5EF4-FFF2-40B4-BE49-F238E27FC236}">
                <a16:creationId xmlns:a16="http://schemas.microsoft.com/office/drawing/2014/main" id="{96EBE345-D14D-BD4C-1812-E9DC0DFF5E67}"/>
              </a:ext>
            </a:extLst>
          </p:cNvPr>
          <p:cNvSpPr txBox="1"/>
          <p:nvPr/>
        </p:nvSpPr>
        <p:spPr>
          <a:xfrm>
            <a:off x="5545015" y="2089054"/>
            <a:ext cx="6178559" cy="1200329"/>
          </a:xfrm>
          <a:prstGeom prst="rect">
            <a:avLst/>
          </a:prstGeom>
          <a:noFill/>
        </p:spPr>
        <p:txBody>
          <a:bodyPr wrap="square">
            <a:spAutoFit/>
          </a:bodyPr>
          <a:lstStyle/>
          <a:p>
            <a:pPr algn="ctr"/>
            <a:r>
              <a:rPr lang="en-US" sz="36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1 – </a:t>
            </a:r>
            <a:r>
              <a:rPr lang="en-US" sz="36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1</a:t>
            </a:r>
          </a:p>
          <a:p>
            <a:pPr algn="ct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CHIẾC NHÃN VỞ ĐẶC BIỆT</a:t>
            </a:r>
          </a:p>
        </p:txBody>
      </p:sp>
      <p:pic>
        <p:nvPicPr>
          <p:cNvPr id="16" name="Picture 15" descr="Logo&#10;&#10;Description automatically generated">
            <a:extLst>
              <a:ext uri="{FF2B5EF4-FFF2-40B4-BE49-F238E27FC236}">
                <a16:creationId xmlns:a16="http://schemas.microsoft.com/office/drawing/2014/main" id="{0D0312E7-FB54-73A8-135B-60C9A211A44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93858" y="5271953"/>
            <a:ext cx="1598142" cy="1598142"/>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335564" y="4602034"/>
            <a:ext cx="513736" cy="207749"/>
            <a:chOff x="5386109" y="4588448"/>
            <a:chExt cx="449855" cy="207749"/>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 dirty="0">
                <a:solidFill>
                  <a:schemeClr val="tx1"/>
                </a:solidFill>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88448"/>
              <a:ext cx="449855" cy="207749"/>
            </a:xfrm>
            <a:prstGeom prst="rect">
              <a:avLst/>
            </a:prstGeom>
            <a:noFill/>
          </p:spPr>
          <p:txBody>
            <a:bodyPr wrap="square" rtlCol="0">
              <a:spAutoFit/>
            </a:bodyPr>
            <a:lstStyle/>
            <a:p>
              <a:r>
                <a:rPr lang="en-US" sz="250" b="1" dirty="0" err="1"/>
                <a:t>Họ</a:t>
              </a:r>
              <a:r>
                <a:rPr lang="en-US" sz="250" b="1" dirty="0"/>
                <a:t> </a:t>
              </a:r>
              <a:r>
                <a:rPr lang="en-US" sz="250" b="1" dirty="0" err="1"/>
                <a:t>và</a:t>
              </a:r>
              <a:r>
                <a:rPr lang="en-US" sz="250" b="1" dirty="0"/>
                <a:t> </a:t>
              </a:r>
              <a:r>
                <a:rPr lang="en-US" sz="250" b="1" dirty="0" err="1"/>
                <a:t>tên</a:t>
              </a:r>
              <a:r>
                <a:rPr lang="en-US" sz="250" b="1" dirty="0"/>
                <a:t>: </a:t>
              </a:r>
              <a:r>
                <a:rPr lang="en-US" sz="250" dirty="0" err="1"/>
                <a:t>Phạm</a:t>
              </a:r>
              <a:r>
                <a:rPr lang="en-US" sz="250" dirty="0"/>
                <a:t> </a:t>
              </a:r>
              <a:r>
                <a:rPr lang="en-US" sz="250" dirty="0" err="1"/>
                <a:t>Cá</a:t>
              </a:r>
              <a:r>
                <a:rPr lang="en-US" sz="250" dirty="0"/>
                <a:t> Con</a:t>
              </a:r>
            </a:p>
            <a:p>
              <a:r>
                <a:rPr lang="en-US" sz="250" b="1" dirty="0" err="1"/>
                <a:t>Tập</a:t>
              </a:r>
              <a:r>
                <a:rPr lang="en-US" sz="250" b="1" dirty="0"/>
                <a:t>: </a:t>
              </a:r>
              <a:r>
                <a:rPr lang="en-US" sz="250" dirty="0" err="1"/>
                <a:t>Tiếng</a:t>
              </a:r>
              <a:r>
                <a:rPr lang="en-US" sz="250" dirty="0"/>
                <a:t> </a:t>
              </a:r>
              <a:r>
                <a:rPr lang="en-US" sz="250" dirty="0" err="1"/>
                <a:t>Việt</a:t>
              </a:r>
              <a:endParaRPr lang="en-US" sz="250" dirty="0"/>
            </a:p>
            <a:p>
              <a:r>
                <a:rPr lang="en-US" sz="250" b="1" dirty="0" err="1"/>
                <a:t>Lớp</a:t>
              </a:r>
              <a:r>
                <a:rPr lang="en-US" sz="250" dirty="0"/>
                <a:t> 3A</a:t>
              </a:r>
            </a:p>
          </p:txBody>
        </p:sp>
      </p:grpSp>
      <p:pic>
        <p:nvPicPr>
          <p:cNvPr id="17" name="Picture 16">
            <a:extLst>
              <a:ext uri="{FF2B5EF4-FFF2-40B4-BE49-F238E27FC236}">
                <a16:creationId xmlns:a16="http://schemas.microsoft.com/office/drawing/2014/main" id="{EEE47B0D-24A3-D716-A715-661AD9CA3432}"/>
              </a:ext>
            </a:extLst>
          </p:cNvPr>
          <p:cNvPicPr>
            <a:picLocks noChangeAspect="1"/>
          </p:cNvPicPr>
          <p:nvPr/>
        </p:nvPicPr>
        <p:blipFill>
          <a:blip r:embed="rId16"/>
          <a:stretch>
            <a:fillRect/>
          </a:stretch>
        </p:blipFill>
        <p:spPr>
          <a:xfrm rot="15659949">
            <a:off x="5306137" y="4347349"/>
            <a:ext cx="967788" cy="967788"/>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34" presetClass="emph" presetSubtype="0" fill="hold" grpId="1"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31"/>
                                        </p:tgtEl>
                                        <p:attrNameLst>
                                          <p:attrName>ppt_x</p:attrName>
                                          <p:attrName>ppt_y</p:attrName>
                                        </p:attrNameLst>
                                      </p:cBhvr>
                                    </p:animMotion>
                                    <p:animRot by="1500000">
                                      <p:cBhvr>
                                        <p:cTn id="27" dur="125" fill="hold">
                                          <p:stCondLst>
                                            <p:cond delay="0"/>
                                          </p:stCondLst>
                                        </p:cTn>
                                        <p:tgtEl>
                                          <p:spTgt spid="31"/>
                                        </p:tgtEl>
                                        <p:attrNameLst>
                                          <p:attrName>r</p:attrName>
                                        </p:attrNameLst>
                                      </p:cBhvr>
                                    </p:animRot>
                                    <p:animRot by="-1500000">
                                      <p:cBhvr>
                                        <p:cTn id="28" dur="125" fill="hold">
                                          <p:stCondLst>
                                            <p:cond delay="125"/>
                                          </p:stCondLst>
                                        </p:cTn>
                                        <p:tgtEl>
                                          <p:spTgt spid="31"/>
                                        </p:tgtEl>
                                        <p:attrNameLst>
                                          <p:attrName>r</p:attrName>
                                        </p:attrNameLst>
                                      </p:cBhvr>
                                    </p:animRot>
                                    <p:animRot by="-1500000">
                                      <p:cBhvr>
                                        <p:cTn id="29" dur="125" fill="hold">
                                          <p:stCondLst>
                                            <p:cond delay="250"/>
                                          </p:stCondLst>
                                        </p:cTn>
                                        <p:tgtEl>
                                          <p:spTgt spid="31"/>
                                        </p:tgtEl>
                                        <p:attrNameLst>
                                          <p:attrName>r</p:attrName>
                                        </p:attrNameLst>
                                      </p:cBhvr>
                                    </p:animRot>
                                    <p:animRot by="1500000">
                                      <p:cBhvr>
                                        <p:cTn id="30" dur="125" fill="hold">
                                          <p:stCondLst>
                                            <p:cond delay="375"/>
                                          </p:stCondLst>
                                        </p:cTn>
                                        <p:tgtEl>
                                          <p:spTgt spid="31"/>
                                        </p:tgtEl>
                                        <p:attrNameLst>
                                          <p:attrName>r</p:attrName>
                                        </p:attrNameLst>
                                      </p:cBhvr>
                                    </p:animRot>
                                  </p:childTnLst>
                                </p:cTn>
                              </p:par>
                            </p:childTnLst>
                          </p:cTn>
                        </p:par>
                        <p:par>
                          <p:cTn id="31" fill="hold">
                            <p:stCondLst>
                              <p:cond delay="28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33">
                                            <p:txEl>
                                              <p:pRg st="0" end="0"/>
                                            </p:txEl>
                                          </p:spTgt>
                                        </p:tgtEl>
                                        <p:attrNameLst>
                                          <p:attrName>style.visibility</p:attrName>
                                        </p:attrNameLst>
                                      </p:cBhvr>
                                      <p:to>
                                        <p:strVal val="visible"/>
                                      </p:to>
                                    </p:set>
                                    <p:anim calcmode="lin" valueType="num">
                                      <p:cBhvr>
                                        <p:cTn id="34" dur="500" fill="hold"/>
                                        <p:tgtEl>
                                          <p:spTgt spid="3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3">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3">
                                            <p:txEl>
                                              <p:pRg st="0" end="0"/>
                                            </p:txEl>
                                          </p:spTgt>
                                        </p:tgtEl>
                                      </p:cBhvr>
                                    </p:animEffect>
                                  </p:childTnLst>
                                </p:cTn>
                              </p:par>
                            </p:childTnLst>
                          </p:cTn>
                        </p:par>
                        <p:par>
                          <p:cTn id="39" fill="hold">
                            <p:stCondLst>
                              <p:cond delay="38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33">
                                            <p:txEl>
                                              <p:pRg st="1" end="1"/>
                                            </p:txEl>
                                          </p:spTgt>
                                        </p:tgtEl>
                                        <p:attrNameLst>
                                          <p:attrName>style.visibility</p:attrName>
                                        </p:attrNameLst>
                                      </p:cBhvr>
                                      <p:to>
                                        <p:strVal val="visible"/>
                                      </p:to>
                                    </p:set>
                                    <p:anim calcmode="lin" valueType="num">
                                      <p:cBhvr>
                                        <p:cTn id="42" dur="500" fill="hold"/>
                                        <p:tgtEl>
                                          <p:spTgt spid="3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3">
                                            <p:txEl>
                                              <p:pRg st="1" end="1"/>
                                            </p:txEl>
                                          </p:spTgt>
                                        </p:tgtEl>
                                        <p:attrNameLst>
                                          <p:attrName>ppt_y</p:attrName>
                                        </p:attrNameLst>
                                      </p:cBhvr>
                                      <p:tavLst>
                                        <p:tav tm="0">
                                          <p:val>
                                            <p:strVal val="#ppt_y"/>
                                          </p:val>
                                        </p:tav>
                                        <p:tav tm="100000">
                                          <p:val>
                                            <p:strVal val="#ppt_y"/>
                                          </p:val>
                                        </p:tav>
                                      </p:tavLst>
                                    </p:anim>
                                    <p:anim calcmode="lin" valueType="num">
                                      <p:cBhvr>
                                        <p:cTn id="44" dur="500" fill="hold"/>
                                        <p:tgtEl>
                                          <p:spTgt spid="3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3">
                                            <p:txEl>
                                              <p:pRg st="1" end="1"/>
                                            </p:txEl>
                                          </p:spTgt>
                                        </p:tgtEl>
                                      </p:cBhvr>
                                    </p:animEffect>
                                  </p:childTnLst>
                                </p:cTn>
                              </p:par>
                              <p:par>
                                <p:cTn id="47" presetID="2" presetClass="entr" presetSubtype="6" fill="hold" nodeType="withEffect">
                                  <p:stCondLst>
                                    <p:cond delay="60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250" fill="hold"/>
                                        <p:tgtEl>
                                          <p:spTgt spid="17"/>
                                        </p:tgtEl>
                                        <p:attrNameLst>
                                          <p:attrName>ppt_x</p:attrName>
                                        </p:attrNameLst>
                                      </p:cBhvr>
                                      <p:tavLst>
                                        <p:tav tm="0">
                                          <p:val>
                                            <p:strVal val="1+#ppt_w/2"/>
                                          </p:val>
                                        </p:tav>
                                        <p:tav tm="100000">
                                          <p:val>
                                            <p:strVal val="#ppt_x"/>
                                          </p:val>
                                        </p:tav>
                                      </p:tavLst>
                                    </p:anim>
                                    <p:anim calcmode="lin" valueType="num">
                                      <p:cBhvr additive="base">
                                        <p:cTn id="50" dur="1250" fill="hold"/>
                                        <p:tgtEl>
                                          <p:spTgt spid="17"/>
                                        </p:tgtEl>
                                        <p:attrNameLst>
                                          <p:attrName>ppt_y</p:attrName>
                                        </p:attrNameLst>
                                      </p:cBhvr>
                                      <p:tavLst>
                                        <p:tav tm="0">
                                          <p:val>
                                            <p:strVal val="1+#ppt_h/2"/>
                                          </p:val>
                                        </p:tav>
                                        <p:tav tm="100000">
                                          <p:val>
                                            <p:strVal val="#ppt_y"/>
                                          </p:val>
                                        </p:tav>
                                      </p:tavLst>
                                    </p:anim>
                                  </p:childTnLst>
                                </p:cTn>
                              </p:par>
                            </p:childTnLst>
                          </p:cTn>
                        </p:par>
                        <p:par>
                          <p:cTn id="51" fill="hold">
                            <p:stCondLst>
                              <p:cond delay="5650"/>
                            </p:stCondLst>
                            <p:childTnLst>
                              <p:par>
                                <p:cTn id="52" presetID="53" presetClass="exit" presetSubtype="32" fill="hold" nodeType="afterEffect">
                                  <p:stCondLst>
                                    <p:cond delay="35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6" presetClass="emph" presetSubtype="0" fill="hold" nodeType="withEffect">
                                  <p:stCondLst>
                                    <p:cond delay="350"/>
                                  </p:stCondLst>
                                  <p:childTnLst>
                                    <p:animScale>
                                      <p:cBhvr>
                                        <p:cTn id="58" dur="2000" fill="hold"/>
                                        <p:tgtEl>
                                          <p:spTgt spid="4"/>
                                        </p:tgtEl>
                                      </p:cBhvr>
                                      <p:by x="150000" y="150000"/>
                                    </p:animScale>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31" grpId="0"/>
      <p:bldP spid="31" grpId="1"/>
      <p:bldP spid="3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endParaRPr lang="en-US" dirty="0"/>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D2946DCC-4154-2925-2503-B0FEF5C589D2}"/>
              </a:ext>
            </a:extLst>
          </p:cNvPr>
          <p:cNvGrpSpPr/>
          <p:nvPr/>
        </p:nvGrpSpPr>
        <p:grpSpPr>
          <a:xfrm>
            <a:off x="824183" y="825398"/>
            <a:ext cx="3367638" cy="1030390"/>
            <a:chOff x="159959" y="979276"/>
            <a:chExt cx="4278007" cy="1030390"/>
          </a:xfrm>
        </p:grpSpPr>
        <p:sp>
          <p:nvSpPr>
            <p:cNvPr id="4" name="TextBox 3">
              <a:extLst>
                <a:ext uri="{FF2B5EF4-FFF2-40B4-BE49-F238E27FC236}">
                  <a16:creationId xmlns:a16="http://schemas.microsoft.com/office/drawing/2014/main" id="{EFA30A1E-977D-F95C-422E-45291D19C246}"/>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256" name="TextBox 255">
              <a:extLst>
                <a:ext uri="{FF2B5EF4-FFF2-40B4-BE49-F238E27FC236}">
                  <a16:creationId xmlns:a16="http://schemas.microsoft.com/office/drawing/2014/main" id="{F94BD538-102C-72E7-587D-B2B96C62BE3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418435" y="1159719"/>
            <a:ext cx="9355130" cy="1077218"/>
          </a:xfrm>
          <a:prstGeom prst="rect">
            <a:avLst/>
          </a:prstGeom>
          <a:noFill/>
        </p:spPr>
        <p:txBody>
          <a:bodyPr wrap="square">
            <a:spAutoFit/>
          </a:bodyPr>
          <a:lstStyle/>
          <a:p>
            <a:pPr algn="ctr">
              <a:lnSpc>
                <a:spcPct val="8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Ể</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U</a:t>
            </a:r>
            <a:endPar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pic>
        <p:nvPicPr>
          <p:cNvPr id="43" name="Picture 42" descr="Logo&#10;&#10;Description automatically generated">
            <a:extLst>
              <a:ext uri="{FF2B5EF4-FFF2-40B4-BE49-F238E27FC236}">
                <a16:creationId xmlns:a16="http://schemas.microsoft.com/office/drawing/2014/main" id="{A9F04711-78C1-D5B9-2A20-B007E353A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5183" y="5209737"/>
            <a:ext cx="1598142" cy="1598142"/>
          </a:xfrm>
          <a:prstGeom prst="rect">
            <a:avLst/>
          </a:prstGeom>
        </p:spPr>
      </p:pic>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61"/>
                                        </p:tgtEl>
                                        <p:attrNameLst>
                                          <p:attrName>ppt_x</p:attrName>
                                          <p:attrName>ppt_y</p:attrName>
                                        </p:attrNameLst>
                                      </p:cBhvr>
                                    </p:animMotion>
                                    <p:animRot by="1500000">
                                      <p:cBhvr>
                                        <p:cTn id="14" dur="125" fill="hold">
                                          <p:stCondLst>
                                            <p:cond delay="0"/>
                                          </p:stCondLst>
                                        </p:cTn>
                                        <p:tgtEl>
                                          <p:spTgt spid="261"/>
                                        </p:tgtEl>
                                        <p:attrNameLst>
                                          <p:attrName>r</p:attrName>
                                        </p:attrNameLst>
                                      </p:cBhvr>
                                    </p:animRot>
                                    <p:animRot by="-1500000">
                                      <p:cBhvr>
                                        <p:cTn id="15" dur="125" fill="hold">
                                          <p:stCondLst>
                                            <p:cond delay="125"/>
                                          </p:stCondLst>
                                        </p:cTn>
                                        <p:tgtEl>
                                          <p:spTgt spid="261"/>
                                        </p:tgtEl>
                                        <p:attrNameLst>
                                          <p:attrName>r</p:attrName>
                                        </p:attrNameLst>
                                      </p:cBhvr>
                                    </p:animRot>
                                    <p:animRot by="-1500000">
                                      <p:cBhvr>
                                        <p:cTn id="16" dur="125" fill="hold">
                                          <p:stCondLst>
                                            <p:cond delay="250"/>
                                          </p:stCondLst>
                                        </p:cTn>
                                        <p:tgtEl>
                                          <p:spTgt spid="261"/>
                                        </p:tgtEl>
                                        <p:attrNameLst>
                                          <p:attrName>r</p:attrName>
                                        </p:attrNameLst>
                                      </p:cBhvr>
                                    </p:animRot>
                                    <p:animRot by="1500000">
                                      <p:cBhvr>
                                        <p:cTn id="17" dur="125" fill="hold">
                                          <p:stCondLst>
                                            <p:cond delay="375"/>
                                          </p:stCondLst>
                                        </p:cTn>
                                        <p:tgtEl>
                                          <p:spTgt spid="261"/>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CC27F1-CB41-C0FA-79FF-50A6FEA747C3}"/>
              </a:ext>
            </a:extLst>
          </p:cNvPr>
          <p:cNvGrpSpPr/>
          <p:nvPr/>
        </p:nvGrpSpPr>
        <p:grpSpPr>
          <a:xfrm>
            <a:off x="1645684" y="128337"/>
            <a:ext cx="8534636" cy="1342455"/>
            <a:chOff x="2941084" y="273579"/>
            <a:chExt cx="6309828" cy="1342455"/>
          </a:xfrm>
        </p:grpSpPr>
        <p:sp>
          <p:nvSpPr>
            <p:cNvPr id="8" name="TextBox 7">
              <a:extLst>
                <a:ext uri="{FF2B5EF4-FFF2-40B4-BE49-F238E27FC236}">
                  <a16:creationId xmlns:a16="http://schemas.microsoft.com/office/drawing/2014/main" id="{60D1B873-F040-A745-EDFC-C175F496F059}"/>
                </a:ext>
              </a:extLst>
            </p:cNvPr>
            <p:cNvSpPr txBox="1"/>
            <p:nvPr/>
          </p:nvSpPr>
          <p:spPr>
            <a:xfrm>
              <a:off x="2941085" y="292595"/>
              <a:ext cx="6309827" cy="1323439"/>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Cùng</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Tìm</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Bài</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0" name="TextBox 9">
              <a:extLst>
                <a:ext uri="{FF2B5EF4-FFF2-40B4-BE49-F238E27FC236}">
                  <a16:creationId xmlns:a16="http://schemas.microsoft.com/office/drawing/2014/main" id="{5F9460F8-EA8D-4E8B-7739-6C380EA8610C}"/>
                </a:ext>
              </a:extLst>
            </p:cNvPr>
            <p:cNvSpPr txBox="1"/>
            <p:nvPr/>
          </p:nvSpPr>
          <p:spPr>
            <a:xfrm>
              <a:off x="2941084" y="273579"/>
              <a:ext cx="6309827" cy="1323439"/>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Cùng</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Tìm</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Hiểu</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Bài</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grpSp>
        <p:nvGrpSpPr>
          <p:cNvPr id="6" name="Group 5">
            <a:extLst>
              <a:ext uri="{FF2B5EF4-FFF2-40B4-BE49-F238E27FC236}">
                <a16:creationId xmlns:a16="http://schemas.microsoft.com/office/drawing/2014/main" id="{83BAD1F2-AD75-B669-12FD-EE4C24FA8ED5}"/>
              </a:ext>
            </a:extLst>
          </p:cNvPr>
          <p:cNvGrpSpPr/>
          <p:nvPr/>
        </p:nvGrpSpPr>
        <p:grpSpPr>
          <a:xfrm>
            <a:off x="438289" y="1212191"/>
            <a:ext cx="7621190" cy="1739793"/>
            <a:chOff x="55488" y="1751609"/>
            <a:chExt cx="7621190" cy="1739793"/>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80"/>
              <a:ext cx="7408579" cy="1260622"/>
            </a:xfrm>
            <a:custGeom>
              <a:avLst/>
              <a:gdLst>
                <a:gd name="connsiteX0" fmla="*/ 0 w 7408579"/>
                <a:gd name="connsiteY0" fmla="*/ 307856 h 1260622"/>
                <a:gd name="connsiteX1" fmla="*/ 307856 w 7408579"/>
                <a:gd name="connsiteY1" fmla="*/ 0 h 1260622"/>
                <a:gd name="connsiteX2" fmla="*/ 7100723 w 7408579"/>
                <a:gd name="connsiteY2" fmla="*/ 0 h 1260622"/>
                <a:gd name="connsiteX3" fmla="*/ 7408579 w 7408579"/>
                <a:gd name="connsiteY3" fmla="*/ 307856 h 1260622"/>
                <a:gd name="connsiteX4" fmla="*/ 7408579 w 7408579"/>
                <a:gd name="connsiteY4" fmla="*/ 952766 h 1260622"/>
                <a:gd name="connsiteX5" fmla="*/ 7100723 w 7408579"/>
                <a:gd name="connsiteY5" fmla="*/ 1260622 h 1260622"/>
                <a:gd name="connsiteX6" fmla="*/ 307856 w 7408579"/>
                <a:gd name="connsiteY6" fmla="*/ 1260622 h 1260622"/>
                <a:gd name="connsiteX7" fmla="*/ 0 w 7408579"/>
                <a:gd name="connsiteY7" fmla="*/ 952766 h 1260622"/>
                <a:gd name="connsiteX8" fmla="*/ 0 w 7408579"/>
                <a:gd name="connsiteY8" fmla="*/ 307856 h 126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260622" fill="none" extrusionOk="0">
                  <a:moveTo>
                    <a:pt x="0" y="307856"/>
                  </a:moveTo>
                  <a:cubicBezTo>
                    <a:pt x="-3582" y="150383"/>
                    <a:pt x="130944" y="-4629"/>
                    <a:pt x="307856" y="0"/>
                  </a:cubicBezTo>
                  <a:cubicBezTo>
                    <a:pt x="1058312" y="-35273"/>
                    <a:pt x="4615384" y="-144294"/>
                    <a:pt x="7100723" y="0"/>
                  </a:cubicBezTo>
                  <a:cubicBezTo>
                    <a:pt x="7276685" y="1807"/>
                    <a:pt x="7391806" y="123690"/>
                    <a:pt x="7408579" y="307856"/>
                  </a:cubicBezTo>
                  <a:cubicBezTo>
                    <a:pt x="7421881" y="489864"/>
                    <a:pt x="7459153" y="679116"/>
                    <a:pt x="7408579" y="952766"/>
                  </a:cubicBezTo>
                  <a:cubicBezTo>
                    <a:pt x="7415052" y="1117895"/>
                    <a:pt x="7284735" y="1245457"/>
                    <a:pt x="7100723" y="1260622"/>
                  </a:cubicBezTo>
                  <a:cubicBezTo>
                    <a:pt x="6351647" y="1338147"/>
                    <a:pt x="3616854" y="1216919"/>
                    <a:pt x="307856" y="1260622"/>
                  </a:cubicBezTo>
                  <a:cubicBezTo>
                    <a:pt x="120249" y="1255750"/>
                    <a:pt x="-5308" y="1122717"/>
                    <a:pt x="0" y="952766"/>
                  </a:cubicBezTo>
                  <a:cubicBezTo>
                    <a:pt x="17666" y="750924"/>
                    <a:pt x="-23875" y="594457"/>
                    <a:pt x="0" y="307856"/>
                  </a:cubicBezTo>
                  <a:close/>
                </a:path>
                <a:path w="7408579" h="1260622" stroke="0" extrusionOk="0">
                  <a:moveTo>
                    <a:pt x="0" y="307856"/>
                  </a:moveTo>
                  <a:cubicBezTo>
                    <a:pt x="-2058" y="130722"/>
                    <a:pt x="121506" y="13223"/>
                    <a:pt x="307856" y="0"/>
                  </a:cubicBezTo>
                  <a:cubicBezTo>
                    <a:pt x="3394260" y="-95379"/>
                    <a:pt x="4168338" y="58096"/>
                    <a:pt x="7100723" y="0"/>
                  </a:cubicBezTo>
                  <a:cubicBezTo>
                    <a:pt x="7249980" y="-14619"/>
                    <a:pt x="7400289" y="131874"/>
                    <a:pt x="7408579" y="307856"/>
                  </a:cubicBezTo>
                  <a:cubicBezTo>
                    <a:pt x="7443635" y="487084"/>
                    <a:pt x="7408897" y="846507"/>
                    <a:pt x="7408579" y="952766"/>
                  </a:cubicBezTo>
                  <a:cubicBezTo>
                    <a:pt x="7423307" y="1105283"/>
                    <a:pt x="7247315" y="1237281"/>
                    <a:pt x="7100723" y="1260622"/>
                  </a:cubicBezTo>
                  <a:cubicBezTo>
                    <a:pt x="4588957" y="1200716"/>
                    <a:pt x="1310429" y="1343136"/>
                    <a:pt x="307856" y="1260622"/>
                  </a:cubicBezTo>
                  <a:cubicBezTo>
                    <a:pt x="124758" y="1263854"/>
                    <a:pt x="-21492" y="1144602"/>
                    <a:pt x="0" y="952766"/>
                  </a:cubicBezTo>
                  <a:cubicBezTo>
                    <a:pt x="28833" y="645235"/>
                    <a:pt x="56116" y="522527"/>
                    <a:pt x="0" y="30785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dirty="0">
                  <a:solidFill>
                    <a:srgbClr val="002060"/>
                  </a:solidFill>
                </a:rPr>
                <a:t>1. Khi </a:t>
              </a:r>
              <a:r>
                <a:rPr lang="en-US" sz="4000" dirty="0" err="1">
                  <a:solidFill>
                    <a:srgbClr val="002060"/>
                  </a:solidFill>
                </a:rPr>
                <a:t>năm</a:t>
              </a:r>
              <a:r>
                <a:rPr lang="en-US" sz="4000" dirty="0">
                  <a:solidFill>
                    <a:srgbClr val="002060"/>
                  </a:solidFill>
                </a:rPr>
                <a:t> </a:t>
              </a:r>
              <a:r>
                <a:rPr lang="en-US" sz="4000" dirty="0" err="1">
                  <a:solidFill>
                    <a:srgbClr val="002060"/>
                  </a:solidFill>
                </a:rPr>
                <a:t>học</a:t>
              </a:r>
              <a:r>
                <a:rPr lang="en-US" sz="4000" dirty="0">
                  <a:solidFill>
                    <a:srgbClr val="002060"/>
                  </a:solidFill>
                </a:rPr>
                <a:t> </a:t>
              </a:r>
              <a:r>
                <a:rPr lang="en-US" sz="4000" dirty="0" err="1">
                  <a:solidFill>
                    <a:srgbClr val="002060"/>
                  </a:solidFill>
                </a:rPr>
                <a:t>mới</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đến</a:t>
              </a:r>
              <a:r>
                <a:rPr lang="en-US" sz="4000" dirty="0">
                  <a:solidFill>
                    <a:srgbClr val="002060"/>
                  </a:solidFill>
                </a:rPr>
                <a:t>, </a:t>
              </a:r>
              <a:r>
                <a:rPr lang="en-US" sz="4000" dirty="0" err="1">
                  <a:solidFill>
                    <a:srgbClr val="002060"/>
                  </a:solidFill>
                </a:rPr>
                <a:t>hai</a:t>
              </a:r>
              <a:r>
                <a:rPr lang="en-US" sz="4000" dirty="0">
                  <a:solidFill>
                    <a:srgbClr val="002060"/>
                  </a:solidFill>
                </a:rPr>
                <a:t> </a:t>
              </a:r>
              <a:r>
                <a:rPr lang="en-US" sz="4000" dirty="0" err="1">
                  <a:solidFill>
                    <a:srgbClr val="002060"/>
                  </a:solidFill>
                </a:rPr>
                <a:t>chị</a:t>
              </a:r>
              <a:r>
                <a:rPr lang="en-US" sz="4000" dirty="0">
                  <a:solidFill>
                    <a:srgbClr val="002060"/>
                  </a:solidFill>
                </a:rPr>
                <a:t> </a:t>
              </a:r>
              <a:r>
                <a:rPr lang="en-US" sz="4000" dirty="0" err="1">
                  <a:solidFill>
                    <a:srgbClr val="002060"/>
                  </a:solidFill>
                </a:rPr>
                <a:t>em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thấy</a:t>
              </a:r>
              <a:r>
                <a:rPr lang="en-US" sz="4000" dirty="0">
                  <a:solidFill>
                    <a:srgbClr val="002060"/>
                  </a:solidFill>
                </a:rPr>
                <a:t> </a:t>
              </a:r>
              <a:r>
                <a:rPr lang="en-US" sz="4000" dirty="0" err="1">
                  <a:solidFill>
                    <a:srgbClr val="002060"/>
                  </a:solidFill>
                </a:rPr>
                <a:t>thế</a:t>
              </a:r>
              <a:r>
                <a:rPr lang="en-US" sz="4000" dirty="0">
                  <a:solidFill>
                    <a:srgbClr val="002060"/>
                  </a:solidFill>
                </a:rPr>
                <a:t> </a:t>
              </a:r>
              <a:r>
                <a:rPr lang="en-US" sz="4000" dirty="0" err="1">
                  <a:solidFill>
                    <a:srgbClr val="002060"/>
                  </a:solidFill>
                </a:rPr>
                <a:t>nào</a:t>
              </a:r>
              <a:r>
                <a:rPr lang="en-US" sz="4000" dirty="0">
                  <a:solidFill>
                    <a:srgbClr val="002060"/>
                  </a:solidFill>
                </a:rPr>
                <a:t>?</a:t>
              </a:r>
              <a:endParaRPr lang="en-US" sz="4000" i="1" dirty="0">
                <a:solidFill>
                  <a:srgbClr val="002060"/>
                </a:solidFill>
              </a:endParaRP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56328" y="1749408"/>
            <a:ext cx="3677254" cy="4734401"/>
          </a:xfrm>
          <a:prstGeom prst="rect">
            <a:avLst/>
          </a:prstGeom>
        </p:spPr>
      </p:pic>
      <p:grpSp>
        <p:nvGrpSpPr>
          <p:cNvPr id="12" name="Group 11">
            <a:extLst>
              <a:ext uri="{FF2B5EF4-FFF2-40B4-BE49-F238E27FC236}">
                <a16:creationId xmlns:a16="http://schemas.microsoft.com/office/drawing/2014/main" id="{E87066B3-7A9E-FE72-DD0C-1125C5DAFB12}"/>
              </a:ext>
            </a:extLst>
          </p:cNvPr>
          <p:cNvGrpSpPr/>
          <p:nvPr/>
        </p:nvGrpSpPr>
        <p:grpSpPr>
          <a:xfrm>
            <a:off x="438289" y="2991991"/>
            <a:ext cx="7621190" cy="1757168"/>
            <a:chOff x="140332" y="1734234"/>
            <a:chExt cx="7621190" cy="1757168"/>
          </a:xfrm>
        </p:grpSpPr>
        <p:sp>
          <p:nvSpPr>
            <p:cNvPr id="13" name="Rectangle: Rounded Corners 12">
              <a:extLst>
                <a:ext uri="{FF2B5EF4-FFF2-40B4-BE49-F238E27FC236}">
                  <a16:creationId xmlns:a16="http://schemas.microsoft.com/office/drawing/2014/main" id="{A854E017-D467-C243-12DD-AAFD2C7ECDEC}"/>
                </a:ext>
              </a:extLst>
            </p:cNvPr>
            <p:cNvSpPr/>
            <p:nvPr/>
          </p:nvSpPr>
          <p:spPr>
            <a:xfrm>
              <a:off x="352943" y="2230780"/>
              <a:ext cx="7408579" cy="1260622"/>
            </a:xfrm>
            <a:custGeom>
              <a:avLst/>
              <a:gdLst>
                <a:gd name="connsiteX0" fmla="*/ 0 w 7408579"/>
                <a:gd name="connsiteY0" fmla="*/ 307856 h 1260622"/>
                <a:gd name="connsiteX1" fmla="*/ 307856 w 7408579"/>
                <a:gd name="connsiteY1" fmla="*/ 0 h 1260622"/>
                <a:gd name="connsiteX2" fmla="*/ 7100723 w 7408579"/>
                <a:gd name="connsiteY2" fmla="*/ 0 h 1260622"/>
                <a:gd name="connsiteX3" fmla="*/ 7408579 w 7408579"/>
                <a:gd name="connsiteY3" fmla="*/ 307856 h 1260622"/>
                <a:gd name="connsiteX4" fmla="*/ 7408579 w 7408579"/>
                <a:gd name="connsiteY4" fmla="*/ 952766 h 1260622"/>
                <a:gd name="connsiteX5" fmla="*/ 7100723 w 7408579"/>
                <a:gd name="connsiteY5" fmla="*/ 1260622 h 1260622"/>
                <a:gd name="connsiteX6" fmla="*/ 307856 w 7408579"/>
                <a:gd name="connsiteY6" fmla="*/ 1260622 h 1260622"/>
                <a:gd name="connsiteX7" fmla="*/ 0 w 7408579"/>
                <a:gd name="connsiteY7" fmla="*/ 952766 h 1260622"/>
                <a:gd name="connsiteX8" fmla="*/ 0 w 7408579"/>
                <a:gd name="connsiteY8" fmla="*/ 307856 h 126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260622" fill="none" extrusionOk="0">
                  <a:moveTo>
                    <a:pt x="0" y="307856"/>
                  </a:moveTo>
                  <a:cubicBezTo>
                    <a:pt x="-3582" y="150383"/>
                    <a:pt x="130944" y="-4629"/>
                    <a:pt x="307856" y="0"/>
                  </a:cubicBezTo>
                  <a:cubicBezTo>
                    <a:pt x="1058312" y="-35273"/>
                    <a:pt x="4615384" y="-144294"/>
                    <a:pt x="7100723" y="0"/>
                  </a:cubicBezTo>
                  <a:cubicBezTo>
                    <a:pt x="7276685" y="1807"/>
                    <a:pt x="7391806" y="123690"/>
                    <a:pt x="7408579" y="307856"/>
                  </a:cubicBezTo>
                  <a:cubicBezTo>
                    <a:pt x="7421881" y="489864"/>
                    <a:pt x="7459153" y="679116"/>
                    <a:pt x="7408579" y="952766"/>
                  </a:cubicBezTo>
                  <a:cubicBezTo>
                    <a:pt x="7415052" y="1117895"/>
                    <a:pt x="7284735" y="1245457"/>
                    <a:pt x="7100723" y="1260622"/>
                  </a:cubicBezTo>
                  <a:cubicBezTo>
                    <a:pt x="6351647" y="1338147"/>
                    <a:pt x="3616854" y="1216919"/>
                    <a:pt x="307856" y="1260622"/>
                  </a:cubicBezTo>
                  <a:cubicBezTo>
                    <a:pt x="120249" y="1255750"/>
                    <a:pt x="-5308" y="1122717"/>
                    <a:pt x="0" y="952766"/>
                  </a:cubicBezTo>
                  <a:cubicBezTo>
                    <a:pt x="17666" y="750924"/>
                    <a:pt x="-23875" y="594457"/>
                    <a:pt x="0" y="307856"/>
                  </a:cubicBezTo>
                  <a:close/>
                </a:path>
                <a:path w="7408579" h="1260622" stroke="0" extrusionOk="0">
                  <a:moveTo>
                    <a:pt x="0" y="307856"/>
                  </a:moveTo>
                  <a:cubicBezTo>
                    <a:pt x="-2058" y="130722"/>
                    <a:pt x="121506" y="13223"/>
                    <a:pt x="307856" y="0"/>
                  </a:cubicBezTo>
                  <a:cubicBezTo>
                    <a:pt x="3394260" y="-95379"/>
                    <a:pt x="4168338" y="58096"/>
                    <a:pt x="7100723" y="0"/>
                  </a:cubicBezTo>
                  <a:cubicBezTo>
                    <a:pt x="7249980" y="-14619"/>
                    <a:pt x="7400289" y="131874"/>
                    <a:pt x="7408579" y="307856"/>
                  </a:cubicBezTo>
                  <a:cubicBezTo>
                    <a:pt x="7443635" y="487084"/>
                    <a:pt x="7408897" y="846507"/>
                    <a:pt x="7408579" y="952766"/>
                  </a:cubicBezTo>
                  <a:cubicBezTo>
                    <a:pt x="7423307" y="1105283"/>
                    <a:pt x="7247315" y="1237281"/>
                    <a:pt x="7100723" y="1260622"/>
                  </a:cubicBezTo>
                  <a:cubicBezTo>
                    <a:pt x="4588957" y="1200716"/>
                    <a:pt x="1310429" y="1343136"/>
                    <a:pt x="307856" y="1260622"/>
                  </a:cubicBezTo>
                  <a:cubicBezTo>
                    <a:pt x="124758" y="1263854"/>
                    <a:pt x="-21492" y="1144602"/>
                    <a:pt x="0" y="952766"/>
                  </a:cubicBezTo>
                  <a:cubicBezTo>
                    <a:pt x="28833" y="645235"/>
                    <a:pt x="56116" y="522527"/>
                    <a:pt x="0" y="30785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dirty="0">
                  <a:solidFill>
                    <a:srgbClr val="002060"/>
                  </a:solidFill>
                </a:rPr>
                <a:t>2. Hai </a:t>
              </a:r>
              <a:r>
                <a:rPr lang="en-US" sz="4000" dirty="0" err="1">
                  <a:solidFill>
                    <a:srgbClr val="002060"/>
                  </a:solidFill>
                </a:rPr>
                <a:t>chị</a:t>
              </a:r>
              <a:r>
                <a:rPr lang="en-US" sz="4000" dirty="0">
                  <a:solidFill>
                    <a:srgbClr val="002060"/>
                  </a:solidFill>
                </a:rPr>
                <a:t> </a:t>
              </a:r>
              <a:r>
                <a:rPr lang="en-US" sz="4000" dirty="0" err="1">
                  <a:solidFill>
                    <a:srgbClr val="002060"/>
                  </a:solidFill>
                </a:rPr>
                <a:t>em</a:t>
              </a:r>
              <a:r>
                <a:rPr lang="en-US" sz="4000" dirty="0">
                  <a:solidFill>
                    <a:srgbClr val="002060"/>
                  </a:solidFill>
                </a:rPr>
                <a:t> </a:t>
              </a:r>
              <a:r>
                <a:rPr lang="en-US" sz="4000" dirty="0" err="1">
                  <a:solidFill>
                    <a:srgbClr val="002060"/>
                  </a:solidFill>
                </a:rPr>
                <a:t>đã</a:t>
              </a:r>
              <a:r>
                <a:rPr lang="en-US" sz="4000" dirty="0">
                  <a:solidFill>
                    <a:srgbClr val="002060"/>
                  </a:solidFill>
                </a:rPr>
                <a:t> </a:t>
              </a:r>
              <a:r>
                <a:rPr lang="en-US" sz="4000" dirty="0" err="1">
                  <a:solidFill>
                    <a:srgbClr val="002060"/>
                  </a:solidFill>
                </a:rPr>
                <a:t>làm</a:t>
              </a:r>
              <a:r>
                <a:rPr lang="en-US" sz="4000" dirty="0">
                  <a:solidFill>
                    <a:srgbClr val="002060"/>
                  </a:solidFill>
                </a:rPr>
                <a:t> </a:t>
              </a:r>
              <a:r>
                <a:rPr lang="en-US" sz="4000" dirty="0" err="1">
                  <a:solidFill>
                    <a:srgbClr val="002060"/>
                  </a:solidFill>
                </a:rPr>
                <a:t>những</a:t>
              </a:r>
              <a:r>
                <a:rPr lang="en-US" sz="4000" dirty="0">
                  <a:solidFill>
                    <a:srgbClr val="002060"/>
                  </a:solidFill>
                </a:rPr>
                <a:t> </a:t>
              </a:r>
              <a:r>
                <a:rPr lang="en-US" sz="4000" dirty="0" err="1">
                  <a:solidFill>
                    <a:srgbClr val="002060"/>
                  </a:solidFill>
                </a:rPr>
                <a:t>việc</a:t>
              </a:r>
              <a:r>
                <a:rPr lang="en-US" sz="4000" dirty="0">
                  <a:solidFill>
                    <a:srgbClr val="002060"/>
                  </a:solidFill>
                </a:rPr>
                <a:t> </a:t>
              </a:r>
              <a:r>
                <a:rPr lang="en-US" sz="4000" dirty="0" err="1">
                  <a:solidFill>
                    <a:srgbClr val="002060"/>
                  </a:solidFill>
                </a:rPr>
                <a:t>gì</a:t>
              </a:r>
              <a:r>
                <a:rPr lang="en-US" sz="4000" dirty="0">
                  <a:solidFill>
                    <a:srgbClr val="002060"/>
                  </a:solidFill>
                </a:rPr>
                <a:t> </a:t>
              </a:r>
              <a:r>
                <a:rPr lang="en-US" sz="4000" dirty="0" err="1">
                  <a:solidFill>
                    <a:srgbClr val="002060"/>
                  </a:solidFill>
                </a:rPr>
                <a:t>để</a:t>
              </a:r>
              <a:r>
                <a:rPr lang="en-US" sz="4000" dirty="0">
                  <a:solidFill>
                    <a:srgbClr val="002060"/>
                  </a:solidFill>
                </a:rPr>
                <a:t> </a:t>
              </a:r>
              <a:r>
                <a:rPr lang="en-US" sz="4000" dirty="0" err="1">
                  <a:solidFill>
                    <a:srgbClr val="002060"/>
                  </a:solidFill>
                </a:rPr>
                <a:t>chuẩn</a:t>
              </a:r>
              <a:r>
                <a:rPr lang="en-US" sz="4000" dirty="0">
                  <a:solidFill>
                    <a:srgbClr val="002060"/>
                  </a:solidFill>
                </a:rPr>
                <a:t> </a:t>
              </a:r>
              <a:r>
                <a:rPr lang="en-US" sz="4000" dirty="0" err="1">
                  <a:solidFill>
                    <a:srgbClr val="002060"/>
                  </a:solidFill>
                </a:rPr>
                <a:t>bị</a:t>
              </a:r>
              <a:r>
                <a:rPr lang="en-US" sz="4000" dirty="0">
                  <a:solidFill>
                    <a:srgbClr val="002060"/>
                  </a:solidFill>
                </a:rPr>
                <a:t> </a:t>
              </a:r>
              <a:r>
                <a:rPr lang="en-US" sz="4000" dirty="0" err="1">
                  <a:solidFill>
                    <a:srgbClr val="002060"/>
                  </a:solidFill>
                </a:rPr>
                <a:t>cho</a:t>
              </a:r>
              <a:r>
                <a:rPr lang="en-US" sz="4000" dirty="0">
                  <a:solidFill>
                    <a:srgbClr val="002060"/>
                  </a:solidFill>
                </a:rPr>
                <a:t> </a:t>
              </a:r>
              <a:r>
                <a:rPr lang="en-US" sz="4000" dirty="0" err="1">
                  <a:solidFill>
                    <a:srgbClr val="002060"/>
                  </a:solidFill>
                </a:rPr>
                <a:t>năm</a:t>
              </a:r>
              <a:r>
                <a:rPr lang="en-US" sz="4000" dirty="0">
                  <a:solidFill>
                    <a:srgbClr val="002060"/>
                  </a:solidFill>
                </a:rPr>
                <a:t> </a:t>
              </a:r>
              <a:r>
                <a:rPr lang="en-US" sz="4000" dirty="0" err="1">
                  <a:solidFill>
                    <a:srgbClr val="002060"/>
                  </a:solidFill>
                </a:rPr>
                <a:t>học</a:t>
              </a:r>
              <a:r>
                <a:rPr lang="en-US" sz="4000" dirty="0">
                  <a:solidFill>
                    <a:srgbClr val="002060"/>
                  </a:solidFill>
                </a:rPr>
                <a:t> </a:t>
              </a:r>
              <a:r>
                <a:rPr lang="en-US" sz="4000" dirty="0" err="1">
                  <a:solidFill>
                    <a:srgbClr val="002060"/>
                  </a:solidFill>
                </a:rPr>
                <a:t>mới</a:t>
              </a:r>
              <a:r>
                <a:rPr lang="en-US" sz="4000" dirty="0">
                  <a:solidFill>
                    <a:srgbClr val="002060"/>
                  </a:solidFill>
                </a:rPr>
                <a:t> ?</a:t>
              </a:r>
              <a:endParaRPr lang="en-US" sz="4000" i="1" dirty="0">
                <a:solidFill>
                  <a:srgbClr val="002060"/>
                </a:solidFill>
              </a:endParaRPr>
            </a:p>
          </p:txBody>
        </p:sp>
        <p:pic>
          <p:nvPicPr>
            <p:cNvPr id="14" name="Picture 13">
              <a:extLst>
                <a:ext uri="{FF2B5EF4-FFF2-40B4-BE49-F238E27FC236}">
                  <a16:creationId xmlns:a16="http://schemas.microsoft.com/office/drawing/2014/main" id="{44F5411D-C4D0-2D65-55AC-7FF087AB710B}"/>
                </a:ext>
              </a:extLst>
            </p:cNvPr>
            <p:cNvPicPr>
              <a:picLocks noChangeAspect="1"/>
            </p:cNvPicPr>
            <p:nvPr/>
          </p:nvPicPr>
          <p:blipFill>
            <a:blip r:embed="rId3"/>
            <a:stretch>
              <a:fillRect/>
            </a:stretch>
          </p:blipFill>
          <p:spPr>
            <a:xfrm>
              <a:off x="140332" y="1734234"/>
              <a:ext cx="1001601" cy="1001601"/>
            </a:xfrm>
            <a:prstGeom prst="rect">
              <a:avLst/>
            </a:prstGeom>
          </p:spPr>
        </p:pic>
      </p:grpSp>
      <p:grpSp>
        <p:nvGrpSpPr>
          <p:cNvPr id="15" name="Group 14">
            <a:extLst>
              <a:ext uri="{FF2B5EF4-FFF2-40B4-BE49-F238E27FC236}">
                <a16:creationId xmlns:a16="http://schemas.microsoft.com/office/drawing/2014/main" id="{9A25B71B-D3AC-A0F1-0FB9-846C9494BE27}"/>
              </a:ext>
            </a:extLst>
          </p:cNvPr>
          <p:cNvGrpSpPr/>
          <p:nvPr/>
        </p:nvGrpSpPr>
        <p:grpSpPr>
          <a:xfrm>
            <a:off x="438289" y="4880327"/>
            <a:ext cx="7621190" cy="1757168"/>
            <a:chOff x="140332" y="1734234"/>
            <a:chExt cx="7621190" cy="1757168"/>
          </a:xfrm>
        </p:grpSpPr>
        <p:sp>
          <p:nvSpPr>
            <p:cNvPr id="16" name="Rectangle: Rounded Corners 15">
              <a:extLst>
                <a:ext uri="{FF2B5EF4-FFF2-40B4-BE49-F238E27FC236}">
                  <a16:creationId xmlns:a16="http://schemas.microsoft.com/office/drawing/2014/main" id="{A91F87F0-A18F-E906-B0D1-3670801804FA}"/>
                </a:ext>
              </a:extLst>
            </p:cNvPr>
            <p:cNvSpPr/>
            <p:nvPr/>
          </p:nvSpPr>
          <p:spPr>
            <a:xfrm>
              <a:off x="352943" y="2230780"/>
              <a:ext cx="7408579" cy="1260622"/>
            </a:xfrm>
            <a:custGeom>
              <a:avLst/>
              <a:gdLst>
                <a:gd name="connsiteX0" fmla="*/ 0 w 7408579"/>
                <a:gd name="connsiteY0" fmla="*/ 307856 h 1260622"/>
                <a:gd name="connsiteX1" fmla="*/ 307856 w 7408579"/>
                <a:gd name="connsiteY1" fmla="*/ 0 h 1260622"/>
                <a:gd name="connsiteX2" fmla="*/ 7100723 w 7408579"/>
                <a:gd name="connsiteY2" fmla="*/ 0 h 1260622"/>
                <a:gd name="connsiteX3" fmla="*/ 7408579 w 7408579"/>
                <a:gd name="connsiteY3" fmla="*/ 307856 h 1260622"/>
                <a:gd name="connsiteX4" fmla="*/ 7408579 w 7408579"/>
                <a:gd name="connsiteY4" fmla="*/ 952766 h 1260622"/>
                <a:gd name="connsiteX5" fmla="*/ 7100723 w 7408579"/>
                <a:gd name="connsiteY5" fmla="*/ 1260622 h 1260622"/>
                <a:gd name="connsiteX6" fmla="*/ 307856 w 7408579"/>
                <a:gd name="connsiteY6" fmla="*/ 1260622 h 1260622"/>
                <a:gd name="connsiteX7" fmla="*/ 0 w 7408579"/>
                <a:gd name="connsiteY7" fmla="*/ 952766 h 1260622"/>
                <a:gd name="connsiteX8" fmla="*/ 0 w 7408579"/>
                <a:gd name="connsiteY8" fmla="*/ 307856 h 126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8579" h="1260622" fill="none" extrusionOk="0">
                  <a:moveTo>
                    <a:pt x="0" y="307856"/>
                  </a:moveTo>
                  <a:cubicBezTo>
                    <a:pt x="-3582" y="150383"/>
                    <a:pt x="130944" y="-4629"/>
                    <a:pt x="307856" y="0"/>
                  </a:cubicBezTo>
                  <a:cubicBezTo>
                    <a:pt x="1058312" y="-35273"/>
                    <a:pt x="4615384" y="-144294"/>
                    <a:pt x="7100723" y="0"/>
                  </a:cubicBezTo>
                  <a:cubicBezTo>
                    <a:pt x="7276685" y="1807"/>
                    <a:pt x="7391806" y="123690"/>
                    <a:pt x="7408579" y="307856"/>
                  </a:cubicBezTo>
                  <a:cubicBezTo>
                    <a:pt x="7421881" y="489864"/>
                    <a:pt x="7459153" y="679116"/>
                    <a:pt x="7408579" y="952766"/>
                  </a:cubicBezTo>
                  <a:cubicBezTo>
                    <a:pt x="7415052" y="1117895"/>
                    <a:pt x="7284735" y="1245457"/>
                    <a:pt x="7100723" y="1260622"/>
                  </a:cubicBezTo>
                  <a:cubicBezTo>
                    <a:pt x="6351647" y="1338147"/>
                    <a:pt x="3616854" y="1216919"/>
                    <a:pt x="307856" y="1260622"/>
                  </a:cubicBezTo>
                  <a:cubicBezTo>
                    <a:pt x="120249" y="1255750"/>
                    <a:pt x="-5308" y="1122717"/>
                    <a:pt x="0" y="952766"/>
                  </a:cubicBezTo>
                  <a:cubicBezTo>
                    <a:pt x="17666" y="750924"/>
                    <a:pt x="-23875" y="594457"/>
                    <a:pt x="0" y="307856"/>
                  </a:cubicBezTo>
                  <a:close/>
                </a:path>
                <a:path w="7408579" h="1260622" stroke="0" extrusionOk="0">
                  <a:moveTo>
                    <a:pt x="0" y="307856"/>
                  </a:moveTo>
                  <a:cubicBezTo>
                    <a:pt x="-2058" y="130722"/>
                    <a:pt x="121506" y="13223"/>
                    <a:pt x="307856" y="0"/>
                  </a:cubicBezTo>
                  <a:cubicBezTo>
                    <a:pt x="3394260" y="-95379"/>
                    <a:pt x="4168338" y="58096"/>
                    <a:pt x="7100723" y="0"/>
                  </a:cubicBezTo>
                  <a:cubicBezTo>
                    <a:pt x="7249980" y="-14619"/>
                    <a:pt x="7400289" y="131874"/>
                    <a:pt x="7408579" y="307856"/>
                  </a:cubicBezTo>
                  <a:cubicBezTo>
                    <a:pt x="7443635" y="487084"/>
                    <a:pt x="7408897" y="846507"/>
                    <a:pt x="7408579" y="952766"/>
                  </a:cubicBezTo>
                  <a:cubicBezTo>
                    <a:pt x="7423307" y="1105283"/>
                    <a:pt x="7247315" y="1237281"/>
                    <a:pt x="7100723" y="1260622"/>
                  </a:cubicBezTo>
                  <a:cubicBezTo>
                    <a:pt x="4588957" y="1200716"/>
                    <a:pt x="1310429" y="1343136"/>
                    <a:pt x="307856" y="1260622"/>
                  </a:cubicBezTo>
                  <a:cubicBezTo>
                    <a:pt x="124758" y="1263854"/>
                    <a:pt x="-21492" y="1144602"/>
                    <a:pt x="0" y="952766"/>
                  </a:cubicBezTo>
                  <a:cubicBezTo>
                    <a:pt x="28833" y="645235"/>
                    <a:pt x="56116" y="522527"/>
                    <a:pt x="0" y="30785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dirty="0">
                  <a:solidFill>
                    <a:srgbClr val="002060"/>
                  </a:solidFill>
                  <a:cs typeface="Calibri" panose="020F0502020204030204" pitchFamily="34" charset="0"/>
                </a:rPr>
                <a:t>3. Theo </a:t>
              </a:r>
              <a:r>
                <a:rPr lang="en-US" sz="4000" dirty="0" err="1">
                  <a:solidFill>
                    <a:srgbClr val="002060"/>
                  </a:solidFill>
                  <a:cs typeface="Calibri" panose="020F0502020204030204" pitchFamily="34" charset="0"/>
                </a:rPr>
                <a:t>em</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vì</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sao</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bạn</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nhỏ</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mong</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được</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đến</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lớp</a:t>
              </a:r>
              <a:r>
                <a:rPr lang="en-US" sz="4000" dirty="0">
                  <a:solidFill>
                    <a:srgbClr val="002060"/>
                  </a:solidFill>
                  <a:cs typeface="Calibri" panose="020F0502020204030204" pitchFamily="34" charset="0"/>
                </a:rPr>
                <a:t> </a:t>
              </a:r>
              <a:r>
                <a:rPr lang="en-US" sz="4000" dirty="0" err="1">
                  <a:solidFill>
                    <a:srgbClr val="002060"/>
                  </a:solidFill>
                  <a:cs typeface="Calibri" panose="020F0502020204030204" pitchFamily="34" charset="0"/>
                </a:rPr>
                <a:t>ngay</a:t>
              </a:r>
              <a:r>
                <a:rPr lang="en-US" sz="4000" dirty="0">
                  <a:solidFill>
                    <a:srgbClr val="002060"/>
                  </a:solidFill>
                  <a:cs typeface="Calibri" panose="020F0502020204030204" pitchFamily="34" charset="0"/>
                </a:rPr>
                <a:t>?</a:t>
              </a:r>
            </a:p>
          </p:txBody>
        </p:sp>
        <p:pic>
          <p:nvPicPr>
            <p:cNvPr id="17" name="Picture 16">
              <a:extLst>
                <a:ext uri="{FF2B5EF4-FFF2-40B4-BE49-F238E27FC236}">
                  <a16:creationId xmlns:a16="http://schemas.microsoft.com/office/drawing/2014/main" id="{75C6BEFE-4432-7E87-4D82-C4D16BACE5E5}"/>
                </a:ext>
              </a:extLst>
            </p:cNvPr>
            <p:cNvPicPr>
              <a:picLocks noChangeAspect="1"/>
            </p:cNvPicPr>
            <p:nvPr/>
          </p:nvPicPr>
          <p:blipFill>
            <a:blip r:embed="rId3"/>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6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66000">
                                          <p:cBhvr additive="base">
                                            <p:cTn id="2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6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BAD1F2-AD75-B669-12FD-EE4C24FA8ED5}"/>
              </a:ext>
            </a:extLst>
          </p:cNvPr>
          <p:cNvGrpSpPr/>
          <p:nvPr/>
        </p:nvGrpSpPr>
        <p:grpSpPr>
          <a:xfrm>
            <a:off x="259212" y="121298"/>
            <a:ext cx="8026372" cy="2127380"/>
            <a:chOff x="-43718" y="1531104"/>
            <a:chExt cx="8026372" cy="2127380"/>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80"/>
              <a:ext cx="7714555" cy="1427704"/>
            </a:xfrm>
            <a:custGeom>
              <a:avLst/>
              <a:gdLst>
                <a:gd name="connsiteX0" fmla="*/ 0 w 7714555"/>
                <a:gd name="connsiteY0" fmla="*/ 348660 h 1427704"/>
                <a:gd name="connsiteX1" fmla="*/ 348660 w 7714555"/>
                <a:gd name="connsiteY1" fmla="*/ 0 h 1427704"/>
                <a:gd name="connsiteX2" fmla="*/ 7365895 w 7714555"/>
                <a:gd name="connsiteY2" fmla="*/ 0 h 1427704"/>
                <a:gd name="connsiteX3" fmla="*/ 7714555 w 7714555"/>
                <a:gd name="connsiteY3" fmla="*/ 348660 h 1427704"/>
                <a:gd name="connsiteX4" fmla="*/ 7714555 w 7714555"/>
                <a:gd name="connsiteY4" fmla="*/ 1079044 h 1427704"/>
                <a:gd name="connsiteX5" fmla="*/ 7365895 w 7714555"/>
                <a:gd name="connsiteY5" fmla="*/ 1427704 h 1427704"/>
                <a:gd name="connsiteX6" fmla="*/ 348660 w 7714555"/>
                <a:gd name="connsiteY6" fmla="*/ 1427704 h 1427704"/>
                <a:gd name="connsiteX7" fmla="*/ 0 w 7714555"/>
                <a:gd name="connsiteY7" fmla="*/ 1079044 h 1427704"/>
                <a:gd name="connsiteX8" fmla="*/ 0 w 7714555"/>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555" h="1427704" fill="none" extrusionOk="0">
                  <a:moveTo>
                    <a:pt x="0" y="348660"/>
                  </a:moveTo>
                  <a:cubicBezTo>
                    <a:pt x="-4493" y="171843"/>
                    <a:pt x="128494" y="-18551"/>
                    <a:pt x="348660" y="0"/>
                  </a:cubicBezTo>
                  <a:cubicBezTo>
                    <a:pt x="3194919" y="-35273"/>
                    <a:pt x="6404990" y="-144294"/>
                    <a:pt x="7365895" y="0"/>
                  </a:cubicBezTo>
                  <a:cubicBezTo>
                    <a:pt x="7591884" y="10175"/>
                    <a:pt x="7702870" y="146248"/>
                    <a:pt x="7714555" y="348660"/>
                  </a:cubicBezTo>
                  <a:cubicBezTo>
                    <a:pt x="7683643" y="550018"/>
                    <a:pt x="7776739" y="825273"/>
                    <a:pt x="7714555" y="1079044"/>
                  </a:cubicBezTo>
                  <a:cubicBezTo>
                    <a:pt x="7717712" y="1269216"/>
                    <a:pt x="7568684" y="1416615"/>
                    <a:pt x="7365895" y="1427704"/>
                  </a:cubicBezTo>
                  <a:cubicBezTo>
                    <a:pt x="6495456" y="1505229"/>
                    <a:pt x="3798893" y="1384001"/>
                    <a:pt x="348660" y="1427704"/>
                  </a:cubicBezTo>
                  <a:cubicBezTo>
                    <a:pt x="150086" y="1426038"/>
                    <a:pt x="-12698" y="1271430"/>
                    <a:pt x="0" y="1079044"/>
                  </a:cubicBezTo>
                  <a:cubicBezTo>
                    <a:pt x="-57271" y="784112"/>
                    <a:pt x="57305" y="607547"/>
                    <a:pt x="0" y="348660"/>
                  </a:cubicBezTo>
                  <a:close/>
                </a:path>
                <a:path w="7714555" h="1427704" stroke="0" extrusionOk="0">
                  <a:moveTo>
                    <a:pt x="0" y="348660"/>
                  </a:moveTo>
                  <a:cubicBezTo>
                    <a:pt x="-9131" y="124549"/>
                    <a:pt x="151697" y="3566"/>
                    <a:pt x="348660" y="0"/>
                  </a:cubicBezTo>
                  <a:cubicBezTo>
                    <a:pt x="1813756" y="-95379"/>
                    <a:pt x="4512809" y="58096"/>
                    <a:pt x="7365895" y="0"/>
                  </a:cubicBezTo>
                  <a:cubicBezTo>
                    <a:pt x="7547089" y="-8001"/>
                    <a:pt x="7711591" y="153970"/>
                    <a:pt x="7714555" y="348660"/>
                  </a:cubicBezTo>
                  <a:cubicBezTo>
                    <a:pt x="7680874" y="660282"/>
                    <a:pt x="7683900" y="826424"/>
                    <a:pt x="7714555" y="1079044"/>
                  </a:cubicBezTo>
                  <a:cubicBezTo>
                    <a:pt x="7717074" y="1268609"/>
                    <a:pt x="7532306" y="1401655"/>
                    <a:pt x="7365895" y="1427704"/>
                  </a:cubicBezTo>
                  <a:cubicBezTo>
                    <a:pt x="4971659" y="1367798"/>
                    <a:pt x="3847064"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rPr>
                <a:t>1. Khi </a:t>
              </a:r>
              <a:r>
                <a:rPr lang="en-US" sz="4400" dirty="0" err="1">
                  <a:solidFill>
                    <a:srgbClr val="002060"/>
                  </a:solidFill>
                </a:rPr>
                <a:t>năm</a:t>
              </a:r>
              <a:r>
                <a:rPr lang="en-US" sz="4400" dirty="0">
                  <a:solidFill>
                    <a:srgbClr val="002060"/>
                  </a:solidFill>
                </a:rPr>
                <a:t> </a:t>
              </a:r>
              <a:r>
                <a:rPr lang="en-US" sz="4400" dirty="0" err="1">
                  <a:solidFill>
                    <a:srgbClr val="002060"/>
                  </a:solidFill>
                </a:rPr>
                <a:t>học</a:t>
              </a:r>
              <a:r>
                <a:rPr lang="en-US" sz="4400" dirty="0">
                  <a:solidFill>
                    <a:srgbClr val="002060"/>
                  </a:solidFill>
                </a:rPr>
                <a:t> </a:t>
              </a:r>
              <a:r>
                <a:rPr lang="en-US" sz="4400" dirty="0" err="1">
                  <a:solidFill>
                    <a:srgbClr val="002060"/>
                  </a:solidFill>
                </a:rPr>
                <a:t>mới</a:t>
              </a:r>
              <a:r>
                <a:rPr lang="en-US" sz="4400" dirty="0">
                  <a:solidFill>
                    <a:srgbClr val="002060"/>
                  </a:solidFill>
                </a:rPr>
                <a:t> </a:t>
              </a:r>
              <a:r>
                <a:rPr lang="en-US" sz="4400" dirty="0" err="1">
                  <a:solidFill>
                    <a:srgbClr val="002060"/>
                  </a:solidFill>
                </a:rPr>
                <a:t>sắp</a:t>
              </a:r>
              <a:r>
                <a:rPr lang="en-US" sz="4400" dirty="0">
                  <a:solidFill>
                    <a:srgbClr val="002060"/>
                  </a:solidFill>
                </a:rPr>
                <a:t> </a:t>
              </a:r>
              <a:r>
                <a:rPr lang="en-US" sz="4400" dirty="0" err="1">
                  <a:solidFill>
                    <a:srgbClr val="002060"/>
                  </a:solidFill>
                </a:rPr>
                <a:t>đến</a:t>
              </a:r>
              <a:r>
                <a:rPr lang="en-US" sz="4400" dirty="0">
                  <a:solidFill>
                    <a:srgbClr val="002060"/>
                  </a:solidFill>
                </a:rPr>
                <a:t>, </a:t>
              </a:r>
              <a:r>
                <a:rPr lang="en-US" sz="4400" dirty="0" err="1">
                  <a:solidFill>
                    <a:srgbClr val="002060"/>
                  </a:solidFill>
                </a:rPr>
                <a:t>hai</a:t>
              </a:r>
              <a:r>
                <a:rPr lang="en-US" sz="4400" dirty="0">
                  <a:solidFill>
                    <a:srgbClr val="002060"/>
                  </a:solidFill>
                </a:rPr>
                <a:t> </a:t>
              </a:r>
              <a:r>
                <a:rPr lang="en-US" sz="4400" dirty="0" err="1">
                  <a:solidFill>
                    <a:srgbClr val="002060"/>
                  </a:solidFill>
                </a:rPr>
                <a:t>chị</a:t>
              </a:r>
              <a:r>
                <a:rPr lang="en-US" sz="4400" dirty="0">
                  <a:solidFill>
                    <a:srgbClr val="002060"/>
                  </a:solidFill>
                </a:rPr>
                <a:t> </a:t>
              </a:r>
              <a:r>
                <a:rPr lang="en-US" sz="4400" dirty="0" err="1">
                  <a:solidFill>
                    <a:srgbClr val="002060"/>
                  </a:solidFill>
                </a:rPr>
                <a:t>em</a:t>
              </a:r>
              <a:r>
                <a:rPr lang="en-US" sz="4400" dirty="0">
                  <a:solidFill>
                    <a:srgbClr val="002060"/>
                  </a:solidFill>
                </a:rPr>
                <a:t> </a:t>
              </a:r>
              <a:r>
                <a:rPr lang="en-US" sz="4400" dirty="0" err="1">
                  <a:solidFill>
                    <a:srgbClr val="002060"/>
                  </a:solidFill>
                </a:rPr>
                <a:t>cảm</a:t>
              </a:r>
              <a:r>
                <a:rPr lang="en-US" sz="4400" dirty="0">
                  <a:solidFill>
                    <a:srgbClr val="002060"/>
                  </a:solidFill>
                </a:rPr>
                <a:t> </a:t>
              </a:r>
              <a:r>
                <a:rPr lang="en-US" sz="4400" dirty="0" err="1">
                  <a:solidFill>
                    <a:srgbClr val="002060"/>
                  </a:solidFill>
                </a:rPr>
                <a:t>thấy</a:t>
              </a:r>
              <a:r>
                <a:rPr lang="en-US" sz="4400" dirty="0">
                  <a:solidFill>
                    <a:srgbClr val="002060"/>
                  </a:solidFill>
                </a:rPr>
                <a:t> </a:t>
              </a:r>
              <a:r>
                <a:rPr lang="en-US" sz="4400" dirty="0" err="1">
                  <a:solidFill>
                    <a:srgbClr val="002060"/>
                  </a:solidFill>
                </a:rPr>
                <a:t>thế</a:t>
              </a:r>
              <a:r>
                <a:rPr lang="en-US" sz="4400" dirty="0">
                  <a:solidFill>
                    <a:srgbClr val="002060"/>
                  </a:solidFill>
                </a:rPr>
                <a:t> </a:t>
              </a:r>
              <a:r>
                <a:rPr lang="en-US" sz="4400" dirty="0" err="1">
                  <a:solidFill>
                    <a:srgbClr val="002060"/>
                  </a:solidFill>
                </a:rPr>
                <a:t>nào</a:t>
              </a:r>
              <a:r>
                <a:rPr lang="en-US" sz="4400" dirty="0">
                  <a:solidFill>
                    <a:srgbClr val="002060"/>
                  </a:solidFill>
                </a:rPr>
                <a:t>?</a:t>
              </a:r>
              <a:endParaRPr lang="en-US" sz="4400" i="1" dirty="0">
                <a:solidFill>
                  <a:srgbClr val="002060"/>
                </a:solidFill>
              </a:endParaRP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56328" y="1749408"/>
            <a:ext cx="3677254" cy="4734401"/>
          </a:xfrm>
          <a:prstGeom prst="rect">
            <a:avLst/>
          </a:prstGeom>
        </p:spPr>
      </p:pic>
      <p:sp>
        <p:nvSpPr>
          <p:cNvPr id="12" name="Rectangle: Rounded Corners 11">
            <a:extLst>
              <a:ext uri="{FF2B5EF4-FFF2-40B4-BE49-F238E27FC236}">
                <a16:creationId xmlns:a16="http://schemas.microsoft.com/office/drawing/2014/main" id="{3831C289-DDF7-BAF3-D45B-410AC1544C7F}"/>
              </a:ext>
            </a:extLst>
          </p:cNvPr>
          <p:cNvSpPr/>
          <p:nvPr/>
        </p:nvSpPr>
        <p:spPr>
          <a:xfrm>
            <a:off x="410310" y="2541182"/>
            <a:ext cx="7714555" cy="4016372"/>
          </a:xfrm>
          <a:custGeom>
            <a:avLst/>
            <a:gdLst>
              <a:gd name="connsiteX0" fmla="*/ 0 w 7714555"/>
              <a:gd name="connsiteY0" fmla="*/ 503292 h 4016372"/>
              <a:gd name="connsiteX1" fmla="*/ 503292 w 7714555"/>
              <a:gd name="connsiteY1" fmla="*/ 0 h 4016372"/>
              <a:gd name="connsiteX2" fmla="*/ 1174089 w 7714555"/>
              <a:gd name="connsiteY2" fmla="*/ 0 h 4016372"/>
              <a:gd name="connsiteX3" fmla="*/ 1844886 w 7714555"/>
              <a:gd name="connsiteY3" fmla="*/ 0 h 4016372"/>
              <a:gd name="connsiteX4" fmla="*/ 2515683 w 7714555"/>
              <a:gd name="connsiteY4" fmla="*/ 0 h 4016372"/>
              <a:gd name="connsiteX5" fmla="*/ 3320640 w 7714555"/>
              <a:gd name="connsiteY5" fmla="*/ 0 h 4016372"/>
              <a:gd name="connsiteX6" fmla="*/ 3991437 w 7714555"/>
              <a:gd name="connsiteY6" fmla="*/ 0 h 4016372"/>
              <a:gd name="connsiteX7" fmla="*/ 4662234 w 7714555"/>
              <a:gd name="connsiteY7" fmla="*/ 0 h 4016372"/>
              <a:gd name="connsiteX8" fmla="*/ 5400111 w 7714555"/>
              <a:gd name="connsiteY8" fmla="*/ 0 h 4016372"/>
              <a:gd name="connsiteX9" fmla="*/ 6070908 w 7714555"/>
              <a:gd name="connsiteY9" fmla="*/ 0 h 4016372"/>
              <a:gd name="connsiteX10" fmla="*/ 7211263 w 7714555"/>
              <a:gd name="connsiteY10" fmla="*/ 0 h 4016372"/>
              <a:gd name="connsiteX11" fmla="*/ 7714555 w 7714555"/>
              <a:gd name="connsiteY11" fmla="*/ 503292 h 4016372"/>
              <a:gd name="connsiteX12" fmla="*/ 7714555 w 7714555"/>
              <a:gd name="connsiteY12" fmla="*/ 1045054 h 4016372"/>
              <a:gd name="connsiteX13" fmla="*/ 7714555 w 7714555"/>
              <a:gd name="connsiteY13" fmla="*/ 1586816 h 4016372"/>
              <a:gd name="connsiteX14" fmla="*/ 7714555 w 7714555"/>
              <a:gd name="connsiteY14" fmla="*/ 2098480 h 4016372"/>
              <a:gd name="connsiteX15" fmla="*/ 7714555 w 7714555"/>
              <a:gd name="connsiteY15" fmla="*/ 2760633 h 4016372"/>
              <a:gd name="connsiteX16" fmla="*/ 7714555 w 7714555"/>
              <a:gd name="connsiteY16" fmla="*/ 3513080 h 4016372"/>
              <a:gd name="connsiteX17" fmla="*/ 7211263 w 7714555"/>
              <a:gd name="connsiteY17" fmla="*/ 4016372 h 4016372"/>
              <a:gd name="connsiteX18" fmla="*/ 6540466 w 7714555"/>
              <a:gd name="connsiteY18" fmla="*/ 4016372 h 4016372"/>
              <a:gd name="connsiteX19" fmla="*/ 5936749 w 7714555"/>
              <a:gd name="connsiteY19" fmla="*/ 4016372 h 4016372"/>
              <a:gd name="connsiteX20" fmla="*/ 5467191 w 7714555"/>
              <a:gd name="connsiteY20" fmla="*/ 4016372 h 4016372"/>
              <a:gd name="connsiteX21" fmla="*/ 4863473 w 7714555"/>
              <a:gd name="connsiteY21" fmla="*/ 4016372 h 4016372"/>
              <a:gd name="connsiteX22" fmla="*/ 4259756 w 7714555"/>
              <a:gd name="connsiteY22" fmla="*/ 4016372 h 4016372"/>
              <a:gd name="connsiteX23" fmla="*/ 3790198 w 7714555"/>
              <a:gd name="connsiteY23" fmla="*/ 4016372 h 4016372"/>
              <a:gd name="connsiteX24" fmla="*/ 3253560 w 7714555"/>
              <a:gd name="connsiteY24" fmla="*/ 4016372 h 4016372"/>
              <a:gd name="connsiteX25" fmla="*/ 2784002 w 7714555"/>
              <a:gd name="connsiteY25" fmla="*/ 4016372 h 4016372"/>
              <a:gd name="connsiteX26" fmla="*/ 1979046 w 7714555"/>
              <a:gd name="connsiteY26" fmla="*/ 4016372 h 4016372"/>
              <a:gd name="connsiteX27" fmla="*/ 1442408 w 7714555"/>
              <a:gd name="connsiteY27" fmla="*/ 4016372 h 4016372"/>
              <a:gd name="connsiteX28" fmla="*/ 503292 w 7714555"/>
              <a:gd name="connsiteY28" fmla="*/ 4016372 h 4016372"/>
              <a:gd name="connsiteX29" fmla="*/ 0 w 7714555"/>
              <a:gd name="connsiteY29" fmla="*/ 3513080 h 4016372"/>
              <a:gd name="connsiteX30" fmla="*/ 0 w 7714555"/>
              <a:gd name="connsiteY30" fmla="*/ 2941220 h 4016372"/>
              <a:gd name="connsiteX31" fmla="*/ 0 w 7714555"/>
              <a:gd name="connsiteY31" fmla="*/ 2339263 h 4016372"/>
              <a:gd name="connsiteX32" fmla="*/ 0 w 7714555"/>
              <a:gd name="connsiteY32" fmla="*/ 1707207 h 4016372"/>
              <a:gd name="connsiteX33" fmla="*/ 0 w 7714555"/>
              <a:gd name="connsiteY33" fmla="*/ 1075152 h 4016372"/>
              <a:gd name="connsiteX34" fmla="*/ 0 w 7714555"/>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14555" h="4016372" fill="none" extrusionOk="0">
                <a:moveTo>
                  <a:pt x="0" y="503292"/>
                </a:moveTo>
                <a:cubicBezTo>
                  <a:pt x="-16936" y="246395"/>
                  <a:pt x="255950" y="18486"/>
                  <a:pt x="503292" y="0"/>
                </a:cubicBezTo>
                <a:cubicBezTo>
                  <a:pt x="669506" y="-11989"/>
                  <a:pt x="963524" y="-30662"/>
                  <a:pt x="1174089" y="0"/>
                </a:cubicBezTo>
                <a:cubicBezTo>
                  <a:pt x="1384654" y="30662"/>
                  <a:pt x="1611206" y="15847"/>
                  <a:pt x="1844886" y="0"/>
                </a:cubicBezTo>
                <a:cubicBezTo>
                  <a:pt x="2078566" y="-15847"/>
                  <a:pt x="2216434" y="7944"/>
                  <a:pt x="2515683" y="0"/>
                </a:cubicBezTo>
                <a:cubicBezTo>
                  <a:pt x="2814932" y="-7944"/>
                  <a:pt x="3008389" y="36880"/>
                  <a:pt x="3320640" y="0"/>
                </a:cubicBezTo>
                <a:cubicBezTo>
                  <a:pt x="3632891" y="-36880"/>
                  <a:pt x="3791217" y="-3264"/>
                  <a:pt x="3991437" y="0"/>
                </a:cubicBezTo>
                <a:cubicBezTo>
                  <a:pt x="4191657" y="3264"/>
                  <a:pt x="4506911" y="-15035"/>
                  <a:pt x="4662234" y="0"/>
                </a:cubicBezTo>
                <a:cubicBezTo>
                  <a:pt x="4817557" y="15035"/>
                  <a:pt x="5189814" y="28991"/>
                  <a:pt x="5400111" y="0"/>
                </a:cubicBezTo>
                <a:cubicBezTo>
                  <a:pt x="5610408" y="-28991"/>
                  <a:pt x="5879081" y="-5308"/>
                  <a:pt x="6070908" y="0"/>
                </a:cubicBezTo>
                <a:cubicBezTo>
                  <a:pt x="6262735" y="5308"/>
                  <a:pt x="6664067" y="-19096"/>
                  <a:pt x="7211263" y="0"/>
                </a:cubicBezTo>
                <a:cubicBezTo>
                  <a:pt x="7478503" y="-3396"/>
                  <a:pt x="7694535" y="185165"/>
                  <a:pt x="7714555" y="503292"/>
                </a:cubicBezTo>
                <a:cubicBezTo>
                  <a:pt x="7694298" y="732120"/>
                  <a:pt x="7688219" y="916849"/>
                  <a:pt x="7714555" y="1045054"/>
                </a:cubicBezTo>
                <a:cubicBezTo>
                  <a:pt x="7740891" y="1173259"/>
                  <a:pt x="7714635" y="1336072"/>
                  <a:pt x="7714555" y="1586816"/>
                </a:cubicBezTo>
                <a:cubicBezTo>
                  <a:pt x="7714475" y="1837560"/>
                  <a:pt x="7728835" y="1883141"/>
                  <a:pt x="7714555" y="2098480"/>
                </a:cubicBezTo>
                <a:cubicBezTo>
                  <a:pt x="7700275" y="2313819"/>
                  <a:pt x="7747050" y="2526084"/>
                  <a:pt x="7714555" y="2760633"/>
                </a:cubicBezTo>
                <a:cubicBezTo>
                  <a:pt x="7682060" y="2995182"/>
                  <a:pt x="7705224" y="3200513"/>
                  <a:pt x="7714555" y="3513080"/>
                </a:cubicBezTo>
                <a:cubicBezTo>
                  <a:pt x="7694995" y="3753619"/>
                  <a:pt x="7514561" y="4008773"/>
                  <a:pt x="7211263" y="4016372"/>
                </a:cubicBezTo>
                <a:cubicBezTo>
                  <a:pt x="7027373" y="4010222"/>
                  <a:pt x="6814650" y="4016167"/>
                  <a:pt x="6540466" y="4016372"/>
                </a:cubicBezTo>
                <a:cubicBezTo>
                  <a:pt x="6266282" y="4016577"/>
                  <a:pt x="6236757" y="3999942"/>
                  <a:pt x="5936749" y="4016372"/>
                </a:cubicBezTo>
                <a:cubicBezTo>
                  <a:pt x="5636741" y="4032802"/>
                  <a:pt x="5692384" y="4018956"/>
                  <a:pt x="5467191" y="4016372"/>
                </a:cubicBezTo>
                <a:cubicBezTo>
                  <a:pt x="5241998" y="4013788"/>
                  <a:pt x="5136937" y="3992792"/>
                  <a:pt x="4863473" y="4016372"/>
                </a:cubicBezTo>
                <a:cubicBezTo>
                  <a:pt x="4590009" y="4039952"/>
                  <a:pt x="4445052" y="4024527"/>
                  <a:pt x="4259756" y="4016372"/>
                </a:cubicBezTo>
                <a:cubicBezTo>
                  <a:pt x="4074460" y="4008217"/>
                  <a:pt x="3924597" y="4004684"/>
                  <a:pt x="3790198" y="4016372"/>
                </a:cubicBezTo>
                <a:cubicBezTo>
                  <a:pt x="3655799" y="4028060"/>
                  <a:pt x="3476807" y="4038859"/>
                  <a:pt x="3253560" y="4016372"/>
                </a:cubicBezTo>
                <a:cubicBezTo>
                  <a:pt x="3030313" y="3993885"/>
                  <a:pt x="3013366" y="4010679"/>
                  <a:pt x="2784002" y="4016372"/>
                </a:cubicBezTo>
                <a:cubicBezTo>
                  <a:pt x="2554638" y="4022065"/>
                  <a:pt x="2171585" y="4042164"/>
                  <a:pt x="1979046" y="4016372"/>
                </a:cubicBezTo>
                <a:cubicBezTo>
                  <a:pt x="1786507" y="3990580"/>
                  <a:pt x="1611585" y="4037753"/>
                  <a:pt x="1442408" y="4016372"/>
                </a:cubicBezTo>
                <a:cubicBezTo>
                  <a:pt x="1273231" y="3994991"/>
                  <a:pt x="727231" y="3987400"/>
                  <a:pt x="503292" y="4016372"/>
                </a:cubicBezTo>
                <a:cubicBezTo>
                  <a:pt x="215135" y="4019359"/>
                  <a:pt x="11890" y="3762332"/>
                  <a:pt x="0" y="3513080"/>
                </a:cubicBezTo>
                <a:cubicBezTo>
                  <a:pt x="-19493" y="3334755"/>
                  <a:pt x="3201" y="3113804"/>
                  <a:pt x="0" y="2941220"/>
                </a:cubicBezTo>
                <a:cubicBezTo>
                  <a:pt x="-3201" y="2768636"/>
                  <a:pt x="7263" y="2546274"/>
                  <a:pt x="0" y="2339263"/>
                </a:cubicBezTo>
                <a:cubicBezTo>
                  <a:pt x="-7263" y="2132252"/>
                  <a:pt x="-5636" y="1853385"/>
                  <a:pt x="0" y="1707207"/>
                </a:cubicBezTo>
                <a:cubicBezTo>
                  <a:pt x="5636" y="1561029"/>
                  <a:pt x="248" y="1227106"/>
                  <a:pt x="0" y="1075152"/>
                </a:cubicBezTo>
                <a:cubicBezTo>
                  <a:pt x="-248" y="923199"/>
                  <a:pt x="-26184" y="635468"/>
                  <a:pt x="0" y="503292"/>
                </a:cubicBezTo>
                <a:close/>
              </a:path>
              <a:path w="7714555" h="4016372" stroke="0" extrusionOk="0">
                <a:moveTo>
                  <a:pt x="0" y="503292"/>
                </a:moveTo>
                <a:cubicBezTo>
                  <a:pt x="1974" y="285682"/>
                  <a:pt x="251118" y="46077"/>
                  <a:pt x="503292" y="0"/>
                </a:cubicBezTo>
                <a:cubicBezTo>
                  <a:pt x="741870" y="-14999"/>
                  <a:pt x="967616" y="-29278"/>
                  <a:pt x="1241169" y="0"/>
                </a:cubicBezTo>
                <a:cubicBezTo>
                  <a:pt x="1514722" y="29278"/>
                  <a:pt x="1513686" y="-20584"/>
                  <a:pt x="1777806" y="0"/>
                </a:cubicBezTo>
                <a:cubicBezTo>
                  <a:pt x="2041926" y="20584"/>
                  <a:pt x="2165132" y="-18059"/>
                  <a:pt x="2314444" y="0"/>
                </a:cubicBezTo>
                <a:cubicBezTo>
                  <a:pt x="2463756" y="18059"/>
                  <a:pt x="2816147" y="27826"/>
                  <a:pt x="3052321" y="0"/>
                </a:cubicBezTo>
                <a:cubicBezTo>
                  <a:pt x="3288495" y="-27826"/>
                  <a:pt x="3473651" y="18742"/>
                  <a:pt x="3656038" y="0"/>
                </a:cubicBezTo>
                <a:cubicBezTo>
                  <a:pt x="3838425" y="-18742"/>
                  <a:pt x="4181177" y="29668"/>
                  <a:pt x="4460995" y="0"/>
                </a:cubicBezTo>
                <a:cubicBezTo>
                  <a:pt x="4740813" y="-29668"/>
                  <a:pt x="4959170" y="30752"/>
                  <a:pt x="5265951" y="0"/>
                </a:cubicBezTo>
                <a:cubicBezTo>
                  <a:pt x="5572732" y="-30752"/>
                  <a:pt x="5694108" y="26407"/>
                  <a:pt x="6003828" y="0"/>
                </a:cubicBezTo>
                <a:cubicBezTo>
                  <a:pt x="6313548" y="-26407"/>
                  <a:pt x="6426544" y="-20069"/>
                  <a:pt x="6540466" y="0"/>
                </a:cubicBezTo>
                <a:cubicBezTo>
                  <a:pt x="6654388" y="20069"/>
                  <a:pt x="6988459" y="-29445"/>
                  <a:pt x="7211263" y="0"/>
                </a:cubicBezTo>
                <a:cubicBezTo>
                  <a:pt x="7496216" y="-45744"/>
                  <a:pt x="7741885" y="231046"/>
                  <a:pt x="7714555" y="503292"/>
                </a:cubicBezTo>
                <a:cubicBezTo>
                  <a:pt x="7699332" y="656622"/>
                  <a:pt x="7730698" y="898196"/>
                  <a:pt x="7714555" y="1045054"/>
                </a:cubicBezTo>
                <a:cubicBezTo>
                  <a:pt x="7698412" y="1191912"/>
                  <a:pt x="7705296" y="1397883"/>
                  <a:pt x="7714555" y="1586816"/>
                </a:cubicBezTo>
                <a:cubicBezTo>
                  <a:pt x="7723814" y="1775749"/>
                  <a:pt x="7723215" y="2002918"/>
                  <a:pt x="7714555" y="2218871"/>
                </a:cubicBezTo>
                <a:cubicBezTo>
                  <a:pt x="7705895" y="2434825"/>
                  <a:pt x="7718483" y="2653481"/>
                  <a:pt x="7714555" y="2881025"/>
                </a:cubicBezTo>
                <a:cubicBezTo>
                  <a:pt x="7710627" y="3108569"/>
                  <a:pt x="7706335" y="3374899"/>
                  <a:pt x="7714555" y="3513080"/>
                </a:cubicBezTo>
                <a:cubicBezTo>
                  <a:pt x="7695603" y="3783351"/>
                  <a:pt x="7482295" y="4082201"/>
                  <a:pt x="7211263" y="4016372"/>
                </a:cubicBezTo>
                <a:cubicBezTo>
                  <a:pt x="6939533" y="4046270"/>
                  <a:pt x="6705756" y="3988787"/>
                  <a:pt x="6540466" y="4016372"/>
                </a:cubicBezTo>
                <a:cubicBezTo>
                  <a:pt x="6375176" y="4043957"/>
                  <a:pt x="6079382" y="4040147"/>
                  <a:pt x="5936749" y="4016372"/>
                </a:cubicBezTo>
                <a:cubicBezTo>
                  <a:pt x="5794116" y="3992597"/>
                  <a:pt x="5663194" y="4010534"/>
                  <a:pt x="5400111" y="4016372"/>
                </a:cubicBezTo>
                <a:cubicBezTo>
                  <a:pt x="5137028" y="4022210"/>
                  <a:pt x="5004883" y="3996445"/>
                  <a:pt x="4863473" y="4016372"/>
                </a:cubicBezTo>
                <a:cubicBezTo>
                  <a:pt x="4722063" y="4036299"/>
                  <a:pt x="4408889" y="4020159"/>
                  <a:pt x="4058517" y="4016372"/>
                </a:cubicBezTo>
                <a:cubicBezTo>
                  <a:pt x="3708145" y="4012585"/>
                  <a:pt x="3611647" y="4004897"/>
                  <a:pt x="3454799" y="4016372"/>
                </a:cubicBezTo>
                <a:cubicBezTo>
                  <a:pt x="3297951" y="4027847"/>
                  <a:pt x="2829382" y="4016912"/>
                  <a:pt x="2649843" y="4016372"/>
                </a:cubicBezTo>
                <a:cubicBezTo>
                  <a:pt x="2470304" y="4015832"/>
                  <a:pt x="2077158" y="4024002"/>
                  <a:pt x="1844886" y="4016372"/>
                </a:cubicBezTo>
                <a:cubicBezTo>
                  <a:pt x="1612614" y="4008742"/>
                  <a:pt x="1452404" y="4021799"/>
                  <a:pt x="1241169" y="4016372"/>
                </a:cubicBezTo>
                <a:cubicBezTo>
                  <a:pt x="1029934" y="4010945"/>
                  <a:pt x="657805" y="3991513"/>
                  <a:pt x="503292" y="4016372"/>
                </a:cubicBezTo>
                <a:cubicBezTo>
                  <a:pt x="178918" y="4003516"/>
                  <a:pt x="-21763" y="3791064"/>
                  <a:pt x="0" y="3513080"/>
                </a:cubicBezTo>
                <a:cubicBezTo>
                  <a:pt x="-25187" y="3253669"/>
                  <a:pt x="12340" y="3107484"/>
                  <a:pt x="0" y="2941220"/>
                </a:cubicBezTo>
                <a:cubicBezTo>
                  <a:pt x="-12340" y="2774956"/>
                  <a:pt x="-19379" y="2570403"/>
                  <a:pt x="0" y="2429556"/>
                </a:cubicBezTo>
                <a:cubicBezTo>
                  <a:pt x="19379" y="2288709"/>
                  <a:pt x="17306" y="2153388"/>
                  <a:pt x="0" y="1887794"/>
                </a:cubicBezTo>
                <a:cubicBezTo>
                  <a:pt x="-17306" y="1622200"/>
                  <a:pt x="-30392" y="1488598"/>
                  <a:pt x="0" y="1225641"/>
                </a:cubicBezTo>
                <a:cubicBezTo>
                  <a:pt x="30392" y="962684"/>
                  <a:pt x="-3197" y="671236"/>
                  <a:pt x="0" y="5032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200" b="0" i="0" dirty="0">
                <a:solidFill>
                  <a:srgbClr val="000000"/>
                </a:solidFill>
                <a:effectLst/>
                <a:latin typeface="Calibri" panose="020F0502020204030204" pitchFamily="34" charset="0"/>
                <a:cs typeface="Calibri" panose="020F0502020204030204" pitchFamily="34" charset="0"/>
              </a:rPr>
              <a:t>1. </a:t>
            </a:r>
            <a:r>
              <a:rPr lang="vi-VN" sz="3200" b="0" i="0" dirty="0" err="1">
                <a:solidFill>
                  <a:srgbClr val="000000"/>
                </a:solidFill>
                <a:effectLst/>
                <a:latin typeface="Calibri" panose="020F0502020204030204" pitchFamily="34" charset="0"/>
                <a:cs typeface="Calibri" panose="020F0502020204030204" pitchFamily="34" charset="0"/>
              </a:rPr>
              <a:t>Sáng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Chủ</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nhật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chị</a:t>
            </a:r>
            <a:r>
              <a:rPr lang="vi-VN" sz="3200" b="0" i="0" dirty="0">
                <a:solidFill>
                  <a:srgbClr val="000000"/>
                </a:solidFill>
                <a:effectLst/>
                <a:latin typeface="Calibri" panose="020F0502020204030204" pitchFamily="34" charset="0"/>
                <a:cs typeface="Calibri" panose="020F0502020204030204" pitchFamily="34" charset="0"/>
              </a:rPr>
              <a:t> Hai </a:t>
            </a:r>
            <a:r>
              <a:rPr lang="vi-VN" sz="3200" b="0" i="0" dirty="0" err="1">
                <a:solidFill>
                  <a:srgbClr val="000000"/>
                </a:solidFill>
                <a:effectLst/>
                <a:latin typeface="Calibri" panose="020F0502020204030204" pitchFamily="34" charset="0"/>
                <a:cs typeface="Calibri" panose="020F0502020204030204" pitchFamily="34" charset="0"/>
              </a:rPr>
              <a:t>lật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tờ</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lịch</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nói</a:t>
            </a:r>
            <a:r>
              <a:rPr lang="vi-VN" sz="3200" b="0" i="0" dirty="0">
                <a:solidFill>
                  <a:srgbClr val="000000"/>
                </a:solidFill>
                <a:effectLst/>
                <a:latin typeface="Calibri" panose="020F0502020204030204" pitchFamily="34" charset="0"/>
                <a:cs typeface="Calibri" panose="020F0502020204030204" pitchFamily="34" charset="0"/>
              </a:rPr>
              <a:t> như reo:</a:t>
            </a:r>
          </a:p>
          <a:p>
            <a:pPr indent="457200" algn="just">
              <a:lnSpc>
                <a:spcPct val="110000"/>
              </a:lnSpc>
            </a:pP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Một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tuần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nữa</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là</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năm </a:t>
            </a:r>
            <a:r>
              <a:rPr lang="vi-VN" sz="3200" b="0" i="0" dirty="0" err="1">
                <a:solidFill>
                  <a:srgbClr val="000000"/>
                </a:solidFill>
                <a:effectLst/>
                <a:latin typeface="Calibri" panose="020F0502020204030204" pitchFamily="34" charset="0"/>
                <a:cs typeface="Calibri" panose="020F0502020204030204" pitchFamily="34" charset="0"/>
              </a:rPr>
              <a:t>học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mới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rồi</a:t>
            </a:r>
            <a:r>
              <a:rPr lang="vi-VN" sz="3200" b="0" i="0" dirty="0">
                <a:solidFill>
                  <a:srgbClr val="000000"/>
                </a:solidFill>
                <a:effectLst/>
                <a:latin typeface="Calibri" panose="020F0502020204030204" pitchFamily="34" charset="0"/>
                <a:cs typeface="Calibri" panose="020F0502020204030204" pitchFamily="34" charset="0"/>
              </a:rPr>
              <a:t>!</a:t>
            </a:r>
          </a:p>
          <a:p>
            <a:pPr indent="457200" algn="just">
              <a:lnSpc>
                <a:spcPct val="110000"/>
              </a:lnSpc>
            </a:pPr>
            <a:r>
              <a:rPr lang="vi-VN" sz="3200" b="0" i="0" dirty="0">
                <a:solidFill>
                  <a:srgbClr val="000000"/>
                </a:solidFill>
                <a:effectLst/>
                <a:latin typeface="Calibri" panose="020F0502020204030204" pitchFamily="34" charset="0"/>
                <a:cs typeface="Calibri" panose="020F0502020204030204" pitchFamily="34" charset="0"/>
              </a:rPr>
              <a:t>Tôi </a:t>
            </a:r>
            <a:r>
              <a:rPr lang="vi-VN" sz="3200" b="0" i="0" dirty="0" err="1">
                <a:solidFill>
                  <a:srgbClr val="000000"/>
                </a:solidFill>
                <a:effectLst/>
                <a:latin typeface="Calibri" panose="020F0502020204030204" pitchFamily="34" charset="0"/>
                <a:cs typeface="Calibri" panose="020F0502020204030204" pitchFamily="34" charset="0"/>
              </a:rPr>
              <a:t>cũng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thấy</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háo</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hức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Một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tuần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nữa</a:t>
            </a:r>
            <a:r>
              <a:rPr lang="vi-VN" sz="3200" b="0" i="0" dirty="0">
                <a:solidFill>
                  <a:srgbClr val="000000"/>
                </a:solidFill>
                <a:effectLst/>
                <a:latin typeface="Calibri" panose="020F0502020204030204" pitchFamily="34" charset="0"/>
                <a:cs typeface="Calibri" panose="020F0502020204030204" pitchFamily="34" charset="0"/>
              </a:rPr>
              <a:t> thôi, tôi </a:t>
            </a:r>
            <a:r>
              <a:rPr lang="vi-VN" sz="3200" b="0" i="0" dirty="0" err="1">
                <a:solidFill>
                  <a:srgbClr val="000000"/>
                </a:solidFill>
                <a:effectLst/>
                <a:latin typeface="Calibri" panose="020F0502020204030204" pitchFamily="34" charset="0"/>
                <a:cs typeface="Calibri" panose="020F0502020204030204" pitchFamily="34" charset="0"/>
              </a:rPr>
              <a:t>sẽ</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được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gặp</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lại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các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bạn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Mấy</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tháng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hè</a:t>
            </a:r>
            <a:r>
              <a:rPr lang="vi-VN" sz="3200" b="0" i="0" dirty="0">
                <a:solidFill>
                  <a:srgbClr val="000000"/>
                </a:solidFill>
                <a:effectLst/>
                <a:latin typeface="Calibri" panose="020F0502020204030204" pitchFamily="34" charset="0"/>
                <a:cs typeface="Calibri" panose="020F0502020204030204" pitchFamily="34" charset="0"/>
              </a:rPr>
              <a:t> ở </a:t>
            </a:r>
            <a:r>
              <a:rPr lang="vi-VN" sz="3200" b="0" i="0" dirty="0" err="1">
                <a:solidFill>
                  <a:srgbClr val="000000"/>
                </a:solidFill>
                <a:effectLst/>
                <a:latin typeface="Calibri" panose="020F0502020204030204" pitchFamily="34" charset="0"/>
                <a:cs typeface="Calibri" panose="020F0502020204030204" pitchFamily="34" charset="0"/>
              </a:rPr>
              <a:t>nhà</a:t>
            </a:r>
            <a:r>
              <a:rPr lang="vi-VN" sz="3200" b="0" i="0" dirty="0">
                <a:solidFill>
                  <a:srgbClr val="000000"/>
                </a:solidFill>
                <a:effectLst/>
                <a:latin typeface="Calibri" panose="020F0502020204030204" pitchFamily="34" charset="0"/>
                <a:cs typeface="Calibri" panose="020F0502020204030204" pitchFamily="34" charset="0"/>
              </a:rPr>
              <a:t>, tôi </a:t>
            </a:r>
            <a:r>
              <a:rPr lang="vi-VN" sz="3200" b="0" i="0" dirty="0" err="1">
                <a:solidFill>
                  <a:srgbClr val="000000"/>
                </a:solidFill>
                <a:effectLst/>
                <a:latin typeface="Calibri" panose="020F0502020204030204" pitchFamily="34" charset="0"/>
                <a:cs typeface="Calibri" panose="020F0502020204030204" pitchFamily="34" charset="0"/>
              </a:rPr>
              <a:t>nhớ</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những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người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bạn</a:t>
            </a:r>
            <a:r>
              <a:rPr lang="vi-VN" sz="3200" b="0" i="0" dirty="0">
                <a:solidFill>
                  <a:srgbClr val="000000"/>
                </a:solidFill>
                <a:effectLst/>
                <a:latin typeface="Calibri" panose="020F0502020204030204" pitchFamily="34" charset="0"/>
                <a:cs typeface="Calibri" panose="020F0502020204030204" pitchFamily="34" charset="0"/>
              </a:rPr>
              <a:t> thân thương </a:t>
            </a:r>
            <a:r>
              <a:rPr lang="vi-VN" sz="3200" b="0" i="0" dirty="0" err="1">
                <a:solidFill>
                  <a:srgbClr val="000000"/>
                </a:solidFill>
                <a:effectLst/>
                <a:latin typeface="Calibri" panose="020F0502020204030204" pitchFamily="34" charset="0"/>
                <a:cs typeface="Calibri" panose="020F0502020204030204" pitchFamily="34" charset="0"/>
              </a:rPr>
              <a:t>quá</a:t>
            </a:r>
            <a:r>
              <a:rPr lang="vi-VN" sz="3200" b="0" i="0" dirty="0">
                <a:solidFill>
                  <a:srgbClr val="000000"/>
                </a:solidFill>
                <a:effectLst/>
                <a:latin typeface="Calibri" panose="020F0502020204030204" pitchFamily="34" charset="0"/>
                <a:cs typeface="Calibri" panose="020F0502020204030204" pitchFamily="34" charset="0"/>
              </a:rPr>
              <a:t> đi thôi!</a:t>
            </a:r>
          </a:p>
        </p:txBody>
      </p:sp>
      <p:sp>
        <p:nvSpPr>
          <p:cNvPr id="13" name="Rectangle: Rounded Corners 12">
            <a:extLst>
              <a:ext uri="{FF2B5EF4-FFF2-40B4-BE49-F238E27FC236}">
                <a16:creationId xmlns:a16="http://schemas.microsoft.com/office/drawing/2014/main" id="{CF1CDF25-0F19-B5B9-E05F-13D2A77B51E9}"/>
              </a:ext>
            </a:extLst>
          </p:cNvPr>
          <p:cNvSpPr/>
          <p:nvPr/>
        </p:nvSpPr>
        <p:spPr>
          <a:xfrm>
            <a:off x="410310" y="2541182"/>
            <a:ext cx="7714555" cy="4016372"/>
          </a:xfrm>
          <a:custGeom>
            <a:avLst/>
            <a:gdLst>
              <a:gd name="connsiteX0" fmla="*/ 0 w 7714555"/>
              <a:gd name="connsiteY0" fmla="*/ 503292 h 4016372"/>
              <a:gd name="connsiteX1" fmla="*/ 503292 w 7714555"/>
              <a:gd name="connsiteY1" fmla="*/ 0 h 4016372"/>
              <a:gd name="connsiteX2" fmla="*/ 1174089 w 7714555"/>
              <a:gd name="connsiteY2" fmla="*/ 0 h 4016372"/>
              <a:gd name="connsiteX3" fmla="*/ 1844886 w 7714555"/>
              <a:gd name="connsiteY3" fmla="*/ 0 h 4016372"/>
              <a:gd name="connsiteX4" fmla="*/ 2515683 w 7714555"/>
              <a:gd name="connsiteY4" fmla="*/ 0 h 4016372"/>
              <a:gd name="connsiteX5" fmla="*/ 3320640 w 7714555"/>
              <a:gd name="connsiteY5" fmla="*/ 0 h 4016372"/>
              <a:gd name="connsiteX6" fmla="*/ 3991437 w 7714555"/>
              <a:gd name="connsiteY6" fmla="*/ 0 h 4016372"/>
              <a:gd name="connsiteX7" fmla="*/ 4662234 w 7714555"/>
              <a:gd name="connsiteY7" fmla="*/ 0 h 4016372"/>
              <a:gd name="connsiteX8" fmla="*/ 5400111 w 7714555"/>
              <a:gd name="connsiteY8" fmla="*/ 0 h 4016372"/>
              <a:gd name="connsiteX9" fmla="*/ 6070908 w 7714555"/>
              <a:gd name="connsiteY9" fmla="*/ 0 h 4016372"/>
              <a:gd name="connsiteX10" fmla="*/ 7211263 w 7714555"/>
              <a:gd name="connsiteY10" fmla="*/ 0 h 4016372"/>
              <a:gd name="connsiteX11" fmla="*/ 7714555 w 7714555"/>
              <a:gd name="connsiteY11" fmla="*/ 503292 h 4016372"/>
              <a:gd name="connsiteX12" fmla="*/ 7714555 w 7714555"/>
              <a:gd name="connsiteY12" fmla="*/ 1045054 h 4016372"/>
              <a:gd name="connsiteX13" fmla="*/ 7714555 w 7714555"/>
              <a:gd name="connsiteY13" fmla="*/ 1586816 h 4016372"/>
              <a:gd name="connsiteX14" fmla="*/ 7714555 w 7714555"/>
              <a:gd name="connsiteY14" fmla="*/ 2098480 h 4016372"/>
              <a:gd name="connsiteX15" fmla="*/ 7714555 w 7714555"/>
              <a:gd name="connsiteY15" fmla="*/ 2760633 h 4016372"/>
              <a:gd name="connsiteX16" fmla="*/ 7714555 w 7714555"/>
              <a:gd name="connsiteY16" fmla="*/ 3513080 h 4016372"/>
              <a:gd name="connsiteX17" fmla="*/ 7211263 w 7714555"/>
              <a:gd name="connsiteY17" fmla="*/ 4016372 h 4016372"/>
              <a:gd name="connsiteX18" fmla="*/ 6540466 w 7714555"/>
              <a:gd name="connsiteY18" fmla="*/ 4016372 h 4016372"/>
              <a:gd name="connsiteX19" fmla="*/ 5936749 w 7714555"/>
              <a:gd name="connsiteY19" fmla="*/ 4016372 h 4016372"/>
              <a:gd name="connsiteX20" fmla="*/ 5467191 w 7714555"/>
              <a:gd name="connsiteY20" fmla="*/ 4016372 h 4016372"/>
              <a:gd name="connsiteX21" fmla="*/ 4863473 w 7714555"/>
              <a:gd name="connsiteY21" fmla="*/ 4016372 h 4016372"/>
              <a:gd name="connsiteX22" fmla="*/ 4259756 w 7714555"/>
              <a:gd name="connsiteY22" fmla="*/ 4016372 h 4016372"/>
              <a:gd name="connsiteX23" fmla="*/ 3790198 w 7714555"/>
              <a:gd name="connsiteY23" fmla="*/ 4016372 h 4016372"/>
              <a:gd name="connsiteX24" fmla="*/ 3253560 w 7714555"/>
              <a:gd name="connsiteY24" fmla="*/ 4016372 h 4016372"/>
              <a:gd name="connsiteX25" fmla="*/ 2784002 w 7714555"/>
              <a:gd name="connsiteY25" fmla="*/ 4016372 h 4016372"/>
              <a:gd name="connsiteX26" fmla="*/ 1979046 w 7714555"/>
              <a:gd name="connsiteY26" fmla="*/ 4016372 h 4016372"/>
              <a:gd name="connsiteX27" fmla="*/ 1442408 w 7714555"/>
              <a:gd name="connsiteY27" fmla="*/ 4016372 h 4016372"/>
              <a:gd name="connsiteX28" fmla="*/ 503292 w 7714555"/>
              <a:gd name="connsiteY28" fmla="*/ 4016372 h 4016372"/>
              <a:gd name="connsiteX29" fmla="*/ 0 w 7714555"/>
              <a:gd name="connsiteY29" fmla="*/ 3513080 h 4016372"/>
              <a:gd name="connsiteX30" fmla="*/ 0 w 7714555"/>
              <a:gd name="connsiteY30" fmla="*/ 2941220 h 4016372"/>
              <a:gd name="connsiteX31" fmla="*/ 0 w 7714555"/>
              <a:gd name="connsiteY31" fmla="*/ 2339263 h 4016372"/>
              <a:gd name="connsiteX32" fmla="*/ 0 w 7714555"/>
              <a:gd name="connsiteY32" fmla="*/ 1707207 h 4016372"/>
              <a:gd name="connsiteX33" fmla="*/ 0 w 7714555"/>
              <a:gd name="connsiteY33" fmla="*/ 1075152 h 4016372"/>
              <a:gd name="connsiteX34" fmla="*/ 0 w 7714555"/>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14555" h="4016372" fill="none" extrusionOk="0">
                <a:moveTo>
                  <a:pt x="0" y="503292"/>
                </a:moveTo>
                <a:cubicBezTo>
                  <a:pt x="-16936" y="246395"/>
                  <a:pt x="255950" y="18486"/>
                  <a:pt x="503292" y="0"/>
                </a:cubicBezTo>
                <a:cubicBezTo>
                  <a:pt x="669506" y="-11989"/>
                  <a:pt x="963524" y="-30662"/>
                  <a:pt x="1174089" y="0"/>
                </a:cubicBezTo>
                <a:cubicBezTo>
                  <a:pt x="1384654" y="30662"/>
                  <a:pt x="1611206" y="15847"/>
                  <a:pt x="1844886" y="0"/>
                </a:cubicBezTo>
                <a:cubicBezTo>
                  <a:pt x="2078566" y="-15847"/>
                  <a:pt x="2216434" y="7944"/>
                  <a:pt x="2515683" y="0"/>
                </a:cubicBezTo>
                <a:cubicBezTo>
                  <a:pt x="2814932" y="-7944"/>
                  <a:pt x="3008389" y="36880"/>
                  <a:pt x="3320640" y="0"/>
                </a:cubicBezTo>
                <a:cubicBezTo>
                  <a:pt x="3632891" y="-36880"/>
                  <a:pt x="3791217" y="-3264"/>
                  <a:pt x="3991437" y="0"/>
                </a:cubicBezTo>
                <a:cubicBezTo>
                  <a:pt x="4191657" y="3264"/>
                  <a:pt x="4506911" y="-15035"/>
                  <a:pt x="4662234" y="0"/>
                </a:cubicBezTo>
                <a:cubicBezTo>
                  <a:pt x="4817557" y="15035"/>
                  <a:pt x="5189814" y="28991"/>
                  <a:pt x="5400111" y="0"/>
                </a:cubicBezTo>
                <a:cubicBezTo>
                  <a:pt x="5610408" y="-28991"/>
                  <a:pt x="5879081" y="-5308"/>
                  <a:pt x="6070908" y="0"/>
                </a:cubicBezTo>
                <a:cubicBezTo>
                  <a:pt x="6262735" y="5308"/>
                  <a:pt x="6664067" y="-19096"/>
                  <a:pt x="7211263" y="0"/>
                </a:cubicBezTo>
                <a:cubicBezTo>
                  <a:pt x="7478503" y="-3396"/>
                  <a:pt x="7694535" y="185165"/>
                  <a:pt x="7714555" y="503292"/>
                </a:cubicBezTo>
                <a:cubicBezTo>
                  <a:pt x="7694298" y="732120"/>
                  <a:pt x="7688219" y="916849"/>
                  <a:pt x="7714555" y="1045054"/>
                </a:cubicBezTo>
                <a:cubicBezTo>
                  <a:pt x="7740891" y="1173259"/>
                  <a:pt x="7714635" y="1336072"/>
                  <a:pt x="7714555" y="1586816"/>
                </a:cubicBezTo>
                <a:cubicBezTo>
                  <a:pt x="7714475" y="1837560"/>
                  <a:pt x="7728835" y="1883141"/>
                  <a:pt x="7714555" y="2098480"/>
                </a:cubicBezTo>
                <a:cubicBezTo>
                  <a:pt x="7700275" y="2313819"/>
                  <a:pt x="7747050" y="2526084"/>
                  <a:pt x="7714555" y="2760633"/>
                </a:cubicBezTo>
                <a:cubicBezTo>
                  <a:pt x="7682060" y="2995182"/>
                  <a:pt x="7705224" y="3200513"/>
                  <a:pt x="7714555" y="3513080"/>
                </a:cubicBezTo>
                <a:cubicBezTo>
                  <a:pt x="7694995" y="3753619"/>
                  <a:pt x="7514561" y="4008773"/>
                  <a:pt x="7211263" y="4016372"/>
                </a:cubicBezTo>
                <a:cubicBezTo>
                  <a:pt x="7027373" y="4010222"/>
                  <a:pt x="6814650" y="4016167"/>
                  <a:pt x="6540466" y="4016372"/>
                </a:cubicBezTo>
                <a:cubicBezTo>
                  <a:pt x="6266282" y="4016577"/>
                  <a:pt x="6236757" y="3999942"/>
                  <a:pt x="5936749" y="4016372"/>
                </a:cubicBezTo>
                <a:cubicBezTo>
                  <a:pt x="5636741" y="4032802"/>
                  <a:pt x="5692384" y="4018956"/>
                  <a:pt x="5467191" y="4016372"/>
                </a:cubicBezTo>
                <a:cubicBezTo>
                  <a:pt x="5241998" y="4013788"/>
                  <a:pt x="5136937" y="3992792"/>
                  <a:pt x="4863473" y="4016372"/>
                </a:cubicBezTo>
                <a:cubicBezTo>
                  <a:pt x="4590009" y="4039952"/>
                  <a:pt x="4445052" y="4024527"/>
                  <a:pt x="4259756" y="4016372"/>
                </a:cubicBezTo>
                <a:cubicBezTo>
                  <a:pt x="4074460" y="4008217"/>
                  <a:pt x="3924597" y="4004684"/>
                  <a:pt x="3790198" y="4016372"/>
                </a:cubicBezTo>
                <a:cubicBezTo>
                  <a:pt x="3655799" y="4028060"/>
                  <a:pt x="3476807" y="4038859"/>
                  <a:pt x="3253560" y="4016372"/>
                </a:cubicBezTo>
                <a:cubicBezTo>
                  <a:pt x="3030313" y="3993885"/>
                  <a:pt x="3013366" y="4010679"/>
                  <a:pt x="2784002" y="4016372"/>
                </a:cubicBezTo>
                <a:cubicBezTo>
                  <a:pt x="2554638" y="4022065"/>
                  <a:pt x="2171585" y="4042164"/>
                  <a:pt x="1979046" y="4016372"/>
                </a:cubicBezTo>
                <a:cubicBezTo>
                  <a:pt x="1786507" y="3990580"/>
                  <a:pt x="1611585" y="4037753"/>
                  <a:pt x="1442408" y="4016372"/>
                </a:cubicBezTo>
                <a:cubicBezTo>
                  <a:pt x="1273231" y="3994991"/>
                  <a:pt x="727231" y="3987400"/>
                  <a:pt x="503292" y="4016372"/>
                </a:cubicBezTo>
                <a:cubicBezTo>
                  <a:pt x="215135" y="4019359"/>
                  <a:pt x="11890" y="3762332"/>
                  <a:pt x="0" y="3513080"/>
                </a:cubicBezTo>
                <a:cubicBezTo>
                  <a:pt x="-19493" y="3334755"/>
                  <a:pt x="3201" y="3113804"/>
                  <a:pt x="0" y="2941220"/>
                </a:cubicBezTo>
                <a:cubicBezTo>
                  <a:pt x="-3201" y="2768636"/>
                  <a:pt x="7263" y="2546274"/>
                  <a:pt x="0" y="2339263"/>
                </a:cubicBezTo>
                <a:cubicBezTo>
                  <a:pt x="-7263" y="2132252"/>
                  <a:pt x="-5636" y="1853385"/>
                  <a:pt x="0" y="1707207"/>
                </a:cubicBezTo>
                <a:cubicBezTo>
                  <a:pt x="5636" y="1561029"/>
                  <a:pt x="248" y="1227106"/>
                  <a:pt x="0" y="1075152"/>
                </a:cubicBezTo>
                <a:cubicBezTo>
                  <a:pt x="-248" y="923199"/>
                  <a:pt x="-26184" y="635468"/>
                  <a:pt x="0" y="503292"/>
                </a:cubicBezTo>
                <a:close/>
              </a:path>
              <a:path w="7714555" h="4016372" stroke="0" extrusionOk="0">
                <a:moveTo>
                  <a:pt x="0" y="503292"/>
                </a:moveTo>
                <a:cubicBezTo>
                  <a:pt x="1974" y="285682"/>
                  <a:pt x="251118" y="46077"/>
                  <a:pt x="503292" y="0"/>
                </a:cubicBezTo>
                <a:cubicBezTo>
                  <a:pt x="741870" y="-14999"/>
                  <a:pt x="967616" y="-29278"/>
                  <a:pt x="1241169" y="0"/>
                </a:cubicBezTo>
                <a:cubicBezTo>
                  <a:pt x="1514722" y="29278"/>
                  <a:pt x="1513686" y="-20584"/>
                  <a:pt x="1777806" y="0"/>
                </a:cubicBezTo>
                <a:cubicBezTo>
                  <a:pt x="2041926" y="20584"/>
                  <a:pt x="2165132" y="-18059"/>
                  <a:pt x="2314444" y="0"/>
                </a:cubicBezTo>
                <a:cubicBezTo>
                  <a:pt x="2463756" y="18059"/>
                  <a:pt x="2816147" y="27826"/>
                  <a:pt x="3052321" y="0"/>
                </a:cubicBezTo>
                <a:cubicBezTo>
                  <a:pt x="3288495" y="-27826"/>
                  <a:pt x="3473651" y="18742"/>
                  <a:pt x="3656038" y="0"/>
                </a:cubicBezTo>
                <a:cubicBezTo>
                  <a:pt x="3838425" y="-18742"/>
                  <a:pt x="4181177" y="29668"/>
                  <a:pt x="4460995" y="0"/>
                </a:cubicBezTo>
                <a:cubicBezTo>
                  <a:pt x="4740813" y="-29668"/>
                  <a:pt x="4959170" y="30752"/>
                  <a:pt x="5265951" y="0"/>
                </a:cubicBezTo>
                <a:cubicBezTo>
                  <a:pt x="5572732" y="-30752"/>
                  <a:pt x="5694108" y="26407"/>
                  <a:pt x="6003828" y="0"/>
                </a:cubicBezTo>
                <a:cubicBezTo>
                  <a:pt x="6313548" y="-26407"/>
                  <a:pt x="6426544" y="-20069"/>
                  <a:pt x="6540466" y="0"/>
                </a:cubicBezTo>
                <a:cubicBezTo>
                  <a:pt x="6654388" y="20069"/>
                  <a:pt x="6988459" y="-29445"/>
                  <a:pt x="7211263" y="0"/>
                </a:cubicBezTo>
                <a:cubicBezTo>
                  <a:pt x="7496216" y="-45744"/>
                  <a:pt x="7741885" y="231046"/>
                  <a:pt x="7714555" y="503292"/>
                </a:cubicBezTo>
                <a:cubicBezTo>
                  <a:pt x="7699332" y="656622"/>
                  <a:pt x="7730698" y="898196"/>
                  <a:pt x="7714555" y="1045054"/>
                </a:cubicBezTo>
                <a:cubicBezTo>
                  <a:pt x="7698412" y="1191912"/>
                  <a:pt x="7705296" y="1397883"/>
                  <a:pt x="7714555" y="1586816"/>
                </a:cubicBezTo>
                <a:cubicBezTo>
                  <a:pt x="7723814" y="1775749"/>
                  <a:pt x="7723215" y="2002918"/>
                  <a:pt x="7714555" y="2218871"/>
                </a:cubicBezTo>
                <a:cubicBezTo>
                  <a:pt x="7705895" y="2434825"/>
                  <a:pt x="7718483" y="2653481"/>
                  <a:pt x="7714555" y="2881025"/>
                </a:cubicBezTo>
                <a:cubicBezTo>
                  <a:pt x="7710627" y="3108569"/>
                  <a:pt x="7706335" y="3374899"/>
                  <a:pt x="7714555" y="3513080"/>
                </a:cubicBezTo>
                <a:cubicBezTo>
                  <a:pt x="7695603" y="3783351"/>
                  <a:pt x="7482295" y="4082201"/>
                  <a:pt x="7211263" y="4016372"/>
                </a:cubicBezTo>
                <a:cubicBezTo>
                  <a:pt x="6939533" y="4046270"/>
                  <a:pt x="6705756" y="3988787"/>
                  <a:pt x="6540466" y="4016372"/>
                </a:cubicBezTo>
                <a:cubicBezTo>
                  <a:pt x="6375176" y="4043957"/>
                  <a:pt x="6079382" y="4040147"/>
                  <a:pt x="5936749" y="4016372"/>
                </a:cubicBezTo>
                <a:cubicBezTo>
                  <a:pt x="5794116" y="3992597"/>
                  <a:pt x="5663194" y="4010534"/>
                  <a:pt x="5400111" y="4016372"/>
                </a:cubicBezTo>
                <a:cubicBezTo>
                  <a:pt x="5137028" y="4022210"/>
                  <a:pt x="5004883" y="3996445"/>
                  <a:pt x="4863473" y="4016372"/>
                </a:cubicBezTo>
                <a:cubicBezTo>
                  <a:pt x="4722063" y="4036299"/>
                  <a:pt x="4408889" y="4020159"/>
                  <a:pt x="4058517" y="4016372"/>
                </a:cubicBezTo>
                <a:cubicBezTo>
                  <a:pt x="3708145" y="4012585"/>
                  <a:pt x="3611647" y="4004897"/>
                  <a:pt x="3454799" y="4016372"/>
                </a:cubicBezTo>
                <a:cubicBezTo>
                  <a:pt x="3297951" y="4027847"/>
                  <a:pt x="2829382" y="4016912"/>
                  <a:pt x="2649843" y="4016372"/>
                </a:cubicBezTo>
                <a:cubicBezTo>
                  <a:pt x="2470304" y="4015832"/>
                  <a:pt x="2077158" y="4024002"/>
                  <a:pt x="1844886" y="4016372"/>
                </a:cubicBezTo>
                <a:cubicBezTo>
                  <a:pt x="1612614" y="4008742"/>
                  <a:pt x="1452404" y="4021799"/>
                  <a:pt x="1241169" y="4016372"/>
                </a:cubicBezTo>
                <a:cubicBezTo>
                  <a:pt x="1029934" y="4010945"/>
                  <a:pt x="657805" y="3991513"/>
                  <a:pt x="503292" y="4016372"/>
                </a:cubicBezTo>
                <a:cubicBezTo>
                  <a:pt x="178918" y="4003516"/>
                  <a:pt x="-21763" y="3791064"/>
                  <a:pt x="0" y="3513080"/>
                </a:cubicBezTo>
                <a:cubicBezTo>
                  <a:pt x="-25187" y="3253669"/>
                  <a:pt x="12340" y="3107484"/>
                  <a:pt x="0" y="2941220"/>
                </a:cubicBezTo>
                <a:cubicBezTo>
                  <a:pt x="-12340" y="2774956"/>
                  <a:pt x="-19379" y="2570403"/>
                  <a:pt x="0" y="2429556"/>
                </a:cubicBezTo>
                <a:cubicBezTo>
                  <a:pt x="19379" y="2288709"/>
                  <a:pt x="17306" y="2153388"/>
                  <a:pt x="0" y="1887794"/>
                </a:cubicBezTo>
                <a:cubicBezTo>
                  <a:pt x="-17306" y="1622200"/>
                  <a:pt x="-30392" y="1488598"/>
                  <a:pt x="0" y="1225641"/>
                </a:cubicBezTo>
                <a:cubicBezTo>
                  <a:pt x="30392" y="962684"/>
                  <a:pt x="-3197" y="671236"/>
                  <a:pt x="0" y="5032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1.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Sáng</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Chủ</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nhật</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chị</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Hai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lật</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tờ</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lịch</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nói</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như reo:</a:t>
            </a:r>
          </a:p>
          <a:p>
            <a:pPr indent="457200" algn="just">
              <a:lnSpc>
                <a:spcPct val="110000"/>
              </a:lnSpc>
            </a:pP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Một</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tuần</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nữa</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là</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đến</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năm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học</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mới</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rồi</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a:t>
            </a:r>
          </a:p>
          <a:p>
            <a:pPr indent="457200" algn="just">
              <a:lnSpc>
                <a:spcPct val="110000"/>
              </a:lnSpc>
            </a:pP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Tôi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cũng</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thấy</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háo</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 </a:t>
            </a:r>
            <a:r>
              <a:rPr lang="vi-VN" sz="3200" b="0" i="0" dirty="0" err="1">
                <a:solidFill>
                  <a:srgbClr val="000000"/>
                </a:solidFill>
                <a:effectLst/>
                <a:highlight>
                  <a:srgbClr val="FFFF99"/>
                </a:highlight>
                <a:latin typeface="Calibri" panose="020F0502020204030204" pitchFamily="34" charset="0"/>
                <a:cs typeface="Calibri" panose="020F0502020204030204" pitchFamily="34" charset="0"/>
              </a:rPr>
              <a:t>hức</a:t>
            </a:r>
            <a:r>
              <a:rPr lang="vi-VN" sz="3200" b="0" i="0" dirty="0">
                <a:solidFill>
                  <a:srgbClr val="000000"/>
                </a:solidFill>
                <a:effectLst/>
                <a:highlight>
                  <a:srgbClr val="FFFF99"/>
                </a:highlight>
                <a:latin typeface="Calibri" panose="020F0502020204030204" pitchFamily="34" charset="0"/>
                <a:cs typeface="Calibri" panose="020F0502020204030204" pitchFamily="34" charset="0"/>
              </a:rPr>
              <a: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Một</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tuần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nữa</a:t>
            </a:r>
            <a:r>
              <a:rPr lang="vi-VN" sz="3200" b="0" i="0" dirty="0">
                <a:solidFill>
                  <a:srgbClr val="000000"/>
                </a:solidFill>
                <a:effectLst/>
                <a:latin typeface="Calibri" panose="020F0502020204030204" pitchFamily="34" charset="0"/>
                <a:cs typeface="Calibri" panose="020F0502020204030204" pitchFamily="34" charset="0"/>
              </a:rPr>
              <a:t> thôi, tôi </a:t>
            </a:r>
            <a:r>
              <a:rPr lang="vi-VN" sz="3200" b="0" i="0" dirty="0" err="1">
                <a:solidFill>
                  <a:srgbClr val="000000"/>
                </a:solidFill>
                <a:effectLst/>
                <a:latin typeface="Calibri" panose="020F0502020204030204" pitchFamily="34" charset="0"/>
                <a:cs typeface="Calibri" panose="020F0502020204030204" pitchFamily="34" charset="0"/>
              </a:rPr>
              <a:t>sẽ</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được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gặp</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lại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các</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bạn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Mấy</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tháng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hè</a:t>
            </a:r>
            <a:r>
              <a:rPr lang="vi-VN" sz="3200" b="0" i="0" dirty="0">
                <a:solidFill>
                  <a:srgbClr val="000000"/>
                </a:solidFill>
                <a:effectLst/>
                <a:latin typeface="Calibri" panose="020F0502020204030204" pitchFamily="34" charset="0"/>
                <a:cs typeface="Calibri" panose="020F0502020204030204" pitchFamily="34" charset="0"/>
              </a:rPr>
              <a:t> ở </a:t>
            </a:r>
            <a:r>
              <a:rPr lang="vi-VN" sz="3200" b="0" i="0" dirty="0" err="1">
                <a:solidFill>
                  <a:srgbClr val="000000"/>
                </a:solidFill>
                <a:effectLst/>
                <a:latin typeface="Calibri" panose="020F0502020204030204" pitchFamily="34" charset="0"/>
                <a:cs typeface="Calibri" panose="020F0502020204030204" pitchFamily="34" charset="0"/>
              </a:rPr>
              <a:t>nhà</a:t>
            </a:r>
            <a:r>
              <a:rPr lang="vi-VN" sz="3200" b="0" i="0" dirty="0">
                <a:solidFill>
                  <a:srgbClr val="000000"/>
                </a:solidFill>
                <a:effectLst/>
                <a:latin typeface="Calibri" panose="020F0502020204030204" pitchFamily="34" charset="0"/>
                <a:cs typeface="Calibri" panose="020F0502020204030204" pitchFamily="34" charset="0"/>
              </a:rPr>
              <a:t>, tôi </a:t>
            </a:r>
            <a:r>
              <a:rPr lang="vi-VN" sz="3200" b="0" i="0" dirty="0" err="1">
                <a:solidFill>
                  <a:srgbClr val="000000"/>
                </a:solidFill>
                <a:effectLst/>
                <a:latin typeface="Calibri" panose="020F0502020204030204" pitchFamily="34" charset="0"/>
                <a:cs typeface="Calibri" panose="020F0502020204030204" pitchFamily="34" charset="0"/>
              </a:rPr>
              <a:t>nhớ</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những</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người</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bạn</a:t>
            </a:r>
            <a:r>
              <a:rPr lang="vi-VN" sz="3200" b="0" i="0" dirty="0">
                <a:solidFill>
                  <a:srgbClr val="000000"/>
                </a:solidFill>
                <a:effectLst/>
                <a:latin typeface="Calibri" panose="020F0502020204030204" pitchFamily="34" charset="0"/>
                <a:cs typeface="Calibri" panose="020F0502020204030204" pitchFamily="34" charset="0"/>
              </a:rPr>
              <a:t> thân thương </a:t>
            </a:r>
            <a:r>
              <a:rPr lang="vi-VN" sz="3200" b="0" i="0" dirty="0" err="1">
                <a:solidFill>
                  <a:srgbClr val="000000"/>
                </a:solidFill>
                <a:effectLst/>
                <a:latin typeface="Calibri" panose="020F0502020204030204" pitchFamily="34" charset="0"/>
                <a:cs typeface="Calibri" panose="020F0502020204030204" pitchFamily="34" charset="0"/>
              </a:rPr>
              <a:t>quá</a:t>
            </a:r>
            <a:r>
              <a:rPr lang="vi-VN" sz="3200" b="0" i="0" dirty="0">
                <a:solidFill>
                  <a:srgbClr val="000000"/>
                </a:solidFill>
                <a:effectLst/>
                <a:latin typeface="Calibri" panose="020F0502020204030204" pitchFamily="34" charset="0"/>
                <a:cs typeface="Calibri" panose="020F0502020204030204" pitchFamily="34" charset="0"/>
              </a:rPr>
              <a:t> đi thôi!</a:t>
            </a: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BAD1F2-AD75-B669-12FD-EE4C24FA8ED5}"/>
              </a:ext>
            </a:extLst>
          </p:cNvPr>
          <p:cNvGrpSpPr/>
          <p:nvPr/>
        </p:nvGrpSpPr>
        <p:grpSpPr>
          <a:xfrm>
            <a:off x="259212" y="121298"/>
            <a:ext cx="8026372" cy="2127380"/>
            <a:chOff x="-43718" y="1531104"/>
            <a:chExt cx="8026372" cy="2127380"/>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80"/>
              <a:ext cx="7714555" cy="1427704"/>
            </a:xfrm>
            <a:custGeom>
              <a:avLst/>
              <a:gdLst>
                <a:gd name="connsiteX0" fmla="*/ 0 w 7714555"/>
                <a:gd name="connsiteY0" fmla="*/ 348660 h 1427704"/>
                <a:gd name="connsiteX1" fmla="*/ 348660 w 7714555"/>
                <a:gd name="connsiteY1" fmla="*/ 0 h 1427704"/>
                <a:gd name="connsiteX2" fmla="*/ 7365895 w 7714555"/>
                <a:gd name="connsiteY2" fmla="*/ 0 h 1427704"/>
                <a:gd name="connsiteX3" fmla="*/ 7714555 w 7714555"/>
                <a:gd name="connsiteY3" fmla="*/ 348660 h 1427704"/>
                <a:gd name="connsiteX4" fmla="*/ 7714555 w 7714555"/>
                <a:gd name="connsiteY4" fmla="*/ 1079044 h 1427704"/>
                <a:gd name="connsiteX5" fmla="*/ 7365895 w 7714555"/>
                <a:gd name="connsiteY5" fmla="*/ 1427704 h 1427704"/>
                <a:gd name="connsiteX6" fmla="*/ 348660 w 7714555"/>
                <a:gd name="connsiteY6" fmla="*/ 1427704 h 1427704"/>
                <a:gd name="connsiteX7" fmla="*/ 0 w 7714555"/>
                <a:gd name="connsiteY7" fmla="*/ 1079044 h 1427704"/>
                <a:gd name="connsiteX8" fmla="*/ 0 w 7714555"/>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555" h="1427704" fill="none" extrusionOk="0">
                  <a:moveTo>
                    <a:pt x="0" y="348660"/>
                  </a:moveTo>
                  <a:cubicBezTo>
                    <a:pt x="-4493" y="171843"/>
                    <a:pt x="128494" y="-18551"/>
                    <a:pt x="348660" y="0"/>
                  </a:cubicBezTo>
                  <a:cubicBezTo>
                    <a:pt x="3194919" y="-35273"/>
                    <a:pt x="6404990" y="-144294"/>
                    <a:pt x="7365895" y="0"/>
                  </a:cubicBezTo>
                  <a:cubicBezTo>
                    <a:pt x="7591884" y="10175"/>
                    <a:pt x="7702870" y="146248"/>
                    <a:pt x="7714555" y="348660"/>
                  </a:cubicBezTo>
                  <a:cubicBezTo>
                    <a:pt x="7683643" y="550018"/>
                    <a:pt x="7776739" y="825273"/>
                    <a:pt x="7714555" y="1079044"/>
                  </a:cubicBezTo>
                  <a:cubicBezTo>
                    <a:pt x="7717712" y="1269216"/>
                    <a:pt x="7568684" y="1416615"/>
                    <a:pt x="7365895" y="1427704"/>
                  </a:cubicBezTo>
                  <a:cubicBezTo>
                    <a:pt x="6495456" y="1505229"/>
                    <a:pt x="3798893" y="1384001"/>
                    <a:pt x="348660" y="1427704"/>
                  </a:cubicBezTo>
                  <a:cubicBezTo>
                    <a:pt x="150086" y="1426038"/>
                    <a:pt x="-12698" y="1271430"/>
                    <a:pt x="0" y="1079044"/>
                  </a:cubicBezTo>
                  <a:cubicBezTo>
                    <a:pt x="-57271" y="784112"/>
                    <a:pt x="57305" y="607547"/>
                    <a:pt x="0" y="348660"/>
                  </a:cubicBezTo>
                  <a:close/>
                </a:path>
                <a:path w="7714555" h="1427704" stroke="0" extrusionOk="0">
                  <a:moveTo>
                    <a:pt x="0" y="348660"/>
                  </a:moveTo>
                  <a:cubicBezTo>
                    <a:pt x="-9131" y="124549"/>
                    <a:pt x="151697" y="3566"/>
                    <a:pt x="348660" y="0"/>
                  </a:cubicBezTo>
                  <a:cubicBezTo>
                    <a:pt x="1813756" y="-95379"/>
                    <a:pt x="4512809" y="58096"/>
                    <a:pt x="7365895" y="0"/>
                  </a:cubicBezTo>
                  <a:cubicBezTo>
                    <a:pt x="7547089" y="-8001"/>
                    <a:pt x="7711591" y="153970"/>
                    <a:pt x="7714555" y="348660"/>
                  </a:cubicBezTo>
                  <a:cubicBezTo>
                    <a:pt x="7680874" y="660282"/>
                    <a:pt x="7683900" y="826424"/>
                    <a:pt x="7714555" y="1079044"/>
                  </a:cubicBezTo>
                  <a:cubicBezTo>
                    <a:pt x="7717074" y="1268609"/>
                    <a:pt x="7532306" y="1401655"/>
                    <a:pt x="7365895" y="1427704"/>
                  </a:cubicBezTo>
                  <a:cubicBezTo>
                    <a:pt x="4971659" y="1367798"/>
                    <a:pt x="3847064"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rPr>
                <a:t>1. Khi </a:t>
              </a:r>
              <a:r>
                <a:rPr lang="en-US" sz="4400" dirty="0" err="1">
                  <a:solidFill>
                    <a:srgbClr val="002060"/>
                  </a:solidFill>
                </a:rPr>
                <a:t>năm</a:t>
              </a:r>
              <a:r>
                <a:rPr lang="en-US" sz="4400" dirty="0">
                  <a:solidFill>
                    <a:srgbClr val="002060"/>
                  </a:solidFill>
                </a:rPr>
                <a:t> </a:t>
              </a:r>
              <a:r>
                <a:rPr lang="en-US" sz="4400" dirty="0" err="1">
                  <a:solidFill>
                    <a:srgbClr val="002060"/>
                  </a:solidFill>
                </a:rPr>
                <a:t>học</a:t>
              </a:r>
              <a:r>
                <a:rPr lang="en-US" sz="4400" dirty="0">
                  <a:solidFill>
                    <a:srgbClr val="002060"/>
                  </a:solidFill>
                </a:rPr>
                <a:t> </a:t>
              </a:r>
              <a:r>
                <a:rPr lang="en-US" sz="4400" dirty="0" err="1">
                  <a:solidFill>
                    <a:srgbClr val="002060"/>
                  </a:solidFill>
                </a:rPr>
                <a:t>mới</a:t>
              </a:r>
              <a:r>
                <a:rPr lang="en-US" sz="4400" dirty="0">
                  <a:solidFill>
                    <a:srgbClr val="002060"/>
                  </a:solidFill>
                </a:rPr>
                <a:t> </a:t>
              </a:r>
              <a:r>
                <a:rPr lang="en-US" sz="4400" dirty="0" err="1">
                  <a:solidFill>
                    <a:srgbClr val="002060"/>
                  </a:solidFill>
                </a:rPr>
                <a:t>sắp</a:t>
              </a:r>
              <a:r>
                <a:rPr lang="en-US" sz="4400" dirty="0">
                  <a:solidFill>
                    <a:srgbClr val="002060"/>
                  </a:solidFill>
                </a:rPr>
                <a:t> </a:t>
              </a:r>
              <a:r>
                <a:rPr lang="en-US" sz="4400" dirty="0" err="1">
                  <a:solidFill>
                    <a:srgbClr val="002060"/>
                  </a:solidFill>
                </a:rPr>
                <a:t>đến</a:t>
              </a:r>
              <a:r>
                <a:rPr lang="en-US" sz="4400" dirty="0">
                  <a:solidFill>
                    <a:srgbClr val="002060"/>
                  </a:solidFill>
                </a:rPr>
                <a:t>, </a:t>
              </a:r>
              <a:r>
                <a:rPr lang="en-US" sz="4400" dirty="0" err="1">
                  <a:solidFill>
                    <a:srgbClr val="002060"/>
                  </a:solidFill>
                </a:rPr>
                <a:t>hai</a:t>
              </a:r>
              <a:r>
                <a:rPr lang="en-US" sz="4400" dirty="0">
                  <a:solidFill>
                    <a:srgbClr val="002060"/>
                  </a:solidFill>
                </a:rPr>
                <a:t> </a:t>
              </a:r>
              <a:r>
                <a:rPr lang="en-US" sz="4400" dirty="0" err="1">
                  <a:solidFill>
                    <a:srgbClr val="002060"/>
                  </a:solidFill>
                </a:rPr>
                <a:t>chị</a:t>
              </a:r>
              <a:r>
                <a:rPr lang="en-US" sz="4400" dirty="0">
                  <a:solidFill>
                    <a:srgbClr val="002060"/>
                  </a:solidFill>
                </a:rPr>
                <a:t> </a:t>
              </a:r>
              <a:r>
                <a:rPr lang="en-US" sz="4400" dirty="0" err="1">
                  <a:solidFill>
                    <a:srgbClr val="002060"/>
                  </a:solidFill>
                </a:rPr>
                <a:t>em</a:t>
              </a:r>
              <a:r>
                <a:rPr lang="en-US" sz="4400" dirty="0">
                  <a:solidFill>
                    <a:srgbClr val="002060"/>
                  </a:solidFill>
                </a:rPr>
                <a:t> </a:t>
              </a:r>
              <a:r>
                <a:rPr lang="en-US" sz="4400" dirty="0" err="1">
                  <a:solidFill>
                    <a:srgbClr val="002060"/>
                  </a:solidFill>
                </a:rPr>
                <a:t>cảm</a:t>
              </a:r>
              <a:r>
                <a:rPr lang="en-US" sz="4400" dirty="0">
                  <a:solidFill>
                    <a:srgbClr val="002060"/>
                  </a:solidFill>
                </a:rPr>
                <a:t> </a:t>
              </a:r>
              <a:r>
                <a:rPr lang="en-US" sz="4400" dirty="0" err="1">
                  <a:solidFill>
                    <a:srgbClr val="002060"/>
                  </a:solidFill>
                </a:rPr>
                <a:t>thấy</a:t>
              </a:r>
              <a:r>
                <a:rPr lang="en-US" sz="4400" dirty="0">
                  <a:solidFill>
                    <a:srgbClr val="002060"/>
                  </a:solidFill>
                </a:rPr>
                <a:t> </a:t>
              </a:r>
              <a:r>
                <a:rPr lang="en-US" sz="4400" dirty="0" err="1">
                  <a:solidFill>
                    <a:srgbClr val="002060"/>
                  </a:solidFill>
                </a:rPr>
                <a:t>thế</a:t>
              </a:r>
              <a:r>
                <a:rPr lang="en-US" sz="4400" dirty="0">
                  <a:solidFill>
                    <a:srgbClr val="002060"/>
                  </a:solidFill>
                </a:rPr>
                <a:t> </a:t>
              </a:r>
              <a:r>
                <a:rPr lang="en-US" sz="4400" dirty="0" err="1">
                  <a:solidFill>
                    <a:srgbClr val="002060"/>
                  </a:solidFill>
                </a:rPr>
                <a:t>nào</a:t>
              </a:r>
              <a:r>
                <a:rPr lang="en-US" sz="4400" dirty="0">
                  <a:solidFill>
                    <a:srgbClr val="002060"/>
                  </a:solidFill>
                </a:rPr>
                <a:t>?</a:t>
              </a:r>
              <a:endParaRPr lang="en-US" sz="4400" i="1" dirty="0">
                <a:solidFill>
                  <a:srgbClr val="002060"/>
                </a:solidFill>
              </a:endParaRP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56328" y="1749408"/>
            <a:ext cx="3677254" cy="4734401"/>
          </a:xfrm>
          <a:prstGeom prst="rect">
            <a:avLst/>
          </a:prstGeom>
        </p:spPr>
      </p:pic>
      <p:grpSp>
        <p:nvGrpSpPr>
          <p:cNvPr id="18" name="Group 17">
            <a:extLst>
              <a:ext uri="{FF2B5EF4-FFF2-40B4-BE49-F238E27FC236}">
                <a16:creationId xmlns:a16="http://schemas.microsoft.com/office/drawing/2014/main" id="{A38D2B10-127D-7331-3138-01DCFBCCA393}"/>
              </a:ext>
            </a:extLst>
          </p:cNvPr>
          <p:cNvGrpSpPr/>
          <p:nvPr/>
        </p:nvGrpSpPr>
        <p:grpSpPr>
          <a:xfrm>
            <a:off x="943771" y="2352579"/>
            <a:ext cx="6969069" cy="2309327"/>
            <a:chOff x="665827" y="2467078"/>
            <a:chExt cx="6969069" cy="2309327"/>
          </a:xfrm>
        </p:grpSpPr>
        <p:sp>
          <p:nvSpPr>
            <p:cNvPr id="3" name="Rectangle: Rounded Corners 2">
              <a:extLst>
                <a:ext uri="{FF2B5EF4-FFF2-40B4-BE49-F238E27FC236}">
                  <a16:creationId xmlns:a16="http://schemas.microsoft.com/office/drawing/2014/main" id="{4F366051-38F2-6C4D-E674-64829B891359}"/>
                </a:ext>
              </a:extLst>
            </p:cNvPr>
            <p:cNvSpPr/>
            <p:nvPr/>
          </p:nvSpPr>
          <p:spPr>
            <a:xfrm>
              <a:off x="1179442" y="2984928"/>
              <a:ext cx="6455454" cy="1791477"/>
            </a:xfrm>
            <a:custGeom>
              <a:avLst/>
              <a:gdLst>
                <a:gd name="connsiteX0" fmla="*/ 0 w 6455454"/>
                <a:gd name="connsiteY0" fmla="*/ 298585 h 1791477"/>
                <a:gd name="connsiteX1" fmla="*/ 298585 w 6455454"/>
                <a:gd name="connsiteY1" fmla="*/ 0 h 1791477"/>
                <a:gd name="connsiteX2" fmla="*/ 6156869 w 6455454"/>
                <a:gd name="connsiteY2" fmla="*/ 0 h 1791477"/>
                <a:gd name="connsiteX3" fmla="*/ 6455454 w 6455454"/>
                <a:gd name="connsiteY3" fmla="*/ 298585 h 1791477"/>
                <a:gd name="connsiteX4" fmla="*/ 6455454 w 6455454"/>
                <a:gd name="connsiteY4" fmla="*/ 1492892 h 1791477"/>
                <a:gd name="connsiteX5" fmla="*/ 6156869 w 6455454"/>
                <a:gd name="connsiteY5" fmla="*/ 1791477 h 1791477"/>
                <a:gd name="connsiteX6" fmla="*/ 298585 w 6455454"/>
                <a:gd name="connsiteY6" fmla="*/ 1791477 h 1791477"/>
                <a:gd name="connsiteX7" fmla="*/ 0 w 6455454"/>
                <a:gd name="connsiteY7" fmla="*/ 1492892 h 1791477"/>
                <a:gd name="connsiteX8" fmla="*/ 0 w 6455454"/>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5454" h="1791477" fill="none" extrusionOk="0">
                  <a:moveTo>
                    <a:pt x="0" y="298585"/>
                  </a:moveTo>
                  <a:cubicBezTo>
                    <a:pt x="3050" y="114006"/>
                    <a:pt x="115244" y="10207"/>
                    <a:pt x="298585" y="0"/>
                  </a:cubicBezTo>
                  <a:cubicBezTo>
                    <a:pt x="1076617" y="-73180"/>
                    <a:pt x="4605980" y="86135"/>
                    <a:pt x="6156869" y="0"/>
                  </a:cubicBezTo>
                  <a:cubicBezTo>
                    <a:pt x="6340727" y="5643"/>
                    <a:pt x="6447737" y="130215"/>
                    <a:pt x="6455454" y="298585"/>
                  </a:cubicBezTo>
                  <a:cubicBezTo>
                    <a:pt x="6405763" y="514642"/>
                    <a:pt x="6363077" y="1259898"/>
                    <a:pt x="6455454" y="1492892"/>
                  </a:cubicBezTo>
                  <a:cubicBezTo>
                    <a:pt x="6430345" y="1655066"/>
                    <a:pt x="6331005" y="1779904"/>
                    <a:pt x="6156869" y="1791477"/>
                  </a:cubicBezTo>
                  <a:cubicBezTo>
                    <a:pt x="4531808" y="1836337"/>
                    <a:pt x="2459184" y="1909099"/>
                    <a:pt x="298585" y="1791477"/>
                  </a:cubicBezTo>
                  <a:cubicBezTo>
                    <a:pt x="132474" y="1794062"/>
                    <a:pt x="15194" y="1649031"/>
                    <a:pt x="0" y="1492892"/>
                  </a:cubicBezTo>
                  <a:cubicBezTo>
                    <a:pt x="76953" y="974572"/>
                    <a:pt x="18940" y="630330"/>
                    <a:pt x="0" y="298585"/>
                  </a:cubicBezTo>
                  <a:close/>
                </a:path>
                <a:path w="6455454" h="1791477" stroke="0" extrusionOk="0">
                  <a:moveTo>
                    <a:pt x="0" y="298585"/>
                  </a:moveTo>
                  <a:cubicBezTo>
                    <a:pt x="4627" y="163017"/>
                    <a:pt x="114970" y="-23656"/>
                    <a:pt x="298585" y="0"/>
                  </a:cubicBezTo>
                  <a:cubicBezTo>
                    <a:pt x="1805179" y="33707"/>
                    <a:pt x="4954765" y="-162475"/>
                    <a:pt x="6156869" y="0"/>
                  </a:cubicBezTo>
                  <a:cubicBezTo>
                    <a:pt x="6340144" y="-5642"/>
                    <a:pt x="6436156" y="148126"/>
                    <a:pt x="6455454" y="298585"/>
                  </a:cubicBezTo>
                  <a:cubicBezTo>
                    <a:pt x="6445592" y="562975"/>
                    <a:pt x="6359247" y="1275965"/>
                    <a:pt x="6455454" y="1492892"/>
                  </a:cubicBezTo>
                  <a:cubicBezTo>
                    <a:pt x="6470348" y="1670238"/>
                    <a:pt x="6317126" y="1789207"/>
                    <a:pt x="6156869" y="1791477"/>
                  </a:cubicBezTo>
                  <a:cubicBezTo>
                    <a:pt x="4285745" y="1844328"/>
                    <a:pt x="2261889"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b="0" i="0" dirty="0">
                  <a:solidFill>
                    <a:srgbClr val="000000"/>
                  </a:solidFill>
                  <a:effectLst/>
                </a:rPr>
                <a:t>Khi </a:t>
              </a:r>
              <a:r>
                <a:rPr lang="en-US" sz="4000" b="0" i="0" dirty="0" err="1">
                  <a:solidFill>
                    <a:srgbClr val="000000"/>
                  </a:solidFill>
                  <a:effectLst/>
                </a:rPr>
                <a:t>năm</a:t>
              </a:r>
              <a:r>
                <a:rPr lang="en-US" sz="4000" b="0" i="0" dirty="0">
                  <a:solidFill>
                    <a:srgbClr val="000000"/>
                  </a:solidFill>
                  <a:effectLst/>
                </a:rPr>
                <a:t> </a:t>
              </a:r>
              <a:r>
                <a:rPr lang="en-US" sz="4000" b="0" i="0" dirty="0" err="1">
                  <a:solidFill>
                    <a:srgbClr val="000000"/>
                  </a:solidFill>
                  <a:effectLst/>
                </a:rPr>
                <a:t>học</a:t>
              </a:r>
              <a:r>
                <a:rPr lang="en-US" sz="4000" b="0" i="0" dirty="0">
                  <a:solidFill>
                    <a:srgbClr val="000000"/>
                  </a:solidFill>
                  <a:effectLst/>
                </a:rPr>
                <a:t> </a:t>
              </a:r>
              <a:r>
                <a:rPr lang="en-US" sz="4000" b="0" i="0" dirty="0" err="1">
                  <a:solidFill>
                    <a:srgbClr val="000000"/>
                  </a:solidFill>
                  <a:effectLst/>
                </a:rPr>
                <a:t>mới</a:t>
              </a:r>
              <a:r>
                <a:rPr lang="en-US" sz="4000" b="0" i="0" dirty="0">
                  <a:solidFill>
                    <a:srgbClr val="000000"/>
                  </a:solidFill>
                  <a:effectLst/>
                </a:rPr>
                <a:t> </a:t>
              </a:r>
              <a:r>
                <a:rPr lang="en-US" sz="4000" b="0" i="0" dirty="0" err="1">
                  <a:solidFill>
                    <a:srgbClr val="000000"/>
                  </a:solidFill>
                  <a:effectLst/>
                </a:rPr>
                <a:t>sắp</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hai</a:t>
              </a:r>
              <a:r>
                <a:rPr lang="en-US" sz="4000" b="0" i="0" dirty="0">
                  <a:solidFill>
                    <a:srgbClr val="000000"/>
                  </a:solidFill>
                  <a:effectLst/>
                </a:rPr>
                <a:t> </a:t>
              </a:r>
              <a:r>
                <a:rPr lang="en-US" sz="4000" b="0" i="0" dirty="0" err="1">
                  <a:solidFill>
                    <a:srgbClr val="000000"/>
                  </a:solidFill>
                  <a:effectLst/>
                </a:rPr>
                <a:t>chị</a:t>
              </a:r>
              <a:r>
                <a:rPr lang="en-US" sz="4000" b="0" i="0" dirty="0">
                  <a:solidFill>
                    <a:srgbClr val="000000"/>
                  </a:solidFill>
                  <a:effectLst/>
                </a:rPr>
                <a:t> </a:t>
              </a:r>
              <a:r>
                <a:rPr lang="en-US" sz="4000" b="0" i="0" dirty="0" err="1">
                  <a:solidFill>
                    <a:srgbClr val="000000"/>
                  </a:solidFill>
                  <a:effectLst/>
                </a:rPr>
                <a:t>em</a:t>
              </a:r>
              <a:r>
                <a:rPr lang="en-US" sz="4000" b="0" i="0" dirty="0">
                  <a:solidFill>
                    <a:srgbClr val="000000"/>
                  </a:solidFill>
                  <a:effectLst/>
                </a:rPr>
                <a:t> </a:t>
              </a:r>
              <a:r>
                <a:rPr lang="en-US" sz="4000" b="0" i="0" dirty="0" err="1">
                  <a:solidFill>
                    <a:srgbClr val="000000"/>
                  </a:solidFill>
                  <a:effectLst/>
                </a:rPr>
                <a:t>cảm</a:t>
              </a:r>
              <a:r>
                <a:rPr lang="en-US" sz="4000" b="0" i="0" dirty="0">
                  <a:solidFill>
                    <a:srgbClr val="000000"/>
                  </a:solidFill>
                  <a:effectLst/>
                </a:rPr>
                <a:t> </a:t>
              </a:r>
              <a:r>
                <a:rPr lang="en-US" sz="4000" b="0" i="0" dirty="0" err="1">
                  <a:solidFill>
                    <a:srgbClr val="000000"/>
                  </a:solidFill>
                  <a:effectLst/>
                </a:rPr>
                <a:t>thấy</a:t>
              </a:r>
              <a:r>
                <a:rPr lang="en-US" sz="4000" b="0" i="0" dirty="0">
                  <a:solidFill>
                    <a:srgbClr val="000000"/>
                  </a:solidFill>
                  <a:effectLst/>
                </a:rPr>
                <a:t> </a:t>
              </a:r>
              <a:r>
                <a:rPr lang="en-US" sz="4000" b="0" i="0" dirty="0" err="1">
                  <a:solidFill>
                    <a:srgbClr val="000000"/>
                  </a:solidFill>
                  <a:effectLst/>
                </a:rPr>
                <a:t>háo</a:t>
              </a:r>
              <a:r>
                <a:rPr lang="en-US" sz="4000" b="0" i="0" dirty="0">
                  <a:solidFill>
                    <a:srgbClr val="000000"/>
                  </a:solidFill>
                  <a:effectLst/>
                </a:rPr>
                <a:t> </a:t>
              </a:r>
              <a:r>
                <a:rPr lang="en-US" sz="4000" b="0" i="0" dirty="0" err="1">
                  <a:solidFill>
                    <a:srgbClr val="000000"/>
                  </a:solidFill>
                  <a:effectLst/>
                </a:rPr>
                <a:t>hức</a:t>
              </a:r>
              <a:r>
                <a:rPr lang="en-US" sz="4000" b="1" dirty="0">
                  <a:solidFill>
                    <a:srgbClr val="000000"/>
                  </a:solidFill>
                </a:rPr>
                <a:t>.</a:t>
              </a:r>
              <a:endParaRPr lang="en-US" sz="4000" b="0" i="0" dirty="0">
                <a:solidFill>
                  <a:srgbClr val="000000"/>
                </a:solidFill>
                <a:effectLst/>
              </a:endParaRPr>
            </a:p>
          </p:txBody>
        </p:sp>
        <p:pic>
          <p:nvPicPr>
            <p:cNvPr id="7" name="Picture 6">
              <a:extLst>
                <a:ext uri="{FF2B5EF4-FFF2-40B4-BE49-F238E27FC236}">
                  <a16:creationId xmlns:a16="http://schemas.microsoft.com/office/drawing/2014/main" id="{8F9645D0-2685-9896-B9DF-ED087735ADD0}"/>
                </a:ext>
              </a:extLst>
            </p:cNvPr>
            <p:cNvPicPr>
              <a:picLocks noChangeAspect="1"/>
            </p:cNvPicPr>
            <p:nvPr/>
          </p:nvPicPr>
          <p:blipFill>
            <a:blip r:embed="rId6"/>
            <a:stretch>
              <a:fillRect/>
            </a:stretch>
          </p:blipFill>
          <p:spPr>
            <a:xfrm>
              <a:off x="665827" y="2467078"/>
              <a:ext cx="1195187" cy="1195187"/>
            </a:xfrm>
            <a:prstGeom prst="rect">
              <a:avLst/>
            </a:prstGeom>
          </p:spPr>
        </p:pic>
      </p:grpSp>
    </p:spTree>
    <p:extLst>
      <p:ext uri="{BB962C8B-B14F-4D97-AF65-F5344CB8AC3E}">
        <p14:creationId xmlns:p14="http://schemas.microsoft.com/office/powerpoint/2010/main" val="231980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BAD1F2-AD75-B669-12FD-EE4C24FA8ED5}"/>
              </a:ext>
            </a:extLst>
          </p:cNvPr>
          <p:cNvGrpSpPr/>
          <p:nvPr/>
        </p:nvGrpSpPr>
        <p:grpSpPr>
          <a:xfrm>
            <a:off x="259212" y="121298"/>
            <a:ext cx="8026372" cy="2146040"/>
            <a:chOff x="-43718" y="1531104"/>
            <a:chExt cx="8026372" cy="2146040"/>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79"/>
              <a:ext cx="7714555" cy="1446365"/>
            </a:xfrm>
            <a:custGeom>
              <a:avLst/>
              <a:gdLst>
                <a:gd name="connsiteX0" fmla="*/ 0 w 7714555"/>
                <a:gd name="connsiteY0" fmla="*/ 353217 h 1446365"/>
                <a:gd name="connsiteX1" fmla="*/ 353217 w 7714555"/>
                <a:gd name="connsiteY1" fmla="*/ 0 h 1446365"/>
                <a:gd name="connsiteX2" fmla="*/ 7361338 w 7714555"/>
                <a:gd name="connsiteY2" fmla="*/ 0 h 1446365"/>
                <a:gd name="connsiteX3" fmla="*/ 7714555 w 7714555"/>
                <a:gd name="connsiteY3" fmla="*/ 353217 h 1446365"/>
                <a:gd name="connsiteX4" fmla="*/ 7714555 w 7714555"/>
                <a:gd name="connsiteY4" fmla="*/ 1093148 h 1446365"/>
                <a:gd name="connsiteX5" fmla="*/ 7361338 w 7714555"/>
                <a:gd name="connsiteY5" fmla="*/ 1446365 h 1446365"/>
                <a:gd name="connsiteX6" fmla="*/ 353217 w 7714555"/>
                <a:gd name="connsiteY6" fmla="*/ 1446365 h 1446365"/>
                <a:gd name="connsiteX7" fmla="*/ 0 w 7714555"/>
                <a:gd name="connsiteY7" fmla="*/ 1093148 h 1446365"/>
                <a:gd name="connsiteX8" fmla="*/ 0 w 7714555"/>
                <a:gd name="connsiteY8" fmla="*/ 353217 h 144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555" h="1446365" fill="none" extrusionOk="0">
                  <a:moveTo>
                    <a:pt x="0" y="353217"/>
                  </a:moveTo>
                  <a:cubicBezTo>
                    <a:pt x="-10311" y="194273"/>
                    <a:pt x="139210" y="-12722"/>
                    <a:pt x="353217" y="0"/>
                  </a:cubicBezTo>
                  <a:cubicBezTo>
                    <a:pt x="3555833" y="-35273"/>
                    <a:pt x="5632339" y="-144294"/>
                    <a:pt x="7361338" y="0"/>
                  </a:cubicBezTo>
                  <a:cubicBezTo>
                    <a:pt x="7576097" y="5991"/>
                    <a:pt x="7711037" y="155175"/>
                    <a:pt x="7714555" y="353217"/>
                  </a:cubicBezTo>
                  <a:cubicBezTo>
                    <a:pt x="7756518" y="664490"/>
                    <a:pt x="7763171" y="751747"/>
                    <a:pt x="7714555" y="1093148"/>
                  </a:cubicBezTo>
                  <a:cubicBezTo>
                    <a:pt x="7740636" y="1268502"/>
                    <a:pt x="7574692" y="1426550"/>
                    <a:pt x="7361338" y="1446365"/>
                  </a:cubicBezTo>
                  <a:cubicBezTo>
                    <a:pt x="6054338" y="1523890"/>
                    <a:pt x="1523821" y="1402662"/>
                    <a:pt x="353217" y="1446365"/>
                  </a:cubicBezTo>
                  <a:cubicBezTo>
                    <a:pt x="124411" y="1437020"/>
                    <a:pt x="-15719" y="1288009"/>
                    <a:pt x="0" y="1093148"/>
                  </a:cubicBezTo>
                  <a:cubicBezTo>
                    <a:pt x="-18398" y="932147"/>
                    <a:pt x="-34723" y="539452"/>
                    <a:pt x="0" y="353217"/>
                  </a:cubicBezTo>
                  <a:close/>
                </a:path>
                <a:path w="7714555" h="1446365" stroke="0" extrusionOk="0">
                  <a:moveTo>
                    <a:pt x="0" y="353217"/>
                  </a:moveTo>
                  <a:cubicBezTo>
                    <a:pt x="-6089" y="137102"/>
                    <a:pt x="155454" y="2176"/>
                    <a:pt x="353217" y="0"/>
                  </a:cubicBezTo>
                  <a:cubicBezTo>
                    <a:pt x="3760506" y="-95379"/>
                    <a:pt x="6160620" y="58096"/>
                    <a:pt x="7361338" y="0"/>
                  </a:cubicBezTo>
                  <a:cubicBezTo>
                    <a:pt x="7529889" y="-18672"/>
                    <a:pt x="7696285" y="145011"/>
                    <a:pt x="7714555" y="353217"/>
                  </a:cubicBezTo>
                  <a:cubicBezTo>
                    <a:pt x="7762937" y="519278"/>
                    <a:pt x="7734005" y="941378"/>
                    <a:pt x="7714555" y="1093148"/>
                  </a:cubicBezTo>
                  <a:cubicBezTo>
                    <a:pt x="7719295" y="1282590"/>
                    <a:pt x="7544406" y="1434404"/>
                    <a:pt x="7361338" y="1446365"/>
                  </a:cubicBezTo>
                  <a:cubicBezTo>
                    <a:pt x="4785516" y="1386459"/>
                    <a:pt x="3573426" y="1528879"/>
                    <a:pt x="353217" y="1446365"/>
                  </a:cubicBezTo>
                  <a:cubicBezTo>
                    <a:pt x="154717" y="1447212"/>
                    <a:pt x="-6641" y="1294964"/>
                    <a:pt x="0" y="1093148"/>
                  </a:cubicBezTo>
                  <a:cubicBezTo>
                    <a:pt x="-14744" y="855326"/>
                    <a:pt x="-52564" y="589139"/>
                    <a:pt x="0" y="3532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dirty="0">
                  <a:solidFill>
                    <a:srgbClr val="002060"/>
                  </a:solidFill>
                </a:rPr>
                <a:t>2. Hai </a:t>
              </a:r>
              <a:r>
                <a:rPr lang="en-US" sz="4000" dirty="0" err="1">
                  <a:solidFill>
                    <a:srgbClr val="002060"/>
                  </a:solidFill>
                </a:rPr>
                <a:t>chị</a:t>
              </a:r>
              <a:r>
                <a:rPr lang="en-US" sz="4000" dirty="0">
                  <a:solidFill>
                    <a:srgbClr val="002060"/>
                  </a:solidFill>
                </a:rPr>
                <a:t> </a:t>
              </a:r>
              <a:r>
                <a:rPr lang="en-US" sz="4000" dirty="0" err="1">
                  <a:solidFill>
                    <a:srgbClr val="002060"/>
                  </a:solidFill>
                </a:rPr>
                <a:t>em</a:t>
              </a:r>
              <a:r>
                <a:rPr lang="en-US" sz="4000" dirty="0">
                  <a:solidFill>
                    <a:srgbClr val="002060"/>
                  </a:solidFill>
                </a:rPr>
                <a:t> </a:t>
              </a:r>
              <a:r>
                <a:rPr lang="en-US" sz="4000" dirty="0" err="1">
                  <a:solidFill>
                    <a:srgbClr val="002060"/>
                  </a:solidFill>
                </a:rPr>
                <a:t>đã</a:t>
              </a:r>
              <a:r>
                <a:rPr lang="en-US" sz="4000" dirty="0">
                  <a:solidFill>
                    <a:srgbClr val="002060"/>
                  </a:solidFill>
                </a:rPr>
                <a:t> </a:t>
              </a:r>
              <a:r>
                <a:rPr lang="en-US" sz="4000" dirty="0" err="1">
                  <a:solidFill>
                    <a:srgbClr val="002060"/>
                  </a:solidFill>
                </a:rPr>
                <a:t>làm</a:t>
              </a:r>
              <a:r>
                <a:rPr lang="en-US" sz="4000" dirty="0">
                  <a:solidFill>
                    <a:srgbClr val="002060"/>
                  </a:solidFill>
                </a:rPr>
                <a:t> </a:t>
              </a:r>
              <a:r>
                <a:rPr lang="en-US" sz="4000" dirty="0" err="1">
                  <a:solidFill>
                    <a:srgbClr val="002060"/>
                  </a:solidFill>
                </a:rPr>
                <a:t>những</a:t>
              </a:r>
              <a:r>
                <a:rPr lang="en-US" sz="4000" dirty="0">
                  <a:solidFill>
                    <a:srgbClr val="002060"/>
                  </a:solidFill>
                </a:rPr>
                <a:t> </a:t>
              </a:r>
              <a:r>
                <a:rPr lang="en-US" sz="4000" dirty="0" err="1">
                  <a:solidFill>
                    <a:srgbClr val="002060"/>
                  </a:solidFill>
                </a:rPr>
                <a:t>việc</a:t>
              </a:r>
              <a:r>
                <a:rPr lang="en-US" sz="4000" dirty="0">
                  <a:solidFill>
                    <a:srgbClr val="002060"/>
                  </a:solidFill>
                </a:rPr>
                <a:t> </a:t>
              </a:r>
              <a:r>
                <a:rPr lang="en-US" sz="4000" dirty="0" err="1">
                  <a:solidFill>
                    <a:srgbClr val="002060"/>
                  </a:solidFill>
                </a:rPr>
                <a:t>gì</a:t>
              </a:r>
              <a:r>
                <a:rPr lang="en-US" sz="4000" dirty="0">
                  <a:solidFill>
                    <a:srgbClr val="002060"/>
                  </a:solidFill>
                </a:rPr>
                <a:t> </a:t>
              </a:r>
              <a:r>
                <a:rPr lang="en-US" sz="4000" dirty="0" err="1">
                  <a:solidFill>
                    <a:srgbClr val="002060"/>
                  </a:solidFill>
                </a:rPr>
                <a:t>để</a:t>
              </a:r>
              <a:r>
                <a:rPr lang="en-US" sz="4000" dirty="0">
                  <a:solidFill>
                    <a:srgbClr val="002060"/>
                  </a:solidFill>
                </a:rPr>
                <a:t> </a:t>
              </a:r>
              <a:r>
                <a:rPr lang="en-US" sz="4000" dirty="0" err="1">
                  <a:solidFill>
                    <a:srgbClr val="002060"/>
                  </a:solidFill>
                </a:rPr>
                <a:t>chuẩn</a:t>
              </a:r>
              <a:r>
                <a:rPr lang="en-US" sz="4000" dirty="0">
                  <a:solidFill>
                    <a:srgbClr val="002060"/>
                  </a:solidFill>
                </a:rPr>
                <a:t> </a:t>
              </a:r>
              <a:r>
                <a:rPr lang="en-US" sz="4000" dirty="0" err="1">
                  <a:solidFill>
                    <a:srgbClr val="002060"/>
                  </a:solidFill>
                </a:rPr>
                <a:t>bị</a:t>
              </a:r>
              <a:r>
                <a:rPr lang="en-US" sz="4000" dirty="0">
                  <a:solidFill>
                    <a:srgbClr val="002060"/>
                  </a:solidFill>
                </a:rPr>
                <a:t> </a:t>
              </a:r>
              <a:r>
                <a:rPr lang="en-US" sz="4000" dirty="0" err="1">
                  <a:solidFill>
                    <a:srgbClr val="002060"/>
                  </a:solidFill>
                </a:rPr>
                <a:t>cho</a:t>
              </a:r>
              <a:r>
                <a:rPr lang="en-US" sz="4000" dirty="0">
                  <a:solidFill>
                    <a:srgbClr val="002060"/>
                  </a:solidFill>
                </a:rPr>
                <a:t> </a:t>
              </a:r>
              <a:r>
                <a:rPr lang="en-US" sz="4000" dirty="0" err="1">
                  <a:solidFill>
                    <a:srgbClr val="002060"/>
                  </a:solidFill>
                </a:rPr>
                <a:t>năm</a:t>
              </a:r>
              <a:r>
                <a:rPr lang="en-US" sz="4000" dirty="0">
                  <a:solidFill>
                    <a:srgbClr val="002060"/>
                  </a:solidFill>
                </a:rPr>
                <a:t> </a:t>
              </a:r>
              <a:r>
                <a:rPr lang="en-US" sz="4000" dirty="0" err="1">
                  <a:solidFill>
                    <a:srgbClr val="002060"/>
                  </a:solidFill>
                </a:rPr>
                <a:t>học</a:t>
              </a:r>
              <a:r>
                <a:rPr lang="en-US" sz="4000" dirty="0">
                  <a:solidFill>
                    <a:srgbClr val="002060"/>
                  </a:solidFill>
                </a:rPr>
                <a:t> </a:t>
              </a:r>
              <a:r>
                <a:rPr lang="en-US" sz="4000" dirty="0" err="1">
                  <a:solidFill>
                    <a:srgbClr val="002060"/>
                  </a:solidFill>
                </a:rPr>
                <a:t>mới</a:t>
              </a:r>
              <a:r>
                <a:rPr lang="en-US" sz="4000" dirty="0">
                  <a:solidFill>
                    <a:srgbClr val="002060"/>
                  </a:solidFill>
                </a:rPr>
                <a:t> ?</a:t>
              </a:r>
              <a:endParaRPr lang="en-US" sz="4000" i="1" dirty="0">
                <a:solidFill>
                  <a:srgbClr val="002060"/>
                </a:solidFill>
              </a:endParaRP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285584" y="1792629"/>
            <a:ext cx="3677254" cy="4734401"/>
          </a:xfrm>
          <a:prstGeom prst="rect">
            <a:avLst/>
          </a:prstGeom>
        </p:spPr>
      </p:pic>
      <p:sp>
        <p:nvSpPr>
          <p:cNvPr id="10" name="Rectangle: Rounded Corners 9">
            <a:extLst>
              <a:ext uri="{FF2B5EF4-FFF2-40B4-BE49-F238E27FC236}">
                <a16:creationId xmlns:a16="http://schemas.microsoft.com/office/drawing/2014/main" id="{388979DA-4558-5873-4617-23F4DEC7661F}"/>
              </a:ext>
            </a:extLst>
          </p:cNvPr>
          <p:cNvSpPr/>
          <p:nvPr/>
        </p:nvSpPr>
        <p:spPr>
          <a:xfrm>
            <a:off x="259212" y="2437608"/>
            <a:ext cx="8026372" cy="4203705"/>
          </a:xfrm>
          <a:custGeom>
            <a:avLst/>
            <a:gdLst>
              <a:gd name="connsiteX0" fmla="*/ 0 w 7850959"/>
              <a:gd name="connsiteY0" fmla="*/ 485292 h 3872735"/>
              <a:gd name="connsiteX1" fmla="*/ 485292 w 7850959"/>
              <a:gd name="connsiteY1" fmla="*/ 0 h 3872735"/>
              <a:gd name="connsiteX2" fmla="*/ 1173330 w 7850959"/>
              <a:gd name="connsiteY2" fmla="*/ 0 h 3872735"/>
              <a:gd name="connsiteX3" fmla="*/ 1861367 w 7850959"/>
              <a:gd name="connsiteY3" fmla="*/ 0 h 3872735"/>
              <a:gd name="connsiteX4" fmla="*/ 2549405 w 7850959"/>
              <a:gd name="connsiteY4" fmla="*/ 0 h 3872735"/>
              <a:gd name="connsiteX5" fmla="*/ 3375050 w 7850959"/>
              <a:gd name="connsiteY5" fmla="*/ 0 h 3872735"/>
              <a:gd name="connsiteX6" fmla="*/ 4063087 w 7850959"/>
              <a:gd name="connsiteY6" fmla="*/ 0 h 3872735"/>
              <a:gd name="connsiteX7" fmla="*/ 4751125 w 7850959"/>
              <a:gd name="connsiteY7" fmla="*/ 0 h 3872735"/>
              <a:gd name="connsiteX8" fmla="*/ 5507966 w 7850959"/>
              <a:gd name="connsiteY8" fmla="*/ 0 h 3872735"/>
              <a:gd name="connsiteX9" fmla="*/ 6196003 w 7850959"/>
              <a:gd name="connsiteY9" fmla="*/ 0 h 3872735"/>
              <a:gd name="connsiteX10" fmla="*/ 7365667 w 7850959"/>
              <a:gd name="connsiteY10" fmla="*/ 0 h 3872735"/>
              <a:gd name="connsiteX11" fmla="*/ 7850959 w 7850959"/>
              <a:gd name="connsiteY11" fmla="*/ 485292 h 3872735"/>
              <a:gd name="connsiteX12" fmla="*/ 7850959 w 7850959"/>
              <a:gd name="connsiteY12" fmla="*/ 1007679 h 3872735"/>
              <a:gd name="connsiteX13" fmla="*/ 7850959 w 7850959"/>
              <a:gd name="connsiteY13" fmla="*/ 1530066 h 3872735"/>
              <a:gd name="connsiteX14" fmla="*/ 7850959 w 7850959"/>
              <a:gd name="connsiteY14" fmla="*/ 2023432 h 3872735"/>
              <a:gd name="connsiteX15" fmla="*/ 7850959 w 7850959"/>
              <a:gd name="connsiteY15" fmla="*/ 2661905 h 3872735"/>
              <a:gd name="connsiteX16" fmla="*/ 7850959 w 7850959"/>
              <a:gd name="connsiteY16" fmla="*/ 3387443 h 3872735"/>
              <a:gd name="connsiteX17" fmla="*/ 7365667 w 7850959"/>
              <a:gd name="connsiteY17" fmla="*/ 3872735 h 3872735"/>
              <a:gd name="connsiteX18" fmla="*/ 6677630 w 7850959"/>
              <a:gd name="connsiteY18" fmla="*/ 3872735 h 3872735"/>
              <a:gd name="connsiteX19" fmla="*/ 6058396 w 7850959"/>
              <a:gd name="connsiteY19" fmla="*/ 3872735 h 3872735"/>
              <a:gd name="connsiteX20" fmla="*/ 5576770 w 7850959"/>
              <a:gd name="connsiteY20" fmla="*/ 3872735 h 3872735"/>
              <a:gd name="connsiteX21" fmla="*/ 4957536 w 7850959"/>
              <a:gd name="connsiteY21" fmla="*/ 3872735 h 3872735"/>
              <a:gd name="connsiteX22" fmla="*/ 4338302 w 7850959"/>
              <a:gd name="connsiteY22" fmla="*/ 3872735 h 3872735"/>
              <a:gd name="connsiteX23" fmla="*/ 3856676 w 7850959"/>
              <a:gd name="connsiteY23" fmla="*/ 3872735 h 3872735"/>
              <a:gd name="connsiteX24" fmla="*/ 3306246 w 7850959"/>
              <a:gd name="connsiteY24" fmla="*/ 3872735 h 3872735"/>
              <a:gd name="connsiteX25" fmla="*/ 2824620 w 7850959"/>
              <a:gd name="connsiteY25" fmla="*/ 3872735 h 3872735"/>
              <a:gd name="connsiteX26" fmla="*/ 1998975 w 7850959"/>
              <a:gd name="connsiteY26" fmla="*/ 3872735 h 3872735"/>
              <a:gd name="connsiteX27" fmla="*/ 1448545 w 7850959"/>
              <a:gd name="connsiteY27" fmla="*/ 3872735 h 3872735"/>
              <a:gd name="connsiteX28" fmla="*/ 485292 w 7850959"/>
              <a:gd name="connsiteY28" fmla="*/ 3872735 h 3872735"/>
              <a:gd name="connsiteX29" fmla="*/ 0 w 7850959"/>
              <a:gd name="connsiteY29" fmla="*/ 3387443 h 3872735"/>
              <a:gd name="connsiteX30" fmla="*/ 0 w 7850959"/>
              <a:gd name="connsiteY30" fmla="*/ 2836034 h 3872735"/>
              <a:gd name="connsiteX31" fmla="*/ 0 w 7850959"/>
              <a:gd name="connsiteY31" fmla="*/ 2255604 h 3872735"/>
              <a:gd name="connsiteX32" fmla="*/ 0 w 7850959"/>
              <a:gd name="connsiteY32" fmla="*/ 1646152 h 3872735"/>
              <a:gd name="connsiteX33" fmla="*/ 0 w 7850959"/>
              <a:gd name="connsiteY33" fmla="*/ 1036701 h 3872735"/>
              <a:gd name="connsiteX34" fmla="*/ 0 w 7850959"/>
              <a:gd name="connsiteY34" fmla="*/ 485292 h 38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50959" h="3872735" fill="none" extrusionOk="0">
                <a:moveTo>
                  <a:pt x="0" y="485292"/>
                </a:moveTo>
                <a:cubicBezTo>
                  <a:pt x="-3826" y="222031"/>
                  <a:pt x="236644" y="11695"/>
                  <a:pt x="485292" y="0"/>
                </a:cubicBezTo>
                <a:cubicBezTo>
                  <a:pt x="819723" y="-25161"/>
                  <a:pt x="867056" y="8410"/>
                  <a:pt x="1173330" y="0"/>
                </a:cubicBezTo>
                <a:cubicBezTo>
                  <a:pt x="1479604" y="-8410"/>
                  <a:pt x="1694526" y="5554"/>
                  <a:pt x="1861367" y="0"/>
                </a:cubicBezTo>
                <a:cubicBezTo>
                  <a:pt x="2028208" y="-5554"/>
                  <a:pt x="2392543" y="-32191"/>
                  <a:pt x="2549405" y="0"/>
                </a:cubicBezTo>
                <a:cubicBezTo>
                  <a:pt x="2706267" y="32191"/>
                  <a:pt x="3117932" y="24641"/>
                  <a:pt x="3375050" y="0"/>
                </a:cubicBezTo>
                <a:cubicBezTo>
                  <a:pt x="3632169" y="-24641"/>
                  <a:pt x="3748000" y="-28595"/>
                  <a:pt x="4063087" y="0"/>
                </a:cubicBezTo>
                <a:cubicBezTo>
                  <a:pt x="4378174" y="28595"/>
                  <a:pt x="4493254" y="-6745"/>
                  <a:pt x="4751125" y="0"/>
                </a:cubicBezTo>
                <a:cubicBezTo>
                  <a:pt x="5008996" y="6745"/>
                  <a:pt x="5288792" y="17011"/>
                  <a:pt x="5507966" y="0"/>
                </a:cubicBezTo>
                <a:cubicBezTo>
                  <a:pt x="5727140" y="-17011"/>
                  <a:pt x="5999358" y="-27765"/>
                  <a:pt x="6196003" y="0"/>
                </a:cubicBezTo>
                <a:cubicBezTo>
                  <a:pt x="6392648" y="27765"/>
                  <a:pt x="6910170" y="30102"/>
                  <a:pt x="7365667" y="0"/>
                </a:cubicBezTo>
                <a:cubicBezTo>
                  <a:pt x="7593294" y="-12794"/>
                  <a:pt x="7827791" y="170788"/>
                  <a:pt x="7850959" y="485292"/>
                </a:cubicBezTo>
                <a:cubicBezTo>
                  <a:pt x="7849671" y="606679"/>
                  <a:pt x="7875589" y="756732"/>
                  <a:pt x="7850959" y="1007679"/>
                </a:cubicBezTo>
                <a:cubicBezTo>
                  <a:pt x="7826329" y="1258626"/>
                  <a:pt x="7860022" y="1272446"/>
                  <a:pt x="7850959" y="1530066"/>
                </a:cubicBezTo>
                <a:cubicBezTo>
                  <a:pt x="7841896" y="1787686"/>
                  <a:pt x="7828834" y="1802204"/>
                  <a:pt x="7850959" y="2023432"/>
                </a:cubicBezTo>
                <a:cubicBezTo>
                  <a:pt x="7873084" y="2244660"/>
                  <a:pt x="7873806" y="2434495"/>
                  <a:pt x="7850959" y="2661905"/>
                </a:cubicBezTo>
                <a:cubicBezTo>
                  <a:pt x="7828112" y="2889315"/>
                  <a:pt x="7817274" y="3150066"/>
                  <a:pt x="7850959" y="3387443"/>
                </a:cubicBezTo>
                <a:cubicBezTo>
                  <a:pt x="7823607" y="3603132"/>
                  <a:pt x="7682010" y="3858243"/>
                  <a:pt x="7365667" y="3872735"/>
                </a:cubicBezTo>
                <a:cubicBezTo>
                  <a:pt x="7093772" y="3898722"/>
                  <a:pt x="6939093" y="3905178"/>
                  <a:pt x="6677630" y="3872735"/>
                </a:cubicBezTo>
                <a:cubicBezTo>
                  <a:pt x="6416167" y="3840292"/>
                  <a:pt x="6263152" y="3875970"/>
                  <a:pt x="6058396" y="3872735"/>
                </a:cubicBezTo>
                <a:cubicBezTo>
                  <a:pt x="5853640" y="3869500"/>
                  <a:pt x="5706008" y="3883228"/>
                  <a:pt x="5576770" y="3872735"/>
                </a:cubicBezTo>
                <a:cubicBezTo>
                  <a:pt x="5447532" y="3862242"/>
                  <a:pt x="5139064" y="3857832"/>
                  <a:pt x="4957536" y="3872735"/>
                </a:cubicBezTo>
                <a:cubicBezTo>
                  <a:pt x="4776008" y="3887638"/>
                  <a:pt x="4534059" y="3845306"/>
                  <a:pt x="4338302" y="3872735"/>
                </a:cubicBezTo>
                <a:cubicBezTo>
                  <a:pt x="4142545" y="3900164"/>
                  <a:pt x="3986818" y="3850775"/>
                  <a:pt x="3856676" y="3872735"/>
                </a:cubicBezTo>
                <a:cubicBezTo>
                  <a:pt x="3726534" y="3894695"/>
                  <a:pt x="3542319" y="3873450"/>
                  <a:pt x="3306246" y="3872735"/>
                </a:cubicBezTo>
                <a:cubicBezTo>
                  <a:pt x="3070173" y="3872021"/>
                  <a:pt x="3030786" y="3871657"/>
                  <a:pt x="2824620" y="3872735"/>
                </a:cubicBezTo>
                <a:cubicBezTo>
                  <a:pt x="2618454" y="3873813"/>
                  <a:pt x="2354216" y="3855114"/>
                  <a:pt x="1998975" y="3872735"/>
                </a:cubicBezTo>
                <a:cubicBezTo>
                  <a:pt x="1643734" y="3890356"/>
                  <a:pt x="1678336" y="3875034"/>
                  <a:pt x="1448545" y="3872735"/>
                </a:cubicBezTo>
                <a:cubicBezTo>
                  <a:pt x="1218754" y="3870437"/>
                  <a:pt x="734169" y="3853754"/>
                  <a:pt x="485292" y="3872735"/>
                </a:cubicBezTo>
                <a:cubicBezTo>
                  <a:pt x="166712" y="3887546"/>
                  <a:pt x="3787" y="3646317"/>
                  <a:pt x="0" y="3387443"/>
                </a:cubicBezTo>
                <a:cubicBezTo>
                  <a:pt x="15964" y="3237345"/>
                  <a:pt x="-2818" y="2972061"/>
                  <a:pt x="0" y="2836034"/>
                </a:cubicBezTo>
                <a:cubicBezTo>
                  <a:pt x="2818" y="2700007"/>
                  <a:pt x="-2431" y="2463241"/>
                  <a:pt x="0" y="2255604"/>
                </a:cubicBezTo>
                <a:cubicBezTo>
                  <a:pt x="2431" y="2047967"/>
                  <a:pt x="-21033" y="1782838"/>
                  <a:pt x="0" y="1646152"/>
                </a:cubicBezTo>
                <a:cubicBezTo>
                  <a:pt x="21033" y="1509466"/>
                  <a:pt x="-16878" y="1216103"/>
                  <a:pt x="0" y="1036701"/>
                </a:cubicBezTo>
                <a:cubicBezTo>
                  <a:pt x="16878" y="857299"/>
                  <a:pt x="-12407" y="717727"/>
                  <a:pt x="0" y="485292"/>
                </a:cubicBezTo>
                <a:close/>
              </a:path>
              <a:path w="7850959" h="3872735" stroke="0" extrusionOk="0">
                <a:moveTo>
                  <a:pt x="0" y="485292"/>
                </a:moveTo>
                <a:cubicBezTo>
                  <a:pt x="1371" y="259211"/>
                  <a:pt x="225565" y="14817"/>
                  <a:pt x="485292" y="0"/>
                </a:cubicBezTo>
                <a:cubicBezTo>
                  <a:pt x="651515" y="-299"/>
                  <a:pt x="1004702" y="846"/>
                  <a:pt x="1242133" y="0"/>
                </a:cubicBezTo>
                <a:cubicBezTo>
                  <a:pt x="1479564" y="-846"/>
                  <a:pt x="1610789" y="-14676"/>
                  <a:pt x="1792563" y="0"/>
                </a:cubicBezTo>
                <a:cubicBezTo>
                  <a:pt x="1974337" y="14676"/>
                  <a:pt x="2213225" y="27054"/>
                  <a:pt x="2342993" y="0"/>
                </a:cubicBezTo>
                <a:cubicBezTo>
                  <a:pt x="2472761" y="-27054"/>
                  <a:pt x="2728233" y="25471"/>
                  <a:pt x="3099835" y="0"/>
                </a:cubicBezTo>
                <a:cubicBezTo>
                  <a:pt x="3471437" y="-25471"/>
                  <a:pt x="3501685" y="20091"/>
                  <a:pt x="3719068" y="0"/>
                </a:cubicBezTo>
                <a:cubicBezTo>
                  <a:pt x="3936451" y="-20091"/>
                  <a:pt x="4251248" y="2223"/>
                  <a:pt x="4544713" y="0"/>
                </a:cubicBezTo>
                <a:cubicBezTo>
                  <a:pt x="4838178" y="-2223"/>
                  <a:pt x="4963998" y="12579"/>
                  <a:pt x="5370358" y="0"/>
                </a:cubicBezTo>
                <a:cubicBezTo>
                  <a:pt x="5776719" y="-12579"/>
                  <a:pt x="5898490" y="10238"/>
                  <a:pt x="6127200" y="0"/>
                </a:cubicBezTo>
                <a:cubicBezTo>
                  <a:pt x="6355910" y="-10238"/>
                  <a:pt x="6497562" y="-25145"/>
                  <a:pt x="6677630" y="0"/>
                </a:cubicBezTo>
                <a:cubicBezTo>
                  <a:pt x="6857698" y="25145"/>
                  <a:pt x="7031305" y="-3930"/>
                  <a:pt x="7365667" y="0"/>
                </a:cubicBezTo>
                <a:cubicBezTo>
                  <a:pt x="7637079" y="-22191"/>
                  <a:pt x="7882179" y="223800"/>
                  <a:pt x="7850959" y="485292"/>
                </a:cubicBezTo>
                <a:cubicBezTo>
                  <a:pt x="7859595" y="743962"/>
                  <a:pt x="7871078" y="799470"/>
                  <a:pt x="7850959" y="1007679"/>
                </a:cubicBezTo>
                <a:cubicBezTo>
                  <a:pt x="7830840" y="1215888"/>
                  <a:pt x="7836569" y="1337545"/>
                  <a:pt x="7850959" y="1530066"/>
                </a:cubicBezTo>
                <a:cubicBezTo>
                  <a:pt x="7865349" y="1722587"/>
                  <a:pt x="7828864" y="1840890"/>
                  <a:pt x="7850959" y="2139518"/>
                </a:cubicBezTo>
                <a:cubicBezTo>
                  <a:pt x="7873054" y="2438146"/>
                  <a:pt x="7880285" y="2570205"/>
                  <a:pt x="7850959" y="2777991"/>
                </a:cubicBezTo>
                <a:cubicBezTo>
                  <a:pt x="7821633" y="2985777"/>
                  <a:pt x="7831148" y="3131385"/>
                  <a:pt x="7850959" y="3387443"/>
                </a:cubicBezTo>
                <a:cubicBezTo>
                  <a:pt x="7835258" y="3649092"/>
                  <a:pt x="7630097" y="3906836"/>
                  <a:pt x="7365667" y="3872735"/>
                </a:cubicBezTo>
                <a:cubicBezTo>
                  <a:pt x="7204932" y="3852072"/>
                  <a:pt x="6816489" y="3886600"/>
                  <a:pt x="6677630" y="3872735"/>
                </a:cubicBezTo>
                <a:cubicBezTo>
                  <a:pt x="6538771" y="3858870"/>
                  <a:pt x="6221440" y="3867473"/>
                  <a:pt x="6058396" y="3872735"/>
                </a:cubicBezTo>
                <a:cubicBezTo>
                  <a:pt x="5895352" y="3877997"/>
                  <a:pt x="5718684" y="3851746"/>
                  <a:pt x="5507966" y="3872735"/>
                </a:cubicBezTo>
                <a:cubicBezTo>
                  <a:pt x="5297248" y="3893725"/>
                  <a:pt x="5081474" y="3893602"/>
                  <a:pt x="4957536" y="3872735"/>
                </a:cubicBezTo>
                <a:cubicBezTo>
                  <a:pt x="4833598" y="3851869"/>
                  <a:pt x="4433826" y="3873143"/>
                  <a:pt x="4131891" y="3872735"/>
                </a:cubicBezTo>
                <a:cubicBezTo>
                  <a:pt x="3829957" y="3872327"/>
                  <a:pt x="3781335" y="3901540"/>
                  <a:pt x="3512657" y="3872735"/>
                </a:cubicBezTo>
                <a:cubicBezTo>
                  <a:pt x="3243979" y="3843930"/>
                  <a:pt x="2894240" y="3911641"/>
                  <a:pt x="2687012" y="3872735"/>
                </a:cubicBezTo>
                <a:cubicBezTo>
                  <a:pt x="2479784" y="3833829"/>
                  <a:pt x="2198548" y="3865435"/>
                  <a:pt x="1861367" y="3872735"/>
                </a:cubicBezTo>
                <a:cubicBezTo>
                  <a:pt x="1524186" y="3880035"/>
                  <a:pt x="1467070" y="3886480"/>
                  <a:pt x="1242133" y="3872735"/>
                </a:cubicBezTo>
                <a:cubicBezTo>
                  <a:pt x="1017196" y="3858990"/>
                  <a:pt x="752137" y="3835192"/>
                  <a:pt x="485292" y="3872735"/>
                </a:cubicBezTo>
                <a:cubicBezTo>
                  <a:pt x="179528" y="3862280"/>
                  <a:pt x="-39345" y="3655505"/>
                  <a:pt x="0" y="3387443"/>
                </a:cubicBezTo>
                <a:cubicBezTo>
                  <a:pt x="2077" y="3124354"/>
                  <a:pt x="-20852" y="3097803"/>
                  <a:pt x="0" y="2836034"/>
                </a:cubicBezTo>
                <a:cubicBezTo>
                  <a:pt x="20852" y="2574265"/>
                  <a:pt x="23178" y="2474544"/>
                  <a:pt x="0" y="2342669"/>
                </a:cubicBezTo>
                <a:cubicBezTo>
                  <a:pt x="-23178" y="2210794"/>
                  <a:pt x="24014" y="2008399"/>
                  <a:pt x="0" y="1820281"/>
                </a:cubicBezTo>
                <a:cubicBezTo>
                  <a:pt x="-24014" y="1632163"/>
                  <a:pt x="-25213" y="1318455"/>
                  <a:pt x="0" y="1181808"/>
                </a:cubicBezTo>
                <a:cubicBezTo>
                  <a:pt x="25213" y="1045161"/>
                  <a:pt x="6356" y="751070"/>
                  <a:pt x="0" y="4852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7338" algn="just"/>
            <a:r>
              <a:rPr lang="vi-VN" sz="2900" b="0" i="0" dirty="0">
                <a:solidFill>
                  <a:srgbClr val="000000"/>
                </a:solidFill>
                <a:effectLst/>
                <a:latin typeface="OpenSans"/>
              </a:rPr>
              <a:t>3. </a:t>
            </a:r>
            <a:r>
              <a:rPr lang="vi-VN" sz="2900" b="0" i="0" dirty="0" err="1">
                <a:solidFill>
                  <a:srgbClr val="000000"/>
                </a:solidFill>
                <a:effectLst/>
                <a:latin typeface="OpenSans"/>
              </a:rPr>
              <a:t>Chị</a:t>
            </a:r>
            <a:r>
              <a:rPr lang="vi-VN" sz="2900" b="0" i="0" dirty="0">
                <a:solidFill>
                  <a:srgbClr val="000000"/>
                </a:solidFill>
                <a:effectLst/>
                <a:latin typeface="OpenSans"/>
              </a:rPr>
              <a:t> Hai </a:t>
            </a:r>
            <a:r>
              <a:rPr lang="vi-VN" sz="2900" b="0" i="0" dirty="0" err="1">
                <a:solidFill>
                  <a:srgbClr val="000000"/>
                </a:solidFill>
                <a:effectLst/>
                <a:latin typeface="OpenSans"/>
              </a:rPr>
              <a:t>rủ</a:t>
            </a:r>
            <a:r>
              <a:rPr lang="vi-VN" sz="2900" b="0" i="0" dirty="0">
                <a:solidFill>
                  <a:srgbClr val="000000"/>
                </a:solidFill>
                <a:effectLst/>
                <a:latin typeface="OpenSans"/>
              </a:rPr>
              <a:t> tôi </a:t>
            </a:r>
            <a:r>
              <a:rPr lang="vi-VN" sz="2900" b="0" i="0" dirty="0" err="1">
                <a:solidFill>
                  <a:srgbClr val="000000"/>
                </a:solidFill>
                <a:effectLst/>
                <a:latin typeface="OpenSans"/>
              </a:rPr>
              <a:t>cùng</a:t>
            </a:r>
            <a:r>
              <a:rPr lang="vi-VN" sz="2900" b="0" i="0" dirty="0">
                <a:solidFill>
                  <a:srgbClr val="000000"/>
                </a:solidFill>
                <a:effectLst/>
                <a:latin typeface="OpenSans"/>
              </a:rPr>
              <a:t> </a:t>
            </a:r>
            <a:r>
              <a:rPr lang="vi-VN" sz="2900" b="0" i="0" dirty="0" err="1">
                <a:solidFill>
                  <a:srgbClr val="000000"/>
                </a:solidFill>
                <a:effectLst/>
                <a:latin typeface="OpenSans"/>
              </a:rPr>
              <a:t>bọc</a:t>
            </a:r>
            <a:r>
              <a:rPr lang="vi-VN" sz="2900" b="0" i="0" dirty="0">
                <a:solidFill>
                  <a:srgbClr val="000000"/>
                </a:solidFill>
                <a:effectLst/>
                <a:latin typeface="OpenSans"/>
              </a:rPr>
              <a:t> </a:t>
            </a:r>
            <a:r>
              <a:rPr lang="vi-VN" sz="2900" b="0" i="0" dirty="0" err="1">
                <a:solidFill>
                  <a:srgbClr val="000000"/>
                </a:solidFill>
                <a:effectLst/>
                <a:latin typeface="OpenSans"/>
              </a:rPr>
              <a:t>sách</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a:t>
            </a:r>
            <a:r>
              <a:rPr lang="vi-VN" sz="2900" b="0" i="0" dirty="0" err="1">
                <a:solidFill>
                  <a:srgbClr val="000000"/>
                </a:solidFill>
                <a:effectLst/>
                <a:latin typeface="OpenSans"/>
              </a:rPr>
              <a:t>Ngắm</a:t>
            </a:r>
            <a:r>
              <a:rPr lang="vi-VN" sz="2900" b="0" i="0" dirty="0">
                <a:solidFill>
                  <a:srgbClr val="000000"/>
                </a:solidFill>
                <a:effectLst/>
                <a:latin typeface="OpenSans"/>
              </a:rPr>
              <a:t> </a:t>
            </a:r>
            <a:r>
              <a:rPr lang="vi-VN" sz="2900" b="0" i="0" dirty="0" err="1">
                <a:solidFill>
                  <a:srgbClr val="000000"/>
                </a:solidFill>
                <a:effectLst/>
                <a:latin typeface="OpenSans"/>
              </a:rPr>
              <a:t>những</a:t>
            </a:r>
            <a:r>
              <a:rPr lang="vi-VN" sz="2900" b="0" i="0" dirty="0">
                <a:solidFill>
                  <a:srgbClr val="000000"/>
                </a:solidFill>
                <a:effectLst/>
                <a:latin typeface="OpenSans"/>
              </a:rPr>
              <a:t> </a:t>
            </a:r>
            <a:r>
              <a:rPr lang="vi-VN" sz="2900" b="0" i="0" dirty="0" err="1">
                <a:solidFill>
                  <a:srgbClr val="000000"/>
                </a:solidFill>
                <a:effectLst/>
                <a:latin typeface="OpenSans"/>
              </a:rPr>
              <a:t>quyển</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a:t>
            </a:r>
            <a:r>
              <a:rPr lang="vi-VN" sz="2900" b="0" i="0" dirty="0" err="1">
                <a:solidFill>
                  <a:srgbClr val="000000"/>
                </a:solidFill>
                <a:effectLst/>
                <a:latin typeface="OpenSans"/>
              </a:rPr>
              <a:t>mặc</a:t>
            </a:r>
            <a:r>
              <a:rPr lang="vi-VN" sz="2900" b="0" i="0" dirty="0">
                <a:solidFill>
                  <a:srgbClr val="000000"/>
                </a:solidFill>
                <a:effectLst/>
                <a:latin typeface="OpenSans"/>
              </a:rPr>
              <a:t> </a:t>
            </a:r>
            <a:r>
              <a:rPr lang="vi-VN" sz="2900" b="0" i="0" dirty="0" err="1">
                <a:solidFill>
                  <a:srgbClr val="000000"/>
                </a:solidFill>
                <a:effectLst/>
                <a:latin typeface="OpenSans"/>
              </a:rPr>
              <a:t>áo</a:t>
            </a:r>
            <a:r>
              <a:rPr lang="vi-VN" sz="2900" b="0" i="0" dirty="0">
                <a:solidFill>
                  <a:srgbClr val="000000"/>
                </a:solidFill>
                <a:effectLst/>
                <a:latin typeface="OpenSans"/>
              </a:rPr>
              <a:t> </a:t>
            </a:r>
            <a:r>
              <a:rPr lang="vi-VN" sz="2900" b="0" i="0" dirty="0" err="1">
                <a:solidFill>
                  <a:srgbClr val="000000"/>
                </a:solidFill>
                <a:effectLst/>
                <a:latin typeface="OpenSans"/>
              </a:rPr>
              <a:t>mới</a:t>
            </a:r>
            <a:r>
              <a:rPr lang="vi-VN" sz="2900" b="0" i="0" dirty="0">
                <a:solidFill>
                  <a:srgbClr val="000000"/>
                </a:solidFill>
                <a:effectLst/>
                <a:latin typeface="OpenSans"/>
              </a:rPr>
              <a:t>, </a:t>
            </a:r>
            <a:r>
              <a:rPr lang="vi-VN" sz="2900" b="0" i="0" dirty="0" err="1">
                <a:solidFill>
                  <a:srgbClr val="000000"/>
                </a:solidFill>
                <a:effectLst/>
                <a:latin typeface="OpenSans"/>
              </a:rPr>
              <a:t>dán</a:t>
            </a:r>
            <a:r>
              <a:rPr lang="vi-VN" sz="2900" b="0" i="0" dirty="0">
                <a:solidFill>
                  <a:srgbClr val="000000"/>
                </a:solidFill>
                <a:effectLst/>
                <a:latin typeface="OpenSans"/>
              </a:rPr>
              <a:t> </a:t>
            </a:r>
            <a:r>
              <a:rPr lang="vi-VN" sz="2900" b="0" i="0" dirty="0" err="1">
                <a:solidFill>
                  <a:srgbClr val="000000"/>
                </a:solidFill>
                <a:effectLst/>
                <a:latin typeface="OpenSans"/>
              </a:rPr>
              <a:t>chiếc</a:t>
            </a:r>
            <a:r>
              <a:rPr lang="vi-VN" sz="2900" b="0" i="0" dirty="0">
                <a:solidFill>
                  <a:srgbClr val="000000"/>
                </a:solidFill>
                <a:effectLst/>
                <a:latin typeface="OpenSans"/>
              </a:rPr>
              <a:t> </a:t>
            </a:r>
            <a:r>
              <a:rPr lang="vi-VN" sz="2900" b="0" i="0" dirty="0" err="1">
                <a:solidFill>
                  <a:srgbClr val="000000"/>
                </a:solidFill>
                <a:effectLst/>
                <a:latin typeface="OpenSans"/>
              </a:rPr>
              <a:t>nhãn</a:t>
            </a:r>
            <a:r>
              <a:rPr lang="vi-VN" sz="2900" b="0" i="0" dirty="0">
                <a:solidFill>
                  <a:srgbClr val="000000"/>
                </a:solidFill>
                <a:effectLst/>
                <a:latin typeface="OpenSans"/>
              </a:rPr>
              <a:t> xinh như </a:t>
            </a:r>
            <a:r>
              <a:rPr lang="vi-VN" sz="2900" b="0" i="0" dirty="0" err="1">
                <a:solidFill>
                  <a:srgbClr val="000000"/>
                </a:solidFill>
                <a:effectLst/>
                <a:latin typeface="OpenSans"/>
              </a:rPr>
              <a:t>một</a:t>
            </a:r>
            <a:r>
              <a:rPr lang="vi-VN" sz="2900" b="0" i="0" dirty="0">
                <a:solidFill>
                  <a:srgbClr val="000000"/>
                </a:solidFill>
                <a:effectLst/>
                <a:latin typeface="OpenSans"/>
              </a:rPr>
              <a:t> </a:t>
            </a:r>
            <a:r>
              <a:rPr lang="vi-VN" sz="2900" b="0" i="0" dirty="0" err="1">
                <a:solidFill>
                  <a:srgbClr val="000000"/>
                </a:solidFill>
                <a:effectLst/>
                <a:latin typeface="OpenSans"/>
              </a:rPr>
              <a:t>đám</a:t>
            </a:r>
            <a:r>
              <a:rPr lang="vi-VN" sz="2900" b="0" i="0" dirty="0">
                <a:solidFill>
                  <a:srgbClr val="000000"/>
                </a:solidFill>
                <a:effectLst/>
                <a:latin typeface="OpenSans"/>
              </a:rPr>
              <a:t> mây </a:t>
            </a:r>
            <a:r>
              <a:rPr lang="vi-VN" sz="2900" b="0" i="0" dirty="0" err="1">
                <a:solidFill>
                  <a:srgbClr val="000000"/>
                </a:solidFill>
                <a:effectLst/>
                <a:latin typeface="OpenSans"/>
              </a:rPr>
              <a:t>nhỏ</a:t>
            </a:r>
            <a:r>
              <a:rPr lang="vi-VN" sz="2900" b="0" i="0" dirty="0">
                <a:solidFill>
                  <a:srgbClr val="000000"/>
                </a:solidFill>
                <a:effectLst/>
                <a:latin typeface="OpenSans"/>
              </a:rPr>
              <a:t>, tôi </a:t>
            </a:r>
            <a:r>
              <a:rPr lang="vi-VN" sz="2900" b="0" i="0" dirty="0" err="1">
                <a:solidFill>
                  <a:srgbClr val="000000"/>
                </a:solidFill>
                <a:effectLst/>
                <a:latin typeface="OpenSans"/>
              </a:rPr>
              <a:t>thích</a:t>
            </a:r>
            <a:r>
              <a:rPr lang="vi-VN" sz="2900" b="0" i="0" dirty="0">
                <a:solidFill>
                  <a:srgbClr val="000000"/>
                </a:solidFill>
                <a:effectLst/>
                <a:latin typeface="OpenSans"/>
              </a:rPr>
              <a:t> </a:t>
            </a:r>
            <a:r>
              <a:rPr lang="vi-VN" sz="2900" b="0" i="0" dirty="0" err="1">
                <a:solidFill>
                  <a:srgbClr val="000000"/>
                </a:solidFill>
                <a:effectLst/>
                <a:latin typeface="OpenSans"/>
              </a:rPr>
              <a:t>quá</a:t>
            </a:r>
            <a:r>
              <a:rPr lang="vi-VN" sz="2900" b="0" i="0" dirty="0">
                <a:solidFill>
                  <a:srgbClr val="000000"/>
                </a:solidFill>
                <a:effectLst/>
                <a:latin typeface="OpenSans"/>
              </a:rPr>
              <a:t>, </a:t>
            </a:r>
            <a:r>
              <a:rPr lang="vi-VN" sz="2900" b="0" i="0" dirty="0" err="1">
                <a:solidFill>
                  <a:srgbClr val="000000"/>
                </a:solidFill>
                <a:effectLst/>
                <a:latin typeface="OpenSans"/>
              </a:rPr>
              <a:t>liền</a:t>
            </a:r>
            <a:r>
              <a:rPr lang="vi-VN" sz="2900" b="0" i="0" dirty="0">
                <a:solidFill>
                  <a:srgbClr val="000000"/>
                </a:solidFill>
                <a:effectLst/>
                <a:latin typeface="OpenSans"/>
              </a:rPr>
              <a:t> </a:t>
            </a:r>
            <a:r>
              <a:rPr lang="vi-VN" sz="2900" b="0" i="0" dirty="0" err="1">
                <a:solidFill>
                  <a:srgbClr val="000000"/>
                </a:solidFill>
                <a:effectLst/>
                <a:latin typeface="OpenSans"/>
              </a:rPr>
              <a:t>nói</a:t>
            </a:r>
            <a:r>
              <a:rPr lang="vi-VN" sz="2900" b="0" i="0" dirty="0">
                <a:solidFill>
                  <a:srgbClr val="000000"/>
                </a:solidFill>
                <a:effectLst/>
                <a:latin typeface="OpenSans"/>
              </a:rPr>
              <a:t>:</a:t>
            </a:r>
          </a:p>
          <a:p>
            <a:pPr marL="457200" indent="-457200" algn="just">
              <a:buFontTx/>
              <a:buChar char="-"/>
            </a:pPr>
            <a:r>
              <a:rPr lang="vi-VN" sz="2900" b="0" i="0" dirty="0">
                <a:solidFill>
                  <a:srgbClr val="000000"/>
                </a:solidFill>
                <a:effectLst/>
                <a:latin typeface="OpenSans"/>
              </a:rPr>
              <a:t>Năm nay, </a:t>
            </a:r>
            <a:r>
              <a:rPr lang="vi-VN" sz="2900" b="0" i="0" dirty="0" err="1">
                <a:solidFill>
                  <a:srgbClr val="000000"/>
                </a:solidFill>
                <a:effectLst/>
                <a:latin typeface="OpenSans"/>
              </a:rPr>
              <a:t>chị</a:t>
            </a:r>
            <a:r>
              <a:rPr lang="vi-VN" sz="2900" b="0" i="0" dirty="0">
                <a:solidFill>
                  <a:srgbClr val="000000"/>
                </a:solidFill>
                <a:effectLst/>
                <a:latin typeface="OpenSans"/>
              </a:rPr>
              <a:t> </a:t>
            </a:r>
            <a:r>
              <a:rPr lang="vi-VN" sz="2900" b="0" i="0" dirty="0" err="1">
                <a:solidFill>
                  <a:srgbClr val="000000"/>
                </a:solidFill>
                <a:effectLst/>
                <a:latin typeface="OpenSans"/>
              </a:rPr>
              <a:t>để</a:t>
            </a:r>
            <a:r>
              <a:rPr lang="vi-VN" sz="2900" b="0" i="0" dirty="0">
                <a:solidFill>
                  <a:srgbClr val="000000"/>
                </a:solidFill>
                <a:effectLst/>
                <a:latin typeface="OpenSans"/>
              </a:rPr>
              <a:t> em </a:t>
            </a:r>
            <a:r>
              <a:rPr lang="vi-VN" sz="2900" b="0" i="0" dirty="0" err="1">
                <a:solidFill>
                  <a:srgbClr val="000000"/>
                </a:solidFill>
                <a:effectLst/>
                <a:latin typeface="OpenSans"/>
              </a:rPr>
              <a:t>tự</a:t>
            </a:r>
            <a:r>
              <a:rPr lang="vi-VN" sz="2900" b="0" i="0" dirty="0">
                <a:solidFill>
                  <a:srgbClr val="000000"/>
                </a:solidFill>
                <a:effectLst/>
                <a:latin typeface="OpenSans"/>
              </a:rPr>
              <a:t> </a:t>
            </a:r>
            <a:r>
              <a:rPr lang="vi-VN" sz="2900" b="0" i="0" dirty="0" err="1">
                <a:solidFill>
                  <a:srgbClr val="000000"/>
                </a:solidFill>
                <a:effectLst/>
                <a:latin typeface="OpenSans"/>
              </a:rPr>
              <a:t>viết</a:t>
            </a:r>
            <a:r>
              <a:rPr lang="vi-VN" sz="2900" b="0" i="0" dirty="0">
                <a:solidFill>
                  <a:srgbClr val="000000"/>
                </a:solidFill>
                <a:effectLst/>
                <a:latin typeface="OpenSans"/>
              </a:rPr>
              <a:t> </a:t>
            </a:r>
            <a:r>
              <a:rPr lang="vi-VN" sz="2900" b="0" i="0" dirty="0" err="1">
                <a:solidFill>
                  <a:srgbClr val="000000"/>
                </a:solidFill>
                <a:effectLst/>
                <a:latin typeface="OpenSans"/>
              </a:rPr>
              <a:t>nhãn</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a:t>
            </a:r>
            <a:r>
              <a:rPr lang="vi-VN" sz="2900" b="0" i="0" dirty="0" err="1">
                <a:solidFill>
                  <a:srgbClr val="000000"/>
                </a:solidFill>
                <a:effectLst/>
                <a:latin typeface="OpenSans"/>
              </a:rPr>
              <a:t>nhé</a:t>
            </a:r>
            <a:r>
              <a:rPr lang="vi-VN" sz="2900" b="0" i="0" dirty="0">
                <a:solidFill>
                  <a:srgbClr val="000000"/>
                </a:solidFill>
                <a:effectLst/>
                <a:latin typeface="OpenSans"/>
              </a:rPr>
              <a:t>! </a:t>
            </a:r>
            <a:endParaRPr lang="en-US" sz="2900" b="0" i="0" dirty="0">
              <a:solidFill>
                <a:srgbClr val="000000"/>
              </a:solidFill>
              <a:effectLst/>
              <a:latin typeface="OpenSans"/>
            </a:endParaRPr>
          </a:p>
          <a:p>
            <a:pPr indent="288925" algn="just"/>
            <a:r>
              <a:rPr lang="vi-VN" sz="2900" b="0" i="0" dirty="0" err="1">
                <a:solidFill>
                  <a:srgbClr val="000000"/>
                </a:solidFill>
                <a:effectLst/>
                <a:latin typeface="OpenSans"/>
              </a:rPr>
              <a:t>Chị</a:t>
            </a:r>
            <a:r>
              <a:rPr lang="vi-VN" sz="2900" b="0" i="0" dirty="0">
                <a:solidFill>
                  <a:srgbClr val="000000"/>
                </a:solidFill>
                <a:effectLst/>
                <a:latin typeface="OpenSans"/>
              </a:rPr>
              <a:t> Hai </a:t>
            </a:r>
            <a:r>
              <a:rPr lang="vi-VN" sz="2900" b="0" i="0" dirty="0" err="1">
                <a:solidFill>
                  <a:srgbClr val="000000"/>
                </a:solidFill>
                <a:effectLst/>
                <a:latin typeface="OpenSans"/>
              </a:rPr>
              <a:t>cười</a:t>
            </a:r>
            <a:r>
              <a:rPr lang="vi-VN" sz="2900" b="0" i="0" dirty="0">
                <a:solidFill>
                  <a:srgbClr val="000000"/>
                </a:solidFill>
                <a:effectLst/>
                <a:latin typeface="OpenSans"/>
              </a:rPr>
              <a:t>, </a:t>
            </a:r>
            <a:r>
              <a:rPr lang="vi-VN" sz="2900" b="0" i="0" dirty="0" err="1">
                <a:solidFill>
                  <a:srgbClr val="000000"/>
                </a:solidFill>
                <a:effectLst/>
                <a:latin typeface="OpenSans"/>
              </a:rPr>
              <a:t>đồng</a:t>
            </a:r>
            <a:r>
              <a:rPr lang="vi-VN" sz="2900" b="0" i="0" dirty="0">
                <a:solidFill>
                  <a:srgbClr val="000000"/>
                </a:solidFill>
                <a:effectLst/>
                <a:latin typeface="OpenSans"/>
              </a:rPr>
              <a:t> ý ngay.</a:t>
            </a:r>
          </a:p>
          <a:p>
            <a:pPr indent="287338" algn="just"/>
            <a:r>
              <a:rPr lang="vi-VN" sz="2900" b="0" i="0" dirty="0">
                <a:solidFill>
                  <a:srgbClr val="000000"/>
                </a:solidFill>
                <a:effectLst/>
                <a:latin typeface="OpenSans"/>
              </a:rPr>
              <a:t>Tôi hơi run khi </a:t>
            </a:r>
            <a:r>
              <a:rPr lang="vi-VN" sz="2900" b="0" i="0" dirty="0" err="1">
                <a:solidFill>
                  <a:srgbClr val="000000"/>
                </a:solidFill>
                <a:effectLst/>
                <a:latin typeface="OpenSans"/>
              </a:rPr>
              <a:t>cầm</a:t>
            </a:r>
            <a:r>
              <a:rPr lang="vi-VN" sz="2900" b="0" i="0" dirty="0">
                <a:solidFill>
                  <a:srgbClr val="000000"/>
                </a:solidFill>
                <a:effectLst/>
                <a:latin typeface="OpenSans"/>
              </a:rPr>
              <a:t> </a:t>
            </a:r>
            <a:r>
              <a:rPr lang="vi-VN" sz="2900" b="0" i="0" dirty="0" err="1">
                <a:solidFill>
                  <a:srgbClr val="000000"/>
                </a:solidFill>
                <a:effectLst/>
                <a:latin typeface="OpenSans"/>
              </a:rPr>
              <a:t>bút</a:t>
            </a:r>
            <a:r>
              <a:rPr lang="vi-VN" sz="2900" b="0" i="0" dirty="0">
                <a:solidFill>
                  <a:srgbClr val="000000"/>
                </a:solidFill>
                <a:effectLst/>
                <a:latin typeface="OpenSans"/>
              </a:rPr>
              <a:t>. Nhưng </a:t>
            </a:r>
            <a:r>
              <a:rPr lang="vi-VN" sz="2900" b="0" i="0" dirty="0" err="1">
                <a:solidFill>
                  <a:srgbClr val="000000"/>
                </a:solidFill>
                <a:effectLst/>
                <a:latin typeface="OpenSans"/>
              </a:rPr>
              <a:t>rồi</a:t>
            </a:r>
            <a:r>
              <a:rPr lang="vi-VN" sz="2900" b="0" i="0" dirty="0">
                <a:solidFill>
                  <a:srgbClr val="000000"/>
                </a:solidFill>
                <a:effectLst/>
                <a:latin typeface="OpenSans"/>
              </a:rPr>
              <a:t> tên </a:t>
            </a:r>
            <a:r>
              <a:rPr lang="vi-VN" sz="2900" b="0" i="0" dirty="0" err="1">
                <a:solidFill>
                  <a:srgbClr val="000000"/>
                </a:solidFill>
                <a:effectLst/>
                <a:latin typeface="OpenSans"/>
              </a:rPr>
              <a:t>trường</a:t>
            </a:r>
            <a:r>
              <a:rPr lang="vi-VN" sz="2900" b="0" i="0" dirty="0">
                <a:solidFill>
                  <a:srgbClr val="000000"/>
                </a:solidFill>
                <a:effectLst/>
                <a:latin typeface="OpenSans"/>
              </a:rPr>
              <a:t>, tên </a:t>
            </a:r>
            <a:r>
              <a:rPr lang="vi-VN" sz="2900" b="0" i="0" dirty="0" err="1">
                <a:solidFill>
                  <a:srgbClr val="000000"/>
                </a:solidFill>
                <a:effectLst/>
                <a:latin typeface="OpenSans"/>
              </a:rPr>
              <a:t>lớp</a:t>
            </a:r>
            <a:r>
              <a:rPr lang="vi-VN" sz="2900" b="0" i="0" dirty="0">
                <a:solidFill>
                  <a:srgbClr val="000000"/>
                </a:solidFill>
                <a:effectLst/>
                <a:latin typeface="OpenSans"/>
              </a:rPr>
              <a:t>, tên môn </a:t>
            </a:r>
            <a:r>
              <a:rPr lang="vi-VN" sz="2900" b="0" i="0" dirty="0" err="1">
                <a:solidFill>
                  <a:srgbClr val="000000"/>
                </a:solidFill>
                <a:effectLst/>
                <a:latin typeface="OpenSans"/>
              </a:rPr>
              <a:t>học</a:t>
            </a:r>
            <a:r>
              <a:rPr lang="vi-VN" sz="2900" b="0" i="0" dirty="0">
                <a:solidFill>
                  <a:srgbClr val="000000"/>
                </a:solidFill>
                <a:effectLst/>
                <a:latin typeface="OpenSans"/>
              </a:rPr>
              <a:t>,... </a:t>
            </a:r>
            <a:r>
              <a:rPr lang="vi-VN" sz="2900" b="0" i="0" dirty="0" err="1">
                <a:solidFill>
                  <a:srgbClr val="000000"/>
                </a:solidFill>
                <a:effectLst/>
                <a:latin typeface="OpenSans"/>
              </a:rPr>
              <a:t>cũng</a:t>
            </a:r>
            <a:r>
              <a:rPr lang="vi-VN" sz="2900" b="0" i="0" dirty="0">
                <a:solidFill>
                  <a:srgbClr val="000000"/>
                </a:solidFill>
                <a:effectLst/>
                <a:latin typeface="OpenSans"/>
              </a:rPr>
              <a:t> theo tay tôi </a:t>
            </a:r>
            <a:r>
              <a:rPr lang="vi-VN" sz="2900" b="0" i="0" dirty="0" err="1">
                <a:solidFill>
                  <a:srgbClr val="000000"/>
                </a:solidFill>
                <a:effectLst/>
                <a:latin typeface="OpenSans"/>
              </a:rPr>
              <a:t>mềm</a:t>
            </a:r>
            <a:r>
              <a:rPr lang="vi-VN" sz="2900" b="0" i="0" dirty="0">
                <a:solidFill>
                  <a:srgbClr val="000000"/>
                </a:solidFill>
                <a:effectLst/>
                <a:latin typeface="OpenSans"/>
              </a:rPr>
              <a:t> </a:t>
            </a:r>
            <a:r>
              <a:rPr lang="vi-VN" sz="2900" b="0" i="0" dirty="0" err="1">
                <a:solidFill>
                  <a:srgbClr val="000000"/>
                </a:solidFill>
                <a:effectLst/>
                <a:latin typeface="OpenSans"/>
              </a:rPr>
              <a:t>mại</a:t>
            </a:r>
            <a:r>
              <a:rPr lang="vi-VN" sz="2900" b="0" i="0" dirty="0">
                <a:solidFill>
                  <a:srgbClr val="000000"/>
                </a:solidFill>
                <a:effectLst/>
                <a:latin typeface="OpenSans"/>
              </a:rPr>
              <a:t> </a:t>
            </a:r>
            <a:r>
              <a:rPr lang="vi-VN" sz="2900" b="0" i="0" dirty="0" err="1">
                <a:solidFill>
                  <a:srgbClr val="000000"/>
                </a:solidFill>
                <a:effectLst/>
                <a:latin typeface="OpenSans"/>
              </a:rPr>
              <a:t>hiện</a:t>
            </a:r>
            <a:r>
              <a:rPr lang="vi-VN" sz="2900" b="0" i="0" dirty="0">
                <a:solidFill>
                  <a:srgbClr val="000000"/>
                </a:solidFill>
                <a:effectLst/>
                <a:latin typeface="OpenSans"/>
              </a:rPr>
              <a:t> lên.</a:t>
            </a:r>
            <a:endParaRPr lang="en-US" sz="2900" b="0" i="0" dirty="0">
              <a:solidFill>
                <a:srgbClr val="000000"/>
              </a:solidFill>
              <a:effectLst/>
              <a:latin typeface="OpenSans"/>
            </a:endParaRPr>
          </a:p>
        </p:txBody>
      </p:sp>
      <p:sp>
        <p:nvSpPr>
          <p:cNvPr id="12" name="Rectangle: Rounded Corners 11">
            <a:extLst>
              <a:ext uri="{FF2B5EF4-FFF2-40B4-BE49-F238E27FC236}">
                <a16:creationId xmlns:a16="http://schemas.microsoft.com/office/drawing/2014/main" id="{D1036169-850E-A6E5-4A59-24F807B7B845}"/>
              </a:ext>
            </a:extLst>
          </p:cNvPr>
          <p:cNvSpPr/>
          <p:nvPr/>
        </p:nvSpPr>
        <p:spPr>
          <a:xfrm>
            <a:off x="259212" y="2438449"/>
            <a:ext cx="8026372" cy="4211129"/>
          </a:xfrm>
          <a:custGeom>
            <a:avLst/>
            <a:gdLst>
              <a:gd name="connsiteX0" fmla="*/ 0 w 7850959"/>
              <a:gd name="connsiteY0" fmla="*/ 485292 h 3872735"/>
              <a:gd name="connsiteX1" fmla="*/ 485292 w 7850959"/>
              <a:gd name="connsiteY1" fmla="*/ 0 h 3872735"/>
              <a:gd name="connsiteX2" fmla="*/ 1173330 w 7850959"/>
              <a:gd name="connsiteY2" fmla="*/ 0 h 3872735"/>
              <a:gd name="connsiteX3" fmla="*/ 1861367 w 7850959"/>
              <a:gd name="connsiteY3" fmla="*/ 0 h 3872735"/>
              <a:gd name="connsiteX4" fmla="*/ 2549405 w 7850959"/>
              <a:gd name="connsiteY4" fmla="*/ 0 h 3872735"/>
              <a:gd name="connsiteX5" fmla="*/ 3375050 w 7850959"/>
              <a:gd name="connsiteY5" fmla="*/ 0 h 3872735"/>
              <a:gd name="connsiteX6" fmla="*/ 4063087 w 7850959"/>
              <a:gd name="connsiteY6" fmla="*/ 0 h 3872735"/>
              <a:gd name="connsiteX7" fmla="*/ 4751125 w 7850959"/>
              <a:gd name="connsiteY7" fmla="*/ 0 h 3872735"/>
              <a:gd name="connsiteX8" fmla="*/ 5507966 w 7850959"/>
              <a:gd name="connsiteY8" fmla="*/ 0 h 3872735"/>
              <a:gd name="connsiteX9" fmla="*/ 6196003 w 7850959"/>
              <a:gd name="connsiteY9" fmla="*/ 0 h 3872735"/>
              <a:gd name="connsiteX10" fmla="*/ 7365667 w 7850959"/>
              <a:gd name="connsiteY10" fmla="*/ 0 h 3872735"/>
              <a:gd name="connsiteX11" fmla="*/ 7850959 w 7850959"/>
              <a:gd name="connsiteY11" fmla="*/ 485292 h 3872735"/>
              <a:gd name="connsiteX12" fmla="*/ 7850959 w 7850959"/>
              <a:gd name="connsiteY12" fmla="*/ 1007679 h 3872735"/>
              <a:gd name="connsiteX13" fmla="*/ 7850959 w 7850959"/>
              <a:gd name="connsiteY13" fmla="*/ 1530066 h 3872735"/>
              <a:gd name="connsiteX14" fmla="*/ 7850959 w 7850959"/>
              <a:gd name="connsiteY14" fmla="*/ 2023432 h 3872735"/>
              <a:gd name="connsiteX15" fmla="*/ 7850959 w 7850959"/>
              <a:gd name="connsiteY15" fmla="*/ 2661905 h 3872735"/>
              <a:gd name="connsiteX16" fmla="*/ 7850959 w 7850959"/>
              <a:gd name="connsiteY16" fmla="*/ 3387443 h 3872735"/>
              <a:gd name="connsiteX17" fmla="*/ 7365667 w 7850959"/>
              <a:gd name="connsiteY17" fmla="*/ 3872735 h 3872735"/>
              <a:gd name="connsiteX18" fmla="*/ 6677630 w 7850959"/>
              <a:gd name="connsiteY18" fmla="*/ 3872735 h 3872735"/>
              <a:gd name="connsiteX19" fmla="*/ 6058396 w 7850959"/>
              <a:gd name="connsiteY19" fmla="*/ 3872735 h 3872735"/>
              <a:gd name="connsiteX20" fmla="*/ 5576770 w 7850959"/>
              <a:gd name="connsiteY20" fmla="*/ 3872735 h 3872735"/>
              <a:gd name="connsiteX21" fmla="*/ 4957536 w 7850959"/>
              <a:gd name="connsiteY21" fmla="*/ 3872735 h 3872735"/>
              <a:gd name="connsiteX22" fmla="*/ 4338302 w 7850959"/>
              <a:gd name="connsiteY22" fmla="*/ 3872735 h 3872735"/>
              <a:gd name="connsiteX23" fmla="*/ 3856676 w 7850959"/>
              <a:gd name="connsiteY23" fmla="*/ 3872735 h 3872735"/>
              <a:gd name="connsiteX24" fmla="*/ 3306246 w 7850959"/>
              <a:gd name="connsiteY24" fmla="*/ 3872735 h 3872735"/>
              <a:gd name="connsiteX25" fmla="*/ 2824620 w 7850959"/>
              <a:gd name="connsiteY25" fmla="*/ 3872735 h 3872735"/>
              <a:gd name="connsiteX26" fmla="*/ 1998975 w 7850959"/>
              <a:gd name="connsiteY26" fmla="*/ 3872735 h 3872735"/>
              <a:gd name="connsiteX27" fmla="*/ 1448545 w 7850959"/>
              <a:gd name="connsiteY27" fmla="*/ 3872735 h 3872735"/>
              <a:gd name="connsiteX28" fmla="*/ 485292 w 7850959"/>
              <a:gd name="connsiteY28" fmla="*/ 3872735 h 3872735"/>
              <a:gd name="connsiteX29" fmla="*/ 0 w 7850959"/>
              <a:gd name="connsiteY29" fmla="*/ 3387443 h 3872735"/>
              <a:gd name="connsiteX30" fmla="*/ 0 w 7850959"/>
              <a:gd name="connsiteY30" fmla="*/ 2836034 h 3872735"/>
              <a:gd name="connsiteX31" fmla="*/ 0 w 7850959"/>
              <a:gd name="connsiteY31" fmla="*/ 2255604 h 3872735"/>
              <a:gd name="connsiteX32" fmla="*/ 0 w 7850959"/>
              <a:gd name="connsiteY32" fmla="*/ 1646152 h 3872735"/>
              <a:gd name="connsiteX33" fmla="*/ 0 w 7850959"/>
              <a:gd name="connsiteY33" fmla="*/ 1036701 h 3872735"/>
              <a:gd name="connsiteX34" fmla="*/ 0 w 7850959"/>
              <a:gd name="connsiteY34" fmla="*/ 485292 h 387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50959" h="3872735" fill="none" extrusionOk="0">
                <a:moveTo>
                  <a:pt x="0" y="485292"/>
                </a:moveTo>
                <a:cubicBezTo>
                  <a:pt x="-3826" y="222031"/>
                  <a:pt x="236644" y="11695"/>
                  <a:pt x="485292" y="0"/>
                </a:cubicBezTo>
                <a:cubicBezTo>
                  <a:pt x="819723" y="-25161"/>
                  <a:pt x="867056" y="8410"/>
                  <a:pt x="1173330" y="0"/>
                </a:cubicBezTo>
                <a:cubicBezTo>
                  <a:pt x="1479604" y="-8410"/>
                  <a:pt x="1694526" y="5554"/>
                  <a:pt x="1861367" y="0"/>
                </a:cubicBezTo>
                <a:cubicBezTo>
                  <a:pt x="2028208" y="-5554"/>
                  <a:pt x="2392543" y="-32191"/>
                  <a:pt x="2549405" y="0"/>
                </a:cubicBezTo>
                <a:cubicBezTo>
                  <a:pt x="2706267" y="32191"/>
                  <a:pt x="3117932" y="24641"/>
                  <a:pt x="3375050" y="0"/>
                </a:cubicBezTo>
                <a:cubicBezTo>
                  <a:pt x="3632169" y="-24641"/>
                  <a:pt x="3748000" y="-28595"/>
                  <a:pt x="4063087" y="0"/>
                </a:cubicBezTo>
                <a:cubicBezTo>
                  <a:pt x="4378174" y="28595"/>
                  <a:pt x="4493254" y="-6745"/>
                  <a:pt x="4751125" y="0"/>
                </a:cubicBezTo>
                <a:cubicBezTo>
                  <a:pt x="5008996" y="6745"/>
                  <a:pt x="5288792" y="17011"/>
                  <a:pt x="5507966" y="0"/>
                </a:cubicBezTo>
                <a:cubicBezTo>
                  <a:pt x="5727140" y="-17011"/>
                  <a:pt x="5999358" y="-27765"/>
                  <a:pt x="6196003" y="0"/>
                </a:cubicBezTo>
                <a:cubicBezTo>
                  <a:pt x="6392648" y="27765"/>
                  <a:pt x="6910170" y="30102"/>
                  <a:pt x="7365667" y="0"/>
                </a:cubicBezTo>
                <a:cubicBezTo>
                  <a:pt x="7593294" y="-12794"/>
                  <a:pt x="7827791" y="170788"/>
                  <a:pt x="7850959" y="485292"/>
                </a:cubicBezTo>
                <a:cubicBezTo>
                  <a:pt x="7849671" y="606679"/>
                  <a:pt x="7875589" y="756732"/>
                  <a:pt x="7850959" y="1007679"/>
                </a:cubicBezTo>
                <a:cubicBezTo>
                  <a:pt x="7826329" y="1258626"/>
                  <a:pt x="7860022" y="1272446"/>
                  <a:pt x="7850959" y="1530066"/>
                </a:cubicBezTo>
                <a:cubicBezTo>
                  <a:pt x="7841896" y="1787686"/>
                  <a:pt x="7828834" y="1802204"/>
                  <a:pt x="7850959" y="2023432"/>
                </a:cubicBezTo>
                <a:cubicBezTo>
                  <a:pt x="7873084" y="2244660"/>
                  <a:pt x="7873806" y="2434495"/>
                  <a:pt x="7850959" y="2661905"/>
                </a:cubicBezTo>
                <a:cubicBezTo>
                  <a:pt x="7828112" y="2889315"/>
                  <a:pt x="7817274" y="3150066"/>
                  <a:pt x="7850959" y="3387443"/>
                </a:cubicBezTo>
                <a:cubicBezTo>
                  <a:pt x="7823607" y="3603132"/>
                  <a:pt x="7682010" y="3858243"/>
                  <a:pt x="7365667" y="3872735"/>
                </a:cubicBezTo>
                <a:cubicBezTo>
                  <a:pt x="7093772" y="3898722"/>
                  <a:pt x="6939093" y="3905178"/>
                  <a:pt x="6677630" y="3872735"/>
                </a:cubicBezTo>
                <a:cubicBezTo>
                  <a:pt x="6416167" y="3840292"/>
                  <a:pt x="6263152" y="3875970"/>
                  <a:pt x="6058396" y="3872735"/>
                </a:cubicBezTo>
                <a:cubicBezTo>
                  <a:pt x="5853640" y="3869500"/>
                  <a:pt x="5706008" y="3883228"/>
                  <a:pt x="5576770" y="3872735"/>
                </a:cubicBezTo>
                <a:cubicBezTo>
                  <a:pt x="5447532" y="3862242"/>
                  <a:pt x="5139064" y="3857832"/>
                  <a:pt x="4957536" y="3872735"/>
                </a:cubicBezTo>
                <a:cubicBezTo>
                  <a:pt x="4776008" y="3887638"/>
                  <a:pt x="4534059" y="3845306"/>
                  <a:pt x="4338302" y="3872735"/>
                </a:cubicBezTo>
                <a:cubicBezTo>
                  <a:pt x="4142545" y="3900164"/>
                  <a:pt x="3986818" y="3850775"/>
                  <a:pt x="3856676" y="3872735"/>
                </a:cubicBezTo>
                <a:cubicBezTo>
                  <a:pt x="3726534" y="3894695"/>
                  <a:pt x="3542319" y="3873450"/>
                  <a:pt x="3306246" y="3872735"/>
                </a:cubicBezTo>
                <a:cubicBezTo>
                  <a:pt x="3070173" y="3872021"/>
                  <a:pt x="3030786" y="3871657"/>
                  <a:pt x="2824620" y="3872735"/>
                </a:cubicBezTo>
                <a:cubicBezTo>
                  <a:pt x="2618454" y="3873813"/>
                  <a:pt x="2354216" y="3855114"/>
                  <a:pt x="1998975" y="3872735"/>
                </a:cubicBezTo>
                <a:cubicBezTo>
                  <a:pt x="1643734" y="3890356"/>
                  <a:pt x="1678336" y="3875034"/>
                  <a:pt x="1448545" y="3872735"/>
                </a:cubicBezTo>
                <a:cubicBezTo>
                  <a:pt x="1218754" y="3870437"/>
                  <a:pt x="734169" y="3853754"/>
                  <a:pt x="485292" y="3872735"/>
                </a:cubicBezTo>
                <a:cubicBezTo>
                  <a:pt x="166712" y="3887546"/>
                  <a:pt x="3787" y="3646317"/>
                  <a:pt x="0" y="3387443"/>
                </a:cubicBezTo>
                <a:cubicBezTo>
                  <a:pt x="15964" y="3237345"/>
                  <a:pt x="-2818" y="2972061"/>
                  <a:pt x="0" y="2836034"/>
                </a:cubicBezTo>
                <a:cubicBezTo>
                  <a:pt x="2818" y="2700007"/>
                  <a:pt x="-2431" y="2463241"/>
                  <a:pt x="0" y="2255604"/>
                </a:cubicBezTo>
                <a:cubicBezTo>
                  <a:pt x="2431" y="2047967"/>
                  <a:pt x="-21033" y="1782838"/>
                  <a:pt x="0" y="1646152"/>
                </a:cubicBezTo>
                <a:cubicBezTo>
                  <a:pt x="21033" y="1509466"/>
                  <a:pt x="-16878" y="1216103"/>
                  <a:pt x="0" y="1036701"/>
                </a:cubicBezTo>
                <a:cubicBezTo>
                  <a:pt x="16878" y="857299"/>
                  <a:pt x="-12407" y="717727"/>
                  <a:pt x="0" y="485292"/>
                </a:cubicBezTo>
                <a:close/>
              </a:path>
              <a:path w="7850959" h="3872735" stroke="0" extrusionOk="0">
                <a:moveTo>
                  <a:pt x="0" y="485292"/>
                </a:moveTo>
                <a:cubicBezTo>
                  <a:pt x="1371" y="259211"/>
                  <a:pt x="225565" y="14817"/>
                  <a:pt x="485292" y="0"/>
                </a:cubicBezTo>
                <a:cubicBezTo>
                  <a:pt x="651515" y="-299"/>
                  <a:pt x="1004702" y="846"/>
                  <a:pt x="1242133" y="0"/>
                </a:cubicBezTo>
                <a:cubicBezTo>
                  <a:pt x="1479564" y="-846"/>
                  <a:pt x="1610789" y="-14676"/>
                  <a:pt x="1792563" y="0"/>
                </a:cubicBezTo>
                <a:cubicBezTo>
                  <a:pt x="1974337" y="14676"/>
                  <a:pt x="2213225" y="27054"/>
                  <a:pt x="2342993" y="0"/>
                </a:cubicBezTo>
                <a:cubicBezTo>
                  <a:pt x="2472761" y="-27054"/>
                  <a:pt x="2728233" y="25471"/>
                  <a:pt x="3099835" y="0"/>
                </a:cubicBezTo>
                <a:cubicBezTo>
                  <a:pt x="3471437" y="-25471"/>
                  <a:pt x="3501685" y="20091"/>
                  <a:pt x="3719068" y="0"/>
                </a:cubicBezTo>
                <a:cubicBezTo>
                  <a:pt x="3936451" y="-20091"/>
                  <a:pt x="4251248" y="2223"/>
                  <a:pt x="4544713" y="0"/>
                </a:cubicBezTo>
                <a:cubicBezTo>
                  <a:pt x="4838178" y="-2223"/>
                  <a:pt x="4963998" y="12579"/>
                  <a:pt x="5370358" y="0"/>
                </a:cubicBezTo>
                <a:cubicBezTo>
                  <a:pt x="5776719" y="-12579"/>
                  <a:pt x="5898490" y="10238"/>
                  <a:pt x="6127200" y="0"/>
                </a:cubicBezTo>
                <a:cubicBezTo>
                  <a:pt x="6355910" y="-10238"/>
                  <a:pt x="6497562" y="-25145"/>
                  <a:pt x="6677630" y="0"/>
                </a:cubicBezTo>
                <a:cubicBezTo>
                  <a:pt x="6857698" y="25145"/>
                  <a:pt x="7031305" y="-3930"/>
                  <a:pt x="7365667" y="0"/>
                </a:cubicBezTo>
                <a:cubicBezTo>
                  <a:pt x="7637079" y="-22191"/>
                  <a:pt x="7882179" y="223800"/>
                  <a:pt x="7850959" y="485292"/>
                </a:cubicBezTo>
                <a:cubicBezTo>
                  <a:pt x="7859595" y="743962"/>
                  <a:pt x="7871078" y="799470"/>
                  <a:pt x="7850959" y="1007679"/>
                </a:cubicBezTo>
                <a:cubicBezTo>
                  <a:pt x="7830840" y="1215888"/>
                  <a:pt x="7836569" y="1337545"/>
                  <a:pt x="7850959" y="1530066"/>
                </a:cubicBezTo>
                <a:cubicBezTo>
                  <a:pt x="7865349" y="1722587"/>
                  <a:pt x="7828864" y="1840890"/>
                  <a:pt x="7850959" y="2139518"/>
                </a:cubicBezTo>
                <a:cubicBezTo>
                  <a:pt x="7873054" y="2438146"/>
                  <a:pt x="7880285" y="2570205"/>
                  <a:pt x="7850959" y="2777991"/>
                </a:cubicBezTo>
                <a:cubicBezTo>
                  <a:pt x="7821633" y="2985777"/>
                  <a:pt x="7831148" y="3131385"/>
                  <a:pt x="7850959" y="3387443"/>
                </a:cubicBezTo>
                <a:cubicBezTo>
                  <a:pt x="7835258" y="3649092"/>
                  <a:pt x="7630097" y="3906836"/>
                  <a:pt x="7365667" y="3872735"/>
                </a:cubicBezTo>
                <a:cubicBezTo>
                  <a:pt x="7204932" y="3852072"/>
                  <a:pt x="6816489" y="3886600"/>
                  <a:pt x="6677630" y="3872735"/>
                </a:cubicBezTo>
                <a:cubicBezTo>
                  <a:pt x="6538771" y="3858870"/>
                  <a:pt x="6221440" y="3867473"/>
                  <a:pt x="6058396" y="3872735"/>
                </a:cubicBezTo>
                <a:cubicBezTo>
                  <a:pt x="5895352" y="3877997"/>
                  <a:pt x="5718684" y="3851746"/>
                  <a:pt x="5507966" y="3872735"/>
                </a:cubicBezTo>
                <a:cubicBezTo>
                  <a:pt x="5297248" y="3893725"/>
                  <a:pt x="5081474" y="3893602"/>
                  <a:pt x="4957536" y="3872735"/>
                </a:cubicBezTo>
                <a:cubicBezTo>
                  <a:pt x="4833598" y="3851869"/>
                  <a:pt x="4433826" y="3873143"/>
                  <a:pt x="4131891" y="3872735"/>
                </a:cubicBezTo>
                <a:cubicBezTo>
                  <a:pt x="3829957" y="3872327"/>
                  <a:pt x="3781335" y="3901540"/>
                  <a:pt x="3512657" y="3872735"/>
                </a:cubicBezTo>
                <a:cubicBezTo>
                  <a:pt x="3243979" y="3843930"/>
                  <a:pt x="2894240" y="3911641"/>
                  <a:pt x="2687012" y="3872735"/>
                </a:cubicBezTo>
                <a:cubicBezTo>
                  <a:pt x="2479784" y="3833829"/>
                  <a:pt x="2198548" y="3865435"/>
                  <a:pt x="1861367" y="3872735"/>
                </a:cubicBezTo>
                <a:cubicBezTo>
                  <a:pt x="1524186" y="3880035"/>
                  <a:pt x="1467070" y="3886480"/>
                  <a:pt x="1242133" y="3872735"/>
                </a:cubicBezTo>
                <a:cubicBezTo>
                  <a:pt x="1017196" y="3858990"/>
                  <a:pt x="752137" y="3835192"/>
                  <a:pt x="485292" y="3872735"/>
                </a:cubicBezTo>
                <a:cubicBezTo>
                  <a:pt x="179528" y="3862280"/>
                  <a:pt x="-39345" y="3655505"/>
                  <a:pt x="0" y="3387443"/>
                </a:cubicBezTo>
                <a:cubicBezTo>
                  <a:pt x="2077" y="3124354"/>
                  <a:pt x="-20852" y="3097803"/>
                  <a:pt x="0" y="2836034"/>
                </a:cubicBezTo>
                <a:cubicBezTo>
                  <a:pt x="20852" y="2574265"/>
                  <a:pt x="23178" y="2474544"/>
                  <a:pt x="0" y="2342669"/>
                </a:cubicBezTo>
                <a:cubicBezTo>
                  <a:pt x="-23178" y="2210794"/>
                  <a:pt x="24014" y="2008399"/>
                  <a:pt x="0" y="1820281"/>
                </a:cubicBezTo>
                <a:cubicBezTo>
                  <a:pt x="-24014" y="1632163"/>
                  <a:pt x="-25213" y="1318455"/>
                  <a:pt x="0" y="1181808"/>
                </a:cubicBezTo>
                <a:cubicBezTo>
                  <a:pt x="25213" y="1045161"/>
                  <a:pt x="6356" y="751070"/>
                  <a:pt x="0" y="4852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7338" algn="just"/>
            <a:r>
              <a:rPr lang="vi-VN" sz="2900" b="0" i="0" dirty="0">
                <a:solidFill>
                  <a:srgbClr val="000000"/>
                </a:solidFill>
                <a:effectLst/>
                <a:latin typeface="OpenSans"/>
              </a:rPr>
              <a:t>3. </a:t>
            </a:r>
            <a:r>
              <a:rPr lang="vi-VN" sz="2900" b="0" i="0" dirty="0" err="1">
                <a:solidFill>
                  <a:srgbClr val="000000"/>
                </a:solidFill>
                <a:effectLst/>
                <a:highlight>
                  <a:srgbClr val="FFFF99"/>
                </a:highlight>
                <a:latin typeface="OpenSans"/>
              </a:rPr>
              <a:t>Chị</a:t>
            </a:r>
            <a:r>
              <a:rPr lang="vi-VN" sz="2900" b="0" i="0" dirty="0">
                <a:solidFill>
                  <a:srgbClr val="000000"/>
                </a:solidFill>
                <a:effectLst/>
                <a:highlight>
                  <a:srgbClr val="FFFF99"/>
                </a:highlight>
                <a:latin typeface="OpenSans"/>
              </a:rPr>
              <a:t> Hai </a:t>
            </a:r>
            <a:r>
              <a:rPr lang="vi-VN" sz="2900" b="0" i="0" dirty="0" err="1">
                <a:solidFill>
                  <a:srgbClr val="000000"/>
                </a:solidFill>
                <a:effectLst/>
                <a:highlight>
                  <a:srgbClr val="FFFF99"/>
                </a:highlight>
                <a:latin typeface="OpenSans"/>
              </a:rPr>
              <a:t>rủ</a:t>
            </a:r>
            <a:r>
              <a:rPr lang="vi-VN" sz="2900" b="0" i="0" dirty="0">
                <a:solidFill>
                  <a:srgbClr val="000000"/>
                </a:solidFill>
                <a:effectLst/>
                <a:highlight>
                  <a:srgbClr val="FFFF99"/>
                </a:highlight>
                <a:latin typeface="OpenSans"/>
              </a:rPr>
              <a:t> tôi </a:t>
            </a:r>
            <a:r>
              <a:rPr lang="vi-VN" sz="2900" b="0" i="0" dirty="0" err="1">
                <a:solidFill>
                  <a:srgbClr val="000000"/>
                </a:solidFill>
                <a:effectLst/>
                <a:highlight>
                  <a:srgbClr val="FFFF99"/>
                </a:highlight>
                <a:latin typeface="OpenSans"/>
              </a:rPr>
              <a:t>cùng</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bọc</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sách</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vở</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Ngắm</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những</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quyển</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vở</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mặc</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áo</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mới</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dán</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chiếc</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nhãn</a:t>
            </a:r>
            <a:r>
              <a:rPr lang="vi-VN" sz="2900" b="0" i="0" dirty="0">
                <a:solidFill>
                  <a:srgbClr val="000000"/>
                </a:solidFill>
                <a:effectLst/>
                <a:highlight>
                  <a:srgbClr val="FFFF99"/>
                </a:highlight>
                <a:latin typeface="OpenSans"/>
              </a:rPr>
              <a:t> xinh như </a:t>
            </a:r>
            <a:r>
              <a:rPr lang="vi-VN" sz="2900" b="0" i="0" dirty="0" err="1">
                <a:solidFill>
                  <a:srgbClr val="000000"/>
                </a:solidFill>
                <a:effectLst/>
                <a:highlight>
                  <a:srgbClr val="FFFF99"/>
                </a:highlight>
                <a:latin typeface="OpenSans"/>
              </a:rPr>
              <a:t>một</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đám</a:t>
            </a:r>
            <a:r>
              <a:rPr lang="vi-VN" sz="2900" b="0" i="0" dirty="0">
                <a:solidFill>
                  <a:srgbClr val="000000"/>
                </a:solidFill>
                <a:effectLst/>
                <a:highlight>
                  <a:srgbClr val="FFFF99"/>
                </a:highlight>
                <a:latin typeface="OpenSans"/>
              </a:rPr>
              <a:t> mây </a:t>
            </a:r>
            <a:r>
              <a:rPr lang="vi-VN" sz="2900" b="0" i="0" dirty="0" err="1">
                <a:solidFill>
                  <a:srgbClr val="000000"/>
                </a:solidFill>
                <a:effectLst/>
                <a:highlight>
                  <a:srgbClr val="FFFF99"/>
                </a:highlight>
                <a:latin typeface="OpenSans"/>
              </a:rPr>
              <a:t>nhỏ</a:t>
            </a:r>
            <a:r>
              <a:rPr lang="vi-VN" sz="2900" b="0" i="0" dirty="0">
                <a:solidFill>
                  <a:srgbClr val="000000"/>
                </a:solidFill>
                <a:effectLst/>
                <a:highlight>
                  <a:srgbClr val="FFFF99"/>
                </a:highlight>
                <a:latin typeface="OpenSans"/>
              </a:rPr>
              <a:t>, tôi </a:t>
            </a:r>
            <a:r>
              <a:rPr lang="vi-VN" sz="2900" b="0" i="0" dirty="0" err="1">
                <a:solidFill>
                  <a:srgbClr val="000000"/>
                </a:solidFill>
                <a:effectLst/>
                <a:highlight>
                  <a:srgbClr val="FFFF99"/>
                </a:highlight>
                <a:latin typeface="OpenSans"/>
              </a:rPr>
              <a:t>thích</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quá</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liền</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nói</a:t>
            </a:r>
            <a:r>
              <a:rPr lang="vi-VN" sz="2900" b="0" i="0" dirty="0">
                <a:solidFill>
                  <a:srgbClr val="000000"/>
                </a:solidFill>
                <a:effectLst/>
                <a:highlight>
                  <a:srgbClr val="FFFF99"/>
                </a:highlight>
                <a:latin typeface="OpenSans"/>
              </a:rPr>
              <a:t>:</a:t>
            </a:r>
          </a:p>
          <a:p>
            <a:pPr marL="457200" indent="-457200" algn="just">
              <a:buFontTx/>
              <a:buChar char="-"/>
            </a:pPr>
            <a:r>
              <a:rPr lang="vi-VN" sz="2900" b="0" i="0" dirty="0">
                <a:solidFill>
                  <a:srgbClr val="000000"/>
                </a:solidFill>
                <a:effectLst/>
                <a:highlight>
                  <a:srgbClr val="FFFF99"/>
                </a:highlight>
                <a:latin typeface="OpenSans"/>
              </a:rPr>
              <a:t>Năm nay, </a:t>
            </a:r>
            <a:r>
              <a:rPr lang="vi-VN" sz="2900" b="0" i="0" dirty="0" err="1">
                <a:solidFill>
                  <a:srgbClr val="000000"/>
                </a:solidFill>
                <a:effectLst/>
                <a:highlight>
                  <a:srgbClr val="FFFF99"/>
                </a:highlight>
                <a:latin typeface="OpenSans"/>
              </a:rPr>
              <a:t>chị</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để</a:t>
            </a:r>
            <a:r>
              <a:rPr lang="vi-VN" sz="2900" b="0" i="0" dirty="0">
                <a:solidFill>
                  <a:srgbClr val="000000"/>
                </a:solidFill>
                <a:effectLst/>
                <a:highlight>
                  <a:srgbClr val="FFFF99"/>
                </a:highlight>
                <a:latin typeface="OpenSans"/>
              </a:rPr>
              <a:t> em </a:t>
            </a:r>
            <a:r>
              <a:rPr lang="vi-VN" sz="2900" b="0" i="0" dirty="0" err="1">
                <a:solidFill>
                  <a:srgbClr val="000000"/>
                </a:solidFill>
                <a:effectLst/>
                <a:highlight>
                  <a:srgbClr val="FFFF99"/>
                </a:highlight>
                <a:latin typeface="OpenSans"/>
              </a:rPr>
              <a:t>tự</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viết</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nhãn</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vở</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nhé</a:t>
            </a:r>
            <a:r>
              <a:rPr lang="vi-VN" sz="2900" b="0" i="0" dirty="0">
                <a:solidFill>
                  <a:srgbClr val="000000"/>
                </a:solidFill>
                <a:effectLst/>
                <a:highlight>
                  <a:srgbClr val="FFFF99"/>
                </a:highlight>
                <a:latin typeface="OpenSans"/>
              </a:rPr>
              <a:t>! </a:t>
            </a:r>
            <a:endParaRPr lang="en-US" sz="2900" b="0" i="0" dirty="0">
              <a:solidFill>
                <a:srgbClr val="000000"/>
              </a:solidFill>
              <a:effectLst/>
              <a:highlight>
                <a:srgbClr val="FFFF99"/>
              </a:highlight>
              <a:latin typeface="OpenSans"/>
            </a:endParaRPr>
          </a:p>
          <a:p>
            <a:pPr indent="288925" algn="just"/>
            <a:r>
              <a:rPr lang="vi-VN" sz="2900" b="0" i="0" dirty="0" err="1">
                <a:solidFill>
                  <a:srgbClr val="000000"/>
                </a:solidFill>
                <a:effectLst/>
                <a:latin typeface="OpenSans"/>
              </a:rPr>
              <a:t>Chị</a:t>
            </a:r>
            <a:r>
              <a:rPr lang="vi-VN" sz="2900" b="0" i="0" dirty="0">
                <a:solidFill>
                  <a:srgbClr val="000000"/>
                </a:solidFill>
                <a:effectLst/>
                <a:latin typeface="OpenSans"/>
              </a:rPr>
              <a:t> Hai </a:t>
            </a:r>
            <a:r>
              <a:rPr lang="vi-VN" sz="2900" b="0" i="0" dirty="0" err="1">
                <a:solidFill>
                  <a:srgbClr val="000000"/>
                </a:solidFill>
                <a:effectLst/>
                <a:latin typeface="OpenSans"/>
              </a:rPr>
              <a:t>cười</a:t>
            </a:r>
            <a:r>
              <a:rPr lang="vi-VN" sz="2900" b="0" i="0" dirty="0">
                <a:solidFill>
                  <a:srgbClr val="000000"/>
                </a:solidFill>
                <a:effectLst/>
                <a:latin typeface="OpenSans"/>
              </a:rPr>
              <a:t>, </a:t>
            </a:r>
            <a:r>
              <a:rPr lang="vi-VN" sz="2900" b="0" i="0" dirty="0" err="1">
                <a:solidFill>
                  <a:srgbClr val="000000"/>
                </a:solidFill>
                <a:effectLst/>
                <a:latin typeface="OpenSans"/>
              </a:rPr>
              <a:t>đồng</a:t>
            </a:r>
            <a:r>
              <a:rPr lang="vi-VN" sz="2900" b="0" i="0" dirty="0">
                <a:solidFill>
                  <a:srgbClr val="000000"/>
                </a:solidFill>
                <a:effectLst/>
                <a:latin typeface="OpenSans"/>
              </a:rPr>
              <a:t> ý ngay.</a:t>
            </a:r>
          </a:p>
          <a:p>
            <a:pPr indent="287338" algn="just"/>
            <a:r>
              <a:rPr lang="vi-VN" sz="2900" b="0" i="0" dirty="0">
                <a:solidFill>
                  <a:srgbClr val="000000"/>
                </a:solidFill>
                <a:effectLst/>
                <a:latin typeface="OpenSans"/>
              </a:rPr>
              <a:t>Tôi hơi run khi </a:t>
            </a:r>
            <a:r>
              <a:rPr lang="vi-VN" sz="2900" b="0" i="0" dirty="0" err="1">
                <a:solidFill>
                  <a:srgbClr val="000000"/>
                </a:solidFill>
                <a:effectLst/>
                <a:latin typeface="OpenSans"/>
              </a:rPr>
              <a:t>cầm</a:t>
            </a:r>
            <a:r>
              <a:rPr lang="vi-VN" sz="2900" b="0" i="0" dirty="0">
                <a:solidFill>
                  <a:srgbClr val="000000"/>
                </a:solidFill>
                <a:effectLst/>
                <a:latin typeface="OpenSans"/>
              </a:rPr>
              <a:t> </a:t>
            </a:r>
            <a:r>
              <a:rPr lang="vi-VN" sz="2900" b="0" i="0" dirty="0" err="1">
                <a:solidFill>
                  <a:srgbClr val="000000"/>
                </a:solidFill>
                <a:effectLst/>
                <a:latin typeface="OpenSans"/>
              </a:rPr>
              <a:t>bút</a:t>
            </a:r>
            <a:r>
              <a:rPr lang="vi-VN" sz="2900" b="0" i="0" dirty="0">
                <a:solidFill>
                  <a:srgbClr val="000000"/>
                </a:solidFill>
                <a:effectLst/>
                <a:latin typeface="OpenSans"/>
              </a:rPr>
              <a:t>. Nhưng </a:t>
            </a:r>
            <a:r>
              <a:rPr lang="vi-VN" sz="2900" b="0" i="0" dirty="0" err="1">
                <a:solidFill>
                  <a:srgbClr val="000000"/>
                </a:solidFill>
                <a:effectLst/>
                <a:latin typeface="OpenSans"/>
              </a:rPr>
              <a:t>rồi</a:t>
            </a:r>
            <a:r>
              <a:rPr lang="vi-VN" sz="2900" b="0" i="0" dirty="0">
                <a:solidFill>
                  <a:srgbClr val="000000"/>
                </a:solidFill>
                <a:effectLst/>
                <a:latin typeface="OpenSans"/>
              </a:rPr>
              <a:t> tên </a:t>
            </a:r>
            <a:r>
              <a:rPr lang="vi-VN" sz="2900" b="0" i="0" dirty="0" err="1">
                <a:solidFill>
                  <a:srgbClr val="000000"/>
                </a:solidFill>
                <a:effectLst/>
                <a:latin typeface="OpenSans"/>
              </a:rPr>
              <a:t>trường</a:t>
            </a:r>
            <a:r>
              <a:rPr lang="vi-VN" sz="2900" b="0" i="0" dirty="0">
                <a:solidFill>
                  <a:srgbClr val="000000"/>
                </a:solidFill>
                <a:effectLst/>
                <a:latin typeface="OpenSans"/>
              </a:rPr>
              <a:t>, tên </a:t>
            </a:r>
            <a:r>
              <a:rPr lang="vi-VN" sz="2900" b="0" i="0" dirty="0" err="1">
                <a:solidFill>
                  <a:srgbClr val="000000"/>
                </a:solidFill>
                <a:effectLst/>
                <a:latin typeface="OpenSans"/>
              </a:rPr>
              <a:t>lớp</a:t>
            </a:r>
            <a:r>
              <a:rPr lang="vi-VN" sz="2900" b="0" i="0" dirty="0">
                <a:solidFill>
                  <a:srgbClr val="000000"/>
                </a:solidFill>
                <a:effectLst/>
                <a:latin typeface="OpenSans"/>
              </a:rPr>
              <a:t>, tên môn </a:t>
            </a:r>
            <a:r>
              <a:rPr lang="vi-VN" sz="2900" b="0" i="0" dirty="0" err="1">
                <a:solidFill>
                  <a:srgbClr val="000000"/>
                </a:solidFill>
                <a:effectLst/>
                <a:latin typeface="OpenSans"/>
              </a:rPr>
              <a:t>học</a:t>
            </a:r>
            <a:r>
              <a:rPr lang="vi-VN" sz="2900" b="0" i="0" dirty="0">
                <a:solidFill>
                  <a:srgbClr val="000000"/>
                </a:solidFill>
                <a:effectLst/>
                <a:latin typeface="OpenSans"/>
              </a:rPr>
              <a:t>,... </a:t>
            </a:r>
            <a:r>
              <a:rPr lang="vi-VN" sz="2900" b="0" i="0" dirty="0" err="1">
                <a:solidFill>
                  <a:srgbClr val="000000"/>
                </a:solidFill>
                <a:effectLst/>
                <a:latin typeface="OpenSans"/>
              </a:rPr>
              <a:t>cũng</a:t>
            </a:r>
            <a:r>
              <a:rPr lang="vi-VN" sz="2900" b="0" i="0" dirty="0">
                <a:solidFill>
                  <a:srgbClr val="000000"/>
                </a:solidFill>
                <a:effectLst/>
                <a:latin typeface="OpenSans"/>
              </a:rPr>
              <a:t> theo tay tôi </a:t>
            </a:r>
            <a:r>
              <a:rPr lang="vi-VN" sz="2900" b="0" i="0" dirty="0" err="1">
                <a:solidFill>
                  <a:srgbClr val="000000"/>
                </a:solidFill>
                <a:effectLst/>
                <a:latin typeface="OpenSans"/>
              </a:rPr>
              <a:t>mềm</a:t>
            </a:r>
            <a:r>
              <a:rPr lang="vi-VN" sz="2900" b="0" i="0" dirty="0">
                <a:solidFill>
                  <a:srgbClr val="000000"/>
                </a:solidFill>
                <a:effectLst/>
                <a:latin typeface="OpenSans"/>
              </a:rPr>
              <a:t> </a:t>
            </a:r>
            <a:r>
              <a:rPr lang="vi-VN" sz="2900" b="0" i="0" dirty="0" err="1">
                <a:solidFill>
                  <a:srgbClr val="000000"/>
                </a:solidFill>
                <a:effectLst/>
                <a:latin typeface="OpenSans"/>
              </a:rPr>
              <a:t>mại</a:t>
            </a:r>
            <a:r>
              <a:rPr lang="vi-VN" sz="2900" b="0" i="0" dirty="0">
                <a:solidFill>
                  <a:srgbClr val="000000"/>
                </a:solidFill>
                <a:effectLst/>
                <a:latin typeface="OpenSans"/>
              </a:rPr>
              <a:t> </a:t>
            </a:r>
            <a:r>
              <a:rPr lang="vi-VN" sz="2900" b="0" i="0" dirty="0" err="1">
                <a:solidFill>
                  <a:srgbClr val="000000"/>
                </a:solidFill>
                <a:effectLst/>
                <a:latin typeface="OpenSans"/>
              </a:rPr>
              <a:t>hiện</a:t>
            </a:r>
            <a:r>
              <a:rPr lang="vi-VN" sz="2900" b="0" i="0" dirty="0">
                <a:solidFill>
                  <a:srgbClr val="000000"/>
                </a:solidFill>
                <a:effectLst/>
                <a:latin typeface="OpenSans"/>
              </a:rPr>
              <a:t> lên.</a:t>
            </a:r>
            <a:endParaRPr lang="en-US" sz="2900" b="0" i="0" dirty="0">
              <a:solidFill>
                <a:srgbClr val="000000"/>
              </a:solidFill>
              <a:effectLst/>
              <a:latin typeface="OpenSans"/>
            </a:endParaRPr>
          </a:p>
        </p:txBody>
      </p:sp>
    </p:spTree>
    <p:extLst>
      <p:ext uri="{BB962C8B-B14F-4D97-AF65-F5344CB8AC3E}">
        <p14:creationId xmlns:p14="http://schemas.microsoft.com/office/powerpoint/2010/main" val="11369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BAD1F2-AD75-B669-12FD-EE4C24FA8ED5}"/>
              </a:ext>
            </a:extLst>
          </p:cNvPr>
          <p:cNvGrpSpPr/>
          <p:nvPr/>
        </p:nvGrpSpPr>
        <p:grpSpPr>
          <a:xfrm>
            <a:off x="259212" y="121298"/>
            <a:ext cx="8026372" cy="2146040"/>
            <a:chOff x="-43718" y="1531104"/>
            <a:chExt cx="8026372" cy="2146040"/>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79"/>
              <a:ext cx="7714555" cy="1446365"/>
            </a:xfrm>
            <a:custGeom>
              <a:avLst/>
              <a:gdLst>
                <a:gd name="connsiteX0" fmla="*/ 0 w 7714555"/>
                <a:gd name="connsiteY0" fmla="*/ 353217 h 1446365"/>
                <a:gd name="connsiteX1" fmla="*/ 353217 w 7714555"/>
                <a:gd name="connsiteY1" fmla="*/ 0 h 1446365"/>
                <a:gd name="connsiteX2" fmla="*/ 7361338 w 7714555"/>
                <a:gd name="connsiteY2" fmla="*/ 0 h 1446365"/>
                <a:gd name="connsiteX3" fmla="*/ 7714555 w 7714555"/>
                <a:gd name="connsiteY3" fmla="*/ 353217 h 1446365"/>
                <a:gd name="connsiteX4" fmla="*/ 7714555 w 7714555"/>
                <a:gd name="connsiteY4" fmla="*/ 1093148 h 1446365"/>
                <a:gd name="connsiteX5" fmla="*/ 7361338 w 7714555"/>
                <a:gd name="connsiteY5" fmla="*/ 1446365 h 1446365"/>
                <a:gd name="connsiteX6" fmla="*/ 353217 w 7714555"/>
                <a:gd name="connsiteY6" fmla="*/ 1446365 h 1446365"/>
                <a:gd name="connsiteX7" fmla="*/ 0 w 7714555"/>
                <a:gd name="connsiteY7" fmla="*/ 1093148 h 1446365"/>
                <a:gd name="connsiteX8" fmla="*/ 0 w 7714555"/>
                <a:gd name="connsiteY8" fmla="*/ 353217 h 144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555" h="1446365" fill="none" extrusionOk="0">
                  <a:moveTo>
                    <a:pt x="0" y="353217"/>
                  </a:moveTo>
                  <a:cubicBezTo>
                    <a:pt x="-10311" y="194273"/>
                    <a:pt x="139210" y="-12722"/>
                    <a:pt x="353217" y="0"/>
                  </a:cubicBezTo>
                  <a:cubicBezTo>
                    <a:pt x="3555833" y="-35273"/>
                    <a:pt x="5632339" y="-144294"/>
                    <a:pt x="7361338" y="0"/>
                  </a:cubicBezTo>
                  <a:cubicBezTo>
                    <a:pt x="7576097" y="5991"/>
                    <a:pt x="7711037" y="155175"/>
                    <a:pt x="7714555" y="353217"/>
                  </a:cubicBezTo>
                  <a:cubicBezTo>
                    <a:pt x="7756518" y="664490"/>
                    <a:pt x="7763171" y="751747"/>
                    <a:pt x="7714555" y="1093148"/>
                  </a:cubicBezTo>
                  <a:cubicBezTo>
                    <a:pt x="7740636" y="1268502"/>
                    <a:pt x="7574692" y="1426550"/>
                    <a:pt x="7361338" y="1446365"/>
                  </a:cubicBezTo>
                  <a:cubicBezTo>
                    <a:pt x="6054338" y="1523890"/>
                    <a:pt x="1523821" y="1402662"/>
                    <a:pt x="353217" y="1446365"/>
                  </a:cubicBezTo>
                  <a:cubicBezTo>
                    <a:pt x="124411" y="1437020"/>
                    <a:pt x="-15719" y="1288009"/>
                    <a:pt x="0" y="1093148"/>
                  </a:cubicBezTo>
                  <a:cubicBezTo>
                    <a:pt x="-18398" y="932147"/>
                    <a:pt x="-34723" y="539452"/>
                    <a:pt x="0" y="353217"/>
                  </a:cubicBezTo>
                  <a:close/>
                </a:path>
                <a:path w="7714555" h="1446365" stroke="0" extrusionOk="0">
                  <a:moveTo>
                    <a:pt x="0" y="353217"/>
                  </a:moveTo>
                  <a:cubicBezTo>
                    <a:pt x="-6089" y="137102"/>
                    <a:pt x="155454" y="2176"/>
                    <a:pt x="353217" y="0"/>
                  </a:cubicBezTo>
                  <a:cubicBezTo>
                    <a:pt x="3760506" y="-95379"/>
                    <a:pt x="6160620" y="58096"/>
                    <a:pt x="7361338" y="0"/>
                  </a:cubicBezTo>
                  <a:cubicBezTo>
                    <a:pt x="7529889" y="-18672"/>
                    <a:pt x="7696285" y="145011"/>
                    <a:pt x="7714555" y="353217"/>
                  </a:cubicBezTo>
                  <a:cubicBezTo>
                    <a:pt x="7762937" y="519278"/>
                    <a:pt x="7734005" y="941378"/>
                    <a:pt x="7714555" y="1093148"/>
                  </a:cubicBezTo>
                  <a:cubicBezTo>
                    <a:pt x="7719295" y="1282590"/>
                    <a:pt x="7544406" y="1434404"/>
                    <a:pt x="7361338" y="1446365"/>
                  </a:cubicBezTo>
                  <a:cubicBezTo>
                    <a:pt x="4785516" y="1386459"/>
                    <a:pt x="3573426" y="1528879"/>
                    <a:pt x="353217" y="1446365"/>
                  </a:cubicBezTo>
                  <a:cubicBezTo>
                    <a:pt x="154717" y="1447212"/>
                    <a:pt x="-6641" y="1294964"/>
                    <a:pt x="0" y="1093148"/>
                  </a:cubicBezTo>
                  <a:cubicBezTo>
                    <a:pt x="-14744" y="855326"/>
                    <a:pt x="-52564" y="589139"/>
                    <a:pt x="0" y="3532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dirty="0">
                  <a:solidFill>
                    <a:srgbClr val="002060"/>
                  </a:solidFill>
                </a:rPr>
                <a:t>2. Hai </a:t>
              </a:r>
              <a:r>
                <a:rPr lang="en-US" sz="4000" dirty="0" err="1">
                  <a:solidFill>
                    <a:srgbClr val="002060"/>
                  </a:solidFill>
                </a:rPr>
                <a:t>chị</a:t>
              </a:r>
              <a:r>
                <a:rPr lang="en-US" sz="4000" dirty="0">
                  <a:solidFill>
                    <a:srgbClr val="002060"/>
                  </a:solidFill>
                </a:rPr>
                <a:t> </a:t>
              </a:r>
              <a:r>
                <a:rPr lang="en-US" sz="4000" dirty="0" err="1">
                  <a:solidFill>
                    <a:srgbClr val="002060"/>
                  </a:solidFill>
                </a:rPr>
                <a:t>em</a:t>
              </a:r>
              <a:r>
                <a:rPr lang="en-US" sz="4000" dirty="0">
                  <a:solidFill>
                    <a:srgbClr val="002060"/>
                  </a:solidFill>
                </a:rPr>
                <a:t> </a:t>
              </a:r>
              <a:r>
                <a:rPr lang="en-US" sz="4000" dirty="0" err="1">
                  <a:solidFill>
                    <a:srgbClr val="002060"/>
                  </a:solidFill>
                </a:rPr>
                <a:t>đã</a:t>
              </a:r>
              <a:r>
                <a:rPr lang="en-US" sz="4000" dirty="0">
                  <a:solidFill>
                    <a:srgbClr val="002060"/>
                  </a:solidFill>
                </a:rPr>
                <a:t> </a:t>
              </a:r>
              <a:r>
                <a:rPr lang="en-US" sz="4000" dirty="0" err="1">
                  <a:solidFill>
                    <a:srgbClr val="002060"/>
                  </a:solidFill>
                </a:rPr>
                <a:t>làm</a:t>
              </a:r>
              <a:r>
                <a:rPr lang="en-US" sz="4000" dirty="0">
                  <a:solidFill>
                    <a:srgbClr val="002060"/>
                  </a:solidFill>
                </a:rPr>
                <a:t> </a:t>
              </a:r>
              <a:r>
                <a:rPr lang="en-US" sz="4000" dirty="0" err="1">
                  <a:solidFill>
                    <a:srgbClr val="002060"/>
                  </a:solidFill>
                </a:rPr>
                <a:t>những</a:t>
              </a:r>
              <a:r>
                <a:rPr lang="en-US" sz="4000" dirty="0">
                  <a:solidFill>
                    <a:srgbClr val="002060"/>
                  </a:solidFill>
                </a:rPr>
                <a:t> </a:t>
              </a:r>
              <a:r>
                <a:rPr lang="en-US" sz="4000" dirty="0" err="1">
                  <a:solidFill>
                    <a:srgbClr val="002060"/>
                  </a:solidFill>
                </a:rPr>
                <a:t>việc</a:t>
              </a:r>
              <a:r>
                <a:rPr lang="en-US" sz="4000" dirty="0">
                  <a:solidFill>
                    <a:srgbClr val="002060"/>
                  </a:solidFill>
                </a:rPr>
                <a:t> </a:t>
              </a:r>
              <a:r>
                <a:rPr lang="en-US" sz="4000" dirty="0" err="1">
                  <a:solidFill>
                    <a:srgbClr val="002060"/>
                  </a:solidFill>
                </a:rPr>
                <a:t>gì</a:t>
              </a:r>
              <a:r>
                <a:rPr lang="en-US" sz="4000" dirty="0">
                  <a:solidFill>
                    <a:srgbClr val="002060"/>
                  </a:solidFill>
                </a:rPr>
                <a:t> </a:t>
              </a:r>
              <a:r>
                <a:rPr lang="en-US" sz="4000" dirty="0" err="1">
                  <a:solidFill>
                    <a:srgbClr val="002060"/>
                  </a:solidFill>
                </a:rPr>
                <a:t>để</a:t>
              </a:r>
              <a:r>
                <a:rPr lang="en-US" sz="4000" dirty="0">
                  <a:solidFill>
                    <a:srgbClr val="002060"/>
                  </a:solidFill>
                </a:rPr>
                <a:t> </a:t>
              </a:r>
              <a:r>
                <a:rPr lang="en-US" sz="4000" dirty="0" err="1">
                  <a:solidFill>
                    <a:srgbClr val="002060"/>
                  </a:solidFill>
                </a:rPr>
                <a:t>chuẩn</a:t>
              </a:r>
              <a:r>
                <a:rPr lang="en-US" sz="4000" dirty="0">
                  <a:solidFill>
                    <a:srgbClr val="002060"/>
                  </a:solidFill>
                </a:rPr>
                <a:t> </a:t>
              </a:r>
              <a:r>
                <a:rPr lang="en-US" sz="4000" dirty="0" err="1">
                  <a:solidFill>
                    <a:srgbClr val="002060"/>
                  </a:solidFill>
                </a:rPr>
                <a:t>bị</a:t>
              </a:r>
              <a:r>
                <a:rPr lang="en-US" sz="4000" dirty="0">
                  <a:solidFill>
                    <a:srgbClr val="002060"/>
                  </a:solidFill>
                </a:rPr>
                <a:t> </a:t>
              </a:r>
              <a:r>
                <a:rPr lang="en-US" sz="4000" dirty="0" err="1">
                  <a:solidFill>
                    <a:srgbClr val="002060"/>
                  </a:solidFill>
                </a:rPr>
                <a:t>cho</a:t>
              </a:r>
              <a:r>
                <a:rPr lang="en-US" sz="4000" dirty="0">
                  <a:solidFill>
                    <a:srgbClr val="002060"/>
                  </a:solidFill>
                </a:rPr>
                <a:t> </a:t>
              </a:r>
              <a:r>
                <a:rPr lang="en-US" sz="4000" dirty="0" err="1">
                  <a:solidFill>
                    <a:srgbClr val="002060"/>
                  </a:solidFill>
                </a:rPr>
                <a:t>năm</a:t>
              </a:r>
              <a:r>
                <a:rPr lang="en-US" sz="4000" dirty="0">
                  <a:solidFill>
                    <a:srgbClr val="002060"/>
                  </a:solidFill>
                </a:rPr>
                <a:t> </a:t>
              </a:r>
              <a:r>
                <a:rPr lang="en-US" sz="4000" dirty="0" err="1">
                  <a:solidFill>
                    <a:srgbClr val="002060"/>
                  </a:solidFill>
                </a:rPr>
                <a:t>học</a:t>
              </a:r>
              <a:r>
                <a:rPr lang="en-US" sz="4000" dirty="0">
                  <a:solidFill>
                    <a:srgbClr val="002060"/>
                  </a:solidFill>
                </a:rPr>
                <a:t> </a:t>
              </a:r>
              <a:r>
                <a:rPr lang="en-US" sz="4000" dirty="0" err="1">
                  <a:solidFill>
                    <a:srgbClr val="002060"/>
                  </a:solidFill>
                </a:rPr>
                <a:t>mới</a:t>
              </a:r>
              <a:r>
                <a:rPr lang="en-US" sz="4000" dirty="0">
                  <a:solidFill>
                    <a:srgbClr val="002060"/>
                  </a:solidFill>
                </a:rPr>
                <a:t> ?</a:t>
              </a:r>
              <a:endParaRPr lang="en-US" sz="4000" i="1" dirty="0">
                <a:solidFill>
                  <a:srgbClr val="002060"/>
                </a:solidFill>
              </a:endParaRP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56328" y="1749408"/>
            <a:ext cx="3677254" cy="4734401"/>
          </a:xfrm>
          <a:prstGeom prst="rect">
            <a:avLst/>
          </a:prstGeom>
        </p:spPr>
      </p:pic>
      <p:grpSp>
        <p:nvGrpSpPr>
          <p:cNvPr id="18" name="Group 17">
            <a:extLst>
              <a:ext uri="{FF2B5EF4-FFF2-40B4-BE49-F238E27FC236}">
                <a16:creationId xmlns:a16="http://schemas.microsoft.com/office/drawing/2014/main" id="{A38D2B10-127D-7331-3138-01DCFBCCA393}"/>
              </a:ext>
            </a:extLst>
          </p:cNvPr>
          <p:cNvGrpSpPr/>
          <p:nvPr/>
        </p:nvGrpSpPr>
        <p:grpSpPr>
          <a:xfrm>
            <a:off x="710025" y="2681682"/>
            <a:ext cx="6651296" cy="2506138"/>
            <a:chOff x="665827" y="2467078"/>
            <a:chExt cx="6651296" cy="2506138"/>
          </a:xfrm>
        </p:grpSpPr>
        <p:sp>
          <p:nvSpPr>
            <p:cNvPr id="3" name="Rectangle: Rounded Corners 2">
              <a:extLst>
                <a:ext uri="{FF2B5EF4-FFF2-40B4-BE49-F238E27FC236}">
                  <a16:creationId xmlns:a16="http://schemas.microsoft.com/office/drawing/2014/main" id="{4F366051-38F2-6C4D-E674-64829B891359}"/>
                </a:ext>
              </a:extLst>
            </p:cNvPr>
            <p:cNvSpPr/>
            <p:nvPr/>
          </p:nvSpPr>
          <p:spPr>
            <a:xfrm>
              <a:off x="1179442" y="2984928"/>
              <a:ext cx="6137681" cy="1988288"/>
            </a:xfrm>
            <a:custGeom>
              <a:avLst/>
              <a:gdLst>
                <a:gd name="connsiteX0" fmla="*/ 0 w 6137681"/>
                <a:gd name="connsiteY0" fmla="*/ 331388 h 1988288"/>
                <a:gd name="connsiteX1" fmla="*/ 331388 w 6137681"/>
                <a:gd name="connsiteY1" fmla="*/ 0 h 1988288"/>
                <a:gd name="connsiteX2" fmla="*/ 5806293 w 6137681"/>
                <a:gd name="connsiteY2" fmla="*/ 0 h 1988288"/>
                <a:gd name="connsiteX3" fmla="*/ 6137681 w 6137681"/>
                <a:gd name="connsiteY3" fmla="*/ 331388 h 1988288"/>
                <a:gd name="connsiteX4" fmla="*/ 6137681 w 6137681"/>
                <a:gd name="connsiteY4" fmla="*/ 1656900 h 1988288"/>
                <a:gd name="connsiteX5" fmla="*/ 5806293 w 6137681"/>
                <a:gd name="connsiteY5" fmla="*/ 1988288 h 1988288"/>
                <a:gd name="connsiteX6" fmla="*/ 331388 w 6137681"/>
                <a:gd name="connsiteY6" fmla="*/ 1988288 h 1988288"/>
                <a:gd name="connsiteX7" fmla="*/ 0 w 6137681"/>
                <a:gd name="connsiteY7" fmla="*/ 1656900 h 1988288"/>
                <a:gd name="connsiteX8" fmla="*/ 0 w 6137681"/>
                <a:gd name="connsiteY8" fmla="*/ 331388 h 198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7681" h="1988288" fill="none" extrusionOk="0">
                  <a:moveTo>
                    <a:pt x="0" y="331388"/>
                  </a:moveTo>
                  <a:cubicBezTo>
                    <a:pt x="4045" y="122276"/>
                    <a:pt x="141403" y="3856"/>
                    <a:pt x="331388" y="0"/>
                  </a:cubicBezTo>
                  <a:cubicBezTo>
                    <a:pt x="1052895" y="-73180"/>
                    <a:pt x="3917526" y="86135"/>
                    <a:pt x="5806293" y="0"/>
                  </a:cubicBezTo>
                  <a:cubicBezTo>
                    <a:pt x="6008126" y="5601"/>
                    <a:pt x="6115067" y="138209"/>
                    <a:pt x="6137681" y="331388"/>
                  </a:cubicBezTo>
                  <a:cubicBezTo>
                    <a:pt x="6052119" y="668442"/>
                    <a:pt x="6184097" y="1330117"/>
                    <a:pt x="6137681" y="1656900"/>
                  </a:cubicBezTo>
                  <a:cubicBezTo>
                    <a:pt x="6113512" y="1837293"/>
                    <a:pt x="6008070" y="1964776"/>
                    <a:pt x="5806293" y="1988288"/>
                  </a:cubicBezTo>
                  <a:cubicBezTo>
                    <a:pt x="5128842" y="2033148"/>
                    <a:pt x="1428025" y="2105910"/>
                    <a:pt x="331388" y="1988288"/>
                  </a:cubicBezTo>
                  <a:cubicBezTo>
                    <a:pt x="144252" y="1997104"/>
                    <a:pt x="23875" y="1826148"/>
                    <a:pt x="0" y="1656900"/>
                  </a:cubicBezTo>
                  <a:cubicBezTo>
                    <a:pt x="-41644" y="1236789"/>
                    <a:pt x="89002" y="637177"/>
                    <a:pt x="0" y="331388"/>
                  </a:cubicBezTo>
                  <a:close/>
                </a:path>
                <a:path w="6137681" h="1988288" stroke="0" extrusionOk="0">
                  <a:moveTo>
                    <a:pt x="0" y="331388"/>
                  </a:moveTo>
                  <a:cubicBezTo>
                    <a:pt x="3657" y="171556"/>
                    <a:pt x="139568" y="-11125"/>
                    <a:pt x="331388" y="0"/>
                  </a:cubicBezTo>
                  <a:cubicBezTo>
                    <a:pt x="2572444" y="33707"/>
                    <a:pt x="4798744" y="-162475"/>
                    <a:pt x="5806293" y="0"/>
                  </a:cubicBezTo>
                  <a:cubicBezTo>
                    <a:pt x="6018846" y="-9070"/>
                    <a:pt x="6110217" y="168924"/>
                    <a:pt x="6137681" y="331388"/>
                  </a:cubicBezTo>
                  <a:cubicBezTo>
                    <a:pt x="6055432" y="936454"/>
                    <a:pt x="6058066" y="1269255"/>
                    <a:pt x="6137681" y="1656900"/>
                  </a:cubicBezTo>
                  <a:cubicBezTo>
                    <a:pt x="6162540" y="1860687"/>
                    <a:pt x="5984863" y="1986114"/>
                    <a:pt x="5806293" y="1988288"/>
                  </a:cubicBezTo>
                  <a:cubicBezTo>
                    <a:pt x="5057184" y="2041139"/>
                    <a:pt x="1427122" y="2110570"/>
                    <a:pt x="331388" y="1988288"/>
                  </a:cubicBezTo>
                  <a:cubicBezTo>
                    <a:pt x="154028" y="2019388"/>
                    <a:pt x="3227" y="1840209"/>
                    <a:pt x="0" y="1656900"/>
                  </a:cubicBezTo>
                  <a:cubicBezTo>
                    <a:pt x="-207" y="1120308"/>
                    <a:pt x="108032" y="571086"/>
                    <a:pt x="0" y="331388"/>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b="0" i="0" dirty="0">
                  <a:solidFill>
                    <a:srgbClr val="000000"/>
                  </a:solidFill>
                  <a:effectLst/>
                </a:rPr>
                <a:t>Hai </a:t>
              </a:r>
              <a:r>
                <a:rPr lang="en-US" sz="4000" b="0" i="0" dirty="0" err="1">
                  <a:solidFill>
                    <a:srgbClr val="000000"/>
                  </a:solidFill>
                  <a:effectLst/>
                </a:rPr>
                <a:t>chị</a:t>
              </a:r>
              <a:r>
                <a:rPr lang="en-US" sz="4000" b="0" i="0" dirty="0">
                  <a:solidFill>
                    <a:srgbClr val="000000"/>
                  </a:solidFill>
                  <a:effectLst/>
                </a:rPr>
                <a:t> </a:t>
              </a:r>
              <a:r>
                <a:rPr lang="en-US" sz="4000" b="0" i="0" dirty="0" err="1">
                  <a:solidFill>
                    <a:srgbClr val="000000"/>
                  </a:solidFill>
                  <a:effectLst/>
                </a:rPr>
                <a:t>em</a:t>
              </a:r>
              <a:r>
                <a:rPr lang="en-US" sz="4000" b="0" i="0" dirty="0">
                  <a:solidFill>
                    <a:srgbClr val="000000"/>
                  </a:solidFill>
                  <a:effectLst/>
                </a:rPr>
                <a:t> </a:t>
              </a:r>
              <a:r>
                <a:rPr lang="en-US" sz="4000" b="0" i="0" dirty="0" err="1">
                  <a:solidFill>
                    <a:srgbClr val="000000"/>
                  </a:solidFill>
                  <a:effectLst/>
                </a:rPr>
                <a:t>đã</a:t>
              </a:r>
              <a:r>
                <a:rPr lang="en-US" sz="4000" b="0" i="0" dirty="0">
                  <a:solidFill>
                    <a:srgbClr val="000000"/>
                  </a:solidFill>
                  <a:effectLst/>
                </a:rPr>
                <a:t> </a:t>
              </a:r>
              <a:r>
                <a:rPr lang="en-US" sz="4000" b="0" i="0" dirty="0" err="1">
                  <a:solidFill>
                    <a:srgbClr val="000000"/>
                  </a:solidFill>
                  <a:effectLst/>
                </a:rPr>
                <a:t>đi</a:t>
              </a:r>
              <a:r>
                <a:rPr lang="en-US" sz="4000" b="0" i="0" dirty="0">
                  <a:solidFill>
                    <a:srgbClr val="000000"/>
                  </a:solidFill>
                  <a:effectLst/>
                </a:rPr>
                <a:t> </a:t>
              </a:r>
              <a:r>
                <a:rPr lang="en-US" sz="4000" b="0" i="0" dirty="0" err="1">
                  <a:solidFill>
                    <a:srgbClr val="000000"/>
                  </a:solidFill>
                  <a:effectLst/>
                </a:rPr>
                <a:t>mua</a:t>
              </a:r>
              <a:r>
                <a:rPr lang="en-US" sz="4000" b="0" i="0" dirty="0">
                  <a:solidFill>
                    <a:srgbClr val="000000"/>
                  </a:solidFill>
                  <a:effectLst/>
                </a:rPr>
                <a:t> </a:t>
              </a:r>
              <a:r>
                <a:rPr lang="en-US" sz="4000" b="0" i="0" dirty="0" err="1">
                  <a:solidFill>
                    <a:srgbClr val="000000"/>
                  </a:solidFill>
                  <a:effectLst/>
                </a:rPr>
                <a:t>sách</a:t>
              </a:r>
              <a:r>
                <a:rPr lang="en-US" sz="4000" b="0" i="0" dirty="0">
                  <a:solidFill>
                    <a:srgbClr val="000000"/>
                  </a:solidFill>
                  <a:effectLst/>
                </a:rPr>
                <a:t> </a:t>
              </a:r>
              <a:r>
                <a:rPr lang="en-US" sz="4000" b="0" i="0" dirty="0" err="1">
                  <a:solidFill>
                    <a:srgbClr val="000000"/>
                  </a:solidFill>
                  <a:effectLst/>
                </a:rPr>
                <a:t>vở</a:t>
              </a:r>
              <a:r>
                <a:rPr lang="en-US" sz="4000" b="0" i="0" dirty="0">
                  <a:solidFill>
                    <a:srgbClr val="000000"/>
                  </a:solidFill>
                  <a:effectLst/>
                </a:rPr>
                <a:t>, </a:t>
              </a:r>
              <a:r>
                <a:rPr lang="en-US" sz="4000" b="0" i="0" dirty="0" err="1">
                  <a:solidFill>
                    <a:srgbClr val="000000"/>
                  </a:solidFill>
                  <a:effectLst/>
                </a:rPr>
                <a:t>cùng</a:t>
              </a:r>
              <a:r>
                <a:rPr lang="en-US" sz="4000" b="0" i="0" dirty="0">
                  <a:solidFill>
                    <a:srgbClr val="000000"/>
                  </a:solidFill>
                  <a:effectLst/>
                </a:rPr>
                <a:t> </a:t>
              </a:r>
              <a:r>
                <a:rPr lang="en-US" sz="4000" b="0" i="0" dirty="0" err="1">
                  <a:solidFill>
                    <a:srgbClr val="000000"/>
                  </a:solidFill>
                  <a:effectLst/>
                </a:rPr>
                <a:t>bọc</a:t>
              </a:r>
              <a:r>
                <a:rPr lang="en-US" sz="4000" b="0" i="0" dirty="0">
                  <a:solidFill>
                    <a:srgbClr val="000000"/>
                  </a:solidFill>
                  <a:effectLst/>
                </a:rPr>
                <a:t> </a:t>
              </a:r>
              <a:r>
                <a:rPr lang="en-US" sz="4000" b="0" i="0" dirty="0" err="1">
                  <a:solidFill>
                    <a:srgbClr val="000000"/>
                  </a:solidFill>
                  <a:effectLst/>
                </a:rPr>
                <a:t>sách</a:t>
              </a:r>
              <a:r>
                <a:rPr lang="en-US" sz="4000" b="0" i="0" dirty="0">
                  <a:solidFill>
                    <a:srgbClr val="000000"/>
                  </a:solidFill>
                  <a:effectLst/>
                </a:rPr>
                <a:t> </a:t>
              </a:r>
              <a:r>
                <a:rPr lang="en-US" sz="4000" b="0" i="0" dirty="0" err="1">
                  <a:solidFill>
                    <a:srgbClr val="000000"/>
                  </a:solidFill>
                  <a:effectLst/>
                </a:rPr>
                <a:t>vở</a:t>
              </a:r>
              <a:r>
                <a:rPr lang="en-US" sz="4000" b="0" i="0" dirty="0">
                  <a:solidFill>
                    <a:srgbClr val="000000"/>
                  </a:solidFill>
                  <a:effectLst/>
                </a:rPr>
                <a:t>, </a:t>
              </a:r>
              <a:r>
                <a:rPr lang="en-US" sz="4000" b="0" i="0" dirty="0" err="1">
                  <a:solidFill>
                    <a:srgbClr val="000000"/>
                  </a:solidFill>
                  <a:effectLst/>
                </a:rPr>
                <a:t>viết</a:t>
              </a:r>
              <a:r>
                <a:rPr lang="en-US" sz="4000" b="0" i="0" dirty="0">
                  <a:solidFill>
                    <a:srgbClr val="000000"/>
                  </a:solidFill>
                  <a:effectLst/>
                </a:rPr>
                <a:t> </a:t>
              </a:r>
              <a:r>
                <a:rPr lang="en-US" sz="4000" b="0" i="0" dirty="0" err="1">
                  <a:solidFill>
                    <a:srgbClr val="000000"/>
                  </a:solidFill>
                  <a:effectLst/>
                </a:rPr>
                <a:t>nhãn</a:t>
              </a:r>
              <a:r>
                <a:rPr lang="en-US" sz="4000" b="0" i="0" dirty="0">
                  <a:solidFill>
                    <a:srgbClr val="000000"/>
                  </a:solidFill>
                  <a:effectLst/>
                </a:rPr>
                <a:t> </a:t>
              </a:r>
              <a:r>
                <a:rPr lang="en-US" sz="4000" b="0" i="0" dirty="0" err="1">
                  <a:solidFill>
                    <a:srgbClr val="000000"/>
                  </a:solidFill>
                  <a:effectLst/>
                </a:rPr>
                <a:t>vở</a:t>
              </a:r>
              <a:r>
                <a:rPr lang="en-US" sz="4000" b="0" i="0" dirty="0">
                  <a:solidFill>
                    <a:srgbClr val="000000"/>
                  </a:solidFill>
                  <a:effectLst/>
                </a:rPr>
                <a:t>.</a:t>
              </a:r>
            </a:p>
          </p:txBody>
        </p:sp>
        <p:pic>
          <p:nvPicPr>
            <p:cNvPr id="7" name="Picture 6">
              <a:extLst>
                <a:ext uri="{FF2B5EF4-FFF2-40B4-BE49-F238E27FC236}">
                  <a16:creationId xmlns:a16="http://schemas.microsoft.com/office/drawing/2014/main" id="{8F9645D0-2685-9896-B9DF-ED087735ADD0}"/>
                </a:ext>
              </a:extLst>
            </p:cNvPr>
            <p:cNvPicPr>
              <a:picLocks noChangeAspect="1"/>
            </p:cNvPicPr>
            <p:nvPr/>
          </p:nvPicPr>
          <p:blipFill>
            <a:blip r:embed="rId6"/>
            <a:stretch>
              <a:fillRect/>
            </a:stretch>
          </p:blipFill>
          <p:spPr>
            <a:xfrm>
              <a:off x="665827" y="2467078"/>
              <a:ext cx="1195187" cy="1195187"/>
            </a:xfrm>
            <a:prstGeom prst="rect">
              <a:avLst/>
            </a:prstGeom>
          </p:spPr>
        </p:pic>
      </p:grpSp>
    </p:spTree>
    <p:extLst>
      <p:ext uri="{BB962C8B-B14F-4D97-AF65-F5344CB8AC3E}">
        <p14:creationId xmlns:p14="http://schemas.microsoft.com/office/powerpoint/2010/main" val="93274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BAD1F2-AD75-B669-12FD-EE4C24FA8ED5}"/>
              </a:ext>
            </a:extLst>
          </p:cNvPr>
          <p:cNvGrpSpPr/>
          <p:nvPr/>
        </p:nvGrpSpPr>
        <p:grpSpPr>
          <a:xfrm>
            <a:off x="259212" y="121298"/>
            <a:ext cx="8026372" cy="2136710"/>
            <a:chOff x="-43718" y="1531104"/>
            <a:chExt cx="8026372" cy="2136710"/>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80"/>
              <a:ext cx="7714555" cy="1437034"/>
            </a:xfrm>
            <a:custGeom>
              <a:avLst/>
              <a:gdLst>
                <a:gd name="connsiteX0" fmla="*/ 0 w 7714555"/>
                <a:gd name="connsiteY0" fmla="*/ 350938 h 1437034"/>
                <a:gd name="connsiteX1" fmla="*/ 350938 w 7714555"/>
                <a:gd name="connsiteY1" fmla="*/ 0 h 1437034"/>
                <a:gd name="connsiteX2" fmla="*/ 7363617 w 7714555"/>
                <a:gd name="connsiteY2" fmla="*/ 0 h 1437034"/>
                <a:gd name="connsiteX3" fmla="*/ 7714555 w 7714555"/>
                <a:gd name="connsiteY3" fmla="*/ 350938 h 1437034"/>
                <a:gd name="connsiteX4" fmla="*/ 7714555 w 7714555"/>
                <a:gd name="connsiteY4" fmla="*/ 1086096 h 1437034"/>
                <a:gd name="connsiteX5" fmla="*/ 7363617 w 7714555"/>
                <a:gd name="connsiteY5" fmla="*/ 1437034 h 1437034"/>
                <a:gd name="connsiteX6" fmla="*/ 350938 w 7714555"/>
                <a:gd name="connsiteY6" fmla="*/ 1437034 h 1437034"/>
                <a:gd name="connsiteX7" fmla="*/ 0 w 7714555"/>
                <a:gd name="connsiteY7" fmla="*/ 1086096 h 1437034"/>
                <a:gd name="connsiteX8" fmla="*/ 0 w 7714555"/>
                <a:gd name="connsiteY8" fmla="*/ 350938 h 143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555" h="1437034" fill="none" extrusionOk="0">
                  <a:moveTo>
                    <a:pt x="0" y="350938"/>
                  </a:moveTo>
                  <a:cubicBezTo>
                    <a:pt x="-1401" y="162029"/>
                    <a:pt x="154540" y="-1734"/>
                    <a:pt x="350938" y="0"/>
                  </a:cubicBezTo>
                  <a:cubicBezTo>
                    <a:pt x="3375336" y="-35273"/>
                    <a:pt x="4614994" y="-144294"/>
                    <a:pt x="7363617" y="0"/>
                  </a:cubicBezTo>
                  <a:cubicBezTo>
                    <a:pt x="7574901" y="5316"/>
                    <a:pt x="7701199" y="145859"/>
                    <a:pt x="7714555" y="350938"/>
                  </a:cubicBezTo>
                  <a:cubicBezTo>
                    <a:pt x="7718092" y="486967"/>
                    <a:pt x="7656342" y="754129"/>
                    <a:pt x="7714555" y="1086096"/>
                  </a:cubicBezTo>
                  <a:cubicBezTo>
                    <a:pt x="7738735" y="1261629"/>
                    <a:pt x="7577015" y="1415808"/>
                    <a:pt x="7363617" y="1437034"/>
                  </a:cubicBezTo>
                  <a:cubicBezTo>
                    <a:pt x="6274945" y="1514559"/>
                    <a:pt x="1260289" y="1393331"/>
                    <a:pt x="350938" y="1437034"/>
                  </a:cubicBezTo>
                  <a:cubicBezTo>
                    <a:pt x="128294" y="1429047"/>
                    <a:pt x="-3820" y="1279862"/>
                    <a:pt x="0" y="1086096"/>
                  </a:cubicBezTo>
                  <a:cubicBezTo>
                    <a:pt x="-26864" y="1011413"/>
                    <a:pt x="28994" y="635582"/>
                    <a:pt x="0" y="350938"/>
                  </a:cubicBezTo>
                  <a:close/>
                </a:path>
                <a:path w="7714555" h="1437034" stroke="0" extrusionOk="0">
                  <a:moveTo>
                    <a:pt x="0" y="350938"/>
                  </a:moveTo>
                  <a:cubicBezTo>
                    <a:pt x="-8251" y="128609"/>
                    <a:pt x="137532" y="15864"/>
                    <a:pt x="350938" y="0"/>
                  </a:cubicBezTo>
                  <a:cubicBezTo>
                    <a:pt x="2786917" y="-95379"/>
                    <a:pt x="5336533" y="58096"/>
                    <a:pt x="7363617" y="0"/>
                  </a:cubicBezTo>
                  <a:cubicBezTo>
                    <a:pt x="7537674" y="-13911"/>
                    <a:pt x="7691207" y="140340"/>
                    <a:pt x="7714555" y="350938"/>
                  </a:cubicBezTo>
                  <a:cubicBezTo>
                    <a:pt x="7658310" y="706731"/>
                    <a:pt x="7734029" y="995045"/>
                    <a:pt x="7714555" y="1086096"/>
                  </a:cubicBezTo>
                  <a:cubicBezTo>
                    <a:pt x="7720572" y="1272762"/>
                    <a:pt x="7542378" y="1422035"/>
                    <a:pt x="7363617" y="1437034"/>
                  </a:cubicBezTo>
                  <a:cubicBezTo>
                    <a:pt x="6282363" y="1377128"/>
                    <a:pt x="2308958" y="1519548"/>
                    <a:pt x="350938" y="1437034"/>
                  </a:cubicBezTo>
                  <a:cubicBezTo>
                    <a:pt x="142410" y="1440671"/>
                    <a:pt x="-20850" y="1301075"/>
                    <a:pt x="0" y="1086096"/>
                  </a:cubicBezTo>
                  <a:cubicBezTo>
                    <a:pt x="34877" y="746162"/>
                    <a:pt x="13405" y="645067"/>
                    <a:pt x="0" y="3509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Calibri" panose="020F0502020204030204" pitchFamily="34" charset="0"/>
                </a:rPr>
                <a:t>3. Theo </a:t>
              </a:r>
              <a:r>
                <a:rPr lang="en-US" sz="4400" dirty="0" err="1">
                  <a:solidFill>
                    <a:srgbClr val="002060"/>
                  </a:solidFill>
                  <a:cs typeface="Calibri" panose="020F0502020204030204" pitchFamily="34" charset="0"/>
                </a:rPr>
                <a:t>em</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vì</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sao</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bạn</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nhỏ</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mong</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được</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đến</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lớp</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ngay</a:t>
              </a:r>
              <a:r>
                <a:rPr lang="en-US" sz="4400" dirty="0">
                  <a:solidFill>
                    <a:srgbClr val="002060"/>
                  </a:solidFill>
                  <a:cs typeface="Calibri" panose="020F0502020204030204" pitchFamily="34" charset="0"/>
                </a:rPr>
                <a:t>?</a:t>
              </a: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56328" y="1749408"/>
            <a:ext cx="3677254" cy="4734401"/>
          </a:xfrm>
          <a:prstGeom prst="rect">
            <a:avLst/>
          </a:prstGeom>
        </p:spPr>
      </p:pic>
      <p:sp>
        <p:nvSpPr>
          <p:cNvPr id="10" name="Rectangle: Rounded Corners 9">
            <a:extLst>
              <a:ext uri="{FF2B5EF4-FFF2-40B4-BE49-F238E27FC236}">
                <a16:creationId xmlns:a16="http://schemas.microsoft.com/office/drawing/2014/main" id="{EAD277B6-C7CA-153A-557C-2E6650213080}"/>
              </a:ext>
            </a:extLst>
          </p:cNvPr>
          <p:cNvSpPr/>
          <p:nvPr/>
        </p:nvSpPr>
        <p:spPr>
          <a:xfrm>
            <a:off x="358418" y="2700669"/>
            <a:ext cx="7714556" cy="3595701"/>
          </a:xfrm>
          <a:custGeom>
            <a:avLst/>
            <a:gdLst>
              <a:gd name="connsiteX0" fmla="*/ 0 w 7714556"/>
              <a:gd name="connsiteY0" fmla="*/ 450577 h 3595701"/>
              <a:gd name="connsiteX1" fmla="*/ 450577 w 7714556"/>
              <a:gd name="connsiteY1" fmla="*/ 0 h 3595701"/>
              <a:gd name="connsiteX2" fmla="*/ 1200051 w 7714556"/>
              <a:gd name="connsiteY2" fmla="*/ 0 h 3595701"/>
              <a:gd name="connsiteX3" fmla="*/ 1676989 w 7714556"/>
              <a:gd name="connsiteY3" fmla="*/ 0 h 3595701"/>
              <a:gd name="connsiteX4" fmla="*/ 2358330 w 7714556"/>
              <a:gd name="connsiteY4" fmla="*/ 0 h 3595701"/>
              <a:gd name="connsiteX5" fmla="*/ 3039670 w 7714556"/>
              <a:gd name="connsiteY5" fmla="*/ 0 h 3595701"/>
              <a:gd name="connsiteX6" fmla="*/ 3721010 w 7714556"/>
              <a:gd name="connsiteY6" fmla="*/ 0 h 3595701"/>
              <a:gd name="connsiteX7" fmla="*/ 4538618 w 7714556"/>
              <a:gd name="connsiteY7" fmla="*/ 0 h 3595701"/>
              <a:gd name="connsiteX8" fmla="*/ 5219958 w 7714556"/>
              <a:gd name="connsiteY8" fmla="*/ 0 h 3595701"/>
              <a:gd name="connsiteX9" fmla="*/ 5901299 w 7714556"/>
              <a:gd name="connsiteY9" fmla="*/ 0 h 3595701"/>
              <a:gd name="connsiteX10" fmla="*/ 6650773 w 7714556"/>
              <a:gd name="connsiteY10" fmla="*/ 0 h 3595701"/>
              <a:gd name="connsiteX11" fmla="*/ 7263979 w 7714556"/>
              <a:gd name="connsiteY11" fmla="*/ 0 h 3595701"/>
              <a:gd name="connsiteX12" fmla="*/ 7714556 w 7714556"/>
              <a:gd name="connsiteY12" fmla="*/ 450577 h 3595701"/>
              <a:gd name="connsiteX13" fmla="*/ 7714556 w 7714556"/>
              <a:gd name="connsiteY13" fmla="*/ 1151159 h 3595701"/>
              <a:gd name="connsiteX14" fmla="*/ 7714556 w 7714556"/>
              <a:gd name="connsiteY14" fmla="*/ 1797851 h 3595701"/>
              <a:gd name="connsiteX15" fmla="*/ 7714556 w 7714556"/>
              <a:gd name="connsiteY15" fmla="*/ 2417596 h 3595701"/>
              <a:gd name="connsiteX16" fmla="*/ 7714556 w 7714556"/>
              <a:gd name="connsiteY16" fmla="*/ 3145124 h 3595701"/>
              <a:gd name="connsiteX17" fmla="*/ 7263979 w 7714556"/>
              <a:gd name="connsiteY17" fmla="*/ 3595701 h 3595701"/>
              <a:gd name="connsiteX18" fmla="*/ 6514505 w 7714556"/>
              <a:gd name="connsiteY18" fmla="*/ 3595701 h 3595701"/>
              <a:gd name="connsiteX19" fmla="*/ 5765031 w 7714556"/>
              <a:gd name="connsiteY19" fmla="*/ 3595701 h 3595701"/>
              <a:gd name="connsiteX20" fmla="*/ 5083690 w 7714556"/>
              <a:gd name="connsiteY20" fmla="*/ 3595701 h 3595701"/>
              <a:gd name="connsiteX21" fmla="*/ 4470484 w 7714556"/>
              <a:gd name="connsiteY21" fmla="*/ 3595701 h 3595701"/>
              <a:gd name="connsiteX22" fmla="*/ 3993546 w 7714556"/>
              <a:gd name="connsiteY22" fmla="*/ 3595701 h 3595701"/>
              <a:gd name="connsiteX23" fmla="*/ 3380340 w 7714556"/>
              <a:gd name="connsiteY23" fmla="*/ 3595701 h 3595701"/>
              <a:gd name="connsiteX24" fmla="*/ 2767134 w 7714556"/>
              <a:gd name="connsiteY24" fmla="*/ 3595701 h 3595701"/>
              <a:gd name="connsiteX25" fmla="*/ 2290196 w 7714556"/>
              <a:gd name="connsiteY25" fmla="*/ 3595701 h 3595701"/>
              <a:gd name="connsiteX26" fmla="*/ 1745123 w 7714556"/>
              <a:gd name="connsiteY26" fmla="*/ 3595701 h 3595701"/>
              <a:gd name="connsiteX27" fmla="*/ 1268185 w 7714556"/>
              <a:gd name="connsiteY27" fmla="*/ 3595701 h 3595701"/>
              <a:gd name="connsiteX28" fmla="*/ 450577 w 7714556"/>
              <a:gd name="connsiteY28" fmla="*/ 3595701 h 3595701"/>
              <a:gd name="connsiteX29" fmla="*/ 0 w 7714556"/>
              <a:gd name="connsiteY29" fmla="*/ 3145124 h 3595701"/>
              <a:gd name="connsiteX30" fmla="*/ 0 w 7714556"/>
              <a:gd name="connsiteY30" fmla="*/ 2417596 h 3595701"/>
              <a:gd name="connsiteX31" fmla="*/ 0 w 7714556"/>
              <a:gd name="connsiteY31" fmla="*/ 1824796 h 3595701"/>
              <a:gd name="connsiteX32" fmla="*/ 0 w 7714556"/>
              <a:gd name="connsiteY32" fmla="*/ 1124214 h 3595701"/>
              <a:gd name="connsiteX33" fmla="*/ 0 w 7714556"/>
              <a:gd name="connsiteY33" fmla="*/ 450577 h 359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14556" h="3595701" fill="none" extrusionOk="0">
                <a:moveTo>
                  <a:pt x="0" y="450577"/>
                </a:moveTo>
                <a:cubicBezTo>
                  <a:pt x="-34227" y="183853"/>
                  <a:pt x="207990" y="48113"/>
                  <a:pt x="450577" y="0"/>
                </a:cubicBezTo>
                <a:cubicBezTo>
                  <a:pt x="816390" y="-36041"/>
                  <a:pt x="857279" y="15042"/>
                  <a:pt x="1200051" y="0"/>
                </a:cubicBezTo>
                <a:cubicBezTo>
                  <a:pt x="1542823" y="-15042"/>
                  <a:pt x="1500063" y="3362"/>
                  <a:pt x="1676989" y="0"/>
                </a:cubicBezTo>
                <a:cubicBezTo>
                  <a:pt x="1853915" y="-3362"/>
                  <a:pt x="2075677" y="31641"/>
                  <a:pt x="2358330" y="0"/>
                </a:cubicBezTo>
                <a:cubicBezTo>
                  <a:pt x="2640983" y="-31641"/>
                  <a:pt x="2886698" y="1456"/>
                  <a:pt x="3039670" y="0"/>
                </a:cubicBezTo>
                <a:cubicBezTo>
                  <a:pt x="3192642" y="-1456"/>
                  <a:pt x="3547874" y="8461"/>
                  <a:pt x="3721010" y="0"/>
                </a:cubicBezTo>
                <a:cubicBezTo>
                  <a:pt x="3894146" y="-8461"/>
                  <a:pt x="4150162" y="29255"/>
                  <a:pt x="4538618" y="0"/>
                </a:cubicBezTo>
                <a:cubicBezTo>
                  <a:pt x="4927074" y="-29255"/>
                  <a:pt x="5009725" y="-8695"/>
                  <a:pt x="5219958" y="0"/>
                </a:cubicBezTo>
                <a:cubicBezTo>
                  <a:pt x="5430191" y="8695"/>
                  <a:pt x="5612387" y="-33377"/>
                  <a:pt x="5901299" y="0"/>
                </a:cubicBezTo>
                <a:cubicBezTo>
                  <a:pt x="6190211" y="33377"/>
                  <a:pt x="6335166" y="25117"/>
                  <a:pt x="6650773" y="0"/>
                </a:cubicBezTo>
                <a:cubicBezTo>
                  <a:pt x="6966380" y="-25117"/>
                  <a:pt x="7013980" y="-4474"/>
                  <a:pt x="7263979" y="0"/>
                </a:cubicBezTo>
                <a:cubicBezTo>
                  <a:pt x="7496647" y="2599"/>
                  <a:pt x="7722060" y="201249"/>
                  <a:pt x="7714556" y="450577"/>
                </a:cubicBezTo>
                <a:cubicBezTo>
                  <a:pt x="7708499" y="717538"/>
                  <a:pt x="7742587" y="968972"/>
                  <a:pt x="7714556" y="1151159"/>
                </a:cubicBezTo>
                <a:cubicBezTo>
                  <a:pt x="7686525" y="1333346"/>
                  <a:pt x="7710555" y="1503618"/>
                  <a:pt x="7714556" y="1797851"/>
                </a:cubicBezTo>
                <a:cubicBezTo>
                  <a:pt x="7718557" y="2092084"/>
                  <a:pt x="7701683" y="2198468"/>
                  <a:pt x="7714556" y="2417596"/>
                </a:cubicBezTo>
                <a:cubicBezTo>
                  <a:pt x="7727429" y="2636725"/>
                  <a:pt x="7735559" y="2981399"/>
                  <a:pt x="7714556" y="3145124"/>
                </a:cubicBezTo>
                <a:cubicBezTo>
                  <a:pt x="7698472" y="3443068"/>
                  <a:pt x="7537225" y="3629073"/>
                  <a:pt x="7263979" y="3595701"/>
                </a:cubicBezTo>
                <a:cubicBezTo>
                  <a:pt x="6928899" y="3621714"/>
                  <a:pt x="6784787" y="3565420"/>
                  <a:pt x="6514505" y="3595701"/>
                </a:cubicBezTo>
                <a:cubicBezTo>
                  <a:pt x="6244223" y="3625982"/>
                  <a:pt x="6080792" y="3593799"/>
                  <a:pt x="5765031" y="3595701"/>
                </a:cubicBezTo>
                <a:cubicBezTo>
                  <a:pt x="5449270" y="3597603"/>
                  <a:pt x="5275873" y="3607734"/>
                  <a:pt x="5083690" y="3595701"/>
                </a:cubicBezTo>
                <a:cubicBezTo>
                  <a:pt x="4891507" y="3583668"/>
                  <a:pt x="4696317" y="3591940"/>
                  <a:pt x="4470484" y="3595701"/>
                </a:cubicBezTo>
                <a:cubicBezTo>
                  <a:pt x="4244651" y="3599462"/>
                  <a:pt x="4133615" y="3588528"/>
                  <a:pt x="3993546" y="3595701"/>
                </a:cubicBezTo>
                <a:cubicBezTo>
                  <a:pt x="3853477" y="3602874"/>
                  <a:pt x="3681463" y="3568760"/>
                  <a:pt x="3380340" y="3595701"/>
                </a:cubicBezTo>
                <a:cubicBezTo>
                  <a:pt x="3079217" y="3622642"/>
                  <a:pt x="3050456" y="3572927"/>
                  <a:pt x="2767134" y="3595701"/>
                </a:cubicBezTo>
                <a:cubicBezTo>
                  <a:pt x="2483812" y="3618475"/>
                  <a:pt x="2480240" y="3574844"/>
                  <a:pt x="2290196" y="3595701"/>
                </a:cubicBezTo>
                <a:cubicBezTo>
                  <a:pt x="2100152" y="3616558"/>
                  <a:pt x="1992249" y="3582820"/>
                  <a:pt x="1745123" y="3595701"/>
                </a:cubicBezTo>
                <a:cubicBezTo>
                  <a:pt x="1497997" y="3608582"/>
                  <a:pt x="1431814" y="3619512"/>
                  <a:pt x="1268185" y="3595701"/>
                </a:cubicBezTo>
                <a:cubicBezTo>
                  <a:pt x="1104556" y="3571890"/>
                  <a:pt x="818362" y="3570000"/>
                  <a:pt x="450577" y="3595701"/>
                </a:cubicBezTo>
                <a:cubicBezTo>
                  <a:pt x="217025" y="3621739"/>
                  <a:pt x="-41473" y="3415960"/>
                  <a:pt x="0" y="3145124"/>
                </a:cubicBezTo>
                <a:cubicBezTo>
                  <a:pt x="-5723" y="2860682"/>
                  <a:pt x="21545" y="2773276"/>
                  <a:pt x="0" y="2417596"/>
                </a:cubicBezTo>
                <a:cubicBezTo>
                  <a:pt x="-21545" y="2061916"/>
                  <a:pt x="-15614" y="2045291"/>
                  <a:pt x="0" y="1824796"/>
                </a:cubicBezTo>
                <a:cubicBezTo>
                  <a:pt x="15614" y="1604301"/>
                  <a:pt x="14321" y="1337726"/>
                  <a:pt x="0" y="1124214"/>
                </a:cubicBezTo>
                <a:cubicBezTo>
                  <a:pt x="-14321" y="910702"/>
                  <a:pt x="1724" y="740757"/>
                  <a:pt x="0" y="450577"/>
                </a:cubicBezTo>
                <a:close/>
              </a:path>
              <a:path w="7714556" h="3595701" stroke="0" extrusionOk="0">
                <a:moveTo>
                  <a:pt x="0" y="450577"/>
                </a:moveTo>
                <a:cubicBezTo>
                  <a:pt x="1610" y="250959"/>
                  <a:pt x="217339" y="27892"/>
                  <a:pt x="450577" y="0"/>
                </a:cubicBezTo>
                <a:cubicBezTo>
                  <a:pt x="602512" y="-19654"/>
                  <a:pt x="934701" y="-16197"/>
                  <a:pt x="1200051" y="0"/>
                </a:cubicBezTo>
                <a:cubicBezTo>
                  <a:pt x="1465401" y="16197"/>
                  <a:pt x="1543184" y="22958"/>
                  <a:pt x="1745123" y="0"/>
                </a:cubicBezTo>
                <a:cubicBezTo>
                  <a:pt x="1947062" y="-22958"/>
                  <a:pt x="2071492" y="-8542"/>
                  <a:pt x="2290196" y="0"/>
                </a:cubicBezTo>
                <a:cubicBezTo>
                  <a:pt x="2508900" y="8542"/>
                  <a:pt x="2674546" y="-6358"/>
                  <a:pt x="3039670" y="0"/>
                </a:cubicBezTo>
                <a:cubicBezTo>
                  <a:pt x="3404794" y="6358"/>
                  <a:pt x="3359045" y="-18189"/>
                  <a:pt x="3652876" y="0"/>
                </a:cubicBezTo>
                <a:cubicBezTo>
                  <a:pt x="3946707" y="18189"/>
                  <a:pt x="4189445" y="-39681"/>
                  <a:pt x="4470484" y="0"/>
                </a:cubicBezTo>
                <a:cubicBezTo>
                  <a:pt x="4751523" y="39681"/>
                  <a:pt x="5107167" y="-36888"/>
                  <a:pt x="5288092" y="0"/>
                </a:cubicBezTo>
                <a:cubicBezTo>
                  <a:pt x="5469017" y="36888"/>
                  <a:pt x="5821592" y="28270"/>
                  <a:pt x="6037567" y="0"/>
                </a:cubicBezTo>
                <a:cubicBezTo>
                  <a:pt x="6253543" y="-28270"/>
                  <a:pt x="6326332" y="-14833"/>
                  <a:pt x="6582639" y="0"/>
                </a:cubicBezTo>
                <a:cubicBezTo>
                  <a:pt x="6838946" y="14833"/>
                  <a:pt x="7001192" y="-30207"/>
                  <a:pt x="7263979" y="0"/>
                </a:cubicBezTo>
                <a:cubicBezTo>
                  <a:pt x="7517161" y="-28355"/>
                  <a:pt x="7751986" y="209555"/>
                  <a:pt x="7714556" y="450577"/>
                </a:cubicBezTo>
                <a:cubicBezTo>
                  <a:pt x="7741015" y="578555"/>
                  <a:pt x="7706658" y="922549"/>
                  <a:pt x="7714556" y="1070323"/>
                </a:cubicBezTo>
                <a:cubicBezTo>
                  <a:pt x="7722454" y="1218097"/>
                  <a:pt x="7689929" y="1425850"/>
                  <a:pt x="7714556" y="1690069"/>
                </a:cubicBezTo>
                <a:cubicBezTo>
                  <a:pt x="7739183" y="1954288"/>
                  <a:pt x="7734307" y="2091097"/>
                  <a:pt x="7714556" y="2390651"/>
                </a:cubicBezTo>
                <a:cubicBezTo>
                  <a:pt x="7694805" y="2690205"/>
                  <a:pt x="7688404" y="2942282"/>
                  <a:pt x="7714556" y="3145124"/>
                </a:cubicBezTo>
                <a:cubicBezTo>
                  <a:pt x="7732962" y="3355798"/>
                  <a:pt x="7536689" y="3626979"/>
                  <a:pt x="7263979" y="3595701"/>
                </a:cubicBezTo>
                <a:cubicBezTo>
                  <a:pt x="7054782" y="3608548"/>
                  <a:pt x="6921098" y="3579634"/>
                  <a:pt x="6787041" y="3595701"/>
                </a:cubicBezTo>
                <a:cubicBezTo>
                  <a:pt x="6652984" y="3611768"/>
                  <a:pt x="6400964" y="3622601"/>
                  <a:pt x="6037567" y="3595701"/>
                </a:cubicBezTo>
                <a:cubicBezTo>
                  <a:pt x="5674170" y="3568801"/>
                  <a:pt x="5693815" y="3595650"/>
                  <a:pt x="5424360" y="3595701"/>
                </a:cubicBezTo>
                <a:cubicBezTo>
                  <a:pt x="5154905" y="3595752"/>
                  <a:pt x="4993005" y="3582914"/>
                  <a:pt x="4879288" y="3595701"/>
                </a:cubicBezTo>
                <a:cubicBezTo>
                  <a:pt x="4765571" y="3608488"/>
                  <a:pt x="4522534" y="3611044"/>
                  <a:pt x="4334216" y="3595701"/>
                </a:cubicBezTo>
                <a:cubicBezTo>
                  <a:pt x="4145898" y="3580358"/>
                  <a:pt x="3809825" y="3574486"/>
                  <a:pt x="3516608" y="3595701"/>
                </a:cubicBezTo>
                <a:cubicBezTo>
                  <a:pt x="3223391" y="3616916"/>
                  <a:pt x="3103029" y="3566707"/>
                  <a:pt x="2903402" y="3595701"/>
                </a:cubicBezTo>
                <a:cubicBezTo>
                  <a:pt x="2703775" y="3624695"/>
                  <a:pt x="2396263" y="3577219"/>
                  <a:pt x="2085793" y="3595701"/>
                </a:cubicBezTo>
                <a:cubicBezTo>
                  <a:pt x="1775323" y="3614183"/>
                  <a:pt x="1584786" y="3600927"/>
                  <a:pt x="1268185" y="3595701"/>
                </a:cubicBezTo>
                <a:cubicBezTo>
                  <a:pt x="951584" y="3590475"/>
                  <a:pt x="662772" y="3561436"/>
                  <a:pt x="450577" y="3595701"/>
                </a:cubicBezTo>
                <a:cubicBezTo>
                  <a:pt x="150808" y="3591469"/>
                  <a:pt x="6488" y="3412122"/>
                  <a:pt x="0" y="3145124"/>
                </a:cubicBezTo>
                <a:cubicBezTo>
                  <a:pt x="-18200" y="2797241"/>
                  <a:pt x="-21709" y="2763460"/>
                  <a:pt x="0" y="2444542"/>
                </a:cubicBezTo>
                <a:cubicBezTo>
                  <a:pt x="21709" y="2125624"/>
                  <a:pt x="-24472" y="2064477"/>
                  <a:pt x="0" y="1743960"/>
                </a:cubicBezTo>
                <a:cubicBezTo>
                  <a:pt x="24472" y="1423443"/>
                  <a:pt x="-12378" y="1338461"/>
                  <a:pt x="0" y="1151159"/>
                </a:cubicBezTo>
                <a:cubicBezTo>
                  <a:pt x="12378" y="963857"/>
                  <a:pt x="-28519" y="774886"/>
                  <a:pt x="0" y="45057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7338" algn="just"/>
            <a:r>
              <a:rPr lang="vi-VN" sz="2900" b="0" i="0" dirty="0">
                <a:solidFill>
                  <a:srgbClr val="000000"/>
                </a:solidFill>
                <a:effectLst/>
                <a:latin typeface="OpenSans"/>
              </a:rPr>
              <a:t>4. </a:t>
            </a:r>
            <a:r>
              <a:rPr lang="vi-VN" sz="2900" b="0" i="0" dirty="0" err="1">
                <a:solidFill>
                  <a:srgbClr val="000000"/>
                </a:solidFill>
                <a:effectLst/>
                <a:latin typeface="OpenSans"/>
              </a:rPr>
              <a:t>Chị</a:t>
            </a:r>
            <a:r>
              <a:rPr lang="vi-VN" sz="2900" b="0" i="0" dirty="0">
                <a:solidFill>
                  <a:srgbClr val="000000"/>
                </a:solidFill>
                <a:effectLst/>
                <a:latin typeface="OpenSans"/>
              </a:rPr>
              <a:t> Hai </a:t>
            </a:r>
            <a:r>
              <a:rPr lang="vi-VN" sz="2900" b="0" i="0" dirty="0" err="1">
                <a:solidFill>
                  <a:srgbClr val="000000"/>
                </a:solidFill>
                <a:effectLst/>
                <a:latin typeface="OpenSans"/>
              </a:rPr>
              <a:t>nhìn</a:t>
            </a:r>
            <a:r>
              <a:rPr lang="vi-VN" sz="2900" b="0" i="0" dirty="0">
                <a:solidFill>
                  <a:srgbClr val="000000"/>
                </a:solidFill>
                <a:effectLst/>
                <a:latin typeface="OpenSans"/>
              </a:rPr>
              <a:t> </a:t>
            </a:r>
            <a:r>
              <a:rPr lang="vi-VN" sz="2900" b="0" i="0" dirty="0" err="1">
                <a:solidFill>
                  <a:srgbClr val="000000"/>
                </a:solidFill>
                <a:effectLst/>
                <a:latin typeface="OpenSans"/>
              </a:rPr>
              <a:t>chiếc</a:t>
            </a:r>
            <a:r>
              <a:rPr lang="vi-VN" sz="2900" b="0" i="0" dirty="0">
                <a:solidFill>
                  <a:srgbClr val="000000"/>
                </a:solidFill>
                <a:effectLst/>
                <a:latin typeface="OpenSans"/>
              </a:rPr>
              <a:t> </a:t>
            </a:r>
            <a:r>
              <a:rPr lang="vi-VN" sz="2900" b="0" i="0" dirty="0" err="1">
                <a:solidFill>
                  <a:srgbClr val="000000"/>
                </a:solidFill>
                <a:effectLst/>
                <a:latin typeface="OpenSans"/>
              </a:rPr>
              <a:t>nhãn</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a:t>
            </a:r>
            <a:r>
              <a:rPr lang="vi-VN" sz="2900" b="0" i="0" dirty="0" err="1">
                <a:solidFill>
                  <a:srgbClr val="000000"/>
                </a:solidFill>
                <a:effectLst/>
                <a:latin typeface="OpenSans"/>
              </a:rPr>
              <a:t>mỉm</a:t>
            </a:r>
            <a:r>
              <a:rPr lang="vi-VN" sz="2900" b="0" i="0" dirty="0">
                <a:solidFill>
                  <a:srgbClr val="000000"/>
                </a:solidFill>
                <a:effectLst/>
                <a:latin typeface="OpenSans"/>
              </a:rPr>
              <a:t> </a:t>
            </a:r>
            <a:r>
              <a:rPr lang="vi-VN" sz="2900" b="0" i="0" dirty="0" err="1">
                <a:solidFill>
                  <a:srgbClr val="000000"/>
                </a:solidFill>
                <a:effectLst/>
                <a:latin typeface="OpenSans"/>
              </a:rPr>
              <a:t>cười</a:t>
            </a:r>
            <a:r>
              <a:rPr lang="vi-VN" sz="2900" b="0" i="0" dirty="0">
                <a:solidFill>
                  <a:srgbClr val="000000"/>
                </a:solidFill>
                <a:effectLst/>
                <a:latin typeface="OpenSans"/>
              </a:rPr>
              <a:t>:</a:t>
            </a:r>
          </a:p>
          <a:p>
            <a:pPr indent="287338" algn="just"/>
            <a:r>
              <a:rPr lang="vi-VN" sz="2900" b="0" i="0" dirty="0">
                <a:solidFill>
                  <a:srgbClr val="000000"/>
                </a:solidFill>
                <a:effectLst/>
                <a:latin typeface="OpenSans"/>
              </a:rPr>
              <a:t>- Em </a:t>
            </a:r>
            <a:r>
              <a:rPr lang="vi-VN" sz="2900" b="0" i="0" dirty="0" err="1">
                <a:solidFill>
                  <a:srgbClr val="000000"/>
                </a:solidFill>
                <a:effectLst/>
                <a:latin typeface="OpenSans"/>
              </a:rPr>
              <a:t>viết</a:t>
            </a:r>
            <a:r>
              <a:rPr lang="vi-VN" sz="2900" b="0" i="0" dirty="0">
                <a:solidFill>
                  <a:srgbClr val="000000"/>
                </a:solidFill>
                <a:effectLst/>
                <a:latin typeface="OpenSans"/>
              </a:rPr>
              <a:t> </a:t>
            </a:r>
            <a:r>
              <a:rPr lang="vi-VN" sz="2900" b="0" i="0" dirty="0" err="1">
                <a:solidFill>
                  <a:srgbClr val="000000"/>
                </a:solidFill>
                <a:effectLst/>
                <a:latin typeface="OpenSans"/>
              </a:rPr>
              <a:t>đẹp</a:t>
            </a:r>
            <a:r>
              <a:rPr lang="vi-VN" sz="2900" b="0" i="0" dirty="0">
                <a:solidFill>
                  <a:srgbClr val="000000"/>
                </a:solidFill>
                <a:effectLst/>
                <a:latin typeface="OpenSans"/>
              </a:rPr>
              <a:t> hơn </a:t>
            </a:r>
            <a:r>
              <a:rPr lang="vi-VN" sz="2900" b="0" i="0" dirty="0" err="1">
                <a:solidFill>
                  <a:srgbClr val="000000"/>
                </a:solidFill>
                <a:effectLst/>
                <a:latin typeface="OpenSans"/>
              </a:rPr>
              <a:t>chị</a:t>
            </a:r>
            <a:r>
              <a:rPr lang="vi-VN" sz="2900" b="0" i="0" dirty="0">
                <a:solidFill>
                  <a:srgbClr val="000000"/>
                </a:solidFill>
                <a:effectLst/>
                <a:latin typeface="OpenSans"/>
              </a:rPr>
              <a:t> </a:t>
            </a:r>
            <a:r>
              <a:rPr lang="vi-VN" sz="2900" b="0" i="0" dirty="0" err="1">
                <a:solidFill>
                  <a:srgbClr val="000000"/>
                </a:solidFill>
                <a:effectLst/>
                <a:latin typeface="OpenSans"/>
              </a:rPr>
              <a:t>rồi</a:t>
            </a:r>
            <a:r>
              <a:rPr lang="vi-VN" sz="2900" b="0" i="0" dirty="0">
                <a:solidFill>
                  <a:srgbClr val="000000"/>
                </a:solidFill>
                <a:effectLst/>
                <a:latin typeface="OpenSans"/>
              </a:rPr>
              <a:t>!</a:t>
            </a:r>
          </a:p>
          <a:p>
            <a:pPr indent="287338" algn="just"/>
            <a:r>
              <a:rPr lang="vi-VN" sz="2900" b="0" i="0" dirty="0" err="1">
                <a:solidFill>
                  <a:srgbClr val="000000"/>
                </a:solidFill>
                <a:effectLst/>
                <a:latin typeface="OpenSans"/>
              </a:rPr>
              <a:t>Biết</a:t>
            </a:r>
            <a:r>
              <a:rPr lang="vi-VN" sz="2900" b="0" i="0" dirty="0">
                <a:solidFill>
                  <a:srgbClr val="000000"/>
                </a:solidFill>
                <a:effectLst/>
                <a:latin typeface="OpenSans"/>
              </a:rPr>
              <a:t> </a:t>
            </a:r>
            <a:r>
              <a:rPr lang="vi-VN" sz="2900" b="0" i="0" dirty="0" err="1">
                <a:solidFill>
                  <a:srgbClr val="000000"/>
                </a:solidFill>
                <a:effectLst/>
                <a:latin typeface="OpenSans"/>
              </a:rPr>
              <a:t>chị</a:t>
            </a:r>
            <a:r>
              <a:rPr lang="vi-VN" sz="2900" b="0" i="0" dirty="0">
                <a:solidFill>
                  <a:srgbClr val="000000"/>
                </a:solidFill>
                <a:effectLst/>
                <a:latin typeface="OpenSans"/>
              </a:rPr>
              <a:t> trêu nhưng tôi </a:t>
            </a:r>
            <a:r>
              <a:rPr lang="vi-VN" sz="2900" b="0" i="0" dirty="0" err="1">
                <a:solidFill>
                  <a:srgbClr val="000000"/>
                </a:solidFill>
                <a:effectLst/>
                <a:latin typeface="OpenSans"/>
              </a:rPr>
              <a:t>vẫn</a:t>
            </a:r>
            <a:r>
              <a:rPr lang="vi-VN" sz="2900" b="0" i="0" dirty="0">
                <a:solidFill>
                  <a:srgbClr val="000000"/>
                </a:solidFill>
                <a:effectLst/>
                <a:latin typeface="OpenSans"/>
              </a:rPr>
              <a:t> </a:t>
            </a:r>
            <a:r>
              <a:rPr lang="vi-VN" sz="2900" b="0" i="0" dirty="0" err="1">
                <a:solidFill>
                  <a:srgbClr val="000000"/>
                </a:solidFill>
                <a:effectLst/>
                <a:latin typeface="OpenSans"/>
              </a:rPr>
              <a:t>thấy</a:t>
            </a:r>
            <a:r>
              <a:rPr lang="vi-VN" sz="2900" b="0" i="0" dirty="0">
                <a:solidFill>
                  <a:srgbClr val="000000"/>
                </a:solidFill>
                <a:effectLst/>
                <a:latin typeface="OpenSans"/>
              </a:rPr>
              <a:t> vui. </a:t>
            </a:r>
            <a:r>
              <a:rPr lang="vi-VN" sz="2900" b="0" i="0" dirty="0" err="1">
                <a:solidFill>
                  <a:srgbClr val="000000"/>
                </a:solidFill>
                <a:effectLst/>
                <a:latin typeface="OpenSans"/>
              </a:rPr>
              <a:t>Lần</a:t>
            </a:r>
            <a:r>
              <a:rPr lang="vi-VN" sz="2900" b="0" i="0" dirty="0">
                <a:solidFill>
                  <a:srgbClr val="000000"/>
                </a:solidFill>
                <a:effectLst/>
                <a:latin typeface="OpenSans"/>
              </a:rPr>
              <a:t> </a:t>
            </a:r>
            <a:r>
              <a:rPr lang="vi-VN" sz="2900" b="0" i="0" dirty="0" err="1">
                <a:solidFill>
                  <a:srgbClr val="000000"/>
                </a:solidFill>
                <a:effectLst/>
                <a:latin typeface="OpenSans"/>
              </a:rPr>
              <a:t>đầu</a:t>
            </a:r>
            <a:r>
              <a:rPr lang="vi-VN" sz="2900" b="0" i="0" dirty="0">
                <a:solidFill>
                  <a:srgbClr val="000000"/>
                </a:solidFill>
                <a:effectLst/>
                <a:latin typeface="OpenSans"/>
              </a:rPr>
              <a:t> tiên tôi </a:t>
            </a:r>
            <a:r>
              <a:rPr lang="vi-VN" sz="2900" b="0" i="0" dirty="0" err="1">
                <a:solidFill>
                  <a:srgbClr val="000000"/>
                </a:solidFill>
                <a:effectLst/>
                <a:latin typeface="OpenSans"/>
              </a:rPr>
              <a:t>viết</a:t>
            </a:r>
            <a:r>
              <a:rPr lang="vi-VN" sz="2900" b="0" i="0" dirty="0">
                <a:solidFill>
                  <a:srgbClr val="000000"/>
                </a:solidFill>
                <a:effectLst/>
                <a:latin typeface="OpenSans"/>
              </a:rPr>
              <a:t> </a:t>
            </a:r>
            <a:r>
              <a:rPr lang="vi-VN" sz="2900" b="0" i="0" dirty="0" err="1">
                <a:solidFill>
                  <a:srgbClr val="000000"/>
                </a:solidFill>
                <a:effectLst/>
                <a:latin typeface="OpenSans"/>
              </a:rPr>
              <a:t>nhãn</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kia </a:t>
            </a:r>
            <a:r>
              <a:rPr lang="vi-VN" sz="2900" b="0" i="0" dirty="0" err="1">
                <a:solidFill>
                  <a:srgbClr val="000000"/>
                </a:solidFill>
                <a:effectLst/>
                <a:latin typeface="OpenSans"/>
              </a:rPr>
              <a:t>mà</a:t>
            </a:r>
            <a:r>
              <a:rPr lang="vi-VN" sz="2900" b="0" i="0" dirty="0">
                <a:solidFill>
                  <a:srgbClr val="000000"/>
                </a:solidFill>
                <a:effectLst/>
                <a:latin typeface="OpenSans"/>
              </a:rPr>
              <a:t>.</a:t>
            </a:r>
          </a:p>
          <a:p>
            <a:pPr indent="287338" algn="just"/>
            <a:r>
              <a:rPr lang="vi-VN" sz="2900" b="0" i="0" dirty="0" err="1">
                <a:solidFill>
                  <a:srgbClr val="000000"/>
                </a:solidFill>
                <a:effectLst/>
                <a:latin typeface="OpenSans"/>
              </a:rPr>
              <a:t>Giá</a:t>
            </a:r>
            <a:r>
              <a:rPr lang="vi-VN" sz="2900" b="0" i="0" dirty="0">
                <a:solidFill>
                  <a:srgbClr val="000000"/>
                </a:solidFill>
                <a:effectLst/>
                <a:latin typeface="OpenSans"/>
              </a:rPr>
              <a:t> </a:t>
            </a:r>
            <a:r>
              <a:rPr lang="vi-VN" sz="2900" b="0" i="0" dirty="0" err="1">
                <a:solidFill>
                  <a:srgbClr val="000000"/>
                </a:solidFill>
                <a:effectLst/>
                <a:latin typeface="OpenSans"/>
              </a:rPr>
              <a:t>được</a:t>
            </a:r>
            <a:r>
              <a:rPr lang="vi-VN" sz="2900" b="0" i="0" dirty="0">
                <a:solidFill>
                  <a:srgbClr val="000000"/>
                </a:solidFill>
                <a:effectLst/>
                <a:latin typeface="OpenSans"/>
              </a:rPr>
              <a:t> </a:t>
            </a:r>
            <a:r>
              <a:rPr lang="vi-VN" sz="2900" b="0" i="0" dirty="0" err="1">
                <a:solidFill>
                  <a:srgbClr val="000000"/>
                </a:solidFill>
                <a:effectLst/>
                <a:latin typeface="OpenSans"/>
              </a:rPr>
              <a:t>đến</a:t>
            </a:r>
            <a:r>
              <a:rPr lang="vi-VN" sz="2900" b="0" i="0" dirty="0">
                <a:solidFill>
                  <a:srgbClr val="000000"/>
                </a:solidFill>
                <a:effectLst/>
                <a:latin typeface="OpenSans"/>
              </a:rPr>
              <a:t> </a:t>
            </a:r>
            <a:r>
              <a:rPr lang="vi-VN" sz="2900" b="0" i="0" dirty="0" err="1">
                <a:solidFill>
                  <a:srgbClr val="000000"/>
                </a:solidFill>
                <a:effectLst/>
                <a:latin typeface="OpenSans"/>
              </a:rPr>
              <a:t>lớp</a:t>
            </a:r>
            <a:r>
              <a:rPr lang="vi-VN" sz="2900" b="0" i="0" dirty="0">
                <a:solidFill>
                  <a:srgbClr val="000000"/>
                </a:solidFill>
                <a:effectLst/>
                <a:latin typeface="OpenSans"/>
              </a:rPr>
              <a:t> ngay hôm nay </a:t>
            </a:r>
            <a:r>
              <a:rPr lang="vi-VN" sz="2900" b="0" i="0" dirty="0" err="1">
                <a:solidFill>
                  <a:srgbClr val="000000"/>
                </a:solidFill>
                <a:effectLst/>
                <a:latin typeface="OpenSans"/>
              </a:rPr>
              <a:t>nhỉ</a:t>
            </a:r>
            <a:r>
              <a:rPr lang="vi-VN" sz="2900" b="0" i="0" dirty="0">
                <a:solidFill>
                  <a:srgbClr val="000000"/>
                </a:solidFill>
                <a:effectLst/>
                <a:latin typeface="OpenSans"/>
              </a:rPr>
              <a:t>! Tôi </a:t>
            </a:r>
            <a:r>
              <a:rPr lang="vi-VN" sz="2900" b="0" i="0" dirty="0" err="1">
                <a:solidFill>
                  <a:srgbClr val="000000"/>
                </a:solidFill>
                <a:effectLst/>
                <a:latin typeface="OpenSans"/>
              </a:rPr>
              <a:t>sẽ</a:t>
            </a:r>
            <a:r>
              <a:rPr lang="vi-VN" sz="2900" b="0" i="0" dirty="0">
                <a:solidFill>
                  <a:srgbClr val="000000"/>
                </a:solidFill>
                <a:effectLst/>
                <a:latin typeface="OpenSans"/>
              </a:rPr>
              <a:t> khoe </a:t>
            </a:r>
            <a:r>
              <a:rPr lang="vi-VN" sz="2900" b="0" i="0" dirty="0" err="1">
                <a:solidFill>
                  <a:srgbClr val="000000"/>
                </a:solidFill>
                <a:effectLst/>
                <a:latin typeface="OpenSans"/>
              </a:rPr>
              <a:t>với</a:t>
            </a:r>
            <a:r>
              <a:rPr lang="vi-VN" sz="2900" b="0" i="0" dirty="0">
                <a:solidFill>
                  <a:srgbClr val="000000"/>
                </a:solidFill>
                <a:effectLst/>
                <a:latin typeface="OpenSans"/>
              </a:rPr>
              <a:t> </a:t>
            </a:r>
            <a:r>
              <a:rPr lang="vi-VN" sz="2900" b="0" i="0" dirty="0" err="1">
                <a:solidFill>
                  <a:srgbClr val="000000"/>
                </a:solidFill>
                <a:effectLst/>
                <a:latin typeface="OpenSans"/>
              </a:rPr>
              <a:t>các</a:t>
            </a:r>
            <a:r>
              <a:rPr lang="vi-VN" sz="2900" b="0" i="0" dirty="0">
                <a:solidFill>
                  <a:srgbClr val="000000"/>
                </a:solidFill>
                <a:effectLst/>
                <a:latin typeface="OpenSans"/>
              </a:rPr>
              <a:t> </a:t>
            </a:r>
            <a:r>
              <a:rPr lang="vi-VN" sz="2900" b="0" i="0" dirty="0" err="1">
                <a:solidFill>
                  <a:srgbClr val="000000"/>
                </a:solidFill>
                <a:effectLst/>
                <a:latin typeface="OpenSans"/>
              </a:rPr>
              <a:t>bạn</a:t>
            </a:r>
            <a:r>
              <a:rPr lang="vi-VN" sz="2900" b="0" i="0" dirty="0">
                <a:solidFill>
                  <a:srgbClr val="000000"/>
                </a:solidFill>
                <a:effectLst/>
                <a:latin typeface="OpenSans"/>
              </a:rPr>
              <a:t> </a:t>
            </a:r>
            <a:r>
              <a:rPr lang="vi-VN" sz="2900" b="0" i="0" dirty="0" err="1">
                <a:solidFill>
                  <a:srgbClr val="000000"/>
                </a:solidFill>
                <a:effectLst/>
                <a:latin typeface="OpenSans"/>
              </a:rPr>
              <a:t>chiếc</a:t>
            </a:r>
            <a:r>
              <a:rPr lang="vi-VN" sz="2900" b="0" i="0" dirty="0">
                <a:solidFill>
                  <a:srgbClr val="000000"/>
                </a:solidFill>
                <a:effectLst/>
                <a:latin typeface="OpenSans"/>
              </a:rPr>
              <a:t> </a:t>
            </a:r>
            <a:r>
              <a:rPr lang="vi-VN" sz="2900" b="0" i="0" dirty="0" err="1">
                <a:solidFill>
                  <a:srgbClr val="000000"/>
                </a:solidFill>
                <a:effectLst/>
                <a:latin typeface="OpenSans"/>
              </a:rPr>
              <a:t>nhãn</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a:t>
            </a:r>
            <a:r>
              <a:rPr lang="vi-VN" sz="2900" b="0" i="0" dirty="0" err="1">
                <a:solidFill>
                  <a:srgbClr val="000000"/>
                </a:solidFill>
                <a:effectLst/>
                <a:latin typeface="OpenSans"/>
              </a:rPr>
              <a:t>đặc</a:t>
            </a:r>
            <a:r>
              <a:rPr lang="vi-VN" sz="2900" b="0" i="0" dirty="0">
                <a:solidFill>
                  <a:srgbClr val="000000"/>
                </a:solidFill>
                <a:effectLst/>
                <a:latin typeface="OpenSans"/>
              </a:rPr>
              <a:t> </a:t>
            </a:r>
            <a:r>
              <a:rPr lang="vi-VN" sz="2900" b="0" i="0" dirty="0" err="1">
                <a:solidFill>
                  <a:srgbClr val="000000"/>
                </a:solidFill>
                <a:effectLst/>
                <a:latin typeface="OpenSans"/>
              </a:rPr>
              <a:t>biệt</a:t>
            </a:r>
            <a:r>
              <a:rPr lang="vi-VN" sz="2900" b="0" i="0" dirty="0">
                <a:solidFill>
                  <a:srgbClr val="000000"/>
                </a:solidFill>
                <a:effectLst/>
                <a:latin typeface="OpenSans"/>
              </a:rPr>
              <a:t> </a:t>
            </a:r>
            <a:r>
              <a:rPr lang="vi-VN" sz="2900" b="0" i="0" dirty="0" err="1">
                <a:solidFill>
                  <a:srgbClr val="000000"/>
                </a:solidFill>
                <a:effectLst/>
                <a:latin typeface="OpenSans"/>
              </a:rPr>
              <a:t>này</a:t>
            </a:r>
            <a:r>
              <a:rPr lang="vi-VN" sz="2900" b="0" i="0" dirty="0">
                <a:solidFill>
                  <a:srgbClr val="000000"/>
                </a:solidFill>
                <a:effectLst/>
                <a:latin typeface="OpenSans"/>
              </a:rPr>
              <a:t>: </a:t>
            </a:r>
            <a:r>
              <a:rPr lang="vi-VN" sz="2900" b="0" i="0" dirty="0" err="1">
                <a:solidFill>
                  <a:srgbClr val="000000"/>
                </a:solidFill>
                <a:effectLst/>
                <a:latin typeface="OpenSans"/>
              </a:rPr>
              <a:t>nhãn</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a:t>
            </a:r>
            <a:r>
              <a:rPr lang="vi-VN" sz="2900" b="0" i="0" dirty="0" err="1">
                <a:solidFill>
                  <a:srgbClr val="000000"/>
                </a:solidFill>
                <a:effectLst/>
                <a:latin typeface="OpenSans"/>
              </a:rPr>
              <a:t>tự</a:t>
            </a:r>
            <a:r>
              <a:rPr lang="vi-VN" sz="2900" b="0" i="0" dirty="0">
                <a:solidFill>
                  <a:srgbClr val="000000"/>
                </a:solidFill>
                <a:effectLst/>
                <a:latin typeface="OpenSans"/>
              </a:rPr>
              <a:t> tay tôi </a:t>
            </a:r>
            <a:r>
              <a:rPr lang="vi-VN" sz="2900" b="0" i="0" dirty="0" err="1">
                <a:solidFill>
                  <a:srgbClr val="000000"/>
                </a:solidFill>
                <a:effectLst/>
                <a:latin typeface="OpenSans"/>
              </a:rPr>
              <a:t>viết</a:t>
            </a:r>
            <a:r>
              <a:rPr lang="vi-VN" sz="2900" b="0" i="0" dirty="0">
                <a:solidFill>
                  <a:srgbClr val="000000"/>
                </a:solidFill>
                <a:effectLst/>
                <a:latin typeface="OpenSans"/>
              </a:rPr>
              <a:t>.</a:t>
            </a:r>
            <a:endParaRPr lang="en-US" sz="2900" b="0" i="0" dirty="0">
              <a:solidFill>
                <a:srgbClr val="000000"/>
              </a:solidFill>
              <a:effectLst/>
              <a:latin typeface="OpenSans"/>
            </a:endParaRPr>
          </a:p>
        </p:txBody>
      </p:sp>
      <p:sp>
        <p:nvSpPr>
          <p:cNvPr id="12" name="Rectangle: Rounded Corners 11">
            <a:extLst>
              <a:ext uri="{FF2B5EF4-FFF2-40B4-BE49-F238E27FC236}">
                <a16:creationId xmlns:a16="http://schemas.microsoft.com/office/drawing/2014/main" id="{713C085B-296D-1429-3E0B-6337EFAAD7DA}"/>
              </a:ext>
            </a:extLst>
          </p:cNvPr>
          <p:cNvSpPr/>
          <p:nvPr/>
        </p:nvSpPr>
        <p:spPr>
          <a:xfrm>
            <a:off x="358418" y="2700668"/>
            <a:ext cx="7714556" cy="3595701"/>
          </a:xfrm>
          <a:custGeom>
            <a:avLst/>
            <a:gdLst>
              <a:gd name="connsiteX0" fmla="*/ 0 w 7714556"/>
              <a:gd name="connsiteY0" fmla="*/ 450577 h 3595701"/>
              <a:gd name="connsiteX1" fmla="*/ 450577 w 7714556"/>
              <a:gd name="connsiteY1" fmla="*/ 0 h 3595701"/>
              <a:gd name="connsiteX2" fmla="*/ 1200051 w 7714556"/>
              <a:gd name="connsiteY2" fmla="*/ 0 h 3595701"/>
              <a:gd name="connsiteX3" fmla="*/ 1676989 w 7714556"/>
              <a:gd name="connsiteY3" fmla="*/ 0 h 3595701"/>
              <a:gd name="connsiteX4" fmla="*/ 2358330 w 7714556"/>
              <a:gd name="connsiteY4" fmla="*/ 0 h 3595701"/>
              <a:gd name="connsiteX5" fmla="*/ 3039670 w 7714556"/>
              <a:gd name="connsiteY5" fmla="*/ 0 h 3595701"/>
              <a:gd name="connsiteX6" fmla="*/ 3721010 w 7714556"/>
              <a:gd name="connsiteY6" fmla="*/ 0 h 3595701"/>
              <a:gd name="connsiteX7" fmla="*/ 4538618 w 7714556"/>
              <a:gd name="connsiteY7" fmla="*/ 0 h 3595701"/>
              <a:gd name="connsiteX8" fmla="*/ 5219958 w 7714556"/>
              <a:gd name="connsiteY8" fmla="*/ 0 h 3595701"/>
              <a:gd name="connsiteX9" fmla="*/ 5901299 w 7714556"/>
              <a:gd name="connsiteY9" fmla="*/ 0 h 3595701"/>
              <a:gd name="connsiteX10" fmla="*/ 6650773 w 7714556"/>
              <a:gd name="connsiteY10" fmla="*/ 0 h 3595701"/>
              <a:gd name="connsiteX11" fmla="*/ 7263979 w 7714556"/>
              <a:gd name="connsiteY11" fmla="*/ 0 h 3595701"/>
              <a:gd name="connsiteX12" fmla="*/ 7714556 w 7714556"/>
              <a:gd name="connsiteY12" fmla="*/ 450577 h 3595701"/>
              <a:gd name="connsiteX13" fmla="*/ 7714556 w 7714556"/>
              <a:gd name="connsiteY13" fmla="*/ 1151159 h 3595701"/>
              <a:gd name="connsiteX14" fmla="*/ 7714556 w 7714556"/>
              <a:gd name="connsiteY14" fmla="*/ 1797851 h 3595701"/>
              <a:gd name="connsiteX15" fmla="*/ 7714556 w 7714556"/>
              <a:gd name="connsiteY15" fmla="*/ 2417596 h 3595701"/>
              <a:gd name="connsiteX16" fmla="*/ 7714556 w 7714556"/>
              <a:gd name="connsiteY16" fmla="*/ 3145124 h 3595701"/>
              <a:gd name="connsiteX17" fmla="*/ 7263979 w 7714556"/>
              <a:gd name="connsiteY17" fmla="*/ 3595701 h 3595701"/>
              <a:gd name="connsiteX18" fmla="*/ 6514505 w 7714556"/>
              <a:gd name="connsiteY18" fmla="*/ 3595701 h 3595701"/>
              <a:gd name="connsiteX19" fmla="*/ 5765031 w 7714556"/>
              <a:gd name="connsiteY19" fmla="*/ 3595701 h 3595701"/>
              <a:gd name="connsiteX20" fmla="*/ 5083690 w 7714556"/>
              <a:gd name="connsiteY20" fmla="*/ 3595701 h 3595701"/>
              <a:gd name="connsiteX21" fmla="*/ 4470484 w 7714556"/>
              <a:gd name="connsiteY21" fmla="*/ 3595701 h 3595701"/>
              <a:gd name="connsiteX22" fmla="*/ 3993546 w 7714556"/>
              <a:gd name="connsiteY22" fmla="*/ 3595701 h 3595701"/>
              <a:gd name="connsiteX23" fmla="*/ 3380340 w 7714556"/>
              <a:gd name="connsiteY23" fmla="*/ 3595701 h 3595701"/>
              <a:gd name="connsiteX24" fmla="*/ 2767134 w 7714556"/>
              <a:gd name="connsiteY24" fmla="*/ 3595701 h 3595701"/>
              <a:gd name="connsiteX25" fmla="*/ 2290196 w 7714556"/>
              <a:gd name="connsiteY25" fmla="*/ 3595701 h 3595701"/>
              <a:gd name="connsiteX26" fmla="*/ 1745123 w 7714556"/>
              <a:gd name="connsiteY26" fmla="*/ 3595701 h 3595701"/>
              <a:gd name="connsiteX27" fmla="*/ 1268185 w 7714556"/>
              <a:gd name="connsiteY27" fmla="*/ 3595701 h 3595701"/>
              <a:gd name="connsiteX28" fmla="*/ 450577 w 7714556"/>
              <a:gd name="connsiteY28" fmla="*/ 3595701 h 3595701"/>
              <a:gd name="connsiteX29" fmla="*/ 0 w 7714556"/>
              <a:gd name="connsiteY29" fmla="*/ 3145124 h 3595701"/>
              <a:gd name="connsiteX30" fmla="*/ 0 w 7714556"/>
              <a:gd name="connsiteY30" fmla="*/ 2417596 h 3595701"/>
              <a:gd name="connsiteX31" fmla="*/ 0 w 7714556"/>
              <a:gd name="connsiteY31" fmla="*/ 1824796 h 3595701"/>
              <a:gd name="connsiteX32" fmla="*/ 0 w 7714556"/>
              <a:gd name="connsiteY32" fmla="*/ 1124214 h 3595701"/>
              <a:gd name="connsiteX33" fmla="*/ 0 w 7714556"/>
              <a:gd name="connsiteY33" fmla="*/ 450577 h 359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14556" h="3595701" fill="none" extrusionOk="0">
                <a:moveTo>
                  <a:pt x="0" y="450577"/>
                </a:moveTo>
                <a:cubicBezTo>
                  <a:pt x="-34227" y="183853"/>
                  <a:pt x="207990" y="48113"/>
                  <a:pt x="450577" y="0"/>
                </a:cubicBezTo>
                <a:cubicBezTo>
                  <a:pt x="816390" y="-36041"/>
                  <a:pt x="857279" y="15042"/>
                  <a:pt x="1200051" y="0"/>
                </a:cubicBezTo>
                <a:cubicBezTo>
                  <a:pt x="1542823" y="-15042"/>
                  <a:pt x="1500063" y="3362"/>
                  <a:pt x="1676989" y="0"/>
                </a:cubicBezTo>
                <a:cubicBezTo>
                  <a:pt x="1853915" y="-3362"/>
                  <a:pt x="2075677" y="31641"/>
                  <a:pt x="2358330" y="0"/>
                </a:cubicBezTo>
                <a:cubicBezTo>
                  <a:pt x="2640983" y="-31641"/>
                  <a:pt x="2886698" y="1456"/>
                  <a:pt x="3039670" y="0"/>
                </a:cubicBezTo>
                <a:cubicBezTo>
                  <a:pt x="3192642" y="-1456"/>
                  <a:pt x="3547874" y="8461"/>
                  <a:pt x="3721010" y="0"/>
                </a:cubicBezTo>
                <a:cubicBezTo>
                  <a:pt x="3894146" y="-8461"/>
                  <a:pt x="4150162" y="29255"/>
                  <a:pt x="4538618" y="0"/>
                </a:cubicBezTo>
                <a:cubicBezTo>
                  <a:pt x="4927074" y="-29255"/>
                  <a:pt x="5009725" y="-8695"/>
                  <a:pt x="5219958" y="0"/>
                </a:cubicBezTo>
                <a:cubicBezTo>
                  <a:pt x="5430191" y="8695"/>
                  <a:pt x="5612387" y="-33377"/>
                  <a:pt x="5901299" y="0"/>
                </a:cubicBezTo>
                <a:cubicBezTo>
                  <a:pt x="6190211" y="33377"/>
                  <a:pt x="6335166" y="25117"/>
                  <a:pt x="6650773" y="0"/>
                </a:cubicBezTo>
                <a:cubicBezTo>
                  <a:pt x="6966380" y="-25117"/>
                  <a:pt x="7013980" y="-4474"/>
                  <a:pt x="7263979" y="0"/>
                </a:cubicBezTo>
                <a:cubicBezTo>
                  <a:pt x="7496647" y="2599"/>
                  <a:pt x="7722060" y="201249"/>
                  <a:pt x="7714556" y="450577"/>
                </a:cubicBezTo>
                <a:cubicBezTo>
                  <a:pt x="7708499" y="717538"/>
                  <a:pt x="7742587" y="968972"/>
                  <a:pt x="7714556" y="1151159"/>
                </a:cubicBezTo>
                <a:cubicBezTo>
                  <a:pt x="7686525" y="1333346"/>
                  <a:pt x="7710555" y="1503618"/>
                  <a:pt x="7714556" y="1797851"/>
                </a:cubicBezTo>
                <a:cubicBezTo>
                  <a:pt x="7718557" y="2092084"/>
                  <a:pt x="7701683" y="2198468"/>
                  <a:pt x="7714556" y="2417596"/>
                </a:cubicBezTo>
                <a:cubicBezTo>
                  <a:pt x="7727429" y="2636725"/>
                  <a:pt x="7735559" y="2981399"/>
                  <a:pt x="7714556" y="3145124"/>
                </a:cubicBezTo>
                <a:cubicBezTo>
                  <a:pt x="7698472" y="3443068"/>
                  <a:pt x="7537225" y="3629073"/>
                  <a:pt x="7263979" y="3595701"/>
                </a:cubicBezTo>
                <a:cubicBezTo>
                  <a:pt x="6928899" y="3621714"/>
                  <a:pt x="6784787" y="3565420"/>
                  <a:pt x="6514505" y="3595701"/>
                </a:cubicBezTo>
                <a:cubicBezTo>
                  <a:pt x="6244223" y="3625982"/>
                  <a:pt x="6080792" y="3593799"/>
                  <a:pt x="5765031" y="3595701"/>
                </a:cubicBezTo>
                <a:cubicBezTo>
                  <a:pt x="5449270" y="3597603"/>
                  <a:pt x="5275873" y="3607734"/>
                  <a:pt x="5083690" y="3595701"/>
                </a:cubicBezTo>
                <a:cubicBezTo>
                  <a:pt x="4891507" y="3583668"/>
                  <a:pt x="4696317" y="3591940"/>
                  <a:pt x="4470484" y="3595701"/>
                </a:cubicBezTo>
                <a:cubicBezTo>
                  <a:pt x="4244651" y="3599462"/>
                  <a:pt x="4133615" y="3588528"/>
                  <a:pt x="3993546" y="3595701"/>
                </a:cubicBezTo>
                <a:cubicBezTo>
                  <a:pt x="3853477" y="3602874"/>
                  <a:pt x="3681463" y="3568760"/>
                  <a:pt x="3380340" y="3595701"/>
                </a:cubicBezTo>
                <a:cubicBezTo>
                  <a:pt x="3079217" y="3622642"/>
                  <a:pt x="3050456" y="3572927"/>
                  <a:pt x="2767134" y="3595701"/>
                </a:cubicBezTo>
                <a:cubicBezTo>
                  <a:pt x="2483812" y="3618475"/>
                  <a:pt x="2480240" y="3574844"/>
                  <a:pt x="2290196" y="3595701"/>
                </a:cubicBezTo>
                <a:cubicBezTo>
                  <a:pt x="2100152" y="3616558"/>
                  <a:pt x="1992249" y="3582820"/>
                  <a:pt x="1745123" y="3595701"/>
                </a:cubicBezTo>
                <a:cubicBezTo>
                  <a:pt x="1497997" y="3608582"/>
                  <a:pt x="1431814" y="3619512"/>
                  <a:pt x="1268185" y="3595701"/>
                </a:cubicBezTo>
                <a:cubicBezTo>
                  <a:pt x="1104556" y="3571890"/>
                  <a:pt x="818362" y="3570000"/>
                  <a:pt x="450577" y="3595701"/>
                </a:cubicBezTo>
                <a:cubicBezTo>
                  <a:pt x="217025" y="3621739"/>
                  <a:pt x="-41473" y="3415960"/>
                  <a:pt x="0" y="3145124"/>
                </a:cubicBezTo>
                <a:cubicBezTo>
                  <a:pt x="-5723" y="2860682"/>
                  <a:pt x="21545" y="2773276"/>
                  <a:pt x="0" y="2417596"/>
                </a:cubicBezTo>
                <a:cubicBezTo>
                  <a:pt x="-21545" y="2061916"/>
                  <a:pt x="-15614" y="2045291"/>
                  <a:pt x="0" y="1824796"/>
                </a:cubicBezTo>
                <a:cubicBezTo>
                  <a:pt x="15614" y="1604301"/>
                  <a:pt x="14321" y="1337726"/>
                  <a:pt x="0" y="1124214"/>
                </a:cubicBezTo>
                <a:cubicBezTo>
                  <a:pt x="-14321" y="910702"/>
                  <a:pt x="1724" y="740757"/>
                  <a:pt x="0" y="450577"/>
                </a:cubicBezTo>
                <a:close/>
              </a:path>
              <a:path w="7714556" h="3595701" stroke="0" extrusionOk="0">
                <a:moveTo>
                  <a:pt x="0" y="450577"/>
                </a:moveTo>
                <a:cubicBezTo>
                  <a:pt x="1610" y="250959"/>
                  <a:pt x="217339" y="27892"/>
                  <a:pt x="450577" y="0"/>
                </a:cubicBezTo>
                <a:cubicBezTo>
                  <a:pt x="602512" y="-19654"/>
                  <a:pt x="934701" y="-16197"/>
                  <a:pt x="1200051" y="0"/>
                </a:cubicBezTo>
                <a:cubicBezTo>
                  <a:pt x="1465401" y="16197"/>
                  <a:pt x="1543184" y="22958"/>
                  <a:pt x="1745123" y="0"/>
                </a:cubicBezTo>
                <a:cubicBezTo>
                  <a:pt x="1947062" y="-22958"/>
                  <a:pt x="2071492" y="-8542"/>
                  <a:pt x="2290196" y="0"/>
                </a:cubicBezTo>
                <a:cubicBezTo>
                  <a:pt x="2508900" y="8542"/>
                  <a:pt x="2674546" y="-6358"/>
                  <a:pt x="3039670" y="0"/>
                </a:cubicBezTo>
                <a:cubicBezTo>
                  <a:pt x="3404794" y="6358"/>
                  <a:pt x="3359045" y="-18189"/>
                  <a:pt x="3652876" y="0"/>
                </a:cubicBezTo>
                <a:cubicBezTo>
                  <a:pt x="3946707" y="18189"/>
                  <a:pt x="4189445" y="-39681"/>
                  <a:pt x="4470484" y="0"/>
                </a:cubicBezTo>
                <a:cubicBezTo>
                  <a:pt x="4751523" y="39681"/>
                  <a:pt x="5107167" y="-36888"/>
                  <a:pt x="5288092" y="0"/>
                </a:cubicBezTo>
                <a:cubicBezTo>
                  <a:pt x="5469017" y="36888"/>
                  <a:pt x="5821592" y="28270"/>
                  <a:pt x="6037567" y="0"/>
                </a:cubicBezTo>
                <a:cubicBezTo>
                  <a:pt x="6253543" y="-28270"/>
                  <a:pt x="6326332" y="-14833"/>
                  <a:pt x="6582639" y="0"/>
                </a:cubicBezTo>
                <a:cubicBezTo>
                  <a:pt x="6838946" y="14833"/>
                  <a:pt x="7001192" y="-30207"/>
                  <a:pt x="7263979" y="0"/>
                </a:cubicBezTo>
                <a:cubicBezTo>
                  <a:pt x="7517161" y="-28355"/>
                  <a:pt x="7751986" y="209555"/>
                  <a:pt x="7714556" y="450577"/>
                </a:cubicBezTo>
                <a:cubicBezTo>
                  <a:pt x="7741015" y="578555"/>
                  <a:pt x="7706658" y="922549"/>
                  <a:pt x="7714556" y="1070323"/>
                </a:cubicBezTo>
                <a:cubicBezTo>
                  <a:pt x="7722454" y="1218097"/>
                  <a:pt x="7689929" y="1425850"/>
                  <a:pt x="7714556" y="1690069"/>
                </a:cubicBezTo>
                <a:cubicBezTo>
                  <a:pt x="7739183" y="1954288"/>
                  <a:pt x="7734307" y="2091097"/>
                  <a:pt x="7714556" y="2390651"/>
                </a:cubicBezTo>
                <a:cubicBezTo>
                  <a:pt x="7694805" y="2690205"/>
                  <a:pt x="7688404" y="2942282"/>
                  <a:pt x="7714556" y="3145124"/>
                </a:cubicBezTo>
                <a:cubicBezTo>
                  <a:pt x="7732962" y="3355798"/>
                  <a:pt x="7536689" y="3626979"/>
                  <a:pt x="7263979" y="3595701"/>
                </a:cubicBezTo>
                <a:cubicBezTo>
                  <a:pt x="7054782" y="3608548"/>
                  <a:pt x="6921098" y="3579634"/>
                  <a:pt x="6787041" y="3595701"/>
                </a:cubicBezTo>
                <a:cubicBezTo>
                  <a:pt x="6652984" y="3611768"/>
                  <a:pt x="6400964" y="3622601"/>
                  <a:pt x="6037567" y="3595701"/>
                </a:cubicBezTo>
                <a:cubicBezTo>
                  <a:pt x="5674170" y="3568801"/>
                  <a:pt x="5693815" y="3595650"/>
                  <a:pt x="5424360" y="3595701"/>
                </a:cubicBezTo>
                <a:cubicBezTo>
                  <a:pt x="5154905" y="3595752"/>
                  <a:pt x="4993005" y="3582914"/>
                  <a:pt x="4879288" y="3595701"/>
                </a:cubicBezTo>
                <a:cubicBezTo>
                  <a:pt x="4765571" y="3608488"/>
                  <a:pt x="4522534" y="3611044"/>
                  <a:pt x="4334216" y="3595701"/>
                </a:cubicBezTo>
                <a:cubicBezTo>
                  <a:pt x="4145898" y="3580358"/>
                  <a:pt x="3809825" y="3574486"/>
                  <a:pt x="3516608" y="3595701"/>
                </a:cubicBezTo>
                <a:cubicBezTo>
                  <a:pt x="3223391" y="3616916"/>
                  <a:pt x="3103029" y="3566707"/>
                  <a:pt x="2903402" y="3595701"/>
                </a:cubicBezTo>
                <a:cubicBezTo>
                  <a:pt x="2703775" y="3624695"/>
                  <a:pt x="2396263" y="3577219"/>
                  <a:pt x="2085793" y="3595701"/>
                </a:cubicBezTo>
                <a:cubicBezTo>
                  <a:pt x="1775323" y="3614183"/>
                  <a:pt x="1584786" y="3600927"/>
                  <a:pt x="1268185" y="3595701"/>
                </a:cubicBezTo>
                <a:cubicBezTo>
                  <a:pt x="951584" y="3590475"/>
                  <a:pt x="662772" y="3561436"/>
                  <a:pt x="450577" y="3595701"/>
                </a:cubicBezTo>
                <a:cubicBezTo>
                  <a:pt x="150808" y="3591469"/>
                  <a:pt x="6488" y="3412122"/>
                  <a:pt x="0" y="3145124"/>
                </a:cubicBezTo>
                <a:cubicBezTo>
                  <a:pt x="-18200" y="2797241"/>
                  <a:pt x="-21709" y="2763460"/>
                  <a:pt x="0" y="2444542"/>
                </a:cubicBezTo>
                <a:cubicBezTo>
                  <a:pt x="21709" y="2125624"/>
                  <a:pt x="-24472" y="2064477"/>
                  <a:pt x="0" y="1743960"/>
                </a:cubicBezTo>
                <a:cubicBezTo>
                  <a:pt x="24472" y="1423443"/>
                  <a:pt x="-12378" y="1338461"/>
                  <a:pt x="0" y="1151159"/>
                </a:cubicBezTo>
                <a:cubicBezTo>
                  <a:pt x="12378" y="963857"/>
                  <a:pt x="-28519" y="774886"/>
                  <a:pt x="0" y="45057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7338" algn="just"/>
            <a:r>
              <a:rPr lang="vi-VN" sz="2900" b="0" i="0" dirty="0">
                <a:solidFill>
                  <a:srgbClr val="000000"/>
                </a:solidFill>
                <a:effectLst/>
                <a:latin typeface="OpenSans"/>
              </a:rPr>
              <a:t>4. </a:t>
            </a:r>
            <a:r>
              <a:rPr lang="vi-VN" sz="2900" b="0" i="0" dirty="0" err="1">
                <a:solidFill>
                  <a:srgbClr val="000000"/>
                </a:solidFill>
                <a:effectLst/>
                <a:latin typeface="OpenSans"/>
              </a:rPr>
              <a:t>Chị</a:t>
            </a:r>
            <a:r>
              <a:rPr lang="vi-VN" sz="2900" b="0" i="0" dirty="0">
                <a:solidFill>
                  <a:srgbClr val="000000"/>
                </a:solidFill>
                <a:effectLst/>
                <a:latin typeface="OpenSans"/>
              </a:rPr>
              <a:t> Hai </a:t>
            </a:r>
            <a:r>
              <a:rPr lang="vi-VN" sz="2900" b="0" i="0" dirty="0" err="1">
                <a:solidFill>
                  <a:srgbClr val="000000"/>
                </a:solidFill>
                <a:effectLst/>
                <a:latin typeface="OpenSans"/>
              </a:rPr>
              <a:t>nhìn</a:t>
            </a:r>
            <a:r>
              <a:rPr lang="vi-VN" sz="2900" b="0" i="0" dirty="0">
                <a:solidFill>
                  <a:srgbClr val="000000"/>
                </a:solidFill>
                <a:effectLst/>
                <a:latin typeface="OpenSans"/>
              </a:rPr>
              <a:t> </a:t>
            </a:r>
            <a:r>
              <a:rPr lang="vi-VN" sz="2900" b="0" i="0" dirty="0" err="1">
                <a:solidFill>
                  <a:srgbClr val="000000"/>
                </a:solidFill>
                <a:effectLst/>
                <a:latin typeface="OpenSans"/>
              </a:rPr>
              <a:t>chiếc</a:t>
            </a:r>
            <a:r>
              <a:rPr lang="vi-VN" sz="2900" b="0" i="0" dirty="0">
                <a:solidFill>
                  <a:srgbClr val="000000"/>
                </a:solidFill>
                <a:effectLst/>
                <a:latin typeface="OpenSans"/>
              </a:rPr>
              <a:t> </a:t>
            </a:r>
            <a:r>
              <a:rPr lang="vi-VN" sz="2900" b="0" i="0" dirty="0" err="1">
                <a:solidFill>
                  <a:srgbClr val="000000"/>
                </a:solidFill>
                <a:effectLst/>
                <a:latin typeface="OpenSans"/>
              </a:rPr>
              <a:t>nhãn</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a:t>
            </a:r>
            <a:r>
              <a:rPr lang="vi-VN" sz="2900" b="0" i="0" dirty="0" err="1">
                <a:solidFill>
                  <a:srgbClr val="000000"/>
                </a:solidFill>
                <a:effectLst/>
                <a:latin typeface="OpenSans"/>
              </a:rPr>
              <a:t>mỉm</a:t>
            </a:r>
            <a:r>
              <a:rPr lang="vi-VN" sz="2900" b="0" i="0" dirty="0">
                <a:solidFill>
                  <a:srgbClr val="000000"/>
                </a:solidFill>
                <a:effectLst/>
                <a:latin typeface="OpenSans"/>
              </a:rPr>
              <a:t> </a:t>
            </a:r>
            <a:r>
              <a:rPr lang="vi-VN" sz="2900" b="0" i="0" dirty="0" err="1">
                <a:solidFill>
                  <a:srgbClr val="000000"/>
                </a:solidFill>
                <a:effectLst/>
                <a:latin typeface="OpenSans"/>
              </a:rPr>
              <a:t>cười</a:t>
            </a:r>
            <a:r>
              <a:rPr lang="vi-VN" sz="2900" b="0" i="0" dirty="0">
                <a:solidFill>
                  <a:srgbClr val="000000"/>
                </a:solidFill>
                <a:effectLst/>
                <a:latin typeface="OpenSans"/>
              </a:rPr>
              <a:t>:</a:t>
            </a:r>
          </a:p>
          <a:p>
            <a:pPr indent="287338" algn="just"/>
            <a:r>
              <a:rPr lang="vi-VN" sz="2900" b="0" i="0" dirty="0">
                <a:solidFill>
                  <a:srgbClr val="000000"/>
                </a:solidFill>
                <a:effectLst/>
                <a:latin typeface="OpenSans"/>
              </a:rPr>
              <a:t>- Em </a:t>
            </a:r>
            <a:r>
              <a:rPr lang="vi-VN" sz="2900" b="0" i="0" dirty="0" err="1">
                <a:solidFill>
                  <a:srgbClr val="000000"/>
                </a:solidFill>
                <a:effectLst/>
                <a:latin typeface="OpenSans"/>
              </a:rPr>
              <a:t>viết</a:t>
            </a:r>
            <a:r>
              <a:rPr lang="vi-VN" sz="2900" b="0" i="0" dirty="0">
                <a:solidFill>
                  <a:srgbClr val="000000"/>
                </a:solidFill>
                <a:effectLst/>
                <a:latin typeface="OpenSans"/>
              </a:rPr>
              <a:t> </a:t>
            </a:r>
            <a:r>
              <a:rPr lang="vi-VN" sz="2900" b="0" i="0" dirty="0" err="1">
                <a:solidFill>
                  <a:srgbClr val="000000"/>
                </a:solidFill>
                <a:effectLst/>
                <a:latin typeface="OpenSans"/>
              </a:rPr>
              <a:t>đẹp</a:t>
            </a:r>
            <a:r>
              <a:rPr lang="vi-VN" sz="2900" b="0" i="0" dirty="0">
                <a:solidFill>
                  <a:srgbClr val="000000"/>
                </a:solidFill>
                <a:effectLst/>
                <a:latin typeface="OpenSans"/>
              </a:rPr>
              <a:t> hơn </a:t>
            </a:r>
            <a:r>
              <a:rPr lang="vi-VN" sz="2900" b="0" i="0" dirty="0" err="1">
                <a:solidFill>
                  <a:srgbClr val="000000"/>
                </a:solidFill>
                <a:effectLst/>
                <a:latin typeface="OpenSans"/>
              </a:rPr>
              <a:t>chị</a:t>
            </a:r>
            <a:r>
              <a:rPr lang="vi-VN" sz="2900" b="0" i="0" dirty="0">
                <a:solidFill>
                  <a:srgbClr val="000000"/>
                </a:solidFill>
                <a:effectLst/>
                <a:latin typeface="OpenSans"/>
              </a:rPr>
              <a:t> </a:t>
            </a:r>
            <a:r>
              <a:rPr lang="vi-VN" sz="2900" b="0" i="0" dirty="0" err="1">
                <a:solidFill>
                  <a:srgbClr val="000000"/>
                </a:solidFill>
                <a:effectLst/>
                <a:latin typeface="OpenSans"/>
              </a:rPr>
              <a:t>rồi</a:t>
            </a:r>
            <a:r>
              <a:rPr lang="vi-VN" sz="2900" b="0" i="0" dirty="0">
                <a:solidFill>
                  <a:srgbClr val="000000"/>
                </a:solidFill>
                <a:effectLst/>
                <a:latin typeface="OpenSans"/>
              </a:rPr>
              <a:t>!</a:t>
            </a:r>
          </a:p>
          <a:p>
            <a:pPr indent="287338" algn="just"/>
            <a:r>
              <a:rPr lang="vi-VN" sz="2900" b="0" i="0" dirty="0" err="1">
                <a:solidFill>
                  <a:srgbClr val="000000"/>
                </a:solidFill>
                <a:effectLst/>
                <a:latin typeface="OpenSans"/>
              </a:rPr>
              <a:t>Biết</a:t>
            </a:r>
            <a:r>
              <a:rPr lang="vi-VN" sz="2900" b="0" i="0" dirty="0">
                <a:solidFill>
                  <a:srgbClr val="000000"/>
                </a:solidFill>
                <a:effectLst/>
                <a:latin typeface="OpenSans"/>
              </a:rPr>
              <a:t> </a:t>
            </a:r>
            <a:r>
              <a:rPr lang="vi-VN" sz="2900" b="0" i="0" dirty="0" err="1">
                <a:solidFill>
                  <a:srgbClr val="000000"/>
                </a:solidFill>
                <a:effectLst/>
                <a:latin typeface="OpenSans"/>
              </a:rPr>
              <a:t>chị</a:t>
            </a:r>
            <a:r>
              <a:rPr lang="vi-VN" sz="2900" b="0" i="0" dirty="0">
                <a:solidFill>
                  <a:srgbClr val="000000"/>
                </a:solidFill>
                <a:effectLst/>
                <a:latin typeface="OpenSans"/>
              </a:rPr>
              <a:t> trêu nhưng tôi </a:t>
            </a:r>
            <a:r>
              <a:rPr lang="vi-VN" sz="2900" b="0" i="0" dirty="0" err="1">
                <a:solidFill>
                  <a:srgbClr val="000000"/>
                </a:solidFill>
                <a:effectLst/>
                <a:latin typeface="OpenSans"/>
              </a:rPr>
              <a:t>vẫn</a:t>
            </a:r>
            <a:r>
              <a:rPr lang="vi-VN" sz="2900" b="0" i="0" dirty="0">
                <a:solidFill>
                  <a:srgbClr val="000000"/>
                </a:solidFill>
                <a:effectLst/>
                <a:latin typeface="OpenSans"/>
              </a:rPr>
              <a:t> </a:t>
            </a:r>
            <a:r>
              <a:rPr lang="vi-VN" sz="2900" b="0" i="0" dirty="0" err="1">
                <a:solidFill>
                  <a:srgbClr val="000000"/>
                </a:solidFill>
                <a:effectLst/>
                <a:latin typeface="OpenSans"/>
              </a:rPr>
              <a:t>thấy</a:t>
            </a:r>
            <a:r>
              <a:rPr lang="vi-VN" sz="2900" b="0" i="0" dirty="0">
                <a:solidFill>
                  <a:srgbClr val="000000"/>
                </a:solidFill>
                <a:effectLst/>
                <a:latin typeface="OpenSans"/>
              </a:rPr>
              <a:t> vui. </a:t>
            </a:r>
            <a:r>
              <a:rPr lang="vi-VN" sz="2900" b="0" i="0" dirty="0" err="1">
                <a:solidFill>
                  <a:srgbClr val="000000"/>
                </a:solidFill>
                <a:effectLst/>
                <a:latin typeface="OpenSans"/>
              </a:rPr>
              <a:t>Lần</a:t>
            </a:r>
            <a:r>
              <a:rPr lang="vi-VN" sz="2900" b="0" i="0" dirty="0">
                <a:solidFill>
                  <a:srgbClr val="000000"/>
                </a:solidFill>
                <a:effectLst/>
                <a:latin typeface="OpenSans"/>
              </a:rPr>
              <a:t> </a:t>
            </a:r>
            <a:r>
              <a:rPr lang="vi-VN" sz="2900" b="0" i="0" dirty="0" err="1">
                <a:solidFill>
                  <a:srgbClr val="000000"/>
                </a:solidFill>
                <a:effectLst/>
                <a:latin typeface="OpenSans"/>
              </a:rPr>
              <a:t>đầu</a:t>
            </a:r>
            <a:r>
              <a:rPr lang="vi-VN" sz="2900" b="0" i="0" dirty="0">
                <a:solidFill>
                  <a:srgbClr val="000000"/>
                </a:solidFill>
                <a:effectLst/>
                <a:latin typeface="OpenSans"/>
              </a:rPr>
              <a:t> tiên tôi </a:t>
            </a:r>
            <a:r>
              <a:rPr lang="vi-VN" sz="2900" b="0" i="0" dirty="0" err="1">
                <a:solidFill>
                  <a:srgbClr val="000000"/>
                </a:solidFill>
                <a:effectLst/>
                <a:latin typeface="OpenSans"/>
              </a:rPr>
              <a:t>viết</a:t>
            </a:r>
            <a:r>
              <a:rPr lang="vi-VN" sz="2900" b="0" i="0" dirty="0">
                <a:solidFill>
                  <a:srgbClr val="000000"/>
                </a:solidFill>
                <a:effectLst/>
                <a:latin typeface="OpenSans"/>
              </a:rPr>
              <a:t> </a:t>
            </a:r>
            <a:r>
              <a:rPr lang="vi-VN" sz="2900" b="0" i="0" dirty="0" err="1">
                <a:solidFill>
                  <a:srgbClr val="000000"/>
                </a:solidFill>
                <a:effectLst/>
                <a:latin typeface="OpenSans"/>
              </a:rPr>
              <a:t>nhãn</a:t>
            </a:r>
            <a:r>
              <a:rPr lang="vi-VN" sz="2900" b="0" i="0" dirty="0">
                <a:solidFill>
                  <a:srgbClr val="000000"/>
                </a:solidFill>
                <a:effectLst/>
                <a:latin typeface="OpenSans"/>
              </a:rPr>
              <a:t> </a:t>
            </a:r>
            <a:r>
              <a:rPr lang="vi-VN" sz="2900" b="0" i="0" dirty="0" err="1">
                <a:solidFill>
                  <a:srgbClr val="000000"/>
                </a:solidFill>
                <a:effectLst/>
                <a:latin typeface="OpenSans"/>
              </a:rPr>
              <a:t>vở</a:t>
            </a:r>
            <a:r>
              <a:rPr lang="vi-VN" sz="2900" b="0" i="0" dirty="0">
                <a:solidFill>
                  <a:srgbClr val="000000"/>
                </a:solidFill>
                <a:effectLst/>
                <a:latin typeface="OpenSans"/>
              </a:rPr>
              <a:t> kia </a:t>
            </a:r>
            <a:r>
              <a:rPr lang="vi-VN" sz="2900" b="0" i="0" dirty="0" err="1">
                <a:solidFill>
                  <a:srgbClr val="000000"/>
                </a:solidFill>
                <a:effectLst/>
                <a:latin typeface="OpenSans"/>
              </a:rPr>
              <a:t>mà</a:t>
            </a:r>
            <a:r>
              <a:rPr lang="vi-VN" sz="2900" b="0" i="0" dirty="0">
                <a:solidFill>
                  <a:srgbClr val="000000"/>
                </a:solidFill>
                <a:effectLst/>
                <a:latin typeface="OpenSans"/>
              </a:rPr>
              <a:t>.</a:t>
            </a:r>
          </a:p>
          <a:p>
            <a:pPr indent="287338" algn="just"/>
            <a:r>
              <a:rPr lang="vi-VN" sz="2900" b="0" i="0" dirty="0" err="1">
                <a:solidFill>
                  <a:srgbClr val="000000"/>
                </a:solidFill>
                <a:effectLst/>
                <a:highlight>
                  <a:srgbClr val="FFFF99"/>
                </a:highlight>
                <a:latin typeface="OpenSans"/>
              </a:rPr>
              <a:t>Giá</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được</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đến</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lớp</a:t>
            </a:r>
            <a:r>
              <a:rPr lang="vi-VN" sz="2900" b="0" i="0" dirty="0">
                <a:solidFill>
                  <a:srgbClr val="000000"/>
                </a:solidFill>
                <a:effectLst/>
                <a:highlight>
                  <a:srgbClr val="FFFF99"/>
                </a:highlight>
                <a:latin typeface="OpenSans"/>
              </a:rPr>
              <a:t> ngay hôm nay </a:t>
            </a:r>
            <a:r>
              <a:rPr lang="vi-VN" sz="2900" b="0" i="0" dirty="0" err="1">
                <a:solidFill>
                  <a:srgbClr val="000000"/>
                </a:solidFill>
                <a:effectLst/>
                <a:highlight>
                  <a:srgbClr val="FFFF99"/>
                </a:highlight>
                <a:latin typeface="OpenSans"/>
              </a:rPr>
              <a:t>nhỉ</a:t>
            </a:r>
            <a:r>
              <a:rPr lang="vi-VN" sz="2900" b="0" i="0" dirty="0">
                <a:solidFill>
                  <a:srgbClr val="000000"/>
                </a:solidFill>
                <a:effectLst/>
                <a:highlight>
                  <a:srgbClr val="FFFF99"/>
                </a:highlight>
                <a:latin typeface="OpenSans"/>
              </a:rPr>
              <a:t>! Tôi </a:t>
            </a:r>
            <a:r>
              <a:rPr lang="vi-VN" sz="2900" b="0" i="0" dirty="0" err="1">
                <a:solidFill>
                  <a:srgbClr val="000000"/>
                </a:solidFill>
                <a:effectLst/>
                <a:highlight>
                  <a:srgbClr val="FFFF99"/>
                </a:highlight>
                <a:latin typeface="OpenSans"/>
              </a:rPr>
              <a:t>sẽ</a:t>
            </a:r>
            <a:r>
              <a:rPr lang="vi-VN" sz="2900" b="0" i="0" dirty="0">
                <a:solidFill>
                  <a:srgbClr val="000000"/>
                </a:solidFill>
                <a:effectLst/>
                <a:highlight>
                  <a:srgbClr val="FFFF99"/>
                </a:highlight>
                <a:latin typeface="OpenSans"/>
              </a:rPr>
              <a:t> khoe </a:t>
            </a:r>
            <a:r>
              <a:rPr lang="vi-VN" sz="2900" b="0" i="0" dirty="0" err="1">
                <a:solidFill>
                  <a:srgbClr val="000000"/>
                </a:solidFill>
                <a:effectLst/>
                <a:highlight>
                  <a:srgbClr val="FFFF99"/>
                </a:highlight>
                <a:latin typeface="OpenSans"/>
              </a:rPr>
              <a:t>với</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các</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bạn</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chiếc</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nhãn</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vở</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đặc</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biệt</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này</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nhãn</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vở</a:t>
            </a:r>
            <a:r>
              <a:rPr lang="vi-VN" sz="2900" b="0" i="0" dirty="0">
                <a:solidFill>
                  <a:srgbClr val="000000"/>
                </a:solidFill>
                <a:effectLst/>
                <a:highlight>
                  <a:srgbClr val="FFFF99"/>
                </a:highlight>
                <a:latin typeface="OpenSans"/>
              </a:rPr>
              <a:t> </a:t>
            </a:r>
            <a:r>
              <a:rPr lang="vi-VN" sz="2900" b="0" i="0" dirty="0" err="1">
                <a:solidFill>
                  <a:srgbClr val="000000"/>
                </a:solidFill>
                <a:effectLst/>
                <a:highlight>
                  <a:srgbClr val="FFFF99"/>
                </a:highlight>
                <a:latin typeface="OpenSans"/>
              </a:rPr>
              <a:t>tự</a:t>
            </a:r>
            <a:r>
              <a:rPr lang="vi-VN" sz="2900" b="0" i="0" dirty="0">
                <a:solidFill>
                  <a:srgbClr val="000000"/>
                </a:solidFill>
                <a:effectLst/>
                <a:highlight>
                  <a:srgbClr val="FFFF99"/>
                </a:highlight>
                <a:latin typeface="OpenSans"/>
              </a:rPr>
              <a:t> tay tôi </a:t>
            </a:r>
            <a:r>
              <a:rPr lang="vi-VN" sz="2900" b="0" i="0" dirty="0" err="1">
                <a:solidFill>
                  <a:srgbClr val="000000"/>
                </a:solidFill>
                <a:effectLst/>
                <a:highlight>
                  <a:srgbClr val="FFFF99"/>
                </a:highlight>
                <a:latin typeface="OpenSans"/>
              </a:rPr>
              <a:t>viết</a:t>
            </a:r>
            <a:r>
              <a:rPr lang="vi-VN" sz="2900" b="0" i="0" dirty="0">
                <a:solidFill>
                  <a:srgbClr val="000000"/>
                </a:solidFill>
                <a:effectLst/>
                <a:highlight>
                  <a:srgbClr val="FFFF99"/>
                </a:highlight>
                <a:latin typeface="OpenSans"/>
              </a:rPr>
              <a:t>.</a:t>
            </a:r>
            <a:endParaRPr lang="en-US" sz="2900" b="0" i="0" dirty="0">
              <a:solidFill>
                <a:srgbClr val="000000"/>
              </a:solidFill>
              <a:effectLst/>
              <a:highlight>
                <a:srgbClr val="FFFF99"/>
              </a:highlight>
              <a:latin typeface="OpenSans"/>
            </a:endParaRPr>
          </a:p>
        </p:txBody>
      </p:sp>
    </p:spTree>
    <p:extLst>
      <p:ext uri="{BB962C8B-B14F-4D97-AF65-F5344CB8AC3E}">
        <p14:creationId xmlns:p14="http://schemas.microsoft.com/office/powerpoint/2010/main" val="335425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BAD1F2-AD75-B669-12FD-EE4C24FA8ED5}"/>
              </a:ext>
            </a:extLst>
          </p:cNvPr>
          <p:cNvGrpSpPr/>
          <p:nvPr/>
        </p:nvGrpSpPr>
        <p:grpSpPr>
          <a:xfrm>
            <a:off x="259212" y="121298"/>
            <a:ext cx="8026372" cy="2136710"/>
            <a:chOff x="-43718" y="1531104"/>
            <a:chExt cx="8026372" cy="2136710"/>
          </a:xfrm>
        </p:grpSpPr>
        <p:sp>
          <p:nvSpPr>
            <p:cNvPr id="9" name="Rectangle: Rounded Corners 8">
              <a:extLst>
                <a:ext uri="{FF2B5EF4-FFF2-40B4-BE49-F238E27FC236}">
                  <a16:creationId xmlns:a16="http://schemas.microsoft.com/office/drawing/2014/main" id="{F71DB434-AF19-F97D-B3DC-375749437DF3}"/>
                </a:ext>
              </a:extLst>
            </p:cNvPr>
            <p:cNvSpPr/>
            <p:nvPr/>
          </p:nvSpPr>
          <p:spPr>
            <a:xfrm>
              <a:off x="268099" y="2230780"/>
              <a:ext cx="7714555" cy="1437034"/>
            </a:xfrm>
            <a:custGeom>
              <a:avLst/>
              <a:gdLst>
                <a:gd name="connsiteX0" fmla="*/ 0 w 7714555"/>
                <a:gd name="connsiteY0" fmla="*/ 350938 h 1437034"/>
                <a:gd name="connsiteX1" fmla="*/ 350938 w 7714555"/>
                <a:gd name="connsiteY1" fmla="*/ 0 h 1437034"/>
                <a:gd name="connsiteX2" fmla="*/ 7363617 w 7714555"/>
                <a:gd name="connsiteY2" fmla="*/ 0 h 1437034"/>
                <a:gd name="connsiteX3" fmla="*/ 7714555 w 7714555"/>
                <a:gd name="connsiteY3" fmla="*/ 350938 h 1437034"/>
                <a:gd name="connsiteX4" fmla="*/ 7714555 w 7714555"/>
                <a:gd name="connsiteY4" fmla="*/ 1086096 h 1437034"/>
                <a:gd name="connsiteX5" fmla="*/ 7363617 w 7714555"/>
                <a:gd name="connsiteY5" fmla="*/ 1437034 h 1437034"/>
                <a:gd name="connsiteX6" fmla="*/ 350938 w 7714555"/>
                <a:gd name="connsiteY6" fmla="*/ 1437034 h 1437034"/>
                <a:gd name="connsiteX7" fmla="*/ 0 w 7714555"/>
                <a:gd name="connsiteY7" fmla="*/ 1086096 h 1437034"/>
                <a:gd name="connsiteX8" fmla="*/ 0 w 7714555"/>
                <a:gd name="connsiteY8" fmla="*/ 350938 h 143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555" h="1437034" fill="none" extrusionOk="0">
                  <a:moveTo>
                    <a:pt x="0" y="350938"/>
                  </a:moveTo>
                  <a:cubicBezTo>
                    <a:pt x="-1401" y="162029"/>
                    <a:pt x="154540" y="-1734"/>
                    <a:pt x="350938" y="0"/>
                  </a:cubicBezTo>
                  <a:cubicBezTo>
                    <a:pt x="3375336" y="-35273"/>
                    <a:pt x="4614994" y="-144294"/>
                    <a:pt x="7363617" y="0"/>
                  </a:cubicBezTo>
                  <a:cubicBezTo>
                    <a:pt x="7574901" y="5316"/>
                    <a:pt x="7701199" y="145859"/>
                    <a:pt x="7714555" y="350938"/>
                  </a:cubicBezTo>
                  <a:cubicBezTo>
                    <a:pt x="7718092" y="486967"/>
                    <a:pt x="7656342" y="754129"/>
                    <a:pt x="7714555" y="1086096"/>
                  </a:cubicBezTo>
                  <a:cubicBezTo>
                    <a:pt x="7738735" y="1261629"/>
                    <a:pt x="7577015" y="1415808"/>
                    <a:pt x="7363617" y="1437034"/>
                  </a:cubicBezTo>
                  <a:cubicBezTo>
                    <a:pt x="6274945" y="1514559"/>
                    <a:pt x="1260289" y="1393331"/>
                    <a:pt x="350938" y="1437034"/>
                  </a:cubicBezTo>
                  <a:cubicBezTo>
                    <a:pt x="128294" y="1429047"/>
                    <a:pt x="-3820" y="1279862"/>
                    <a:pt x="0" y="1086096"/>
                  </a:cubicBezTo>
                  <a:cubicBezTo>
                    <a:pt x="-26864" y="1011413"/>
                    <a:pt x="28994" y="635582"/>
                    <a:pt x="0" y="350938"/>
                  </a:cubicBezTo>
                  <a:close/>
                </a:path>
                <a:path w="7714555" h="1437034" stroke="0" extrusionOk="0">
                  <a:moveTo>
                    <a:pt x="0" y="350938"/>
                  </a:moveTo>
                  <a:cubicBezTo>
                    <a:pt x="-8251" y="128609"/>
                    <a:pt x="137532" y="15864"/>
                    <a:pt x="350938" y="0"/>
                  </a:cubicBezTo>
                  <a:cubicBezTo>
                    <a:pt x="2786917" y="-95379"/>
                    <a:pt x="5336533" y="58096"/>
                    <a:pt x="7363617" y="0"/>
                  </a:cubicBezTo>
                  <a:cubicBezTo>
                    <a:pt x="7537674" y="-13911"/>
                    <a:pt x="7691207" y="140340"/>
                    <a:pt x="7714555" y="350938"/>
                  </a:cubicBezTo>
                  <a:cubicBezTo>
                    <a:pt x="7658310" y="706731"/>
                    <a:pt x="7734029" y="995045"/>
                    <a:pt x="7714555" y="1086096"/>
                  </a:cubicBezTo>
                  <a:cubicBezTo>
                    <a:pt x="7720572" y="1272762"/>
                    <a:pt x="7542378" y="1422035"/>
                    <a:pt x="7363617" y="1437034"/>
                  </a:cubicBezTo>
                  <a:cubicBezTo>
                    <a:pt x="6282363" y="1377128"/>
                    <a:pt x="2308958" y="1519548"/>
                    <a:pt x="350938" y="1437034"/>
                  </a:cubicBezTo>
                  <a:cubicBezTo>
                    <a:pt x="142410" y="1440671"/>
                    <a:pt x="-20850" y="1301075"/>
                    <a:pt x="0" y="1086096"/>
                  </a:cubicBezTo>
                  <a:cubicBezTo>
                    <a:pt x="34877" y="746162"/>
                    <a:pt x="13405" y="645067"/>
                    <a:pt x="0" y="3509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Calibri" panose="020F0502020204030204" pitchFamily="34" charset="0"/>
                </a:rPr>
                <a:t>3. Theo </a:t>
              </a:r>
              <a:r>
                <a:rPr lang="en-US" sz="4400" dirty="0" err="1">
                  <a:solidFill>
                    <a:srgbClr val="002060"/>
                  </a:solidFill>
                  <a:cs typeface="Calibri" panose="020F0502020204030204" pitchFamily="34" charset="0"/>
                </a:rPr>
                <a:t>em</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vì</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sao</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bạn</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nhỏ</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mong</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được</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đến</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lớp</a:t>
              </a:r>
              <a:r>
                <a:rPr lang="en-US" sz="4400" dirty="0">
                  <a:solidFill>
                    <a:srgbClr val="002060"/>
                  </a:solidFill>
                  <a:cs typeface="Calibri" panose="020F0502020204030204" pitchFamily="34" charset="0"/>
                </a:rPr>
                <a:t> </a:t>
              </a:r>
              <a:r>
                <a:rPr lang="en-US" sz="4400" dirty="0" err="1">
                  <a:solidFill>
                    <a:srgbClr val="002060"/>
                  </a:solidFill>
                  <a:cs typeface="Calibri" panose="020F0502020204030204" pitchFamily="34" charset="0"/>
                </a:rPr>
                <a:t>ngay</a:t>
              </a:r>
              <a:r>
                <a:rPr lang="en-US" sz="4400" dirty="0">
                  <a:solidFill>
                    <a:srgbClr val="002060"/>
                  </a:solidFill>
                  <a:cs typeface="Calibri" panose="020F0502020204030204" pitchFamily="34" charset="0"/>
                </a:rPr>
                <a:t>?</a:t>
              </a:r>
            </a:p>
          </p:txBody>
        </p:sp>
        <p:pic>
          <p:nvPicPr>
            <p:cNvPr id="5" name="Picture 4">
              <a:extLst>
                <a:ext uri="{FF2B5EF4-FFF2-40B4-BE49-F238E27FC236}">
                  <a16:creationId xmlns:a16="http://schemas.microsoft.com/office/drawing/2014/main" id="{955E76D6-7A5F-014D-9E8B-F40B6D19F179}"/>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1" name="Graphic 10">
            <a:extLst>
              <a:ext uri="{FF2B5EF4-FFF2-40B4-BE49-F238E27FC236}">
                <a16:creationId xmlns:a16="http://schemas.microsoft.com/office/drawing/2014/main" id="{298878CC-CDAD-DE0D-FE7E-829471C61E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56328" y="1749408"/>
            <a:ext cx="3677254" cy="4734401"/>
          </a:xfrm>
          <a:prstGeom prst="rect">
            <a:avLst/>
          </a:prstGeom>
        </p:spPr>
      </p:pic>
      <p:grpSp>
        <p:nvGrpSpPr>
          <p:cNvPr id="18" name="Group 17">
            <a:extLst>
              <a:ext uri="{FF2B5EF4-FFF2-40B4-BE49-F238E27FC236}">
                <a16:creationId xmlns:a16="http://schemas.microsoft.com/office/drawing/2014/main" id="{A38D2B10-127D-7331-3138-01DCFBCCA393}"/>
              </a:ext>
            </a:extLst>
          </p:cNvPr>
          <p:cNvGrpSpPr/>
          <p:nvPr/>
        </p:nvGrpSpPr>
        <p:grpSpPr>
          <a:xfrm>
            <a:off x="495421" y="2448859"/>
            <a:ext cx="7446302" cy="3335498"/>
            <a:chOff x="656496" y="2387334"/>
            <a:chExt cx="7446302" cy="3335498"/>
          </a:xfrm>
        </p:grpSpPr>
        <p:sp>
          <p:nvSpPr>
            <p:cNvPr id="3" name="Rectangle: Rounded Corners 2">
              <a:extLst>
                <a:ext uri="{FF2B5EF4-FFF2-40B4-BE49-F238E27FC236}">
                  <a16:creationId xmlns:a16="http://schemas.microsoft.com/office/drawing/2014/main" id="{4F366051-38F2-6C4D-E674-64829B891359}"/>
                </a:ext>
              </a:extLst>
            </p:cNvPr>
            <p:cNvSpPr/>
            <p:nvPr/>
          </p:nvSpPr>
          <p:spPr>
            <a:xfrm>
              <a:off x="1179441" y="2984928"/>
              <a:ext cx="6923357" cy="2737904"/>
            </a:xfrm>
            <a:custGeom>
              <a:avLst/>
              <a:gdLst>
                <a:gd name="connsiteX0" fmla="*/ 0 w 6923357"/>
                <a:gd name="connsiteY0" fmla="*/ 456326 h 2737904"/>
                <a:gd name="connsiteX1" fmla="*/ 456326 w 6923357"/>
                <a:gd name="connsiteY1" fmla="*/ 0 h 2737904"/>
                <a:gd name="connsiteX2" fmla="*/ 6467031 w 6923357"/>
                <a:gd name="connsiteY2" fmla="*/ 0 h 2737904"/>
                <a:gd name="connsiteX3" fmla="*/ 6923357 w 6923357"/>
                <a:gd name="connsiteY3" fmla="*/ 456326 h 2737904"/>
                <a:gd name="connsiteX4" fmla="*/ 6923357 w 6923357"/>
                <a:gd name="connsiteY4" fmla="*/ 2281578 h 2737904"/>
                <a:gd name="connsiteX5" fmla="*/ 6467031 w 6923357"/>
                <a:gd name="connsiteY5" fmla="*/ 2737904 h 2737904"/>
                <a:gd name="connsiteX6" fmla="*/ 456326 w 6923357"/>
                <a:gd name="connsiteY6" fmla="*/ 2737904 h 2737904"/>
                <a:gd name="connsiteX7" fmla="*/ 0 w 6923357"/>
                <a:gd name="connsiteY7" fmla="*/ 2281578 h 2737904"/>
                <a:gd name="connsiteX8" fmla="*/ 0 w 6923357"/>
                <a:gd name="connsiteY8" fmla="*/ 456326 h 273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3357" h="2737904" fill="none" extrusionOk="0">
                  <a:moveTo>
                    <a:pt x="0" y="456326"/>
                  </a:moveTo>
                  <a:cubicBezTo>
                    <a:pt x="1987" y="191487"/>
                    <a:pt x="193480" y="5993"/>
                    <a:pt x="456326" y="0"/>
                  </a:cubicBezTo>
                  <a:cubicBezTo>
                    <a:pt x="1902016" y="-73180"/>
                    <a:pt x="5121131" y="86135"/>
                    <a:pt x="6467031" y="0"/>
                  </a:cubicBezTo>
                  <a:cubicBezTo>
                    <a:pt x="6758707" y="11806"/>
                    <a:pt x="6909651" y="198148"/>
                    <a:pt x="6923357" y="456326"/>
                  </a:cubicBezTo>
                  <a:cubicBezTo>
                    <a:pt x="6832589" y="903688"/>
                    <a:pt x="6820555" y="1733809"/>
                    <a:pt x="6923357" y="2281578"/>
                  </a:cubicBezTo>
                  <a:cubicBezTo>
                    <a:pt x="6881203" y="2529017"/>
                    <a:pt x="6741102" y="2710264"/>
                    <a:pt x="6467031" y="2737904"/>
                  </a:cubicBezTo>
                  <a:cubicBezTo>
                    <a:pt x="4633183" y="2782764"/>
                    <a:pt x="3305182" y="2855526"/>
                    <a:pt x="456326" y="2737904"/>
                  </a:cubicBezTo>
                  <a:cubicBezTo>
                    <a:pt x="196130" y="2755415"/>
                    <a:pt x="11570" y="2526925"/>
                    <a:pt x="0" y="2281578"/>
                  </a:cubicBezTo>
                  <a:cubicBezTo>
                    <a:pt x="-105668" y="1954218"/>
                    <a:pt x="84831" y="931798"/>
                    <a:pt x="0" y="456326"/>
                  </a:cubicBezTo>
                  <a:close/>
                </a:path>
                <a:path w="6923357" h="2737904" stroke="0" extrusionOk="0">
                  <a:moveTo>
                    <a:pt x="0" y="456326"/>
                  </a:moveTo>
                  <a:cubicBezTo>
                    <a:pt x="5362" y="238298"/>
                    <a:pt x="193497" y="-13663"/>
                    <a:pt x="456326" y="0"/>
                  </a:cubicBezTo>
                  <a:cubicBezTo>
                    <a:pt x="2108377" y="33707"/>
                    <a:pt x="3773271" y="-162475"/>
                    <a:pt x="6467031" y="0"/>
                  </a:cubicBezTo>
                  <a:cubicBezTo>
                    <a:pt x="6759250" y="-12346"/>
                    <a:pt x="6887554" y="231103"/>
                    <a:pt x="6923357" y="456326"/>
                  </a:cubicBezTo>
                  <a:cubicBezTo>
                    <a:pt x="6994334" y="801938"/>
                    <a:pt x="6851235" y="1620243"/>
                    <a:pt x="6923357" y="2281578"/>
                  </a:cubicBezTo>
                  <a:cubicBezTo>
                    <a:pt x="6958317" y="2562804"/>
                    <a:pt x="6683540" y="2720556"/>
                    <a:pt x="6467031" y="2737904"/>
                  </a:cubicBezTo>
                  <a:cubicBezTo>
                    <a:pt x="4662574" y="2790755"/>
                    <a:pt x="1496193" y="2860186"/>
                    <a:pt x="456326" y="2737904"/>
                  </a:cubicBezTo>
                  <a:cubicBezTo>
                    <a:pt x="208328" y="2760010"/>
                    <a:pt x="19574" y="2535348"/>
                    <a:pt x="0" y="2281578"/>
                  </a:cubicBezTo>
                  <a:cubicBezTo>
                    <a:pt x="-96128" y="1387582"/>
                    <a:pt x="-148646" y="672666"/>
                    <a:pt x="0" y="456326"/>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000" b="0" i="0" dirty="0" err="1">
                  <a:solidFill>
                    <a:srgbClr val="000000"/>
                  </a:solidFill>
                  <a:effectLst/>
                </a:rPr>
                <a:t>Bạn</a:t>
              </a:r>
              <a:r>
                <a:rPr lang="en-US" sz="4000" b="0" i="0" dirty="0">
                  <a:solidFill>
                    <a:srgbClr val="000000"/>
                  </a:solidFill>
                  <a:effectLst/>
                </a:rPr>
                <a:t> </a:t>
              </a:r>
              <a:r>
                <a:rPr lang="en-US" sz="4000" b="0" i="0" dirty="0" err="1">
                  <a:solidFill>
                    <a:srgbClr val="000000"/>
                  </a:solidFill>
                  <a:effectLst/>
                </a:rPr>
                <a:t>nhỏ</a:t>
              </a:r>
              <a:r>
                <a:rPr lang="en-US" sz="4000" b="0" i="0" dirty="0">
                  <a:solidFill>
                    <a:srgbClr val="000000"/>
                  </a:solidFill>
                  <a:effectLst/>
                </a:rPr>
                <a:t> </a:t>
              </a:r>
              <a:r>
                <a:rPr lang="en-US" sz="4000" b="0" i="0" dirty="0" err="1">
                  <a:solidFill>
                    <a:srgbClr val="000000"/>
                  </a:solidFill>
                  <a:effectLst/>
                </a:rPr>
                <a:t>mong</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lớp</a:t>
              </a:r>
              <a:r>
                <a:rPr lang="en-US" sz="4000" b="0" i="0" dirty="0">
                  <a:solidFill>
                    <a:srgbClr val="000000"/>
                  </a:solidFill>
                  <a:effectLst/>
                </a:rPr>
                <a:t> </a:t>
              </a:r>
              <a:r>
                <a:rPr lang="en-US" sz="4000" b="0" i="0" dirty="0" err="1">
                  <a:solidFill>
                    <a:srgbClr val="000000"/>
                  </a:solidFill>
                  <a:effectLst/>
                </a:rPr>
                <a:t>ngay</a:t>
              </a:r>
              <a:r>
                <a:rPr lang="en-US" sz="4000" b="0" i="0" dirty="0">
                  <a:solidFill>
                    <a:srgbClr val="000000"/>
                  </a:solidFill>
                  <a:effectLst/>
                </a:rPr>
                <a:t> </a:t>
              </a:r>
              <a:r>
                <a:rPr lang="en-US" sz="4000" b="0" i="0" dirty="0" err="1">
                  <a:solidFill>
                    <a:srgbClr val="000000"/>
                  </a:solidFill>
                  <a:effectLst/>
                </a:rPr>
                <a:t>hôm</a:t>
              </a:r>
              <a:r>
                <a:rPr lang="en-US" sz="4000" b="0" i="0" dirty="0">
                  <a:solidFill>
                    <a:srgbClr val="000000"/>
                  </a:solidFill>
                  <a:effectLst/>
                </a:rPr>
                <a:t> nay </a:t>
              </a:r>
              <a:r>
                <a:rPr lang="en-US" sz="4000" b="0" i="0" dirty="0" err="1">
                  <a:solidFill>
                    <a:srgbClr val="000000"/>
                  </a:solidFill>
                  <a:effectLst/>
                </a:rPr>
                <a:t>vì</a:t>
              </a:r>
              <a:r>
                <a:rPr lang="en-US" sz="4000" b="0" i="0" dirty="0">
                  <a:solidFill>
                    <a:srgbClr val="000000"/>
                  </a:solidFill>
                  <a:effectLst/>
                </a:rPr>
                <a:t> </a:t>
              </a:r>
              <a:r>
                <a:rPr lang="en-US" sz="4000" b="0" i="0" dirty="0" err="1">
                  <a:solidFill>
                    <a:srgbClr val="000000"/>
                  </a:solidFill>
                  <a:effectLst/>
                </a:rPr>
                <a:t>bạn</a:t>
              </a:r>
              <a:r>
                <a:rPr lang="en-US" sz="4000" b="0" i="0" dirty="0">
                  <a:solidFill>
                    <a:srgbClr val="000000"/>
                  </a:solidFill>
                  <a:effectLst/>
                </a:rPr>
                <a:t> </a:t>
              </a:r>
              <a:r>
                <a:rPr lang="en-US" sz="4000" b="0" i="0" dirty="0" err="1">
                  <a:solidFill>
                    <a:srgbClr val="000000"/>
                  </a:solidFill>
                  <a:effectLst/>
                </a:rPr>
                <a:t>nhỏ</a:t>
              </a:r>
              <a:r>
                <a:rPr lang="en-US" sz="4000" b="0" i="0" dirty="0">
                  <a:solidFill>
                    <a:srgbClr val="000000"/>
                  </a:solidFill>
                  <a:effectLst/>
                </a:rPr>
                <a:t> </a:t>
              </a:r>
              <a:r>
                <a:rPr lang="en-US" sz="4000" b="0" i="0" dirty="0" err="1">
                  <a:solidFill>
                    <a:srgbClr val="000000"/>
                  </a:solidFill>
                  <a:effectLst/>
                </a:rPr>
                <a:t>muốn</a:t>
              </a:r>
              <a:r>
                <a:rPr lang="en-US" sz="4000" b="0" i="0" dirty="0">
                  <a:solidFill>
                    <a:srgbClr val="000000"/>
                  </a:solidFill>
                  <a:effectLst/>
                </a:rPr>
                <a:t> </a:t>
              </a:r>
              <a:r>
                <a:rPr lang="en-US" sz="4000" b="0" i="0" dirty="0" err="1">
                  <a:solidFill>
                    <a:srgbClr val="000000"/>
                  </a:solidFill>
                  <a:effectLst/>
                </a:rPr>
                <a:t>khoe</a:t>
              </a:r>
              <a:r>
                <a:rPr lang="en-US" sz="4000" b="0" i="0" dirty="0">
                  <a:solidFill>
                    <a:srgbClr val="000000"/>
                  </a:solidFill>
                  <a:effectLst/>
                </a:rPr>
                <a:t> </a:t>
              </a:r>
              <a:r>
                <a:rPr lang="en-US" sz="4000" b="0" i="0" dirty="0" err="1">
                  <a:solidFill>
                    <a:srgbClr val="000000"/>
                  </a:solidFill>
                  <a:effectLst/>
                </a:rPr>
                <a:t>với</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bạn</a:t>
              </a:r>
              <a:r>
                <a:rPr lang="en-US" sz="4000" b="0" i="0" dirty="0">
                  <a:solidFill>
                    <a:srgbClr val="000000"/>
                  </a:solidFill>
                  <a:effectLst/>
                </a:rPr>
                <a:t> </a:t>
              </a:r>
              <a:r>
                <a:rPr lang="en-US" sz="4000" b="0" i="0" dirty="0" err="1">
                  <a:solidFill>
                    <a:srgbClr val="000000"/>
                  </a:solidFill>
                  <a:effectLst/>
                </a:rPr>
                <a:t>chiếc</a:t>
              </a:r>
              <a:r>
                <a:rPr lang="en-US" sz="4000" b="0" i="0" dirty="0">
                  <a:solidFill>
                    <a:srgbClr val="000000"/>
                  </a:solidFill>
                  <a:effectLst/>
                </a:rPr>
                <a:t> </a:t>
              </a:r>
              <a:r>
                <a:rPr lang="en-US" sz="4000" b="0" i="0" dirty="0" err="1">
                  <a:solidFill>
                    <a:srgbClr val="000000"/>
                  </a:solidFill>
                  <a:effectLst/>
                </a:rPr>
                <a:t>nhãn</a:t>
              </a:r>
              <a:r>
                <a:rPr lang="en-US" sz="4000" b="0" i="0" dirty="0">
                  <a:solidFill>
                    <a:srgbClr val="000000"/>
                  </a:solidFill>
                  <a:effectLst/>
                </a:rPr>
                <a:t> </a:t>
              </a:r>
              <a:r>
                <a:rPr lang="en-US" sz="4000" b="0" i="0" dirty="0" err="1">
                  <a:solidFill>
                    <a:srgbClr val="000000"/>
                  </a:solidFill>
                  <a:effectLst/>
                </a:rPr>
                <a:t>vở</a:t>
              </a:r>
              <a:r>
                <a:rPr lang="en-US" sz="4000" b="0" i="0" dirty="0">
                  <a:solidFill>
                    <a:srgbClr val="000000"/>
                  </a:solidFill>
                  <a:effectLst/>
                </a:rPr>
                <a:t> </a:t>
              </a:r>
              <a:r>
                <a:rPr lang="en-US" sz="4000" b="0" i="0" dirty="0" err="1">
                  <a:solidFill>
                    <a:srgbClr val="000000"/>
                  </a:solidFill>
                  <a:effectLst/>
                </a:rPr>
                <a:t>đặc</a:t>
              </a:r>
              <a:r>
                <a:rPr lang="en-US" sz="4000" b="0" i="0" dirty="0">
                  <a:solidFill>
                    <a:srgbClr val="000000"/>
                  </a:solidFill>
                  <a:effectLst/>
                </a:rPr>
                <a:t> </a:t>
              </a:r>
              <a:r>
                <a:rPr lang="en-US" sz="4000" b="0" i="0" dirty="0" err="1">
                  <a:solidFill>
                    <a:srgbClr val="000000"/>
                  </a:solidFill>
                  <a:effectLst/>
                </a:rPr>
                <a:t>biệt</a:t>
              </a:r>
              <a:r>
                <a:rPr lang="en-US" sz="4000" b="0" i="0" dirty="0">
                  <a:solidFill>
                    <a:srgbClr val="000000"/>
                  </a:solidFill>
                  <a:effectLst/>
                </a:rPr>
                <a:t> do </a:t>
              </a:r>
              <a:r>
                <a:rPr lang="en-US" sz="4000" b="0" i="0" dirty="0" err="1">
                  <a:solidFill>
                    <a:srgbClr val="000000"/>
                  </a:solidFill>
                  <a:effectLst/>
                </a:rPr>
                <a:t>tự</a:t>
              </a:r>
              <a:r>
                <a:rPr lang="en-US" sz="4000" b="0" i="0" dirty="0">
                  <a:solidFill>
                    <a:srgbClr val="000000"/>
                  </a:solidFill>
                  <a:effectLst/>
                </a:rPr>
                <a:t> </a:t>
              </a:r>
              <a:r>
                <a:rPr lang="en-US" sz="4000" b="0" i="0" dirty="0" err="1">
                  <a:solidFill>
                    <a:srgbClr val="000000"/>
                  </a:solidFill>
                  <a:effectLst/>
                </a:rPr>
                <a:t>tay</a:t>
              </a:r>
              <a:r>
                <a:rPr lang="en-US" sz="4000" b="0" i="0" dirty="0">
                  <a:solidFill>
                    <a:srgbClr val="000000"/>
                  </a:solidFill>
                  <a:effectLst/>
                </a:rPr>
                <a:t> </a:t>
              </a:r>
              <a:r>
                <a:rPr lang="en-US" sz="4000" b="0" i="0" dirty="0" err="1">
                  <a:solidFill>
                    <a:srgbClr val="000000"/>
                  </a:solidFill>
                  <a:effectLst/>
                </a:rPr>
                <a:t>mình</a:t>
              </a:r>
              <a:r>
                <a:rPr lang="en-US" sz="4000" b="0" i="0" dirty="0">
                  <a:solidFill>
                    <a:srgbClr val="000000"/>
                  </a:solidFill>
                  <a:effectLst/>
                </a:rPr>
                <a:t> </a:t>
              </a:r>
              <a:r>
                <a:rPr lang="en-US" sz="4000" b="0" i="0" dirty="0" err="1">
                  <a:solidFill>
                    <a:srgbClr val="000000"/>
                  </a:solidFill>
                  <a:effectLst/>
                </a:rPr>
                <a:t>viết</a:t>
              </a:r>
              <a:r>
                <a:rPr lang="en-US" sz="4000" b="0" i="0" dirty="0">
                  <a:solidFill>
                    <a:srgbClr val="000000"/>
                  </a:solidFill>
                  <a:effectLst/>
                </a:rPr>
                <a:t>.</a:t>
              </a:r>
            </a:p>
          </p:txBody>
        </p:sp>
        <p:pic>
          <p:nvPicPr>
            <p:cNvPr id="7" name="Picture 6">
              <a:extLst>
                <a:ext uri="{FF2B5EF4-FFF2-40B4-BE49-F238E27FC236}">
                  <a16:creationId xmlns:a16="http://schemas.microsoft.com/office/drawing/2014/main" id="{8F9645D0-2685-9896-B9DF-ED087735ADD0}"/>
                </a:ext>
              </a:extLst>
            </p:cNvPr>
            <p:cNvPicPr>
              <a:picLocks noChangeAspect="1"/>
            </p:cNvPicPr>
            <p:nvPr/>
          </p:nvPicPr>
          <p:blipFill>
            <a:blip r:embed="rId6"/>
            <a:stretch>
              <a:fillRect/>
            </a:stretch>
          </p:blipFill>
          <p:spPr>
            <a:xfrm>
              <a:off x="656496" y="2387334"/>
              <a:ext cx="1195187" cy="1195187"/>
            </a:xfrm>
            <a:prstGeom prst="rect">
              <a:avLst/>
            </a:prstGeom>
          </p:spPr>
        </p:pic>
      </p:grpSp>
    </p:spTree>
    <p:extLst>
      <p:ext uri="{BB962C8B-B14F-4D97-AF65-F5344CB8AC3E}">
        <p14:creationId xmlns:p14="http://schemas.microsoft.com/office/powerpoint/2010/main" val="271407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629375" y="1697955"/>
            <a:ext cx="4471353" cy="4870580"/>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718457" y="414732"/>
            <a:ext cx="6330929" cy="2076541"/>
          </a:xfrm>
          <a:custGeom>
            <a:avLst/>
            <a:gdLst>
              <a:gd name="connsiteX0" fmla="*/ 0 w 6330929"/>
              <a:gd name="connsiteY0" fmla="*/ 346097 h 2076541"/>
              <a:gd name="connsiteX1" fmla="*/ 346097 w 6330929"/>
              <a:gd name="connsiteY1" fmla="*/ 0 h 2076541"/>
              <a:gd name="connsiteX2" fmla="*/ 3693042 w 6330929"/>
              <a:gd name="connsiteY2" fmla="*/ 0 h 2076541"/>
              <a:gd name="connsiteX3" fmla="*/ 3693042 w 6330929"/>
              <a:gd name="connsiteY3" fmla="*/ 0 h 2076541"/>
              <a:gd name="connsiteX4" fmla="*/ 5275774 w 6330929"/>
              <a:gd name="connsiteY4" fmla="*/ 0 h 2076541"/>
              <a:gd name="connsiteX5" fmla="*/ 5984832 w 6330929"/>
              <a:gd name="connsiteY5" fmla="*/ 0 h 2076541"/>
              <a:gd name="connsiteX6" fmla="*/ 6330929 w 6330929"/>
              <a:gd name="connsiteY6" fmla="*/ 346097 h 2076541"/>
              <a:gd name="connsiteX7" fmla="*/ 6330929 w 6330929"/>
              <a:gd name="connsiteY7" fmla="*/ 1211316 h 2076541"/>
              <a:gd name="connsiteX8" fmla="*/ 7523359 w 6330929"/>
              <a:gd name="connsiteY8" fmla="*/ 1825321 h 2076541"/>
              <a:gd name="connsiteX9" fmla="*/ 6330929 w 6330929"/>
              <a:gd name="connsiteY9" fmla="*/ 1730451 h 2076541"/>
              <a:gd name="connsiteX10" fmla="*/ 6330929 w 6330929"/>
              <a:gd name="connsiteY10" fmla="*/ 1730444 h 2076541"/>
              <a:gd name="connsiteX11" fmla="*/ 5984832 w 6330929"/>
              <a:gd name="connsiteY11" fmla="*/ 2076541 h 2076541"/>
              <a:gd name="connsiteX12" fmla="*/ 5275774 w 6330929"/>
              <a:gd name="connsiteY12" fmla="*/ 2076541 h 2076541"/>
              <a:gd name="connsiteX13" fmla="*/ 3693042 w 6330929"/>
              <a:gd name="connsiteY13" fmla="*/ 2076541 h 2076541"/>
              <a:gd name="connsiteX14" fmla="*/ 3693042 w 6330929"/>
              <a:gd name="connsiteY14" fmla="*/ 2076541 h 2076541"/>
              <a:gd name="connsiteX15" fmla="*/ 346097 w 6330929"/>
              <a:gd name="connsiteY15" fmla="*/ 2076541 h 2076541"/>
              <a:gd name="connsiteX16" fmla="*/ 0 w 6330929"/>
              <a:gd name="connsiteY16" fmla="*/ 1730444 h 2076541"/>
              <a:gd name="connsiteX17" fmla="*/ 0 w 6330929"/>
              <a:gd name="connsiteY17" fmla="*/ 1730451 h 2076541"/>
              <a:gd name="connsiteX18" fmla="*/ 0 w 6330929"/>
              <a:gd name="connsiteY18" fmla="*/ 1211316 h 2076541"/>
              <a:gd name="connsiteX19" fmla="*/ 0 w 6330929"/>
              <a:gd name="connsiteY19" fmla="*/ 1211316 h 2076541"/>
              <a:gd name="connsiteX20" fmla="*/ 0 w 6330929"/>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30929" h="2076541" fill="none" extrusionOk="0">
                <a:moveTo>
                  <a:pt x="0" y="346097"/>
                </a:moveTo>
                <a:cubicBezTo>
                  <a:pt x="-4932" y="160882"/>
                  <a:pt x="164640" y="-26208"/>
                  <a:pt x="346097" y="0"/>
                </a:cubicBezTo>
                <a:cubicBezTo>
                  <a:pt x="1420085" y="129591"/>
                  <a:pt x="2345314" y="-79037"/>
                  <a:pt x="3693042" y="0"/>
                </a:cubicBezTo>
                <a:lnTo>
                  <a:pt x="3693042" y="0"/>
                </a:lnTo>
                <a:cubicBezTo>
                  <a:pt x="4338954" y="-68678"/>
                  <a:pt x="4975567" y="-89192"/>
                  <a:pt x="5275774" y="0"/>
                </a:cubicBezTo>
                <a:cubicBezTo>
                  <a:pt x="5487229" y="39939"/>
                  <a:pt x="5810542" y="46679"/>
                  <a:pt x="5984832" y="0"/>
                </a:cubicBezTo>
                <a:cubicBezTo>
                  <a:pt x="6193742" y="14294"/>
                  <a:pt x="6310836" y="148438"/>
                  <a:pt x="6330929" y="346097"/>
                </a:cubicBezTo>
                <a:cubicBezTo>
                  <a:pt x="6310412" y="694659"/>
                  <a:pt x="6348441" y="790620"/>
                  <a:pt x="6330929" y="1211316"/>
                </a:cubicBezTo>
                <a:cubicBezTo>
                  <a:pt x="6546375" y="1325306"/>
                  <a:pt x="6924788" y="1543978"/>
                  <a:pt x="7523359" y="1825321"/>
                </a:cubicBezTo>
                <a:cubicBezTo>
                  <a:pt x="7144002" y="1781639"/>
                  <a:pt x="6909707" y="1678106"/>
                  <a:pt x="6330929" y="1730451"/>
                </a:cubicBezTo>
                <a:lnTo>
                  <a:pt x="6330929" y="1730444"/>
                </a:lnTo>
                <a:cubicBezTo>
                  <a:pt x="6337886" y="1916899"/>
                  <a:pt x="6186371" y="2082961"/>
                  <a:pt x="5984832" y="2076541"/>
                </a:cubicBezTo>
                <a:cubicBezTo>
                  <a:pt x="5874566" y="2133627"/>
                  <a:pt x="5450126" y="2019404"/>
                  <a:pt x="5275774" y="2076541"/>
                </a:cubicBezTo>
                <a:cubicBezTo>
                  <a:pt x="4888641" y="2071623"/>
                  <a:pt x="4257606" y="2136590"/>
                  <a:pt x="3693042" y="2076541"/>
                </a:cubicBezTo>
                <a:lnTo>
                  <a:pt x="3693042" y="2076541"/>
                </a:lnTo>
                <a:cubicBezTo>
                  <a:pt x="3130911" y="2036875"/>
                  <a:pt x="852296"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330929" h="2076541" stroke="0" extrusionOk="0">
                <a:moveTo>
                  <a:pt x="0" y="346097"/>
                </a:moveTo>
                <a:cubicBezTo>
                  <a:pt x="6066" y="135210"/>
                  <a:pt x="137761" y="17727"/>
                  <a:pt x="346097" y="0"/>
                </a:cubicBezTo>
                <a:cubicBezTo>
                  <a:pt x="1746664" y="-30226"/>
                  <a:pt x="2942205" y="19287"/>
                  <a:pt x="3693042" y="0"/>
                </a:cubicBezTo>
                <a:lnTo>
                  <a:pt x="3693042" y="0"/>
                </a:lnTo>
                <a:cubicBezTo>
                  <a:pt x="4209562" y="19005"/>
                  <a:pt x="5102144" y="-4199"/>
                  <a:pt x="5275774" y="0"/>
                </a:cubicBezTo>
                <a:cubicBezTo>
                  <a:pt x="5472096" y="-22019"/>
                  <a:pt x="5766379" y="-32868"/>
                  <a:pt x="5984832" y="0"/>
                </a:cubicBezTo>
                <a:cubicBezTo>
                  <a:pt x="6204460" y="-3400"/>
                  <a:pt x="6313014" y="129328"/>
                  <a:pt x="6330929" y="346097"/>
                </a:cubicBezTo>
                <a:cubicBezTo>
                  <a:pt x="6326697" y="441029"/>
                  <a:pt x="6283913" y="835853"/>
                  <a:pt x="6330929" y="1211316"/>
                </a:cubicBezTo>
                <a:cubicBezTo>
                  <a:pt x="6501428" y="1197359"/>
                  <a:pt x="7240959" y="1733415"/>
                  <a:pt x="7523359" y="1825321"/>
                </a:cubicBezTo>
                <a:cubicBezTo>
                  <a:pt x="7392566" y="1708057"/>
                  <a:pt x="6730390" y="1840728"/>
                  <a:pt x="6330929" y="1730451"/>
                </a:cubicBezTo>
                <a:lnTo>
                  <a:pt x="6330929" y="1730444"/>
                </a:lnTo>
                <a:cubicBezTo>
                  <a:pt x="6339891" y="1916082"/>
                  <a:pt x="6173414" y="2049093"/>
                  <a:pt x="5984832" y="2076541"/>
                </a:cubicBezTo>
                <a:cubicBezTo>
                  <a:pt x="5713458" y="2135270"/>
                  <a:pt x="5515238" y="2106321"/>
                  <a:pt x="5275774" y="2076541"/>
                </a:cubicBezTo>
                <a:cubicBezTo>
                  <a:pt x="4880022" y="2167808"/>
                  <a:pt x="4195703" y="2085896"/>
                  <a:pt x="3693042" y="2076541"/>
                </a:cubicBezTo>
                <a:lnTo>
                  <a:pt x="3693042" y="2076541"/>
                </a:lnTo>
                <a:cubicBezTo>
                  <a:pt x="2435548" y="2171573"/>
                  <a:pt x="1408918"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835"/>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rPr>
              <a:t>Em</a:t>
            </a:r>
            <a:r>
              <a:rPr lang="en-US" sz="5400" dirty="0">
                <a:solidFill>
                  <a:srgbClr val="002060"/>
                </a:solidFill>
              </a:rPr>
              <a:t> </a:t>
            </a:r>
            <a:r>
              <a:rPr lang="en-US" sz="5400" dirty="0" err="1">
                <a:solidFill>
                  <a:srgbClr val="002060"/>
                </a:solidFill>
              </a:rPr>
              <a:t>ước</a:t>
            </a:r>
            <a:r>
              <a:rPr lang="en-US" sz="5400" dirty="0">
                <a:solidFill>
                  <a:srgbClr val="002060"/>
                </a:solidFill>
              </a:rPr>
              <a:t> </a:t>
            </a:r>
            <a:r>
              <a:rPr lang="en-US" sz="5400" dirty="0" err="1">
                <a:solidFill>
                  <a:srgbClr val="002060"/>
                </a:solidFill>
              </a:rPr>
              <a:t>mong</a:t>
            </a:r>
            <a:r>
              <a:rPr lang="en-US" sz="5400" dirty="0">
                <a:solidFill>
                  <a:srgbClr val="002060"/>
                </a:solidFill>
              </a:rPr>
              <a:t> </a:t>
            </a:r>
            <a:r>
              <a:rPr lang="en-US" sz="5400" dirty="0" err="1">
                <a:solidFill>
                  <a:srgbClr val="002060"/>
                </a:solidFill>
              </a:rPr>
              <a:t>những</a:t>
            </a:r>
            <a:r>
              <a:rPr lang="en-US" sz="5400" dirty="0">
                <a:solidFill>
                  <a:srgbClr val="002060"/>
                </a:solidFill>
              </a:rPr>
              <a:t> </a:t>
            </a:r>
            <a:r>
              <a:rPr lang="en-US" sz="5400" dirty="0" err="1">
                <a:solidFill>
                  <a:srgbClr val="002060"/>
                </a:solidFill>
              </a:rPr>
              <a:t>gì</a:t>
            </a:r>
            <a:r>
              <a:rPr lang="en-US" sz="5400" dirty="0">
                <a:solidFill>
                  <a:srgbClr val="002060"/>
                </a:solidFill>
              </a:rPr>
              <a:t> ở </a:t>
            </a:r>
            <a:r>
              <a:rPr lang="en-US" sz="5400" dirty="0" err="1">
                <a:solidFill>
                  <a:srgbClr val="002060"/>
                </a:solidFill>
              </a:rPr>
              <a:t>năm</a:t>
            </a:r>
            <a:r>
              <a:rPr lang="en-US" sz="5400" dirty="0">
                <a:solidFill>
                  <a:srgbClr val="002060"/>
                </a:solidFill>
              </a:rPr>
              <a:t> </a:t>
            </a:r>
            <a:r>
              <a:rPr lang="en-US" sz="5400" dirty="0" err="1">
                <a:solidFill>
                  <a:srgbClr val="002060"/>
                </a:solidFill>
              </a:rPr>
              <a:t>học</a:t>
            </a:r>
            <a:r>
              <a:rPr lang="en-US" sz="5400" dirty="0">
                <a:solidFill>
                  <a:srgbClr val="002060"/>
                </a:solidFill>
              </a:rPr>
              <a:t> </a:t>
            </a:r>
            <a:r>
              <a:rPr lang="en-US" sz="5400" dirty="0" err="1">
                <a:solidFill>
                  <a:srgbClr val="002060"/>
                </a:solidFill>
              </a:rPr>
              <a:t>mới</a:t>
            </a:r>
            <a:r>
              <a:rPr lang="en-US" sz="5400" dirty="0">
                <a:solidFill>
                  <a:srgbClr val="002060"/>
                </a:solidFill>
              </a:rPr>
              <a:t>?</a:t>
            </a:r>
            <a:endParaRPr lang="vi-VN" sz="5400" dirty="0">
              <a:solidFill>
                <a:srgbClr val="002060"/>
              </a:solidFill>
            </a:endParaRPr>
          </a:p>
        </p:txBody>
      </p:sp>
    </p:spTree>
    <p:extLst>
      <p:ext uri="{BB962C8B-B14F-4D97-AF65-F5344CB8AC3E}">
        <p14:creationId xmlns:p14="http://schemas.microsoft.com/office/powerpoint/2010/main" val="2632188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718457" y="386740"/>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rgbClr val="002060"/>
                </a:solidFill>
              </a:rPr>
              <a:t>Theo </a:t>
            </a:r>
            <a:r>
              <a:rPr lang="en-US" sz="4800" dirty="0" err="1">
                <a:solidFill>
                  <a:srgbClr val="002060"/>
                </a:solidFill>
              </a:rPr>
              <a:t>em</a:t>
            </a:r>
            <a:r>
              <a:rPr lang="en-US" sz="4800" dirty="0">
                <a:solidFill>
                  <a:srgbClr val="002060"/>
                </a:solidFill>
              </a:rPr>
              <a:t>, </a:t>
            </a:r>
            <a:r>
              <a:rPr lang="en-US" sz="4800" dirty="0" err="1">
                <a:solidFill>
                  <a:srgbClr val="002060"/>
                </a:solidFill>
              </a:rPr>
              <a:t>nội</a:t>
            </a:r>
            <a:r>
              <a:rPr lang="en-US" sz="4800" dirty="0">
                <a:solidFill>
                  <a:srgbClr val="002060"/>
                </a:solidFill>
              </a:rPr>
              <a:t> dung </a:t>
            </a:r>
            <a:r>
              <a:rPr lang="en-US" sz="4800" dirty="0" err="1">
                <a:solidFill>
                  <a:srgbClr val="002060"/>
                </a:solidFill>
              </a:rPr>
              <a:t>chính</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bài</a:t>
            </a:r>
            <a:r>
              <a:rPr lang="en-US" sz="4800" dirty="0">
                <a:solidFill>
                  <a:srgbClr val="002060"/>
                </a:solidFill>
              </a:rPr>
              <a:t> </a:t>
            </a:r>
            <a:r>
              <a:rPr lang="en-US" sz="4800" dirty="0" err="1">
                <a:solidFill>
                  <a:srgbClr val="002060"/>
                </a:solidFill>
              </a:rPr>
              <a:t>học</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gì</a:t>
            </a:r>
            <a:r>
              <a:rPr lang="en-US" sz="4800" dirty="0">
                <a:solidFill>
                  <a:srgbClr val="002060"/>
                </a:solidFill>
              </a:rPr>
              <a:t>?</a:t>
            </a:r>
            <a:endParaRPr lang="vi-VN" sz="4800" dirty="0">
              <a:solidFill>
                <a:srgbClr val="002060"/>
              </a:solidFill>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15323" y="2687782"/>
            <a:ext cx="8014277" cy="3454309"/>
            <a:chOff x="871819" y="2427767"/>
            <a:chExt cx="8014277" cy="3454309"/>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427767"/>
              <a:ext cx="7706655" cy="3454309"/>
            </a:xfrm>
            <a:custGeom>
              <a:avLst/>
              <a:gdLst>
                <a:gd name="connsiteX0" fmla="*/ 0 w 6923357"/>
                <a:gd name="connsiteY0" fmla="*/ 482868 h 2897148"/>
                <a:gd name="connsiteX1" fmla="*/ 482868 w 6923357"/>
                <a:gd name="connsiteY1" fmla="*/ 0 h 2897148"/>
                <a:gd name="connsiteX2" fmla="*/ 6440489 w 6923357"/>
                <a:gd name="connsiteY2" fmla="*/ 0 h 2897148"/>
                <a:gd name="connsiteX3" fmla="*/ 6923357 w 6923357"/>
                <a:gd name="connsiteY3" fmla="*/ 482868 h 2897148"/>
                <a:gd name="connsiteX4" fmla="*/ 6923357 w 6923357"/>
                <a:gd name="connsiteY4" fmla="*/ 2414280 h 2897148"/>
                <a:gd name="connsiteX5" fmla="*/ 6440489 w 6923357"/>
                <a:gd name="connsiteY5" fmla="*/ 2897148 h 2897148"/>
                <a:gd name="connsiteX6" fmla="*/ 482868 w 6923357"/>
                <a:gd name="connsiteY6" fmla="*/ 2897148 h 2897148"/>
                <a:gd name="connsiteX7" fmla="*/ 0 w 6923357"/>
                <a:gd name="connsiteY7" fmla="*/ 2414280 h 2897148"/>
                <a:gd name="connsiteX8" fmla="*/ 0 w 6923357"/>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3357" h="2897148" fill="none" extrusionOk="0">
                  <a:moveTo>
                    <a:pt x="0" y="482868"/>
                  </a:moveTo>
                  <a:cubicBezTo>
                    <a:pt x="4934" y="184360"/>
                    <a:pt x="196284" y="11019"/>
                    <a:pt x="482868" y="0"/>
                  </a:cubicBezTo>
                  <a:cubicBezTo>
                    <a:pt x="3426129" y="-73180"/>
                    <a:pt x="4859933" y="86135"/>
                    <a:pt x="6440489" y="0"/>
                  </a:cubicBezTo>
                  <a:cubicBezTo>
                    <a:pt x="6727238" y="5975"/>
                    <a:pt x="6913762" y="211877"/>
                    <a:pt x="6923357" y="482868"/>
                  </a:cubicBezTo>
                  <a:cubicBezTo>
                    <a:pt x="7079267" y="1126193"/>
                    <a:pt x="6783863" y="2014747"/>
                    <a:pt x="6923357" y="2414280"/>
                  </a:cubicBezTo>
                  <a:cubicBezTo>
                    <a:pt x="6899148" y="2678329"/>
                    <a:pt x="6740077" y="2855898"/>
                    <a:pt x="6440489" y="2897148"/>
                  </a:cubicBezTo>
                  <a:cubicBezTo>
                    <a:pt x="5364897" y="2942008"/>
                    <a:pt x="2243321" y="3014770"/>
                    <a:pt x="482868" y="2897148"/>
                  </a:cubicBezTo>
                  <a:cubicBezTo>
                    <a:pt x="204752" y="2921645"/>
                    <a:pt x="18418" y="2670336"/>
                    <a:pt x="0" y="2414280"/>
                  </a:cubicBezTo>
                  <a:cubicBezTo>
                    <a:pt x="-60313" y="2091035"/>
                    <a:pt x="168062" y="1089529"/>
                    <a:pt x="0" y="482868"/>
                  </a:cubicBezTo>
                  <a:close/>
                </a:path>
                <a:path w="6923357" h="2897148" stroke="0" extrusionOk="0">
                  <a:moveTo>
                    <a:pt x="0" y="482868"/>
                  </a:moveTo>
                  <a:cubicBezTo>
                    <a:pt x="3658" y="239382"/>
                    <a:pt x="197852" y="-23180"/>
                    <a:pt x="482868" y="0"/>
                  </a:cubicBezTo>
                  <a:cubicBezTo>
                    <a:pt x="2247420" y="33707"/>
                    <a:pt x="3711259" y="-162475"/>
                    <a:pt x="6440489" y="0"/>
                  </a:cubicBezTo>
                  <a:cubicBezTo>
                    <a:pt x="6717780" y="-3259"/>
                    <a:pt x="6909594" y="226489"/>
                    <a:pt x="6923357" y="482868"/>
                  </a:cubicBezTo>
                  <a:cubicBezTo>
                    <a:pt x="6827168" y="1437922"/>
                    <a:pt x="6976872" y="2039410"/>
                    <a:pt x="6923357" y="2414280"/>
                  </a:cubicBezTo>
                  <a:cubicBezTo>
                    <a:pt x="6941504" y="2696120"/>
                    <a:pt x="6681645" y="2884679"/>
                    <a:pt x="6440489" y="2897148"/>
                  </a:cubicBezTo>
                  <a:cubicBezTo>
                    <a:pt x="3829397" y="2949999"/>
                    <a:pt x="2562578"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err="1" smtClean="0">
                  <a:solidFill>
                    <a:schemeClr val="tx1"/>
                  </a:solidFill>
                  <a:effectLst/>
                  <a:latin typeface="Calibri" panose="020F0502020204030204" pitchFamily="34" charset="0"/>
                  <a:cs typeface="Calibri" panose="020F0502020204030204" pitchFamily="34" charset="0"/>
                </a:rPr>
                <a:t>Nội</a:t>
              </a:r>
              <a:r>
                <a:rPr lang="vi-VN" sz="3600" b="0" i="0" dirty="0" smtClean="0">
                  <a:solidFill>
                    <a:schemeClr val="tx1"/>
                  </a:solidFill>
                  <a:effectLst/>
                  <a:latin typeface="Calibri" panose="020F0502020204030204" pitchFamily="34" charset="0"/>
                  <a:cs typeface="Calibri" panose="020F0502020204030204" pitchFamily="34" charset="0"/>
                </a:rPr>
                <a:t> dung </a:t>
              </a:r>
              <a:r>
                <a:rPr lang="vi-VN" sz="3600" b="0" i="0" dirty="0" err="1" smtClean="0">
                  <a:solidFill>
                    <a:schemeClr val="tx1"/>
                  </a:solidFill>
                  <a:effectLst/>
                  <a:latin typeface="Calibri" panose="020F0502020204030204" pitchFamily="34" charset="0"/>
                  <a:cs typeface="Calibri" panose="020F0502020204030204" pitchFamily="34" charset="0"/>
                </a:rPr>
                <a:t>chính</a:t>
              </a:r>
              <a:r>
                <a:rPr lang="vi-VN" sz="3600" b="0" i="0" smtClean="0">
                  <a:solidFill>
                    <a:schemeClr val="tx1"/>
                  </a:solidFill>
                  <a:effectLst/>
                  <a:latin typeface="Calibri" panose="020F0502020204030204" pitchFamily="34" charset="0"/>
                  <a:cs typeface="Calibri" panose="020F0502020204030204" pitchFamily="34" charset="0"/>
                </a:rPr>
                <a:t>:</a:t>
              </a:r>
              <a:endParaRPr lang="vi-VN" sz="3600" b="0" i="0" dirty="0" smtClean="0">
                <a:solidFill>
                  <a:schemeClr val="tx1"/>
                </a:solidFill>
                <a:effectLst/>
                <a:latin typeface="Calibri" panose="020F0502020204030204" pitchFamily="34" charset="0"/>
                <a:cs typeface="Calibri" panose="020F0502020204030204" pitchFamily="34" charset="0"/>
              </a:endParaRPr>
            </a:p>
            <a:p>
              <a:pPr indent="457200" algn="just"/>
              <a:r>
                <a:rPr lang="vi-VN" sz="3600" b="0" i="0" dirty="0" err="1" smtClean="0">
                  <a:solidFill>
                    <a:schemeClr val="tx1"/>
                  </a:solidFill>
                  <a:effectLst/>
                  <a:latin typeface="Calibri" panose="020F0502020204030204" pitchFamily="34" charset="0"/>
                  <a:cs typeface="Calibri" panose="020F0502020204030204" pitchFamily="34" charset="0"/>
                </a:rPr>
                <a:t>Bạn</a:t>
              </a:r>
              <a:r>
                <a:rPr lang="vi-VN" sz="3600" b="0" i="0" dirty="0" smtClean="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nhỏ</a:t>
              </a:r>
              <a:r>
                <a:rPr lang="vi-VN" sz="3600" b="0" i="0" dirty="0">
                  <a:solidFill>
                    <a:schemeClr val="tx1"/>
                  </a:solidFill>
                  <a:effectLst/>
                  <a:latin typeface="Calibri" panose="020F0502020204030204" pitchFamily="34" charset="0"/>
                  <a:cs typeface="Calibri" panose="020F0502020204030204" pitchFamily="34" charset="0"/>
                </a:rPr>
                <a:t> mong </a:t>
              </a:r>
              <a:r>
                <a:rPr lang="vi-VN" sz="3600" b="0" i="0" dirty="0" err="1">
                  <a:solidFill>
                    <a:schemeClr val="tx1"/>
                  </a:solidFill>
                  <a:effectLst/>
                  <a:latin typeface="Calibri" panose="020F0502020204030204" pitchFamily="34" charset="0"/>
                  <a:cs typeface="Calibri" panose="020F0502020204030204" pitchFamily="34" charset="0"/>
                </a:rPr>
                <a:t>muốn</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được</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trở</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lại</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trường</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học</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để</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gặp</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bạn</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bè</a:t>
              </a:r>
              <a:r>
                <a:rPr lang="vi-VN" sz="3600" b="0" i="0" dirty="0">
                  <a:solidFill>
                    <a:schemeClr val="tx1"/>
                  </a:solidFill>
                  <a:effectLst/>
                  <a:latin typeface="Calibri" panose="020F0502020204030204" pitchFamily="34" charset="0"/>
                  <a:cs typeface="Calibri" panose="020F0502020204030204" pitchFamily="34" charset="0"/>
                </a:rPr>
                <a:t> sau </a:t>
              </a:r>
              <a:r>
                <a:rPr lang="vi-VN" sz="3600" b="0" i="0" dirty="0" err="1">
                  <a:solidFill>
                    <a:schemeClr val="tx1"/>
                  </a:solidFill>
                  <a:effectLst/>
                  <a:latin typeface="Calibri" panose="020F0502020204030204" pitchFamily="34" charset="0"/>
                  <a:cs typeface="Calibri" panose="020F0502020204030204" pitchFamily="34" charset="0"/>
                </a:rPr>
                <a:t>kì</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nghỉ</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hè</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tích</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cực</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chuẩn</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bị</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sách</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vở</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và</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đồ</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dùng</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học</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tập</a:t>
              </a:r>
              <a:r>
                <a:rPr lang="vi-VN" sz="3600" b="0" i="0" dirty="0">
                  <a:solidFill>
                    <a:schemeClr val="tx1"/>
                  </a:solidFill>
                  <a:effectLst/>
                  <a:latin typeface="Calibri" panose="020F0502020204030204" pitchFamily="34" charset="0"/>
                  <a:cs typeface="Calibri" panose="020F0502020204030204" pitchFamily="34" charset="0"/>
                </a:rPr>
                <a:t> cho năm </a:t>
              </a:r>
              <a:r>
                <a:rPr lang="vi-VN" sz="3600" b="0" i="0" dirty="0" err="1">
                  <a:solidFill>
                    <a:schemeClr val="tx1"/>
                  </a:solidFill>
                  <a:effectLst/>
                  <a:latin typeface="Calibri" panose="020F0502020204030204" pitchFamily="34" charset="0"/>
                  <a:cs typeface="Calibri" panose="020F0502020204030204" pitchFamily="34" charset="0"/>
                </a:rPr>
                <a:t>học</a:t>
              </a:r>
              <a:r>
                <a:rPr lang="vi-VN" sz="3600" b="0" i="0" dirty="0">
                  <a:solidFill>
                    <a:schemeClr val="tx1"/>
                  </a:solidFill>
                  <a:effectLst/>
                  <a:latin typeface="Calibri" panose="020F0502020204030204" pitchFamily="34" charset="0"/>
                  <a:cs typeface="Calibri" panose="020F0502020204030204" pitchFamily="34" charset="0"/>
                </a:rPr>
                <a:t> </a:t>
              </a:r>
              <a:r>
                <a:rPr lang="vi-VN" sz="3600" b="0" i="0" dirty="0" err="1">
                  <a:solidFill>
                    <a:schemeClr val="tx1"/>
                  </a:solidFill>
                  <a:effectLst/>
                  <a:latin typeface="Calibri" panose="020F0502020204030204" pitchFamily="34" charset="0"/>
                  <a:cs typeface="Calibri" panose="020F0502020204030204" pitchFamily="34" charset="0"/>
                </a:rPr>
                <a:t>mới</a:t>
              </a:r>
              <a:r>
                <a:rPr lang="vi-VN" sz="3600" b="0" i="0" dirty="0">
                  <a:solidFill>
                    <a:schemeClr val="tx1"/>
                  </a:solidFill>
                  <a:effectLst/>
                  <a:latin typeface="Calibri" panose="020F0502020204030204" pitchFamily="34" charset="0"/>
                  <a:cs typeface="Calibri" panose="020F0502020204030204" pitchFamily="34" charset="0"/>
                </a:rPr>
                <a:t>.</a:t>
              </a:r>
              <a:endParaRPr lang="en-US" sz="3600" b="0" i="0" dirty="0">
                <a:solidFill>
                  <a:schemeClr val="tx1"/>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0"/>
            <a:ext cx="4974772" cy="1107997"/>
            <a:chOff x="3608614" y="-1"/>
            <a:chExt cx="4974772" cy="1107997"/>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algn="ctr"/>
              <a:r>
                <a:rPr lang="en-US" sz="6600" dirty="0">
                  <a:ln w="254000">
                    <a:solidFill>
                      <a:schemeClr val="bg1"/>
                    </a:solidFill>
                  </a:ln>
                  <a:latin typeface="UVN Banh Mi" pitchFamily="2" charset="0"/>
                </a:rPr>
                <a:t>MỤC TIÊU</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1"/>
              <a:ext cx="4974772"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MỤC TIÊU</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05273" y="148472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2800" dirty="0" err="1">
                <a:solidFill>
                  <a:schemeClr val="tx1"/>
                </a:solidFill>
              </a:rPr>
              <a:t>Nói</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chuẩn</a:t>
            </a:r>
            <a:r>
              <a:rPr lang="en-US" sz="2800" dirty="0">
                <a:solidFill>
                  <a:schemeClr val="tx1"/>
                </a:solidFill>
              </a:rPr>
              <a:t> </a:t>
            </a:r>
            <a:r>
              <a:rPr lang="en-US" sz="2800" dirty="0" err="1">
                <a:solidFill>
                  <a:schemeClr val="tx1"/>
                </a:solidFill>
              </a:rPr>
              <a:t>bị</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em</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năm</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mới</a:t>
            </a:r>
            <a:r>
              <a:rPr lang="en-US" sz="2800" dirty="0">
                <a:solidFill>
                  <a:schemeClr val="tx1"/>
                </a:solidFill>
              </a:rPr>
              <a:t>; </a:t>
            </a:r>
            <a:r>
              <a:rPr lang="en-US" sz="2800" dirty="0" err="1">
                <a:solidFill>
                  <a:schemeClr val="tx1"/>
                </a:solidFill>
              </a:rPr>
              <a:t>nêu</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phỏng</a:t>
            </a:r>
            <a:r>
              <a:rPr lang="en-US" sz="2800" dirty="0">
                <a:solidFill>
                  <a:schemeClr val="tx1"/>
                </a:solidFill>
              </a:rPr>
              <a:t> </a:t>
            </a:r>
            <a:r>
              <a:rPr lang="en-US" sz="2800" dirty="0" err="1">
                <a:solidFill>
                  <a:schemeClr val="tx1"/>
                </a:solidFill>
              </a:rPr>
              <a:t>đoán</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nội</a:t>
            </a:r>
            <a:r>
              <a:rPr lang="en-US" sz="2800" dirty="0">
                <a:solidFill>
                  <a:schemeClr val="tx1"/>
                </a:solidFill>
              </a:rPr>
              <a:t> dung </a:t>
            </a:r>
            <a:r>
              <a:rPr lang="en-US" sz="2800" dirty="0" err="1">
                <a:solidFill>
                  <a:schemeClr val="tx1"/>
                </a:solidFill>
              </a:rPr>
              <a:t>bài</a:t>
            </a:r>
            <a:r>
              <a:rPr lang="en-US" sz="2800" dirty="0">
                <a:solidFill>
                  <a:schemeClr val="tx1"/>
                </a:solidFill>
              </a:rPr>
              <a:t> qua </a:t>
            </a:r>
            <a:r>
              <a:rPr lang="en-US" sz="2800" dirty="0" err="1">
                <a:solidFill>
                  <a:schemeClr val="tx1"/>
                </a:solidFill>
              </a:rPr>
              <a:t>tên</a:t>
            </a:r>
            <a:r>
              <a:rPr lang="en-US" sz="2800" dirty="0">
                <a:solidFill>
                  <a:schemeClr val="tx1"/>
                </a:solidFill>
              </a:rPr>
              <a:t> </a:t>
            </a:r>
            <a:r>
              <a:rPr lang="en-US" sz="2800" dirty="0" err="1">
                <a:solidFill>
                  <a:schemeClr val="tx1"/>
                </a:solidFill>
              </a:rPr>
              <a:t>bài</a:t>
            </a:r>
            <a:r>
              <a:rPr lang="en-US" sz="2800" dirty="0">
                <a:solidFill>
                  <a:schemeClr val="tx1"/>
                </a:solidFill>
              </a:rPr>
              <a:t>, </a:t>
            </a:r>
            <a:r>
              <a:rPr lang="en-US" sz="2800" dirty="0" err="1">
                <a:solidFill>
                  <a:schemeClr val="tx1"/>
                </a:solidFill>
              </a:rPr>
              <a:t>hoạt</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khởi</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tranh</a:t>
            </a:r>
            <a:r>
              <a:rPr lang="en-US" sz="2800" dirty="0">
                <a:solidFill>
                  <a:schemeClr val="tx1"/>
                </a:solidFill>
              </a:rPr>
              <a:t> </a:t>
            </a:r>
            <a:r>
              <a:rPr lang="en-US" sz="2800" dirty="0" err="1">
                <a:solidFill>
                  <a:schemeClr val="tx1"/>
                </a:solidFill>
              </a:rPr>
              <a:t>minh</a:t>
            </a:r>
            <a:r>
              <a:rPr lang="en-US" sz="2800" dirty="0">
                <a:solidFill>
                  <a:schemeClr val="tx1"/>
                </a:solidFill>
              </a:rPr>
              <a:t> </a:t>
            </a:r>
            <a:r>
              <a:rPr lang="en-US" sz="2800" dirty="0" err="1">
                <a:solidFill>
                  <a:schemeClr val="tx1"/>
                </a:solidFill>
              </a:rPr>
              <a:t>họa</a:t>
            </a:r>
            <a:r>
              <a:rPr lang="en-US" sz="2800" dirty="0">
                <a:solidFill>
                  <a:schemeClr val="tx1"/>
                </a:solidFill>
              </a:rPr>
              <a:t>.</a:t>
            </a:r>
          </a:p>
          <a:p>
            <a:pPr marL="457200" algn="just">
              <a:spcBef>
                <a:spcPts val="1200"/>
              </a:spcBef>
            </a:pPr>
            <a:r>
              <a:rPr lang="en-US" sz="2800" dirty="0" err="1">
                <a:solidFill>
                  <a:schemeClr val="tx1"/>
                </a:solidFill>
              </a:rPr>
              <a:t>Đọc</a:t>
            </a:r>
            <a:r>
              <a:rPr lang="en-US" sz="2800" dirty="0">
                <a:solidFill>
                  <a:schemeClr val="tx1"/>
                </a:solidFill>
              </a:rPr>
              <a:t> </a:t>
            </a:r>
            <a:r>
              <a:rPr lang="en-US" sz="2800" dirty="0" err="1">
                <a:solidFill>
                  <a:schemeClr val="tx1"/>
                </a:solidFill>
              </a:rPr>
              <a:t>trôi</a:t>
            </a:r>
            <a:r>
              <a:rPr lang="en-US" sz="2800" dirty="0">
                <a:solidFill>
                  <a:schemeClr val="tx1"/>
                </a:solidFill>
              </a:rPr>
              <a:t> </a:t>
            </a:r>
            <a:r>
              <a:rPr lang="en-US" sz="2800" dirty="0" err="1">
                <a:solidFill>
                  <a:schemeClr val="tx1"/>
                </a:solidFill>
              </a:rPr>
              <a:t>chảy</a:t>
            </a:r>
            <a:r>
              <a:rPr lang="en-US" sz="2800" dirty="0">
                <a:solidFill>
                  <a:schemeClr val="tx1"/>
                </a:solidFill>
              </a:rPr>
              <a:t> </a:t>
            </a:r>
            <a:r>
              <a:rPr lang="en-US" sz="2800" dirty="0" err="1">
                <a:solidFill>
                  <a:schemeClr val="tx1"/>
                </a:solidFill>
              </a:rPr>
              <a:t>bài</a:t>
            </a:r>
            <a:r>
              <a:rPr lang="en-US" sz="2800" dirty="0">
                <a:solidFill>
                  <a:schemeClr val="tx1"/>
                </a:solidFill>
              </a:rPr>
              <a:t> </a:t>
            </a:r>
            <a:r>
              <a:rPr lang="en-US" sz="2800" dirty="0" err="1">
                <a:solidFill>
                  <a:schemeClr val="tx1"/>
                </a:solidFill>
              </a:rPr>
              <a:t>đọc</a:t>
            </a:r>
            <a:r>
              <a:rPr lang="en-US" sz="2800" dirty="0">
                <a:solidFill>
                  <a:schemeClr val="tx1"/>
                </a:solidFill>
              </a:rPr>
              <a:t>, </a:t>
            </a:r>
            <a:r>
              <a:rPr lang="en-US" sz="2800" dirty="0" err="1">
                <a:solidFill>
                  <a:schemeClr val="tx1"/>
                </a:solidFill>
              </a:rPr>
              <a:t>ngắt</a:t>
            </a:r>
            <a:r>
              <a:rPr lang="en-US" sz="2800" dirty="0">
                <a:solidFill>
                  <a:schemeClr val="tx1"/>
                </a:solidFill>
              </a:rPr>
              <a:t> </a:t>
            </a:r>
            <a:r>
              <a:rPr lang="en-US" sz="2800" dirty="0" err="1">
                <a:solidFill>
                  <a:schemeClr val="tx1"/>
                </a:solidFill>
              </a:rPr>
              <a:t>nghỉ</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dấu</a:t>
            </a:r>
            <a:r>
              <a:rPr lang="en-US" sz="2800" dirty="0">
                <a:solidFill>
                  <a:schemeClr val="tx1"/>
                </a:solidFill>
              </a:rPr>
              <a:t> </a:t>
            </a:r>
            <a:r>
              <a:rPr lang="en-US" sz="2800" dirty="0" err="1">
                <a:solidFill>
                  <a:schemeClr val="tx1"/>
                </a:solidFill>
              </a:rPr>
              <a:t>câu</a:t>
            </a:r>
            <a:r>
              <a:rPr lang="en-US" sz="2800" dirty="0">
                <a:solidFill>
                  <a:schemeClr val="tx1"/>
                </a:solidFill>
              </a:rPr>
              <a:t>, </a:t>
            </a:r>
            <a:r>
              <a:rPr lang="en-US" sz="2800" dirty="0" err="1">
                <a:solidFill>
                  <a:schemeClr val="tx1"/>
                </a:solidFill>
              </a:rPr>
              <a:t>đúng</a:t>
            </a:r>
            <a:r>
              <a:rPr lang="en-US" sz="2800" dirty="0">
                <a:solidFill>
                  <a:schemeClr val="tx1"/>
                </a:solidFill>
              </a:rPr>
              <a:t> logic </a:t>
            </a:r>
            <a:r>
              <a:rPr lang="en-US" sz="2800" dirty="0" err="1">
                <a:solidFill>
                  <a:schemeClr val="tx1"/>
                </a:solidFill>
              </a:rPr>
              <a:t>ngữ</a:t>
            </a:r>
            <a:r>
              <a:rPr lang="en-US" sz="2800" dirty="0">
                <a:solidFill>
                  <a:schemeClr val="tx1"/>
                </a:solidFill>
              </a:rPr>
              <a:t> </a:t>
            </a:r>
            <a:r>
              <a:rPr lang="en-US" sz="2800" dirty="0" err="1">
                <a:solidFill>
                  <a:schemeClr val="tx1"/>
                </a:solidFill>
              </a:rPr>
              <a:t>nghĩa</a:t>
            </a:r>
            <a:r>
              <a:rPr lang="en-US" sz="2800" dirty="0">
                <a:solidFill>
                  <a:schemeClr val="tx1"/>
                </a:solidFill>
              </a:rPr>
              <a:t>; </a:t>
            </a:r>
            <a:r>
              <a:rPr lang="en-US" sz="2800" dirty="0" err="1">
                <a:solidFill>
                  <a:schemeClr val="tx1"/>
                </a:solidFill>
              </a:rPr>
              <a:t>bước</a:t>
            </a:r>
            <a:r>
              <a:rPr lang="en-US" sz="2800" dirty="0">
                <a:solidFill>
                  <a:schemeClr val="tx1"/>
                </a:solidFill>
              </a:rPr>
              <a:t> </a:t>
            </a:r>
            <a:r>
              <a:rPr lang="en-US" sz="2800" dirty="0" err="1">
                <a:solidFill>
                  <a:schemeClr val="tx1"/>
                </a:solidFill>
              </a:rPr>
              <a:t>đầu</a:t>
            </a:r>
            <a:r>
              <a:rPr lang="en-US" sz="2800" dirty="0">
                <a:solidFill>
                  <a:schemeClr val="tx1"/>
                </a:solidFill>
              </a:rPr>
              <a:t> </a:t>
            </a:r>
            <a:r>
              <a:rPr lang="en-US" sz="2800" dirty="0" err="1">
                <a:solidFill>
                  <a:schemeClr val="tx1"/>
                </a:solidFill>
              </a:rPr>
              <a:t>đọc</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biệt</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lời</a:t>
            </a:r>
            <a:r>
              <a:rPr lang="en-US" sz="2800" dirty="0">
                <a:solidFill>
                  <a:schemeClr val="tx1"/>
                </a:solidFill>
              </a:rPr>
              <a:t> </a:t>
            </a:r>
            <a:r>
              <a:rPr lang="en-US" sz="2800" dirty="0" err="1">
                <a:solidFill>
                  <a:schemeClr val="tx1"/>
                </a:solidFill>
              </a:rPr>
              <a:t>nhân</a:t>
            </a:r>
            <a:r>
              <a:rPr lang="en-US" sz="2800" dirty="0">
                <a:solidFill>
                  <a:schemeClr val="tx1"/>
                </a:solidFill>
              </a:rPr>
              <a:t> </a:t>
            </a:r>
            <a:r>
              <a:rPr lang="en-US" sz="2800" dirty="0" err="1">
                <a:solidFill>
                  <a:schemeClr val="tx1"/>
                </a:solidFill>
              </a:rPr>
              <a:t>vật</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lời</a:t>
            </a:r>
            <a:r>
              <a:rPr lang="en-US" sz="2800" dirty="0">
                <a:solidFill>
                  <a:schemeClr val="tx1"/>
                </a:solidFill>
              </a:rPr>
              <a:t> </a:t>
            </a:r>
            <a:r>
              <a:rPr lang="en-US" sz="2800" dirty="0" err="1">
                <a:solidFill>
                  <a:schemeClr val="tx1"/>
                </a:solidFill>
              </a:rPr>
              <a:t>người</a:t>
            </a:r>
            <a:r>
              <a:rPr lang="en-US" sz="2800" dirty="0">
                <a:solidFill>
                  <a:schemeClr val="tx1"/>
                </a:solidFill>
              </a:rPr>
              <a:t> </a:t>
            </a:r>
            <a:r>
              <a:rPr lang="en-US" sz="2800" dirty="0" err="1">
                <a:solidFill>
                  <a:schemeClr val="tx1"/>
                </a:solidFill>
              </a:rPr>
              <a:t>dẫn</a:t>
            </a:r>
            <a:r>
              <a:rPr lang="en-US" sz="2800" dirty="0">
                <a:solidFill>
                  <a:schemeClr val="tx1"/>
                </a:solidFill>
              </a:rPr>
              <a:t> </a:t>
            </a:r>
            <a:r>
              <a:rPr lang="en-US" sz="2800" dirty="0" err="1">
                <a:solidFill>
                  <a:schemeClr val="tx1"/>
                </a:solidFill>
              </a:rPr>
              <a:t>chuyện</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giọng</a:t>
            </a:r>
            <a:r>
              <a:rPr lang="en-US" sz="2800" dirty="0">
                <a:solidFill>
                  <a:schemeClr val="tx1"/>
                </a:solidFill>
              </a:rPr>
              <a:t> </a:t>
            </a:r>
            <a:r>
              <a:rPr lang="en-US" sz="2800" dirty="0" err="1">
                <a:solidFill>
                  <a:schemeClr val="tx1"/>
                </a:solidFill>
              </a:rPr>
              <a:t>phù</a:t>
            </a:r>
            <a:r>
              <a:rPr lang="en-US" sz="2800" dirty="0">
                <a:solidFill>
                  <a:schemeClr val="tx1"/>
                </a:solidFill>
              </a:rPr>
              <a:t> </a:t>
            </a:r>
            <a:r>
              <a:rPr lang="en-US" sz="2800" dirty="0" err="1">
                <a:solidFill>
                  <a:schemeClr val="tx1"/>
                </a:solidFill>
              </a:rPr>
              <a:t>hợp</a:t>
            </a:r>
            <a:r>
              <a:rPr lang="en-US" sz="2800" dirty="0">
                <a:solidFill>
                  <a:schemeClr val="tx1"/>
                </a:solidFill>
              </a:rPr>
              <a:t>; </a:t>
            </a:r>
            <a:r>
              <a:rPr lang="en-US" sz="2800" dirty="0" err="1">
                <a:solidFill>
                  <a:schemeClr val="tx1"/>
                </a:solidFill>
              </a:rPr>
              <a:t>trả</a:t>
            </a:r>
            <a:r>
              <a:rPr lang="en-US" sz="2800" dirty="0">
                <a:solidFill>
                  <a:schemeClr val="tx1"/>
                </a:solidFill>
              </a:rPr>
              <a:t> </a:t>
            </a:r>
            <a:r>
              <a:rPr lang="en-US" sz="2800" dirty="0" err="1">
                <a:solidFill>
                  <a:schemeClr val="tx1"/>
                </a:solidFill>
              </a:rPr>
              <a:t>lời</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câu</a:t>
            </a:r>
            <a:r>
              <a:rPr lang="en-US" sz="2800" dirty="0">
                <a:solidFill>
                  <a:schemeClr val="tx1"/>
                </a:solidFill>
              </a:rPr>
              <a:t> </a:t>
            </a:r>
            <a:r>
              <a:rPr lang="en-US" sz="2800" dirty="0" err="1">
                <a:solidFill>
                  <a:schemeClr val="tx1"/>
                </a:solidFill>
              </a:rPr>
              <a:t>hỏi</a:t>
            </a:r>
            <a:r>
              <a:rPr lang="en-US" sz="2800" dirty="0">
                <a:solidFill>
                  <a:schemeClr val="tx1"/>
                </a:solidFill>
              </a:rPr>
              <a:t> </a:t>
            </a:r>
            <a:r>
              <a:rPr lang="en-US" sz="2800" dirty="0" err="1">
                <a:solidFill>
                  <a:schemeClr val="tx1"/>
                </a:solidFill>
              </a:rPr>
              <a:t>tìm</a:t>
            </a:r>
            <a:r>
              <a:rPr lang="en-US" sz="2800" dirty="0">
                <a:solidFill>
                  <a:schemeClr val="tx1"/>
                </a:solidFill>
              </a:rPr>
              <a:t> </a:t>
            </a:r>
            <a:r>
              <a:rPr lang="en-US" sz="2800" dirty="0" err="1">
                <a:solidFill>
                  <a:schemeClr val="tx1"/>
                </a:solidFill>
              </a:rPr>
              <a:t>hiểu</a:t>
            </a:r>
            <a:r>
              <a:rPr lang="en-US" sz="2800" dirty="0">
                <a:solidFill>
                  <a:schemeClr val="tx1"/>
                </a:solidFill>
              </a:rPr>
              <a:t> </a:t>
            </a:r>
            <a:r>
              <a:rPr lang="en-US" sz="2800" dirty="0" err="1">
                <a:solidFill>
                  <a:schemeClr val="tx1"/>
                </a:solidFill>
              </a:rPr>
              <a:t>bài</a:t>
            </a:r>
            <a:r>
              <a:rPr lang="en-US" sz="2800" dirty="0">
                <a:solidFill>
                  <a:schemeClr val="tx1"/>
                </a:solidFill>
              </a:rPr>
              <a:t>. </a:t>
            </a:r>
            <a:r>
              <a:rPr lang="en-US" sz="2800" dirty="0" err="1">
                <a:solidFill>
                  <a:schemeClr val="tx1"/>
                </a:solidFill>
              </a:rPr>
              <a:t>Hiểu</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nội</a:t>
            </a:r>
            <a:r>
              <a:rPr lang="en-US" sz="2800" dirty="0">
                <a:solidFill>
                  <a:schemeClr val="tx1"/>
                </a:solidFill>
              </a:rPr>
              <a:t> dung </a:t>
            </a:r>
            <a:r>
              <a:rPr lang="en-US" sz="2800" dirty="0" err="1">
                <a:solidFill>
                  <a:schemeClr val="tx1"/>
                </a:solidFill>
              </a:rPr>
              <a:t>bài</a:t>
            </a:r>
            <a:r>
              <a:rPr lang="en-US" sz="2800" dirty="0">
                <a:solidFill>
                  <a:schemeClr val="tx1"/>
                </a:solidFill>
              </a:rPr>
              <a:t> </a:t>
            </a:r>
            <a:r>
              <a:rPr lang="en-US" sz="2800" dirty="0" err="1">
                <a:solidFill>
                  <a:schemeClr val="tx1"/>
                </a:solidFill>
              </a:rPr>
              <a:t>đọc</a:t>
            </a:r>
            <a:r>
              <a:rPr lang="en-US" sz="2800" dirty="0">
                <a:solidFill>
                  <a:schemeClr val="tx1"/>
                </a:solidFill>
              </a:rPr>
              <a:t>: </a:t>
            </a:r>
            <a:r>
              <a:rPr lang="en-US" sz="2800" i="1" dirty="0" err="1">
                <a:solidFill>
                  <a:schemeClr val="tx1"/>
                </a:solidFill>
              </a:rPr>
              <a:t>Bạn</a:t>
            </a:r>
            <a:r>
              <a:rPr lang="en-US" sz="2800" i="1" dirty="0">
                <a:solidFill>
                  <a:schemeClr val="tx1"/>
                </a:solidFill>
              </a:rPr>
              <a:t> </a:t>
            </a:r>
            <a:r>
              <a:rPr lang="en-US" sz="2800" i="1" dirty="0" err="1">
                <a:solidFill>
                  <a:schemeClr val="tx1"/>
                </a:solidFill>
              </a:rPr>
              <a:t>nhỏ</a:t>
            </a:r>
            <a:r>
              <a:rPr lang="en-US" sz="2800" i="1" dirty="0">
                <a:solidFill>
                  <a:schemeClr val="tx1"/>
                </a:solidFill>
              </a:rPr>
              <a:t> </a:t>
            </a:r>
            <a:r>
              <a:rPr lang="en-US" sz="2800" i="1" dirty="0" err="1">
                <a:solidFill>
                  <a:schemeClr val="tx1"/>
                </a:solidFill>
              </a:rPr>
              <a:t>mong</a:t>
            </a:r>
            <a:r>
              <a:rPr lang="en-US" sz="2800" i="1" dirty="0">
                <a:solidFill>
                  <a:schemeClr val="tx1"/>
                </a:solidFill>
              </a:rPr>
              <a:t> </a:t>
            </a:r>
            <a:r>
              <a:rPr lang="en-US" sz="2800" i="1" dirty="0" err="1">
                <a:solidFill>
                  <a:schemeClr val="tx1"/>
                </a:solidFill>
              </a:rPr>
              <a:t>muốn</a:t>
            </a:r>
            <a:r>
              <a:rPr lang="en-US" sz="2800" i="1" dirty="0">
                <a:solidFill>
                  <a:schemeClr val="tx1"/>
                </a:solidFill>
              </a:rPr>
              <a:t> </a:t>
            </a:r>
            <a:r>
              <a:rPr lang="en-US" sz="2800" i="1" dirty="0" err="1">
                <a:solidFill>
                  <a:schemeClr val="tx1"/>
                </a:solidFill>
              </a:rPr>
              <a:t>được</a:t>
            </a:r>
            <a:r>
              <a:rPr lang="en-US" sz="2800" i="1" dirty="0">
                <a:solidFill>
                  <a:schemeClr val="tx1"/>
                </a:solidFill>
              </a:rPr>
              <a:t> </a:t>
            </a:r>
            <a:r>
              <a:rPr lang="en-US" sz="2800" i="1" dirty="0" err="1">
                <a:solidFill>
                  <a:schemeClr val="tx1"/>
                </a:solidFill>
              </a:rPr>
              <a:t>trở</a:t>
            </a:r>
            <a:r>
              <a:rPr lang="en-US" sz="2800" i="1" dirty="0">
                <a:solidFill>
                  <a:schemeClr val="tx1"/>
                </a:solidFill>
              </a:rPr>
              <a:t> </a:t>
            </a:r>
            <a:r>
              <a:rPr lang="en-US" sz="2800" i="1" dirty="0" err="1">
                <a:solidFill>
                  <a:schemeClr val="tx1"/>
                </a:solidFill>
              </a:rPr>
              <a:t>lại</a:t>
            </a:r>
            <a:r>
              <a:rPr lang="en-US" sz="2800" i="1" dirty="0">
                <a:solidFill>
                  <a:schemeClr val="tx1"/>
                </a:solidFill>
              </a:rPr>
              <a:t> </a:t>
            </a:r>
            <a:r>
              <a:rPr lang="en-US" sz="2800" i="1" dirty="0" err="1">
                <a:solidFill>
                  <a:schemeClr val="tx1"/>
                </a:solidFill>
              </a:rPr>
              <a:t>trường</a:t>
            </a:r>
            <a:r>
              <a:rPr lang="en-US" sz="2800" i="1" dirty="0">
                <a:solidFill>
                  <a:schemeClr val="tx1"/>
                </a:solidFill>
              </a:rPr>
              <a:t> </a:t>
            </a:r>
            <a:r>
              <a:rPr lang="en-US" sz="2800" i="1" dirty="0" err="1">
                <a:solidFill>
                  <a:schemeClr val="tx1"/>
                </a:solidFill>
              </a:rPr>
              <a:t>học</a:t>
            </a:r>
            <a:r>
              <a:rPr lang="en-US" sz="2800" i="1" dirty="0">
                <a:solidFill>
                  <a:schemeClr val="tx1"/>
                </a:solidFill>
              </a:rPr>
              <a:t> </a:t>
            </a:r>
            <a:r>
              <a:rPr lang="en-US" sz="2800" i="1" dirty="0" err="1">
                <a:solidFill>
                  <a:schemeClr val="tx1"/>
                </a:solidFill>
              </a:rPr>
              <a:t>để</a:t>
            </a:r>
            <a:r>
              <a:rPr lang="en-US" sz="2800" i="1" dirty="0">
                <a:solidFill>
                  <a:schemeClr val="tx1"/>
                </a:solidFill>
              </a:rPr>
              <a:t> </a:t>
            </a:r>
            <a:r>
              <a:rPr lang="en-US" sz="2800" i="1" dirty="0" err="1">
                <a:solidFill>
                  <a:schemeClr val="tx1"/>
                </a:solidFill>
              </a:rPr>
              <a:t>gặp</a:t>
            </a:r>
            <a:r>
              <a:rPr lang="en-US" sz="2800" i="1" dirty="0">
                <a:solidFill>
                  <a:schemeClr val="tx1"/>
                </a:solidFill>
              </a:rPr>
              <a:t> </a:t>
            </a:r>
            <a:r>
              <a:rPr lang="en-US" sz="2800" i="1" dirty="0" err="1">
                <a:solidFill>
                  <a:schemeClr val="tx1"/>
                </a:solidFill>
              </a:rPr>
              <a:t>lại</a:t>
            </a:r>
            <a:r>
              <a:rPr lang="en-US" sz="2800" i="1" dirty="0">
                <a:solidFill>
                  <a:schemeClr val="tx1"/>
                </a:solidFill>
              </a:rPr>
              <a:t> </a:t>
            </a:r>
            <a:r>
              <a:rPr lang="en-US" sz="2800" i="1" dirty="0" err="1">
                <a:solidFill>
                  <a:schemeClr val="tx1"/>
                </a:solidFill>
              </a:rPr>
              <a:t>bạn</a:t>
            </a:r>
            <a:r>
              <a:rPr lang="en-US" sz="2800" i="1" dirty="0">
                <a:solidFill>
                  <a:schemeClr val="tx1"/>
                </a:solidFill>
              </a:rPr>
              <a:t> </a:t>
            </a:r>
            <a:r>
              <a:rPr lang="en-US" sz="2800" i="1" dirty="0" err="1">
                <a:solidFill>
                  <a:schemeClr val="tx1"/>
                </a:solidFill>
              </a:rPr>
              <a:t>bè</a:t>
            </a:r>
            <a:r>
              <a:rPr lang="en-US" sz="2800" i="1" dirty="0">
                <a:solidFill>
                  <a:schemeClr val="tx1"/>
                </a:solidFill>
              </a:rPr>
              <a:t> </a:t>
            </a:r>
            <a:r>
              <a:rPr lang="en-US" sz="2800" i="1" dirty="0" err="1">
                <a:solidFill>
                  <a:schemeClr val="tx1"/>
                </a:solidFill>
              </a:rPr>
              <a:t>sau</a:t>
            </a:r>
            <a:r>
              <a:rPr lang="en-US" sz="2800" i="1" dirty="0">
                <a:solidFill>
                  <a:schemeClr val="tx1"/>
                </a:solidFill>
              </a:rPr>
              <a:t> </a:t>
            </a:r>
            <a:r>
              <a:rPr lang="en-US" sz="2800" i="1" dirty="0" err="1">
                <a:solidFill>
                  <a:schemeClr val="tx1"/>
                </a:solidFill>
              </a:rPr>
              <a:t>kì</a:t>
            </a:r>
            <a:r>
              <a:rPr lang="en-US" sz="2800" i="1" dirty="0">
                <a:solidFill>
                  <a:schemeClr val="tx1"/>
                </a:solidFill>
              </a:rPr>
              <a:t> </a:t>
            </a:r>
            <a:r>
              <a:rPr lang="en-US" sz="2800" i="1" dirty="0" err="1">
                <a:solidFill>
                  <a:schemeClr val="tx1"/>
                </a:solidFill>
              </a:rPr>
              <a:t>nghỉ</a:t>
            </a:r>
            <a:r>
              <a:rPr lang="en-US" sz="2800" i="1" dirty="0">
                <a:solidFill>
                  <a:schemeClr val="tx1"/>
                </a:solidFill>
              </a:rPr>
              <a:t> </a:t>
            </a:r>
            <a:r>
              <a:rPr lang="en-US" sz="2800" i="1" dirty="0" err="1">
                <a:solidFill>
                  <a:schemeClr val="tx1"/>
                </a:solidFill>
              </a:rPr>
              <a:t>hè</a:t>
            </a:r>
            <a:r>
              <a:rPr lang="en-US" sz="2800" i="1" dirty="0">
                <a:solidFill>
                  <a:schemeClr val="tx1"/>
                </a:solidFill>
              </a:rPr>
              <a:t>; </a:t>
            </a:r>
            <a:r>
              <a:rPr lang="en-US" sz="2800" i="1" dirty="0" err="1">
                <a:solidFill>
                  <a:schemeClr val="tx1"/>
                </a:solidFill>
              </a:rPr>
              <a:t>tích</a:t>
            </a:r>
            <a:r>
              <a:rPr lang="en-US" sz="2800" i="1" dirty="0">
                <a:solidFill>
                  <a:schemeClr val="tx1"/>
                </a:solidFill>
              </a:rPr>
              <a:t> </a:t>
            </a:r>
            <a:r>
              <a:rPr lang="en-US" sz="2800" i="1" dirty="0" err="1">
                <a:solidFill>
                  <a:schemeClr val="tx1"/>
                </a:solidFill>
              </a:rPr>
              <a:t>cực</a:t>
            </a:r>
            <a:r>
              <a:rPr lang="en-US" sz="2800" i="1" dirty="0">
                <a:solidFill>
                  <a:schemeClr val="tx1"/>
                </a:solidFill>
              </a:rPr>
              <a:t> </a:t>
            </a:r>
            <a:r>
              <a:rPr lang="en-US" sz="2800" i="1" dirty="0" err="1">
                <a:solidFill>
                  <a:schemeClr val="tx1"/>
                </a:solidFill>
              </a:rPr>
              <a:t>chuẩn</a:t>
            </a:r>
            <a:r>
              <a:rPr lang="en-US" sz="2800" i="1" dirty="0">
                <a:solidFill>
                  <a:schemeClr val="tx1"/>
                </a:solidFill>
              </a:rPr>
              <a:t> </a:t>
            </a:r>
            <a:r>
              <a:rPr lang="en-US" sz="2800" i="1" dirty="0" err="1">
                <a:solidFill>
                  <a:schemeClr val="tx1"/>
                </a:solidFill>
              </a:rPr>
              <a:t>bị</a:t>
            </a:r>
            <a:r>
              <a:rPr lang="en-US" sz="2800" i="1" dirty="0">
                <a:solidFill>
                  <a:schemeClr val="tx1"/>
                </a:solidFill>
              </a:rPr>
              <a:t> </a:t>
            </a:r>
            <a:r>
              <a:rPr lang="en-US" sz="2800" i="1" dirty="0" err="1">
                <a:solidFill>
                  <a:schemeClr val="tx1"/>
                </a:solidFill>
              </a:rPr>
              <a:t>sách</a:t>
            </a:r>
            <a:r>
              <a:rPr lang="en-US" sz="2800" i="1" dirty="0">
                <a:solidFill>
                  <a:schemeClr val="tx1"/>
                </a:solidFill>
              </a:rPr>
              <a:t> </a:t>
            </a:r>
            <a:r>
              <a:rPr lang="en-US" sz="2800" i="1" dirty="0" err="1">
                <a:solidFill>
                  <a:schemeClr val="tx1"/>
                </a:solidFill>
              </a:rPr>
              <a:t>vở</a:t>
            </a:r>
            <a:r>
              <a:rPr lang="en-US" sz="2800" i="1" dirty="0">
                <a:solidFill>
                  <a:schemeClr val="tx1"/>
                </a:solidFill>
              </a:rPr>
              <a:t> </a:t>
            </a:r>
            <a:r>
              <a:rPr lang="en-US" sz="2800" i="1" dirty="0" err="1">
                <a:solidFill>
                  <a:schemeClr val="tx1"/>
                </a:solidFill>
              </a:rPr>
              <a:t>và</a:t>
            </a:r>
            <a:r>
              <a:rPr lang="en-US" sz="2800" i="1" dirty="0">
                <a:solidFill>
                  <a:schemeClr val="tx1"/>
                </a:solidFill>
              </a:rPr>
              <a:t> </a:t>
            </a:r>
            <a:r>
              <a:rPr lang="en-US" sz="2800" i="1" dirty="0" err="1">
                <a:solidFill>
                  <a:schemeClr val="tx1"/>
                </a:solidFill>
              </a:rPr>
              <a:t>đồ</a:t>
            </a:r>
            <a:r>
              <a:rPr lang="en-US" sz="2800" i="1" dirty="0">
                <a:solidFill>
                  <a:schemeClr val="tx1"/>
                </a:solidFill>
              </a:rPr>
              <a:t> </a:t>
            </a:r>
            <a:r>
              <a:rPr lang="en-US" sz="2800" i="1" dirty="0" err="1">
                <a:solidFill>
                  <a:schemeClr val="tx1"/>
                </a:solidFill>
              </a:rPr>
              <a:t>dùng</a:t>
            </a:r>
            <a:r>
              <a:rPr lang="en-US" sz="2800" i="1" dirty="0">
                <a:solidFill>
                  <a:schemeClr val="tx1"/>
                </a:solidFill>
              </a:rPr>
              <a:t> </a:t>
            </a:r>
            <a:r>
              <a:rPr lang="en-US" sz="2800" i="1" dirty="0" err="1">
                <a:solidFill>
                  <a:schemeClr val="tx1"/>
                </a:solidFill>
              </a:rPr>
              <a:t>học</a:t>
            </a:r>
            <a:r>
              <a:rPr lang="en-US" sz="2800" i="1" dirty="0">
                <a:solidFill>
                  <a:schemeClr val="tx1"/>
                </a:solidFill>
              </a:rPr>
              <a:t> </a:t>
            </a:r>
            <a:r>
              <a:rPr lang="en-US" sz="2800" i="1" dirty="0" err="1">
                <a:solidFill>
                  <a:schemeClr val="tx1"/>
                </a:solidFill>
              </a:rPr>
              <a:t>tập</a:t>
            </a:r>
            <a:r>
              <a:rPr lang="en-US" sz="2800" i="1" dirty="0">
                <a:solidFill>
                  <a:schemeClr val="tx1"/>
                </a:solidFill>
              </a:rPr>
              <a:t> </a:t>
            </a:r>
            <a:r>
              <a:rPr lang="en-US" sz="2800" i="1" dirty="0" err="1">
                <a:solidFill>
                  <a:schemeClr val="tx1"/>
                </a:solidFill>
              </a:rPr>
              <a:t>cho</a:t>
            </a:r>
            <a:r>
              <a:rPr lang="en-US" sz="2800" i="1" dirty="0">
                <a:solidFill>
                  <a:schemeClr val="tx1"/>
                </a:solidFill>
              </a:rPr>
              <a:t> </a:t>
            </a:r>
            <a:r>
              <a:rPr lang="en-US" sz="2800" i="1" dirty="0" err="1">
                <a:solidFill>
                  <a:schemeClr val="tx1"/>
                </a:solidFill>
              </a:rPr>
              <a:t>năm</a:t>
            </a:r>
            <a:r>
              <a:rPr lang="en-US" sz="2800" i="1" dirty="0">
                <a:solidFill>
                  <a:schemeClr val="tx1"/>
                </a:solidFill>
              </a:rPr>
              <a:t> </a:t>
            </a:r>
            <a:r>
              <a:rPr lang="en-US" sz="2800" i="1" dirty="0" err="1">
                <a:solidFill>
                  <a:schemeClr val="tx1"/>
                </a:solidFill>
              </a:rPr>
              <a:t>học</a:t>
            </a:r>
            <a:r>
              <a:rPr lang="en-US" sz="2800" i="1" dirty="0">
                <a:solidFill>
                  <a:schemeClr val="tx1"/>
                </a:solidFill>
              </a:rPr>
              <a:t> </a:t>
            </a:r>
            <a:r>
              <a:rPr lang="en-US" sz="2800" i="1" dirty="0" err="1">
                <a:solidFill>
                  <a:schemeClr val="tx1"/>
                </a:solidFill>
              </a:rPr>
              <a:t>mới</a:t>
            </a:r>
            <a:r>
              <a:rPr lang="en-US" sz="2800" i="1" dirty="0">
                <a:solidFill>
                  <a:schemeClr val="tx1"/>
                </a:solidFill>
              </a:rPr>
              <a:t>.</a:t>
            </a:r>
          </a:p>
          <a:p>
            <a:pPr marL="457200" algn="just">
              <a:spcBef>
                <a:spcPts val="1200"/>
              </a:spcBef>
            </a:pPr>
            <a:r>
              <a:rPr lang="en-US" sz="2800" dirty="0" err="1">
                <a:solidFill>
                  <a:schemeClr val="tx1"/>
                </a:solidFill>
              </a:rPr>
              <a:t>Tìm</a:t>
            </a:r>
            <a:r>
              <a:rPr lang="en-US" sz="2800" dirty="0">
                <a:solidFill>
                  <a:schemeClr val="tx1"/>
                </a:solidFill>
              </a:rPr>
              <a:t> </a:t>
            </a:r>
            <a:r>
              <a:rPr lang="en-US" sz="2800" dirty="0" err="1">
                <a:solidFill>
                  <a:schemeClr val="tx1"/>
                </a:solidFill>
              </a:rPr>
              <a:t>đọc</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một</a:t>
            </a:r>
            <a:r>
              <a:rPr lang="en-US" sz="2800" dirty="0">
                <a:solidFill>
                  <a:schemeClr val="tx1"/>
                </a:solidFill>
              </a:rPr>
              <a:t> </a:t>
            </a:r>
            <a:r>
              <a:rPr lang="en-US" sz="2800" dirty="0" err="1">
                <a:solidFill>
                  <a:schemeClr val="tx1"/>
                </a:solidFill>
              </a:rPr>
              <a:t>truyện</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trường</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viết</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i="1" dirty="0" err="1">
                <a:solidFill>
                  <a:schemeClr val="tx1"/>
                </a:solidFill>
              </a:rPr>
              <a:t>Phiếu</a:t>
            </a:r>
            <a:r>
              <a:rPr lang="en-US" sz="2800" i="1" dirty="0">
                <a:solidFill>
                  <a:schemeClr val="tx1"/>
                </a:solidFill>
              </a:rPr>
              <a:t> </a:t>
            </a:r>
            <a:r>
              <a:rPr lang="en-US" sz="2800" i="1" dirty="0" err="1">
                <a:solidFill>
                  <a:schemeClr val="tx1"/>
                </a:solidFill>
              </a:rPr>
              <a:t>đọc</a:t>
            </a:r>
            <a:r>
              <a:rPr lang="en-US" sz="2800" i="1" dirty="0">
                <a:solidFill>
                  <a:schemeClr val="tx1"/>
                </a:solidFill>
              </a:rPr>
              <a:t> </a:t>
            </a:r>
            <a:r>
              <a:rPr lang="en-US" sz="2800" i="1" dirty="0" err="1">
                <a:solidFill>
                  <a:schemeClr val="tx1"/>
                </a:solidFill>
              </a:rPr>
              <a:t>sách</a:t>
            </a:r>
            <a:r>
              <a:rPr lang="en-US" sz="2800" i="1"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biết</a:t>
            </a:r>
            <a:r>
              <a:rPr lang="en-US" sz="2800" dirty="0">
                <a:solidFill>
                  <a:schemeClr val="tx1"/>
                </a:solidFill>
              </a:rPr>
              <a:t> </a:t>
            </a:r>
            <a:r>
              <a:rPr lang="en-US" sz="2800" dirty="0" err="1">
                <a:solidFill>
                  <a:schemeClr val="tx1"/>
                </a:solidFill>
              </a:rPr>
              <a:t>cách</a:t>
            </a:r>
            <a:r>
              <a:rPr lang="en-US" sz="2800" dirty="0">
                <a:solidFill>
                  <a:schemeClr val="tx1"/>
                </a:solidFill>
              </a:rPr>
              <a:t> chia </a:t>
            </a:r>
            <a:r>
              <a:rPr lang="en-US" sz="2800" dirty="0" err="1">
                <a:solidFill>
                  <a:schemeClr val="tx1"/>
                </a:solidFill>
              </a:rPr>
              <a:t>sẻ</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i="1" dirty="0" err="1">
                <a:solidFill>
                  <a:schemeClr val="tx1"/>
                </a:solidFill>
              </a:rPr>
              <a:t>Phiếu</a:t>
            </a:r>
            <a:r>
              <a:rPr lang="en-US" sz="2800" i="1" dirty="0">
                <a:solidFill>
                  <a:schemeClr val="tx1"/>
                </a:solidFill>
              </a:rPr>
              <a:t> </a:t>
            </a:r>
            <a:r>
              <a:rPr lang="en-US" sz="2800" i="1" dirty="0" err="1">
                <a:solidFill>
                  <a:schemeClr val="tx1"/>
                </a:solidFill>
              </a:rPr>
              <a:t>đọc</a:t>
            </a:r>
            <a:r>
              <a:rPr lang="en-US" sz="2800" i="1" dirty="0">
                <a:solidFill>
                  <a:schemeClr val="tx1"/>
                </a:solidFill>
              </a:rPr>
              <a:t> </a:t>
            </a:r>
            <a:r>
              <a:rPr lang="en-US" sz="2800" i="1" dirty="0" err="1">
                <a:solidFill>
                  <a:schemeClr val="tx1"/>
                </a:solidFill>
              </a:rPr>
              <a:t>sách</a:t>
            </a:r>
            <a:r>
              <a:rPr lang="en-US" sz="2800" i="1"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em</a:t>
            </a:r>
            <a:r>
              <a:rPr lang="en-US" sz="2800" dirty="0">
                <a:solidFill>
                  <a:schemeClr val="tx1"/>
                </a:solidFill>
              </a:rPr>
              <a:t>.</a:t>
            </a:r>
          </a:p>
        </p:txBody>
      </p:sp>
      <p:pic>
        <p:nvPicPr>
          <p:cNvPr id="7" name="Picture 6">
            <a:extLst>
              <a:ext uri="{FF2B5EF4-FFF2-40B4-BE49-F238E27FC236}">
                <a16:creationId xmlns:a16="http://schemas.microsoft.com/office/drawing/2014/main" id="{93F6FF44-190F-72AC-B9C9-48C9FE4166AD}"/>
              </a:ext>
            </a:extLst>
          </p:cNvPr>
          <p:cNvPicPr>
            <a:picLocks noChangeAspect="1"/>
          </p:cNvPicPr>
          <p:nvPr/>
        </p:nvPicPr>
        <p:blipFill>
          <a:blip r:embed="rId3"/>
          <a:stretch>
            <a:fillRect/>
          </a:stretch>
        </p:blipFill>
        <p:spPr>
          <a:xfrm>
            <a:off x="205273" y="1929429"/>
            <a:ext cx="467048" cy="467048"/>
          </a:xfrm>
          <a:prstGeom prst="rect">
            <a:avLst/>
          </a:prstGeom>
        </p:spPr>
      </p:pic>
      <p:pic>
        <p:nvPicPr>
          <p:cNvPr id="8" name="Picture 7">
            <a:extLst>
              <a:ext uri="{FF2B5EF4-FFF2-40B4-BE49-F238E27FC236}">
                <a16:creationId xmlns:a16="http://schemas.microsoft.com/office/drawing/2014/main" id="{D86E2206-34F1-54D7-B63E-E725B9820A77}"/>
              </a:ext>
            </a:extLst>
          </p:cNvPr>
          <p:cNvPicPr>
            <a:picLocks noChangeAspect="1"/>
          </p:cNvPicPr>
          <p:nvPr/>
        </p:nvPicPr>
        <p:blipFill>
          <a:blip r:embed="rId3"/>
          <a:stretch>
            <a:fillRect/>
          </a:stretch>
        </p:blipFill>
        <p:spPr>
          <a:xfrm>
            <a:off x="235552" y="2999276"/>
            <a:ext cx="467048" cy="467048"/>
          </a:xfrm>
          <a:prstGeom prst="rect">
            <a:avLst/>
          </a:prstGeom>
        </p:spPr>
      </p:pic>
      <p:pic>
        <p:nvPicPr>
          <p:cNvPr id="9" name="Picture 8">
            <a:extLst>
              <a:ext uri="{FF2B5EF4-FFF2-40B4-BE49-F238E27FC236}">
                <a16:creationId xmlns:a16="http://schemas.microsoft.com/office/drawing/2014/main" id="{AA5A889D-A25B-AB45-E2C7-C495D8E16145}"/>
              </a:ext>
            </a:extLst>
          </p:cNvPr>
          <p:cNvPicPr>
            <a:picLocks noChangeAspect="1"/>
          </p:cNvPicPr>
          <p:nvPr/>
        </p:nvPicPr>
        <p:blipFill>
          <a:blip r:embed="rId3"/>
          <a:stretch>
            <a:fillRect/>
          </a:stretch>
        </p:blipFill>
        <p:spPr>
          <a:xfrm>
            <a:off x="235552" y="5259387"/>
            <a:ext cx="467048" cy="467048"/>
          </a:xfrm>
          <a:prstGeom prst="rect">
            <a:avLst/>
          </a:prstGeom>
        </p:spPr>
      </p:pic>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800" decel="100000"/>
                                        <p:tgtEl>
                                          <p:spTgt spid="8"/>
                                        </p:tgtEl>
                                      </p:cBhvr>
                                    </p:animEffect>
                                    <p:anim calcmode="lin" valueType="num">
                                      <p:cBhvr>
                                        <p:cTn id="23" dur="800" decel="100000" fill="hold"/>
                                        <p:tgtEl>
                                          <p:spTgt spid="8"/>
                                        </p:tgtEl>
                                        <p:attrNameLst>
                                          <p:attrName>style.rotation</p:attrName>
                                        </p:attrNameLst>
                                      </p:cBhvr>
                                      <p:tavLst>
                                        <p:tav tm="0">
                                          <p:val>
                                            <p:fltVal val="-90"/>
                                          </p:val>
                                        </p:tav>
                                        <p:tav tm="100000">
                                          <p:val>
                                            <p:fltVal val="0"/>
                                          </p:val>
                                        </p:tav>
                                      </p:tavLst>
                                    </p:anim>
                                    <p:anim calcmode="lin" valueType="num">
                                      <p:cBhvr>
                                        <p:cTn id="24" dur="800" decel="100000" fill="hold"/>
                                        <p:tgtEl>
                                          <p:spTgt spid="8"/>
                                        </p:tgtEl>
                                        <p:attrNameLst>
                                          <p:attrName>ppt_x</p:attrName>
                                        </p:attrNameLst>
                                      </p:cBhvr>
                                      <p:tavLst>
                                        <p:tav tm="0">
                                          <p:val>
                                            <p:strVal val="#ppt_x+0.4"/>
                                          </p:val>
                                        </p:tav>
                                        <p:tav tm="100000">
                                          <p:val>
                                            <p:strVal val="#ppt_x-0.05"/>
                                          </p:val>
                                        </p:tav>
                                      </p:tavLst>
                                    </p:anim>
                                    <p:anim calcmode="lin" valueType="num">
                                      <p:cBhvr>
                                        <p:cTn id="25" dur="800" decel="100000" fill="hold"/>
                                        <p:tgtEl>
                                          <p:spTgt spid="8"/>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p:cTn id="3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800" decel="100000"/>
                                        <p:tgtEl>
                                          <p:spTgt spid="9"/>
                                        </p:tgtEl>
                                      </p:cBhvr>
                                    </p:animEffect>
                                    <p:anim calcmode="lin" valueType="num">
                                      <p:cBhvr>
                                        <p:cTn id="38" dur="800" decel="100000" fill="hold"/>
                                        <p:tgtEl>
                                          <p:spTgt spid="9"/>
                                        </p:tgtEl>
                                        <p:attrNameLst>
                                          <p:attrName>style.rotation</p:attrName>
                                        </p:attrNameLst>
                                      </p:cBhvr>
                                      <p:tavLst>
                                        <p:tav tm="0">
                                          <p:val>
                                            <p:fltVal val="-90"/>
                                          </p:val>
                                        </p:tav>
                                        <p:tav tm="100000">
                                          <p:val>
                                            <p:fltVal val="0"/>
                                          </p:val>
                                        </p:tav>
                                      </p:tavLst>
                                    </p:anim>
                                    <p:anim calcmode="lin" valueType="num">
                                      <p:cBhvr>
                                        <p:cTn id="39" dur="800" decel="100000" fill="hold"/>
                                        <p:tgtEl>
                                          <p:spTgt spid="9"/>
                                        </p:tgtEl>
                                        <p:attrNameLst>
                                          <p:attrName>ppt_x</p:attrName>
                                        </p:attrNameLst>
                                      </p:cBhvr>
                                      <p:tavLst>
                                        <p:tav tm="0">
                                          <p:val>
                                            <p:strVal val="#ppt_x+0.4"/>
                                          </p:val>
                                        </p:tav>
                                        <p:tav tm="100000">
                                          <p:val>
                                            <p:strVal val="#ppt_x-0.05"/>
                                          </p:val>
                                        </p:tav>
                                      </p:tavLst>
                                    </p:anim>
                                    <p:anim calcmode="lin" valueType="num">
                                      <p:cBhvr>
                                        <p:cTn id="40" dur="800" decel="100000" fill="hold"/>
                                        <p:tgtEl>
                                          <p:spTgt spid="9"/>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 calcmode="lin" valueType="num">
                                      <p:cBhvr>
                                        <p:cTn id="4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endParaRPr lang="en-US" dirty="0"/>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D2946DCC-4154-2925-2503-B0FEF5C589D2}"/>
              </a:ext>
            </a:extLst>
          </p:cNvPr>
          <p:cNvGrpSpPr/>
          <p:nvPr/>
        </p:nvGrpSpPr>
        <p:grpSpPr>
          <a:xfrm>
            <a:off x="824183" y="825398"/>
            <a:ext cx="3367638" cy="1030390"/>
            <a:chOff x="159959" y="979276"/>
            <a:chExt cx="4278007" cy="1030390"/>
          </a:xfrm>
        </p:grpSpPr>
        <p:sp>
          <p:nvSpPr>
            <p:cNvPr id="4" name="TextBox 3">
              <a:extLst>
                <a:ext uri="{FF2B5EF4-FFF2-40B4-BE49-F238E27FC236}">
                  <a16:creationId xmlns:a16="http://schemas.microsoft.com/office/drawing/2014/main" id="{EFA30A1E-977D-F95C-422E-45291D19C246}"/>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256" name="TextBox 255">
              <a:extLst>
                <a:ext uri="{FF2B5EF4-FFF2-40B4-BE49-F238E27FC236}">
                  <a16:creationId xmlns:a16="http://schemas.microsoft.com/office/drawing/2014/main" id="{F94BD538-102C-72E7-587D-B2B96C62BE3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418435" y="1159719"/>
            <a:ext cx="9355130" cy="1077218"/>
          </a:xfrm>
          <a:prstGeom prst="rect">
            <a:avLst/>
          </a:prstGeom>
          <a:noFill/>
        </p:spPr>
        <p:txBody>
          <a:bodyPr wrap="square">
            <a:spAutoFit/>
          </a:bodyPr>
          <a:lstStyle/>
          <a:p>
            <a:pPr algn="ctr">
              <a:lnSpc>
                <a:spcPct val="8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41" name="Picture 40" descr="Logo&#10;&#10;Description automatically generated">
            <a:extLst>
              <a:ext uri="{FF2B5EF4-FFF2-40B4-BE49-F238E27FC236}">
                <a16:creationId xmlns:a16="http://schemas.microsoft.com/office/drawing/2014/main" id="{AE135037-F926-00BB-02CE-7F33D5FFF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5183" y="5209737"/>
            <a:ext cx="1598142" cy="1598142"/>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61"/>
                                        </p:tgtEl>
                                        <p:attrNameLst>
                                          <p:attrName>ppt_x</p:attrName>
                                          <p:attrName>ppt_y</p:attrName>
                                        </p:attrNameLst>
                                      </p:cBhvr>
                                    </p:animMotion>
                                    <p:animRot by="1500000">
                                      <p:cBhvr>
                                        <p:cTn id="14" dur="125" fill="hold">
                                          <p:stCondLst>
                                            <p:cond delay="0"/>
                                          </p:stCondLst>
                                        </p:cTn>
                                        <p:tgtEl>
                                          <p:spTgt spid="261"/>
                                        </p:tgtEl>
                                        <p:attrNameLst>
                                          <p:attrName>r</p:attrName>
                                        </p:attrNameLst>
                                      </p:cBhvr>
                                    </p:animRot>
                                    <p:animRot by="-1500000">
                                      <p:cBhvr>
                                        <p:cTn id="15" dur="125" fill="hold">
                                          <p:stCondLst>
                                            <p:cond delay="125"/>
                                          </p:stCondLst>
                                        </p:cTn>
                                        <p:tgtEl>
                                          <p:spTgt spid="261"/>
                                        </p:tgtEl>
                                        <p:attrNameLst>
                                          <p:attrName>r</p:attrName>
                                        </p:attrNameLst>
                                      </p:cBhvr>
                                    </p:animRot>
                                    <p:animRot by="-1500000">
                                      <p:cBhvr>
                                        <p:cTn id="16" dur="125" fill="hold">
                                          <p:stCondLst>
                                            <p:cond delay="250"/>
                                          </p:stCondLst>
                                        </p:cTn>
                                        <p:tgtEl>
                                          <p:spTgt spid="261"/>
                                        </p:tgtEl>
                                        <p:attrNameLst>
                                          <p:attrName>r</p:attrName>
                                        </p:attrNameLst>
                                      </p:cBhvr>
                                    </p:animRot>
                                    <p:animRot by="1500000">
                                      <p:cBhvr>
                                        <p:cTn id="17" dur="125" fill="hold">
                                          <p:stCondLst>
                                            <p:cond delay="375"/>
                                          </p:stCondLst>
                                        </p:cTn>
                                        <p:tgtEl>
                                          <p:spTgt spid="261"/>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921437" y="2039597"/>
            <a:ext cx="4106519" cy="4473172"/>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354563" y="386740"/>
            <a:ext cx="6904653" cy="3042260"/>
          </a:xfrm>
          <a:custGeom>
            <a:avLst/>
            <a:gdLst>
              <a:gd name="connsiteX0" fmla="*/ 0 w 6904653"/>
              <a:gd name="connsiteY0" fmla="*/ 507053 h 3042260"/>
              <a:gd name="connsiteX1" fmla="*/ 507053 w 6904653"/>
              <a:gd name="connsiteY1" fmla="*/ 0 h 3042260"/>
              <a:gd name="connsiteX2" fmla="*/ 4027714 w 6904653"/>
              <a:gd name="connsiteY2" fmla="*/ 0 h 3042260"/>
              <a:gd name="connsiteX3" fmla="*/ 4027714 w 6904653"/>
              <a:gd name="connsiteY3" fmla="*/ 0 h 3042260"/>
              <a:gd name="connsiteX4" fmla="*/ 5753878 w 6904653"/>
              <a:gd name="connsiteY4" fmla="*/ 0 h 3042260"/>
              <a:gd name="connsiteX5" fmla="*/ 6397600 w 6904653"/>
              <a:gd name="connsiteY5" fmla="*/ 0 h 3042260"/>
              <a:gd name="connsiteX6" fmla="*/ 6904653 w 6904653"/>
              <a:gd name="connsiteY6" fmla="*/ 507053 h 3042260"/>
              <a:gd name="connsiteX7" fmla="*/ 6904653 w 6904653"/>
              <a:gd name="connsiteY7" fmla="*/ 1774652 h 3042260"/>
              <a:gd name="connsiteX8" fmla="*/ 7794594 w 6904653"/>
              <a:gd name="connsiteY8" fmla="*/ 2674207 h 3042260"/>
              <a:gd name="connsiteX9" fmla="*/ 6904653 w 6904653"/>
              <a:gd name="connsiteY9" fmla="*/ 2535217 h 3042260"/>
              <a:gd name="connsiteX10" fmla="*/ 6904653 w 6904653"/>
              <a:gd name="connsiteY10" fmla="*/ 2535207 h 3042260"/>
              <a:gd name="connsiteX11" fmla="*/ 6397600 w 6904653"/>
              <a:gd name="connsiteY11" fmla="*/ 3042260 h 3042260"/>
              <a:gd name="connsiteX12" fmla="*/ 5753878 w 6904653"/>
              <a:gd name="connsiteY12" fmla="*/ 3042260 h 3042260"/>
              <a:gd name="connsiteX13" fmla="*/ 4027714 w 6904653"/>
              <a:gd name="connsiteY13" fmla="*/ 3042260 h 3042260"/>
              <a:gd name="connsiteX14" fmla="*/ 4027714 w 6904653"/>
              <a:gd name="connsiteY14" fmla="*/ 3042260 h 3042260"/>
              <a:gd name="connsiteX15" fmla="*/ 507053 w 6904653"/>
              <a:gd name="connsiteY15" fmla="*/ 3042260 h 3042260"/>
              <a:gd name="connsiteX16" fmla="*/ 0 w 6904653"/>
              <a:gd name="connsiteY16" fmla="*/ 2535207 h 3042260"/>
              <a:gd name="connsiteX17" fmla="*/ 0 w 6904653"/>
              <a:gd name="connsiteY17" fmla="*/ 2535217 h 3042260"/>
              <a:gd name="connsiteX18" fmla="*/ 0 w 6904653"/>
              <a:gd name="connsiteY18" fmla="*/ 1774652 h 3042260"/>
              <a:gd name="connsiteX19" fmla="*/ 0 w 6904653"/>
              <a:gd name="connsiteY19" fmla="*/ 1774652 h 3042260"/>
              <a:gd name="connsiteX20" fmla="*/ 0 w 6904653"/>
              <a:gd name="connsiteY20" fmla="*/ 507053 h 30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04653" h="3042260" fill="none" extrusionOk="0">
                <a:moveTo>
                  <a:pt x="0" y="507053"/>
                </a:moveTo>
                <a:cubicBezTo>
                  <a:pt x="-24250" y="203669"/>
                  <a:pt x="235695" y="35742"/>
                  <a:pt x="507053" y="0"/>
                </a:cubicBezTo>
                <a:cubicBezTo>
                  <a:pt x="1231705" y="-165514"/>
                  <a:pt x="3122145" y="-96643"/>
                  <a:pt x="4027714" y="0"/>
                </a:cubicBezTo>
                <a:lnTo>
                  <a:pt x="4027714" y="0"/>
                </a:lnTo>
                <a:cubicBezTo>
                  <a:pt x="4745853" y="-155352"/>
                  <a:pt x="5268830" y="77186"/>
                  <a:pt x="5753878" y="0"/>
                </a:cubicBezTo>
                <a:cubicBezTo>
                  <a:pt x="5945455" y="56311"/>
                  <a:pt x="6235093" y="51453"/>
                  <a:pt x="6397600" y="0"/>
                </a:cubicBezTo>
                <a:cubicBezTo>
                  <a:pt x="6705915" y="6701"/>
                  <a:pt x="6918651" y="187610"/>
                  <a:pt x="6904653" y="507053"/>
                </a:cubicBezTo>
                <a:cubicBezTo>
                  <a:pt x="6842645" y="791665"/>
                  <a:pt x="6873931" y="1355713"/>
                  <a:pt x="6904653" y="1774652"/>
                </a:cubicBezTo>
                <a:cubicBezTo>
                  <a:pt x="7101843" y="2045604"/>
                  <a:pt x="7604675" y="2390239"/>
                  <a:pt x="7794594" y="2674207"/>
                </a:cubicBezTo>
                <a:cubicBezTo>
                  <a:pt x="7481761" y="2642174"/>
                  <a:pt x="7104989" y="2597905"/>
                  <a:pt x="6904653" y="2535217"/>
                </a:cubicBezTo>
                <a:cubicBezTo>
                  <a:pt x="6904653" y="2535214"/>
                  <a:pt x="6904652" y="2535208"/>
                  <a:pt x="6904653" y="2535207"/>
                </a:cubicBezTo>
                <a:cubicBezTo>
                  <a:pt x="6907574" y="2818005"/>
                  <a:pt x="6683738" y="3041606"/>
                  <a:pt x="6397600" y="3042260"/>
                </a:cubicBezTo>
                <a:cubicBezTo>
                  <a:pt x="6253391" y="3039716"/>
                  <a:pt x="5911045" y="3002200"/>
                  <a:pt x="5753878" y="3042260"/>
                </a:cubicBezTo>
                <a:cubicBezTo>
                  <a:pt x="5447944" y="2939303"/>
                  <a:pt x="4694983" y="3010089"/>
                  <a:pt x="4027714" y="3042260"/>
                </a:cubicBezTo>
                <a:lnTo>
                  <a:pt x="4027714" y="3042260"/>
                </a:lnTo>
                <a:cubicBezTo>
                  <a:pt x="3126260" y="3191952"/>
                  <a:pt x="1883744" y="2992311"/>
                  <a:pt x="507053" y="3042260"/>
                </a:cubicBezTo>
                <a:cubicBezTo>
                  <a:pt x="197116" y="3085414"/>
                  <a:pt x="-27789" y="2858583"/>
                  <a:pt x="0" y="2535207"/>
                </a:cubicBezTo>
                <a:cubicBezTo>
                  <a:pt x="0" y="2535211"/>
                  <a:pt x="0" y="2535214"/>
                  <a:pt x="0" y="2535217"/>
                </a:cubicBezTo>
                <a:cubicBezTo>
                  <a:pt x="37262" y="2307486"/>
                  <a:pt x="13393" y="2096032"/>
                  <a:pt x="0" y="1774652"/>
                </a:cubicBezTo>
                <a:lnTo>
                  <a:pt x="0" y="1774652"/>
                </a:lnTo>
                <a:cubicBezTo>
                  <a:pt x="-4660" y="1370480"/>
                  <a:pt x="-24720" y="848945"/>
                  <a:pt x="0" y="507053"/>
                </a:cubicBezTo>
                <a:close/>
              </a:path>
              <a:path w="6904653" h="3042260" stroke="0" extrusionOk="0">
                <a:moveTo>
                  <a:pt x="0" y="507053"/>
                </a:moveTo>
                <a:cubicBezTo>
                  <a:pt x="10947" y="191385"/>
                  <a:pt x="205235" y="22458"/>
                  <a:pt x="507053" y="0"/>
                </a:cubicBezTo>
                <a:cubicBezTo>
                  <a:pt x="1902021" y="-30226"/>
                  <a:pt x="2351865" y="19287"/>
                  <a:pt x="4027714" y="0"/>
                </a:cubicBezTo>
                <a:lnTo>
                  <a:pt x="4027714" y="0"/>
                </a:lnTo>
                <a:cubicBezTo>
                  <a:pt x="4608786" y="45331"/>
                  <a:pt x="5383061" y="134341"/>
                  <a:pt x="5753878" y="0"/>
                </a:cubicBezTo>
                <a:cubicBezTo>
                  <a:pt x="5939641" y="49416"/>
                  <a:pt x="6131775" y="-33275"/>
                  <a:pt x="6397600" y="0"/>
                </a:cubicBezTo>
                <a:cubicBezTo>
                  <a:pt x="6726676" y="-5854"/>
                  <a:pt x="6876378" y="186571"/>
                  <a:pt x="6904653" y="507053"/>
                </a:cubicBezTo>
                <a:cubicBezTo>
                  <a:pt x="6929448" y="743418"/>
                  <a:pt x="6885496" y="1627728"/>
                  <a:pt x="6904653" y="1774652"/>
                </a:cubicBezTo>
                <a:cubicBezTo>
                  <a:pt x="7229524" y="2050407"/>
                  <a:pt x="7370205" y="2265224"/>
                  <a:pt x="7794594" y="2674207"/>
                </a:cubicBezTo>
                <a:cubicBezTo>
                  <a:pt x="7578872" y="2668042"/>
                  <a:pt x="7309116" y="2622076"/>
                  <a:pt x="6904653" y="2535217"/>
                </a:cubicBezTo>
                <a:cubicBezTo>
                  <a:pt x="6904653" y="2535212"/>
                  <a:pt x="6904653" y="2535208"/>
                  <a:pt x="6904653" y="2535207"/>
                </a:cubicBezTo>
                <a:cubicBezTo>
                  <a:pt x="6903900" y="2779584"/>
                  <a:pt x="6652356" y="3026452"/>
                  <a:pt x="6397600" y="3042260"/>
                </a:cubicBezTo>
                <a:cubicBezTo>
                  <a:pt x="6142777" y="3010826"/>
                  <a:pt x="5996039" y="2994057"/>
                  <a:pt x="5753878" y="3042260"/>
                </a:cubicBezTo>
                <a:cubicBezTo>
                  <a:pt x="5151478" y="3038969"/>
                  <a:pt x="4570440" y="3139030"/>
                  <a:pt x="4027714" y="3042260"/>
                </a:cubicBezTo>
                <a:lnTo>
                  <a:pt x="4027714" y="3042260"/>
                </a:lnTo>
                <a:cubicBezTo>
                  <a:pt x="3047512" y="3023392"/>
                  <a:pt x="1220720" y="3022658"/>
                  <a:pt x="507053" y="3042260"/>
                </a:cubicBezTo>
                <a:cubicBezTo>
                  <a:pt x="233916" y="3017244"/>
                  <a:pt x="8723" y="2864318"/>
                  <a:pt x="0" y="2535207"/>
                </a:cubicBezTo>
                <a:cubicBezTo>
                  <a:pt x="0" y="2535209"/>
                  <a:pt x="0" y="2535215"/>
                  <a:pt x="0" y="2535217"/>
                </a:cubicBezTo>
                <a:cubicBezTo>
                  <a:pt x="-1448" y="2201861"/>
                  <a:pt x="-5088" y="1968962"/>
                  <a:pt x="0" y="1774652"/>
                </a:cubicBezTo>
                <a:lnTo>
                  <a:pt x="0" y="1774652"/>
                </a:lnTo>
                <a:cubicBezTo>
                  <a:pt x="-4482" y="1286438"/>
                  <a:pt x="77926" y="997647"/>
                  <a:pt x="0" y="50705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rgbClr val="002060"/>
                </a:solidFill>
              </a:rPr>
              <a:t>Theo </a:t>
            </a:r>
            <a:r>
              <a:rPr lang="en-US" sz="4800" dirty="0" err="1">
                <a:solidFill>
                  <a:srgbClr val="002060"/>
                </a:solidFill>
              </a:rPr>
              <a:t>em</a:t>
            </a:r>
            <a:r>
              <a:rPr lang="en-US" sz="4800" dirty="0">
                <a:solidFill>
                  <a:srgbClr val="002060"/>
                </a:solidFill>
              </a:rPr>
              <a:t>, </a:t>
            </a:r>
            <a:r>
              <a:rPr lang="en-US" sz="4800" dirty="0" err="1">
                <a:solidFill>
                  <a:srgbClr val="002060"/>
                </a:solidFill>
              </a:rPr>
              <a:t>giọng</a:t>
            </a:r>
            <a:r>
              <a:rPr lang="en-US" sz="4800" dirty="0">
                <a:solidFill>
                  <a:srgbClr val="002060"/>
                </a:solidFill>
              </a:rPr>
              <a:t> </a:t>
            </a:r>
            <a:r>
              <a:rPr lang="en-US" sz="4800" dirty="0" err="1">
                <a:solidFill>
                  <a:srgbClr val="002060"/>
                </a:solidFill>
              </a:rPr>
              <a:t>đọc</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người</a:t>
            </a:r>
            <a:r>
              <a:rPr lang="en-US" sz="4800" dirty="0">
                <a:solidFill>
                  <a:srgbClr val="002060"/>
                </a:solidFill>
              </a:rPr>
              <a:t> </a:t>
            </a:r>
            <a:r>
              <a:rPr lang="en-US" sz="4800" dirty="0" err="1">
                <a:solidFill>
                  <a:srgbClr val="002060"/>
                </a:solidFill>
              </a:rPr>
              <a:t>dẫn</a:t>
            </a:r>
            <a:r>
              <a:rPr lang="en-US" sz="4800" dirty="0">
                <a:solidFill>
                  <a:srgbClr val="002060"/>
                </a:solidFill>
              </a:rPr>
              <a:t> </a:t>
            </a:r>
            <a:r>
              <a:rPr lang="en-US" sz="4800" dirty="0" err="1">
                <a:solidFill>
                  <a:srgbClr val="002060"/>
                </a:solidFill>
              </a:rPr>
              <a:t>truyện</a:t>
            </a:r>
            <a:r>
              <a:rPr lang="en-US" sz="4800" dirty="0">
                <a:solidFill>
                  <a:srgbClr val="002060"/>
                </a:solidFill>
              </a:rPr>
              <a:t>, </a:t>
            </a:r>
            <a:r>
              <a:rPr lang="en-US" sz="4800" dirty="0" err="1">
                <a:solidFill>
                  <a:srgbClr val="002060"/>
                </a:solidFill>
              </a:rPr>
              <a:t>chị</a:t>
            </a:r>
            <a:r>
              <a:rPr lang="en-US" sz="4800" dirty="0">
                <a:solidFill>
                  <a:srgbClr val="002060"/>
                </a:solidFill>
              </a:rPr>
              <a:t> Hai </a:t>
            </a:r>
            <a:r>
              <a:rPr lang="en-US" sz="4800" dirty="0" err="1">
                <a:solidFill>
                  <a:srgbClr val="002060"/>
                </a:solidFill>
              </a:rPr>
              <a:t>và</a:t>
            </a:r>
            <a:r>
              <a:rPr lang="en-US" sz="4800" dirty="0">
                <a:solidFill>
                  <a:srgbClr val="002060"/>
                </a:solidFill>
              </a:rPr>
              <a:t> </a:t>
            </a:r>
            <a:r>
              <a:rPr lang="en-US" sz="4800" dirty="0" err="1">
                <a:solidFill>
                  <a:srgbClr val="002060"/>
                </a:solidFill>
              </a:rPr>
              <a:t>bạn</a:t>
            </a:r>
            <a:r>
              <a:rPr lang="en-US" sz="4800" dirty="0">
                <a:solidFill>
                  <a:srgbClr val="002060"/>
                </a:solidFill>
              </a:rPr>
              <a:t> </a:t>
            </a:r>
            <a:r>
              <a:rPr lang="en-US" sz="4800" dirty="0" err="1">
                <a:solidFill>
                  <a:srgbClr val="002060"/>
                </a:solidFill>
              </a:rPr>
              <a:t>nhỏ</a:t>
            </a:r>
            <a:r>
              <a:rPr lang="en-US" sz="4800" dirty="0">
                <a:solidFill>
                  <a:srgbClr val="002060"/>
                </a:solidFill>
              </a:rPr>
              <a:t> </a:t>
            </a:r>
            <a:r>
              <a:rPr lang="en-US" sz="4800" dirty="0" err="1">
                <a:solidFill>
                  <a:srgbClr val="002060"/>
                </a:solidFill>
              </a:rPr>
              <a:t>trong</a:t>
            </a:r>
            <a:r>
              <a:rPr lang="en-US" sz="4800" dirty="0">
                <a:solidFill>
                  <a:srgbClr val="002060"/>
                </a:solidFill>
              </a:rPr>
              <a:t> </a:t>
            </a:r>
            <a:r>
              <a:rPr lang="en-US" sz="4800" dirty="0" err="1">
                <a:solidFill>
                  <a:srgbClr val="002060"/>
                </a:solidFill>
              </a:rPr>
              <a:t>bài</a:t>
            </a:r>
            <a:r>
              <a:rPr lang="en-US" sz="4800" dirty="0">
                <a:solidFill>
                  <a:srgbClr val="002060"/>
                </a:solidFill>
              </a:rPr>
              <a:t> </a:t>
            </a:r>
            <a:r>
              <a:rPr lang="en-US" sz="4800" dirty="0" err="1">
                <a:solidFill>
                  <a:srgbClr val="002060"/>
                </a:solidFill>
              </a:rPr>
              <a:t>như</a:t>
            </a:r>
            <a:r>
              <a:rPr lang="en-US" sz="4800" dirty="0">
                <a:solidFill>
                  <a:srgbClr val="002060"/>
                </a:solidFill>
              </a:rPr>
              <a:t> </a:t>
            </a:r>
            <a:r>
              <a:rPr lang="en-US" sz="4800" dirty="0" err="1">
                <a:solidFill>
                  <a:srgbClr val="002060"/>
                </a:solidFill>
              </a:rPr>
              <a:t>thế</a:t>
            </a:r>
            <a:r>
              <a:rPr lang="en-US" sz="4800" dirty="0">
                <a:solidFill>
                  <a:srgbClr val="002060"/>
                </a:solidFill>
              </a:rPr>
              <a:t> </a:t>
            </a:r>
            <a:r>
              <a:rPr lang="en-US" sz="4800" dirty="0" err="1">
                <a:solidFill>
                  <a:srgbClr val="002060"/>
                </a:solidFill>
              </a:rPr>
              <a:t>nào</a:t>
            </a:r>
            <a:r>
              <a:rPr lang="en-US" sz="4800" dirty="0">
                <a:solidFill>
                  <a:srgbClr val="002060"/>
                </a:solidFill>
              </a:rPr>
              <a:t>?</a:t>
            </a:r>
            <a:endParaRPr lang="vi-VN" sz="4800" dirty="0">
              <a:solidFill>
                <a:srgbClr val="002060"/>
              </a:solidFill>
            </a:endParaRP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369280" y="2009671"/>
            <a:ext cx="11453439" cy="3980582"/>
          </a:xfrm>
          <a:custGeom>
            <a:avLst/>
            <a:gdLst>
              <a:gd name="connsiteX0" fmla="*/ 0 w 11453439"/>
              <a:gd name="connsiteY0" fmla="*/ 498807 h 3980582"/>
              <a:gd name="connsiteX1" fmla="*/ 498807 w 11453439"/>
              <a:gd name="connsiteY1" fmla="*/ 0 h 3980582"/>
              <a:gd name="connsiteX2" fmla="*/ 1300420 w 11453439"/>
              <a:gd name="connsiteY2" fmla="*/ 0 h 3980582"/>
              <a:gd name="connsiteX3" fmla="*/ 1683801 w 11453439"/>
              <a:gd name="connsiteY3" fmla="*/ 0 h 3980582"/>
              <a:gd name="connsiteX4" fmla="*/ 2589972 w 11453439"/>
              <a:gd name="connsiteY4" fmla="*/ 0 h 3980582"/>
              <a:gd name="connsiteX5" fmla="*/ 3287027 w 11453439"/>
              <a:gd name="connsiteY5" fmla="*/ 0 h 3980582"/>
              <a:gd name="connsiteX6" fmla="*/ 3879524 w 11453439"/>
              <a:gd name="connsiteY6" fmla="*/ 0 h 3980582"/>
              <a:gd name="connsiteX7" fmla="*/ 4681137 w 11453439"/>
              <a:gd name="connsiteY7" fmla="*/ 0 h 3980582"/>
              <a:gd name="connsiteX8" fmla="*/ 5378192 w 11453439"/>
              <a:gd name="connsiteY8" fmla="*/ 0 h 3980582"/>
              <a:gd name="connsiteX9" fmla="*/ 5970689 w 11453439"/>
              <a:gd name="connsiteY9" fmla="*/ 0 h 3980582"/>
              <a:gd name="connsiteX10" fmla="*/ 6354069 w 11453439"/>
              <a:gd name="connsiteY10" fmla="*/ 0 h 3980582"/>
              <a:gd name="connsiteX11" fmla="*/ 6946566 w 11453439"/>
              <a:gd name="connsiteY11" fmla="*/ 0 h 3980582"/>
              <a:gd name="connsiteX12" fmla="*/ 7539062 w 11453439"/>
              <a:gd name="connsiteY12" fmla="*/ 0 h 3980582"/>
              <a:gd name="connsiteX13" fmla="*/ 7922443 w 11453439"/>
              <a:gd name="connsiteY13" fmla="*/ 0 h 3980582"/>
              <a:gd name="connsiteX14" fmla="*/ 8410381 w 11453439"/>
              <a:gd name="connsiteY14" fmla="*/ 0 h 3980582"/>
              <a:gd name="connsiteX15" fmla="*/ 8793761 w 11453439"/>
              <a:gd name="connsiteY15" fmla="*/ 0 h 3980582"/>
              <a:gd name="connsiteX16" fmla="*/ 9699933 w 11453439"/>
              <a:gd name="connsiteY16" fmla="*/ 0 h 3980582"/>
              <a:gd name="connsiteX17" fmla="*/ 10187871 w 11453439"/>
              <a:gd name="connsiteY17" fmla="*/ 0 h 3980582"/>
              <a:gd name="connsiteX18" fmla="*/ 10954632 w 11453439"/>
              <a:gd name="connsiteY18" fmla="*/ 0 h 3980582"/>
              <a:gd name="connsiteX19" fmla="*/ 11453439 w 11453439"/>
              <a:gd name="connsiteY19" fmla="*/ 498807 h 3980582"/>
              <a:gd name="connsiteX20" fmla="*/ 11453439 w 11453439"/>
              <a:gd name="connsiteY20" fmla="*/ 1065571 h 3980582"/>
              <a:gd name="connsiteX21" fmla="*/ 11453439 w 11453439"/>
              <a:gd name="connsiteY21" fmla="*/ 1662165 h 3980582"/>
              <a:gd name="connsiteX22" fmla="*/ 11453439 w 11453439"/>
              <a:gd name="connsiteY22" fmla="*/ 2288588 h 3980582"/>
              <a:gd name="connsiteX23" fmla="*/ 11453439 w 11453439"/>
              <a:gd name="connsiteY23" fmla="*/ 2915011 h 3980582"/>
              <a:gd name="connsiteX24" fmla="*/ 11453439 w 11453439"/>
              <a:gd name="connsiteY24" fmla="*/ 3481775 h 3980582"/>
              <a:gd name="connsiteX25" fmla="*/ 10954632 w 11453439"/>
              <a:gd name="connsiteY25" fmla="*/ 3980582 h 3980582"/>
              <a:gd name="connsiteX26" fmla="*/ 10153019 w 11453439"/>
              <a:gd name="connsiteY26" fmla="*/ 3980582 h 3980582"/>
              <a:gd name="connsiteX27" fmla="*/ 9560522 w 11453439"/>
              <a:gd name="connsiteY27" fmla="*/ 3980582 h 3980582"/>
              <a:gd name="connsiteX28" fmla="*/ 8863467 w 11453439"/>
              <a:gd name="connsiteY28" fmla="*/ 3980582 h 3980582"/>
              <a:gd name="connsiteX29" fmla="*/ 7957296 w 11453439"/>
              <a:gd name="connsiteY29" fmla="*/ 3980582 h 3980582"/>
              <a:gd name="connsiteX30" fmla="*/ 7364799 w 11453439"/>
              <a:gd name="connsiteY30" fmla="*/ 3980582 h 3980582"/>
              <a:gd name="connsiteX31" fmla="*/ 6667744 w 11453439"/>
              <a:gd name="connsiteY31" fmla="*/ 3980582 h 3980582"/>
              <a:gd name="connsiteX32" fmla="*/ 6075247 w 11453439"/>
              <a:gd name="connsiteY32" fmla="*/ 3980582 h 3980582"/>
              <a:gd name="connsiteX33" fmla="*/ 5378192 w 11453439"/>
              <a:gd name="connsiteY33" fmla="*/ 3980582 h 3980582"/>
              <a:gd name="connsiteX34" fmla="*/ 4576579 w 11453439"/>
              <a:gd name="connsiteY34" fmla="*/ 3980582 h 3980582"/>
              <a:gd name="connsiteX35" fmla="*/ 3984082 w 11453439"/>
              <a:gd name="connsiteY35" fmla="*/ 3980582 h 3980582"/>
              <a:gd name="connsiteX36" fmla="*/ 3077911 w 11453439"/>
              <a:gd name="connsiteY36" fmla="*/ 3980582 h 3980582"/>
              <a:gd name="connsiteX37" fmla="*/ 2380856 w 11453439"/>
              <a:gd name="connsiteY37" fmla="*/ 3980582 h 3980582"/>
              <a:gd name="connsiteX38" fmla="*/ 1892917 w 11453439"/>
              <a:gd name="connsiteY38" fmla="*/ 3980582 h 3980582"/>
              <a:gd name="connsiteX39" fmla="*/ 498807 w 11453439"/>
              <a:gd name="connsiteY39" fmla="*/ 3980582 h 3980582"/>
              <a:gd name="connsiteX40" fmla="*/ 0 w 11453439"/>
              <a:gd name="connsiteY40" fmla="*/ 3481775 h 3980582"/>
              <a:gd name="connsiteX41" fmla="*/ 0 w 11453439"/>
              <a:gd name="connsiteY41" fmla="*/ 2944841 h 3980582"/>
              <a:gd name="connsiteX42" fmla="*/ 0 w 11453439"/>
              <a:gd name="connsiteY42" fmla="*/ 2318417 h 3980582"/>
              <a:gd name="connsiteX43" fmla="*/ 0 w 11453439"/>
              <a:gd name="connsiteY43" fmla="*/ 1691994 h 3980582"/>
              <a:gd name="connsiteX44" fmla="*/ 0 w 11453439"/>
              <a:gd name="connsiteY44" fmla="*/ 1035741 h 3980582"/>
              <a:gd name="connsiteX45" fmla="*/ 0 w 11453439"/>
              <a:gd name="connsiteY45" fmla="*/ 498807 h 39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53439" h="3980582" fill="none" extrusionOk="0">
                <a:moveTo>
                  <a:pt x="0" y="498807"/>
                </a:moveTo>
                <a:cubicBezTo>
                  <a:pt x="45217" y="188695"/>
                  <a:pt x="216102" y="-10159"/>
                  <a:pt x="498807" y="0"/>
                </a:cubicBezTo>
                <a:cubicBezTo>
                  <a:pt x="726574" y="-15184"/>
                  <a:pt x="907024" y="-19635"/>
                  <a:pt x="1300420" y="0"/>
                </a:cubicBezTo>
                <a:cubicBezTo>
                  <a:pt x="1693816" y="19635"/>
                  <a:pt x="1524240" y="10274"/>
                  <a:pt x="1683801" y="0"/>
                </a:cubicBezTo>
                <a:cubicBezTo>
                  <a:pt x="1843362" y="-10274"/>
                  <a:pt x="2293995" y="1690"/>
                  <a:pt x="2589972" y="0"/>
                </a:cubicBezTo>
                <a:cubicBezTo>
                  <a:pt x="2885949" y="-1690"/>
                  <a:pt x="2973705" y="16624"/>
                  <a:pt x="3287027" y="0"/>
                </a:cubicBezTo>
                <a:cubicBezTo>
                  <a:pt x="3600350" y="-16624"/>
                  <a:pt x="3634402" y="-18767"/>
                  <a:pt x="3879524" y="0"/>
                </a:cubicBezTo>
                <a:cubicBezTo>
                  <a:pt x="4124646" y="18767"/>
                  <a:pt x="4289867" y="2259"/>
                  <a:pt x="4681137" y="0"/>
                </a:cubicBezTo>
                <a:cubicBezTo>
                  <a:pt x="5072407" y="-2259"/>
                  <a:pt x="5130271" y="6219"/>
                  <a:pt x="5378192" y="0"/>
                </a:cubicBezTo>
                <a:cubicBezTo>
                  <a:pt x="5626114" y="-6219"/>
                  <a:pt x="5762493" y="-4815"/>
                  <a:pt x="5970689" y="0"/>
                </a:cubicBezTo>
                <a:cubicBezTo>
                  <a:pt x="6178885" y="4815"/>
                  <a:pt x="6225918" y="-534"/>
                  <a:pt x="6354069" y="0"/>
                </a:cubicBezTo>
                <a:cubicBezTo>
                  <a:pt x="6482220" y="534"/>
                  <a:pt x="6805212" y="27115"/>
                  <a:pt x="6946566" y="0"/>
                </a:cubicBezTo>
                <a:cubicBezTo>
                  <a:pt x="7087920" y="-27115"/>
                  <a:pt x="7334346" y="-24458"/>
                  <a:pt x="7539062" y="0"/>
                </a:cubicBezTo>
                <a:cubicBezTo>
                  <a:pt x="7743778" y="24458"/>
                  <a:pt x="7833561" y="-12139"/>
                  <a:pt x="7922443" y="0"/>
                </a:cubicBezTo>
                <a:cubicBezTo>
                  <a:pt x="8011325" y="12139"/>
                  <a:pt x="8296617" y="-16627"/>
                  <a:pt x="8410381" y="0"/>
                </a:cubicBezTo>
                <a:cubicBezTo>
                  <a:pt x="8524145" y="16627"/>
                  <a:pt x="8639275" y="-1341"/>
                  <a:pt x="8793761" y="0"/>
                </a:cubicBezTo>
                <a:cubicBezTo>
                  <a:pt x="8948247" y="1341"/>
                  <a:pt x="9305348" y="7784"/>
                  <a:pt x="9699933" y="0"/>
                </a:cubicBezTo>
                <a:cubicBezTo>
                  <a:pt x="10094518" y="-7784"/>
                  <a:pt x="10005485" y="17821"/>
                  <a:pt x="10187871" y="0"/>
                </a:cubicBezTo>
                <a:cubicBezTo>
                  <a:pt x="10370257" y="-17821"/>
                  <a:pt x="10631305" y="-30440"/>
                  <a:pt x="10954632" y="0"/>
                </a:cubicBezTo>
                <a:cubicBezTo>
                  <a:pt x="11191927" y="11187"/>
                  <a:pt x="11463108" y="199979"/>
                  <a:pt x="11453439" y="498807"/>
                </a:cubicBezTo>
                <a:cubicBezTo>
                  <a:pt x="11455353" y="649570"/>
                  <a:pt x="11479098" y="938464"/>
                  <a:pt x="11453439" y="1065571"/>
                </a:cubicBezTo>
                <a:cubicBezTo>
                  <a:pt x="11427780" y="1192678"/>
                  <a:pt x="11480484" y="1405230"/>
                  <a:pt x="11453439" y="1662165"/>
                </a:cubicBezTo>
                <a:cubicBezTo>
                  <a:pt x="11426394" y="1919100"/>
                  <a:pt x="11465514" y="2088909"/>
                  <a:pt x="11453439" y="2288588"/>
                </a:cubicBezTo>
                <a:cubicBezTo>
                  <a:pt x="11441364" y="2488267"/>
                  <a:pt x="11450678" y="2773052"/>
                  <a:pt x="11453439" y="2915011"/>
                </a:cubicBezTo>
                <a:cubicBezTo>
                  <a:pt x="11456200" y="3056970"/>
                  <a:pt x="11463709" y="3211449"/>
                  <a:pt x="11453439" y="3481775"/>
                </a:cubicBezTo>
                <a:cubicBezTo>
                  <a:pt x="11393076" y="3772573"/>
                  <a:pt x="11268143" y="3958905"/>
                  <a:pt x="10954632" y="3980582"/>
                </a:cubicBezTo>
                <a:cubicBezTo>
                  <a:pt x="10672523" y="3989894"/>
                  <a:pt x="10327662" y="3971098"/>
                  <a:pt x="10153019" y="3980582"/>
                </a:cubicBezTo>
                <a:cubicBezTo>
                  <a:pt x="9978376" y="3990066"/>
                  <a:pt x="9797939" y="3970913"/>
                  <a:pt x="9560522" y="3980582"/>
                </a:cubicBezTo>
                <a:cubicBezTo>
                  <a:pt x="9323105" y="3990251"/>
                  <a:pt x="9018695" y="4011803"/>
                  <a:pt x="8863467" y="3980582"/>
                </a:cubicBezTo>
                <a:cubicBezTo>
                  <a:pt x="8708239" y="3949361"/>
                  <a:pt x="8208370" y="3958223"/>
                  <a:pt x="7957296" y="3980582"/>
                </a:cubicBezTo>
                <a:cubicBezTo>
                  <a:pt x="7706222" y="4002941"/>
                  <a:pt x="7574065" y="3967692"/>
                  <a:pt x="7364799" y="3980582"/>
                </a:cubicBezTo>
                <a:cubicBezTo>
                  <a:pt x="7155533" y="3993472"/>
                  <a:pt x="6847665" y="3974918"/>
                  <a:pt x="6667744" y="3980582"/>
                </a:cubicBezTo>
                <a:cubicBezTo>
                  <a:pt x="6487824" y="3986246"/>
                  <a:pt x="6264918" y="3964143"/>
                  <a:pt x="6075247" y="3980582"/>
                </a:cubicBezTo>
                <a:cubicBezTo>
                  <a:pt x="5885576" y="3997021"/>
                  <a:pt x="5609597" y="3997920"/>
                  <a:pt x="5378192" y="3980582"/>
                </a:cubicBezTo>
                <a:cubicBezTo>
                  <a:pt x="5146788" y="3963244"/>
                  <a:pt x="4752028" y="4009113"/>
                  <a:pt x="4576579" y="3980582"/>
                </a:cubicBezTo>
                <a:cubicBezTo>
                  <a:pt x="4401130" y="3952051"/>
                  <a:pt x="4266305" y="4005353"/>
                  <a:pt x="3984082" y="3980582"/>
                </a:cubicBezTo>
                <a:cubicBezTo>
                  <a:pt x="3701859" y="3955811"/>
                  <a:pt x="3372615" y="3940599"/>
                  <a:pt x="3077911" y="3980582"/>
                </a:cubicBezTo>
                <a:cubicBezTo>
                  <a:pt x="2783207" y="4020565"/>
                  <a:pt x="2635611" y="4007340"/>
                  <a:pt x="2380856" y="3980582"/>
                </a:cubicBezTo>
                <a:cubicBezTo>
                  <a:pt x="2126101" y="3953824"/>
                  <a:pt x="2032279" y="3956428"/>
                  <a:pt x="1892917" y="3980582"/>
                </a:cubicBezTo>
                <a:cubicBezTo>
                  <a:pt x="1753555" y="4004736"/>
                  <a:pt x="873963" y="4002854"/>
                  <a:pt x="498807" y="3980582"/>
                </a:cubicBezTo>
                <a:cubicBezTo>
                  <a:pt x="220780" y="3960788"/>
                  <a:pt x="-35848" y="3786073"/>
                  <a:pt x="0" y="3481775"/>
                </a:cubicBezTo>
                <a:cubicBezTo>
                  <a:pt x="-348" y="3333341"/>
                  <a:pt x="-14467" y="3125733"/>
                  <a:pt x="0" y="2944841"/>
                </a:cubicBezTo>
                <a:cubicBezTo>
                  <a:pt x="14467" y="2763949"/>
                  <a:pt x="1695" y="2514798"/>
                  <a:pt x="0" y="2318417"/>
                </a:cubicBezTo>
                <a:cubicBezTo>
                  <a:pt x="-1695" y="2122036"/>
                  <a:pt x="5402" y="1849114"/>
                  <a:pt x="0" y="1691994"/>
                </a:cubicBezTo>
                <a:cubicBezTo>
                  <a:pt x="-5402" y="1534874"/>
                  <a:pt x="-12988" y="1222265"/>
                  <a:pt x="0" y="1035741"/>
                </a:cubicBezTo>
                <a:cubicBezTo>
                  <a:pt x="12988" y="849217"/>
                  <a:pt x="-3501" y="765113"/>
                  <a:pt x="0" y="498807"/>
                </a:cubicBezTo>
                <a:close/>
              </a:path>
              <a:path w="11453439" h="3980582" stroke="0" extrusionOk="0">
                <a:moveTo>
                  <a:pt x="0" y="498807"/>
                </a:moveTo>
                <a:cubicBezTo>
                  <a:pt x="1077" y="256251"/>
                  <a:pt x="234268" y="19556"/>
                  <a:pt x="498807" y="0"/>
                </a:cubicBezTo>
                <a:cubicBezTo>
                  <a:pt x="846325" y="37511"/>
                  <a:pt x="1128305" y="9855"/>
                  <a:pt x="1300420" y="0"/>
                </a:cubicBezTo>
                <a:cubicBezTo>
                  <a:pt x="1472535" y="-9855"/>
                  <a:pt x="1602881" y="-17825"/>
                  <a:pt x="1788359" y="0"/>
                </a:cubicBezTo>
                <a:cubicBezTo>
                  <a:pt x="1973837" y="17825"/>
                  <a:pt x="2079398" y="9882"/>
                  <a:pt x="2276297" y="0"/>
                </a:cubicBezTo>
                <a:cubicBezTo>
                  <a:pt x="2473196" y="-9882"/>
                  <a:pt x="2822691" y="6560"/>
                  <a:pt x="3077910" y="0"/>
                </a:cubicBezTo>
                <a:cubicBezTo>
                  <a:pt x="3333129" y="-6560"/>
                  <a:pt x="3532451" y="21073"/>
                  <a:pt x="3670407" y="0"/>
                </a:cubicBezTo>
                <a:cubicBezTo>
                  <a:pt x="3808363" y="-21073"/>
                  <a:pt x="4249376" y="-28845"/>
                  <a:pt x="4576579" y="0"/>
                </a:cubicBezTo>
                <a:cubicBezTo>
                  <a:pt x="4903782" y="28845"/>
                  <a:pt x="5031149" y="23486"/>
                  <a:pt x="5482750" y="0"/>
                </a:cubicBezTo>
                <a:cubicBezTo>
                  <a:pt x="5934351" y="-23486"/>
                  <a:pt x="5898647" y="17408"/>
                  <a:pt x="6284363" y="0"/>
                </a:cubicBezTo>
                <a:cubicBezTo>
                  <a:pt x="6670079" y="-17408"/>
                  <a:pt x="6552282" y="-15007"/>
                  <a:pt x="6772302" y="0"/>
                </a:cubicBezTo>
                <a:cubicBezTo>
                  <a:pt x="6992322" y="15007"/>
                  <a:pt x="6988497" y="-65"/>
                  <a:pt x="7155682" y="0"/>
                </a:cubicBezTo>
                <a:cubicBezTo>
                  <a:pt x="7322867" y="65"/>
                  <a:pt x="7782419" y="30946"/>
                  <a:pt x="8061854" y="0"/>
                </a:cubicBezTo>
                <a:cubicBezTo>
                  <a:pt x="8341289" y="-30946"/>
                  <a:pt x="8516948" y="-34686"/>
                  <a:pt x="8758909" y="0"/>
                </a:cubicBezTo>
                <a:cubicBezTo>
                  <a:pt x="9000871" y="34686"/>
                  <a:pt x="9119322" y="34455"/>
                  <a:pt x="9455964" y="0"/>
                </a:cubicBezTo>
                <a:cubicBezTo>
                  <a:pt x="9792606" y="-34455"/>
                  <a:pt x="9813211" y="-16622"/>
                  <a:pt x="9943902" y="0"/>
                </a:cubicBezTo>
                <a:cubicBezTo>
                  <a:pt x="10074593" y="16622"/>
                  <a:pt x="10680511" y="-30056"/>
                  <a:pt x="10954632" y="0"/>
                </a:cubicBezTo>
                <a:cubicBezTo>
                  <a:pt x="11252979" y="5188"/>
                  <a:pt x="11429183" y="215296"/>
                  <a:pt x="11453439" y="498807"/>
                </a:cubicBezTo>
                <a:cubicBezTo>
                  <a:pt x="11448977" y="654749"/>
                  <a:pt x="11474557" y="849074"/>
                  <a:pt x="11453439" y="1035741"/>
                </a:cubicBezTo>
                <a:cubicBezTo>
                  <a:pt x="11432321" y="1222408"/>
                  <a:pt x="11485160" y="1410445"/>
                  <a:pt x="11453439" y="1691994"/>
                </a:cubicBezTo>
                <a:cubicBezTo>
                  <a:pt x="11421718" y="1973543"/>
                  <a:pt x="11434329" y="2171151"/>
                  <a:pt x="11453439" y="2318417"/>
                </a:cubicBezTo>
                <a:cubicBezTo>
                  <a:pt x="11472549" y="2465683"/>
                  <a:pt x="11433876" y="2690344"/>
                  <a:pt x="11453439" y="2885181"/>
                </a:cubicBezTo>
                <a:cubicBezTo>
                  <a:pt x="11473002" y="3080018"/>
                  <a:pt x="11431501" y="3261111"/>
                  <a:pt x="11453439" y="3481775"/>
                </a:cubicBezTo>
                <a:cubicBezTo>
                  <a:pt x="11481016" y="3817131"/>
                  <a:pt x="11199953" y="3969244"/>
                  <a:pt x="10954632" y="3980582"/>
                </a:cubicBezTo>
                <a:cubicBezTo>
                  <a:pt x="10573547" y="3992783"/>
                  <a:pt x="10429300" y="3995544"/>
                  <a:pt x="10153019" y="3980582"/>
                </a:cubicBezTo>
                <a:cubicBezTo>
                  <a:pt x="9876738" y="3965620"/>
                  <a:pt x="9696766" y="4017607"/>
                  <a:pt x="9246847" y="3980582"/>
                </a:cubicBezTo>
                <a:cubicBezTo>
                  <a:pt x="8796928" y="3943557"/>
                  <a:pt x="8737393" y="3980092"/>
                  <a:pt x="8340676" y="3980582"/>
                </a:cubicBezTo>
                <a:cubicBezTo>
                  <a:pt x="7943959" y="3981072"/>
                  <a:pt x="7991716" y="3970010"/>
                  <a:pt x="7748179" y="3980582"/>
                </a:cubicBezTo>
                <a:cubicBezTo>
                  <a:pt x="7504642" y="3991154"/>
                  <a:pt x="7511182" y="3985397"/>
                  <a:pt x="7364799" y="3980582"/>
                </a:cubicBezTo>
                <a:cubicBezTo>
                  <a:pt x="7218416" y="3975767"/>
                  <a:pt x="7090030" y="3956555"/>
                  <a:pt x="6876860" y="3980582"/>
                </a:cubicBezTo>
                <a:cubicBezTo>
                  <a:pt x="6663690" y="4004609"/>
                  <a:pt x="6610455" y="3957542"/>
                  <a:pt x="6388922" y="3980582"/>
                </a:cubicBezTo>
                <a:cubicBezTo>
                  <a:pt x="6167389" y="4003622"/>
                  <a:pt x="5848941" y="3961142"/>
                  <a:pt x="5587309" y="3980582"/>
                </a:cubicBezTo>
                <a:cubicBezTo>
                  <a:pt x="5325677" y="4000022"/>
                  <a:pt x="5307960" y="3991469"/>
                  <a:pt x="5203928" y="3980582"/>
                </a:cubicBezTo>
                <a:cubicBezTo>
                  <a:pt x="5099896" y="3969695"/>
                  <a:pt x="4881314" y="3983212"/>
                  <a:pt x="4715990" y="3980582"/>
                </a:cubicBezTo>
                <a:cubicBezTo>
                  <a:pt x="4550666" y="3977952"/>
                  <a:pt x="4166413" y="3966691"/>
                  <a:pt x="3809818" y="3980582"/>
                </a:cubicBezTo>
                <a:cubicBezTo>
                  <a:pt x="3453223" y="3994473"/>
                  <a:pt x="3549558" y="3984734"/>
                  <a:pt x="3426438" y="3980582"/>
                </a:cubicBezTo>
                <a:cubicBezTo>
                  <a:pt x="3303318" y="3976430"/>
                  <a:pt x="3204875" y="3967885"/>
                  <a:pt x="3043058" y="3980582"/>
                </a:cubicBezTo>
                <a:cubicBezTo>
                  <a:pt x="2881241" y="3993279"/>
                  <a:pt x="2795702" y="3975352"/>
                  <a:pt x="2659678" y="3980582"/>
                </a:cubicBezTo>
                <a:cubicBezTo>
                  <a:pt x="2523654" y="3985812"/>
                  <a:pt x="2219655" y="3976665"/>
                  <a:pt x="1962623" y="3980582"/>
                </a:cubicBezTo>
                <a:cubicBezTo>
                  <a:pt x="1705592" y="3984499"/>
                  <a:pt x="1446512" y="3947269"/>
                  <a:pt x="1265568" y="3980582"/>
                </a:cubicBezTo>
                <a:cubicBezTo>
                  <a:pt x="1084625" y="4013895"/>
                  <a:pt x="727618" y="3994399"/>
                  <a:pt x="498807" y="3980582"/>
                </a:cubicBezTo>
                <a:cubicBezTo>
                  <a:pt x="232462" y="3960922"/>
                  <a:pt x="1865" y="3743898"/>
                  <a:pt x="0" y="3481775"/>
                </a:cubicBezTo>
                <a:cubicBezTo>
                  <a:pt x="-544" y="3275761"/>
                  <a:pt x="11249" y="3184852"/>
                  <a:pt x="0" y="2944841"/>
                </a:cubicBezTo>
                <a:cubicBezTo>
                  <a:pt x="-11249" y="2704830"/>
                  <a:pt x="21105" y="2597641"/>
                  <a:pt x="0" y="2318417"/>
                </a:cubicBezTo>
                <a:cubicBezTo>
                  <a:pt x="-21105" y="2039193"/>
                  <a:pt x="15533" y="1908219"/>
                  <a:pt x="0" y="1721824"/>
                </a:cubicBezTo>
                <a:cubicBezTo>
                  <a:pt x="-15533" y="1535429"/>
                  <a:pt x="3064" y="1370828"/>
                  <a:pt x="0" y="1155060"/>
                </a:cubicBezTo>
                <a:cubicBezTo>
                  <a:pt x="-3064" y="939292"/>
                  <a:pt x="28183" y="772742"/>
                  <a:pt x="0" y="4988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57B07E9-57B0-669C-1949-1D2DEB37CFD1}"/>
              </a:ext>
            </a:extLst>
          </p:cNvPr>
          <p:cNvSpPr txBox="1"/>
          <p:nvPr/>
        </p:nvSpPr>
        <p:spPr>
          <a:xfrm>
            <a:off x="1178170" y="2009670"/>
            <a:ext cx="11013830" cy="4031873"/>
          </a:xfrm>
          <a:prstGeom prst="rect">
            <a:avLst/>
          </a:prstGeom>
          <a:noFill/>
        </p:spPr>
        <p:txBody>
          <a:bodyPr wrap="square" rtlCol="0">
            <a:spAutoFit/>
          </a:bodyPr>
          <a:lstStyle/>
          <a:p>
            <a:pPr algn="just">
              <a:lnSpc>
                <a:spcPct val="200000"/>
              </a:lnSpc>
            </a:pPr>
            <a:r>
              <a:rPr lang="en-US" sz="3200" b="1" dirty="0" err="1"/>
              <a:t>Người</a:t>
            </a:r>
            <a:r>
              <a:rPr lang="en-US" sz="3200" b="1" dirty="0"/>
              <a:t> </a:t>
            </a:r>
            <a:r>
              <a:rPr lang="vi-VN" sz="3200" b="1" i="0" dirty="0">
                <a:effectLst/>
                <a:latin typeface="Calibri" panose="020F0502020204030204" pitchFamily="34" charset="0"/>
                <a:cs typeface="Calibri" panose="020F0502020204030204" pitchFamily="34" charset="0"/>
              </a:rPr>
              <a:t>dẫn truyện</a:t>
            </a:r>
            <a:r>
              <a:rPr lang="en-US" sz="3200" b="1" i="0" dirty="0">
                <a:effectLst/>
                <a:latin typeface="Calibri" panose="020F0502020204030204" pitchFamily="34" charset="0"/>
                <a:cs typeface="Calibri" panose="020F0502020204030204" pitchFamily="34" charset="0"/>
              </a:rPr>
              <a:t>:</a:t>
            </a:r>
            <a:r>
              <a:rPr lang="vi-VN" sz="3200" b="1" i="0" dirty="0">
                <a:effectLst/>
                <a:latin typeface="Calibri" panose="020F0502020204030204" pitchFamily="34" charset="0"/>
                <a:cs typeface="Calibri" panose="020F0502020204030204" pitchFamily="34" charset="0"/>
              </a:rPr>
              <a:t> </a:t>
            </a:r>
            <a:r>
              <a:rPr lang="vi-VN" sz="3200" b="0" i="0" dirty="0">
                <a:effectLst/>
                <a:latin typeface="Calibri" panose="020F0502020204030204" pitchFamily="34" charset="0"/>
                <a:cs typeface="Calibri" panose="020F0502020204030204" pitchFamily="34" charset="0"/>
              </a:rPr>
              <a:t>thong thả, vui tươi</a:t>
            </a:r>
            <a:r>
              <a:rPr lang="en-US" sz="3200" b="0" i="0" dirty="0">
                <a:effectLst/>
              </a:rPr>
              <a:t>.</a:t>
            </a:r>
          </a:p>
          <a:p>
            <a:pPr algn="just">
              <a:lnSpc>
                <a:spcPct val="200000"/>
              </a:lnSpc>
            </a:pPr>
            <a:r>
              <a:rPr lang="en-US" sz="3200" b="1" i="0" dirty="0" err="1">
                <a:effectLst/>
                <a:latin typeface="Calibri" panose="020F0502020204030204" pitchFamily="34" charset="0"/>
                <a:cs typeface="Calibri" panose="020F0502020204030204" pitchFamily="34" charset="0"/>
              </a:rPr>
              <a:t>Chị</a:t>
            </a:r>
            <a:r>
              <a:rPr lang="en-US" sz="3200" b="1" i="0" dirty="0">
                <a:effectLst/>
                <a:latin typeface="Calibri" panose="020F0502020204030204" pitchFamily="34" charset="0"/>
                <a:cs typeface="Calibri" panose="020F0502020204030204" pitchFamily="34" charset="0"/>
              </a:rPr>
              <a:t> </a:t>
            </a:r>
            <a:r>
              <a:rPr lang="vi-VN" sz="3200" b="1" i="0" dirty="0">
                <a:effectLst/>
                <a:latin typeface="Calibri" panose="020F0502020204030204" pitchFamily="34" charset="0"/>
                <a:cs typeface="Calibri" panose="020F0502020204030204" pitchFamily="34" charset="0"/>
              </a:rPr>
              <a:t>Hai</a:t>
            </a:r>
            <a:r>
              <a:rPr lang="en-US" sz="3200" b="1" i="0" dirty="0">
                <a:effectLst/>
                <a:latin typeface="Calibri" panose="020F0502020204030204" pitchFamily="34" charset="0"/>
                <a:cs typeface="Calibri" panose="020F0502020204030204" pitchFamily="34" charset="0"/>
              </a:rPr>
              <a:t> </a:t>
            </a:r>
            <a:r>
              <a:rPr lang="en-US" sz="3200" i="1" dirty="0">
                <a:effectLst/>
              </a:rPr>
              <a:t>ở</a:t>
            </a:r>
            <a:r>
              <a:rPr lang="vi-VN" sz="3200" i="1" dirty="0">
                <a:effectLst/>
              </a:rPr>
              <a:t> </a:t>
            </a:r>
            <a:r>
              <a:rPr lang="vi-VN" sz="3200" i="1" dirty="0">
                <a:effectLst/>
                <a:latin typeface="Calibri" panose="020F0502020204030204" pitchFamily="34" charset="0"/>
                <a:cs typeface="Calibri" panose="020F0502020204030204" pitchFamily="34" charset="0"/>
              </a:rPr>
              <a:t>đoạn 1</a:t>
            </a:r>
            <a:r>
              <a:rPr lang="en-US" sz="3200" b="1" i="0" dirty="0">
                <a:effectLst/>
                <a:latin typeface="Calibri" panose="020F0502020204030204" pitchFamily="34" charset="0"/>
                <a:cs typeface="Calibri" panose="020F0502020204030204" pitchFamily="34" charset="0"/>
              </a:rPr>
              <a:t>:</a:t>
            </a:r>
            <a:r>
              <a:rPr lang="vi-VN" sz="3200" b="1" i="0" dirty="0">
                <a:effectLst/>
                <a:latin typeface="Calibri" panose="020F0502020204030204" pitchFamily="34" charset="0"/>
                <a:cs typeface="Calibri" panose="020F0502020204030204" pitchFamily="34" charset="0"/>
              </a:rPr>
              <a:t> </a:t>
            </a:r>
            <a:r>
              <a:rPr lang="vi-VN" sz="3200" b="0" i="0" dirty="0">
                <a:effectLst/>
                <a:latin typeface="Calibri" panose="020F0502020204030204" pitchFamily="34" charset="0"/>
                <a:cs typeface="Calibri" panose="020F0502020204030204" pitchFamily="34" charset="0"/>
              </a:rPr>
              <a:t>tâm trạng háo hức</a:t>
            </a:r>
            <a:r>
              <a:rPr lang="en-US" sz="3200" dirty="0">
                <a:latin typeface="Calibri" panose="020F0502020204030204" pitchFamily="34" charset="0"/>
                <a:cs typeface="Calibri" panose="020F0502020204030204" pitchFamily="34" charset="0"/>
              </a:rPr>
              <a:t>.</a:t>
            </a:r>
          </a:p>
          <a:p>
            <a:pPr algn="just">
              <a:lnSpc>
                <a:spcPct val="200000"/>
              </a:lnSpc>
            </a:pPr>
            <a:r>
              <a:rPr lang="en-US" sz="3200" b="1" i="0" dirty="0" err="1">
                <a:effectLst/>
              </a:rPr>
              <a:t>Chị</a:t>
            </a:r>
            <a:r>
              <a:rPr lang="en-US" sz="3200" b="1" i="0" dirty="0">
                <a:effectLst/>
              </a:rPr>
              <a:t> </a:t>
            </a:r>
            <a:r>
              <a:rPr lang="en-US" sz="3200" b="1" i="0" dirty="0" err="1">
                <a:effectLst/>
              </a:rPr>
              <a:t>Hai</a:t>
            </a:r>
            <a:r>
              <a:rPr lang="vi-VN" sz="3200" b="1" i="0" dirty="0">
                <a:effectLst/>
              </a:rPr>
              <a:t> </a:t>
            </a:r>
            <a:r>
              <a:rPr lang="en-US" sz="3200" b="0" i="1" dirty="0">
                <a:effectLst/>
              </a:rPr>
              <a:t>ở </a:t>
            </a:r>
            <a:r>
              <a:rPr lang="vi-VN" sz="3200" b="0" i="1" dirty="0">
                <a:effectLst/>
                <a:latin typeface="Calibri" panose="020F0502020204030204" pitchFamily="34" charset="0"/>
                <a:cs typeface="Calibri" panose="020F0502020204030204" pitchFamily="34" charset="0"/>
              </a:rPr>
              <a:t>đoạn 4</a:t>
            </a:r>
            <a:r>
              <a:rPr lang="en-US" sz="3200" b="0" i="1" dirty="0">
                <a:effectLst/>
                <a:latin typeface="Calibri" panose="020F0502020204030204" pitchFamily="34" charset="0"/>
                <a:cs typeface="Calibri" panose="020F0502020204030204" pitchFamily="34" charset="0"/>
              </a:rPr>
              <a:t>:</a:t>
            </a:r>
            <a:r>
              <a:rPr lang="vi-VN" sz="3200" b="0" i="1" dirty="0">
                <a:effectLst/>
                <a:latin typeface="Calibri" panose="020F0502020204030204" pitchFamily="34" charset="0"/>
                <a:cs typeface="Calibri" panose="020F0502020204030204" pitchFamily="34" charset="0"/>
              </a:rPr>
              <a:t> </a:t>
            </a:r>
            <a:r>
              <a:rPr lang="vi-VN" sz="3200" b="0" i="0" dirty="0">
                <a:effectLst/>
                <a:latin typeface="Calibri" panose="020F0502020204030204" pitchFamily="34" charset="0"/>
                <a:cs typeface="Calibri" panose="020F0502020204030204" pitchFamily="34" charset="0"/>
              </a:rPr>
              <a:t>trìu mến thể hiện tình cảm yêu thương</a:t>
            </a:r>
            <a:r>
              <a:rPr lang="en-US" sz="3200" b="0" i="0" dirty="0">
                <a:effectLst/>
                <a:latin typeface="Calibri" panose="020F0502020204030204" pitchFamily="34" charset="0"/>
                <a:cs typeface="Calibri" panose="020F0502020204030204" pitchFamily="34" charset="0"/>
              </a:rPr>
              <a:t>.</a:t>
            </a:r>
          </a:p>
          <a:p>
            <a:pPr algn="just">
              <a:lnSpc>
                <a:spcPct val="200000"/>
              </a:lnSpc>
            </a:pP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nhỏ</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niềm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mong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đợi</a:t>
            </a:r>
            <a:r>
              <a:rPr lang="en-US" sz="3200" dirty="0">
                <a:latin typeface="Calibri" panose="020F0502020204030204" pitchFamily="34" charset="0"/>
                <a:cs typeface="Calibri" panose="020F0502020204030204" pitchFamily="34" charset="0"/>
              </a:rPr>
              <a:t>.</a:t>
            </a:r>
            <a:endParaRPr lang="en-US" sz="3200" b="0" i="0" dirty="0">
              <a:effectLst/>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6EED1DFB-6207-12BF-F3EB-2C7020DF107B}"/>
              </a:ext>
            </a:extLst>
          </p:cNvPr>
          <p:cNvPicPr>
            <a:picLocks noChangeAspect="1"/>
          </p:cNvPicPr>
          <p:nvPr/>
        </p:nvPicPr>
        <p:blipFill>
          <a:blip r:embed="rId3"/>
          <a:stretch>
            <a:fillRect/>
          </a:stretch>
        </p:blipFill>
        <p:spPr>
          <a:xfrm>
            <a:off x="451338" y="3084980"/>
            <a:ext cx="726832" cy="726832"/>
          </a:xfrm>
          <a:prstGeom prst="rect">
            <a:avLst/>
          </a:prstGeom>
        </p:spPr>
      </p:pic>
      <p:pic>
        <p:nvPicPr>
          <p:cNvPr id="18" name="Picture 17">
            <a:extLst>
              <a:ext uri="{FF2B5EF4-FFF2-40B4-BE49-F238E27FC236}">
                <a16:creationId xmlns:a16="http://schemas.microsoft.com/office/drawing/2014/main" id="{5E590158-B653-8389-C7F8-9360758221CD}"/>
              </a:ext>
            </a:extLst>
          </p:cNvPr>
          <p:cNvPicPr>
            <a:picLocks noChangeAspect="1"/>
          </p:cNvPicPr>
          <p:nvPr/>
        </p:nvPicPr>
        <p:blipFill>
          <a:blip r:embed="rId3"/>
          <a:stretch>
            <a:fillRect/>
          </a:stretch>
        </p:blipFill>
        <p:spPr>
          <a:xfrm>
            <a:off x="451338" y="4012014"/>
            <a:ext cx="726832" cy="726832"/>
          </a:xfrm>
          <a:prstGeom prst="rect">
            <a:avLst/>
          </a:prstGeom>
        </p:spPr>
      </p:pic>
      <p:pic>
        <p:nvPicPr>
          <p:cNvPr id="24" name="Picture 23">
            <a:extLst>
              <a:ext uri="{FF2B5EF4-FFF2-40B4-BE49-F238E27FC236}">
                <a16:creationId xmlns:a16="http://schemas.microsoft.com/office/drawing/2014/main" id="{D9A78945-36A6-BA63-2A79-D7B9561D5E9C}"/>
              </a:ext>
            </a:extLst>
          </p:cNvPr>
          <p:cNvPicPr>
            <a:picLocks noChangeAspect="1"/>
          </p:cNvPicPr>
          <p:nvPr/>
        </p:nvPicPr>
        <p:blipFill>
          <a:blip r:embed="rId4"/>
          <a:stretch>
            <a:fillRect/>
          </a:stretch>
        </p:blipFill>
        <p:spPr>
          <a:xfrm>
            <a:off x="451337" y="5034254"/>
            <a:ext cx="726833" cy="726833"/>
          </a:xfrm>
          <a:prstGeom prst="rect">
            <a:avLst/>
          </a:prstGeom>
        </p:spPr>
      </p:pic>
      <p:pic>
        <p:nvPicPr>
          <p:cNvPr id="28" name="Picture 27">
            <a:extLst>
              <a:ext uri="{FF2B5EF4-FFF2-40B4-BE49-F238E27FC236}">
                <a16:creationId xmlns:a16="http://schemas.microsoft.com/office/drawing/2014/main" id="{6F172A0F-9634-CC80-83E4-2A51DA156D1D}"/>
              </a:ext>
            </a:extLst>
          </p:cNvPr>
          <p:cNvPicPr>
            <a:picLocks noChangeAspect="1"/>
          </p:cNvPicPr>
          <p:nvPr/>
        </p:nvPicPr>
        <p:blipFill>
          <a:blip r:embed="rId5"/>
          <a:stretch>
            <a:fillRect/>
          </a:stretch>
        </p:blipFill>
        <p:spPr>
          <a:xfrm>
            <a:off x="451337" y="2157945"/>
            <a:ext cx="726833" cy="726833"/>
          </a:xfrm>
          <a:prstGeom prst="rect">
            <a:avLst/>
          </a:prstGeom>
        </p:spPr>
      </p:pic>
      <p:grpSp>
        <p:nvGrpSpPr>
          <p:cNvPr id="2" name="Group 1">
            <a:extLst>
              <a:ext uri="{FF2B5EF4-FFF2-40B4-BE49-F238E27FC236}">
                <a16:creationId xmlns:a16="http://schemas.microsoft.com/office/drawing/2014/main" id="{F4CC27F1-CB41-C0FA-79FF-50A6FEA747C3}"/>
              </a:ext>
            </a:extLst>
          </p:cNvPr>
          <p:cNvGrpSpPr/>
          <p:nvPr/>
        </p:nvGrpSpPr>
        <p:grpSpPr>
          <a:xfrm>
            <a:off x="2941084" y="292594"/>
            <a:ext cx="6309828" cy="1323440"/>
            <a:chOff x="2941084" y="292594"/>
            <a:chExt cx="6309828" cy="1323440"/>
          </a:xfrm>
        </p:grpSpPr>
        <p:sp>
          <p:nvSpPr>
            <p:cNvPr id="8" name="TextBox 7">
              <a:extLst>
                <a:ext uri="{FF2B5EF4-FFF2-40B4-BE49-F238E27FC236}">
                  <a16:creationId xmlns:a16="http://schemas.microsoft.com/office/drawing/2014/main" id="{60D1B873-F040-A745-EDFC-C175F496F059}"/>
                </a:ext>
              </a:extLst>
            </p:cNvPr>
            <p:cNvSpPr txBox="1"/>
            <p:nvPr/>
          </p:nvSpPr>
          <p:spPr>
            <a:xfrm>
              <a:off x="2941085" y="292595"/>
              <a:ext cx="6309827" cy="1323439"/>
            </a:xfrm>
            <a:prstGeom prst="rect">
              <a:avLst/>
            </a:prstGeom>
            <a:noFill/>
          </p:spPr>
          <p:txBody>
            <a:bodyPr wrap="square" rtlCol="0">
              <a:spAutoFit/>
            </a:bodyPr>
            <a:lstStyle/>
            <a:p>
              <a:pPr algn="ct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Biệt</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Giọng</a:t>
              </a:r>
              <a:r>
                <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endParaRPr lang="en-US" sz="8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sp>
          <p:nvSpPr>
            <p:cNvPr id="10" name="TextBox 9">
              <a:extLst>
                <a:ext uri="{FF2B5EF4-FFF2-40B4-BE49-F238E27FC236}">
                  <a16:creationId xmlns:a16="http://schemas.microsoft.com/office/drawing/2014/main" id="{5F9460F8-EA8D-4E8B-7739-6C380EA8610C}"/>
                </a:ext>
              </a:extLst>
            </p:cNvPr>
            <p:cNvSpPr txBox="1"/>
            <p:nvPr/>
          </p:nvSpPr>
          <p:spPr>
            <a:xfrm>
              <a:off x="2941084" y="292594"/>
              <a:ext cx="6309827" cy="1323439"/>
            </a:xfrm>
            <a:prstGeom prst="rect">
              <a:avLst/>
            </a:prstGeom>
            <a:noFill/>
          </p:spPr>
          <p:txBody>
            <a:bodyPr wrap="square" rtlCol="0">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Phân</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Biệt</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Giọng</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Đọc</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Tree>
    <p:extLst>
      <p:ext uri="{BB962C8B-B14F-4D97-AF65-F5344CB8AC3E}">
        <p14:creationId xmlns:p14="http://schemas.microsoft.com/office/powerpoint/2010/main" val="308712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par>
                          <p:cTn id="31" fill="hold">
                            <p:stCondLst>
                              <p:cond delay="2000"/>
                            </p:stCondLst>
                            <p:childTnLst>
                              <p:par>
                                <p:cTn id="32" presetID="14" presetClass="entr" presetSubtype="1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wipe(left)">
                                      <p:cBhvr>
                                        <p:cTn id="38" dur="500"/>
                                        <p:tgtEl>
                                          <p:spTgt spid="9">
                                            <p:txEl>
                                              <p:pRg st="2" end="2"/>
                                            </p:txEl>
                                          </p:spTgt>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9">
                                            <p:txEl>
                                              <p:pRg st="3" end="3"/>
                                            </p:txEl>
                                          </p:spTgt>
                                        </p:tgtEl>
                                        <p:attrNameLst>
                                          <p:attrName>style.visibility</p:attrName>
                                        </p:attrNameLst>
                                      </p:cBhvr>
                                      <p:to>
                                        <p:strVal val="visible"/>
                                      </p:to>
                                    </p:set>
                                    <p:animEffect transition="in" filter="wipe(left)">
                                      <p:cBhvr>
                                        <p:cTn id="4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05155" y="2111777"/>
            <a:ext cx="11781691" cy="4326730"/>
          </a:xfrm>
          <a:custGeom>
            <a:avLst/>
            <a:gdLst>
              <a:gd name="connsiteX0" fmla="*/ 0 w 11371382"/>
              <a:gd name="connsiteY0" fmla="*/ 421705 h 3365292"/>
              <a:gd name="connsiteX1" fmla="*/ 421705 w 11371382"/>
              <a:gd name="connsiteY1" fmla="*/ 0 h 3365292"/>
              <a:gd name="connsiteX2" fmla="*/ 1184983 w 11371382"/>
              <a:gd name="connsiteY2" fmla="*/ 0 h 3365292"/>
              <a:gd name="connsiteX3" fmla="*/ 1527142 w 11371382"/>
              <a:gd name="connsiteY3" fmla="*/ 0 h 3365292"/>
              <a:gd name="connsiteX4" fmla="*/ 2395700 w 11371382"/>
              <a:gd name="connsiteY4" fmla="*/ 0 h 3365292"/>
              <a:gd name="connsiteX5" fmla="*/ 3053698 w 11371382"/>
              <a:gd name="connsiteY5" fmla="*/ 0 h 3365292"/>
              <a:gd name="connsiteX6" fmla="*/ 3606417 w 11371382"/>
              <a:gd name="connsiteY6" fmla="*/ 0 h 3365292"/>
              <a:gd name="connsiteX7" fmla="*/ 4369695 w 11371382"/>
              <a:gd name="connsiteY7" fmla="*/ 0 h 3365292"/>
              <a:gd name="connsiteX8" fmla="*/ 5027693 w 11371382"/>
              <a:gd name="connsiteY8" fmla="*/ 0 h 3365292"/>
              <a:gd name="connsiteX9" fmla="*/ 5580411 w 11371382"/>
              <a:gd name="connsiteY9" fmla="*/ 0 h 3365292"/>
              <a:gd name="connsiteX10" fmla="*/ 5922570 w 11371382"/>
              <a:gd name="connsiteY10" fmla="*/ 0 h 3365292"/>
              <a:gd name="connsiteX11" fmla="*/ 6475289 w 11371382"/>
              <a:gd name="connsiteY11" fmla="*/ 0 h 3365292"/>
              <a:gd name="connsiteX12" fmla="*/ 7028007 w 11371382"/>
              <a:gd name="connsiteY12" fmla="*/ 0 h 3365292"/>
              <a:gd name="connsiteX13" fmla="*/ 7370167 w 11371382"/>
              <a:gd name="connsiteY13" fmla="*/ 0 h 3365292"/>
              <a:gd name="connsiteX14" fmla="*/ 7817605 w 11371382"/>
              <a:gd name="connsiteY14" fmla="*/ 0 h 3365292"/>
              <a:gd name="connsiteX15" fmla="*/ 8159764 w 11371382"/>
              <a:gd name="connsiteY15" fmla="*/ 0 h 3365292"/>
              <a:gd name="connsiteX16" fmla="*/ 9028322 w 11371382"/>
              <a:gd name="connsiteY16" fmla="*/ 0 h 3365292"/>
              <a:gd name="connsiteX17" fmla="*/ 9475761 w 11371382"/>
              <a:gd name="connsiteY17" fmla="*/ 0 h 3365292"/>
              <a:gd name="connsiteX18" fmla="*/ 9923200 w 11371382"/>
              <a:gd name="connsiteY18" fmla="*/ 0 h 3365292"/>
              <a:gd name="connsiteX19" fmla="*/ 10949677 w 11371382"/>
              <a:gd name="connsiteY19" fmla="*/ 0 h 3365292"/>
              <a:gd name="connsiteX20" fmla="*/ 11371382 w 11371382"/>
              <a:gd name="connsiteY20" fmla="*/ 421705 h 3365292"/>
              <a:gd name="connsiteX21" fmla="*/ 11371382 w 11371382"/>
              <a:gd name="connsiteY21" fmla="*/ 1102613 h 3365292"/>
              <a:gd name="connsiteX22" fmla="*/ 11371382 w 11371382"/>
              <a:gd name="connsiteY22" fmla="*/ 1758302 h 3365292"/>
              <a:gd name="connsiteX23" fmla="*/ 11371382 w 11371382"/>
              <a:gd name="connsiteY23" fmla="*/ 2943587 h 3365292"/>
              <a:gd name="connsiteX24" fmla="*/ 10949677 w 11371382"/>
              <a:gd name="connsiteY24" fmla="*/ 3365292 h 3365292"/>
              <a:gd name="connsiteX25" fmla="*/ 10502238 w 11371382"/>
              <a:gd name="connsiteY25" fmla="*/ 3365292 h 3365292"/>
              <a:gd name="connsiteX26" fmla="*/ 9949520 w 11371382"/>
              <a:gd name="connsiteY26" fmla="*/ 3365292 h 3365292"/>
              <a:gd name="connsiteX27" fmla="*/ 9396801 w 11371382"/>
              <a:gd name="connsiteY27" fmla="*/ 3365292 h 3365292"/>
              <a:gd name="connsiteX28" fmla="*/ 8738803 w 11371382"/>
              <a:gd name="connsiteY28" fmla="*/ 3365292 h 3365292"/>
              <a:gd name="connsiteX29" fmla="*/ 7870245 w 11371382"/>
              <a:gd name="connsiteY29" fmla="*/ 3365292 h 3365292"/>
              <a:gd name="connsiteX30" fmla="*/ 7317527 w 11371382"/>
              <a:gd name="connsiteY30" fmla="*/ 3365292 h 3365292"/>
              <a:gd name="connsiteX31" fmla="*/ 6659528 w 11371382"/>
              <a:gd name="connsiteY31" fmla="*/ 3365292 h 3365292"/>
              <a:gd name="connsiteX32" fmla="*/ 6106810 w 11371382"/>
              <a:gd name="connsiteY32" fmla="*/ 3365292 h 3365292"/>
              <a:gd name="connsiteX33" fmla="*/ 5448812 w 11371382"/>
              <a:gd name="connsiteY33" fmla="*/ 3365292 h 3365292"/>
              <a:gd name="connsiteX34" fmla="*/ 4685534 w 11371382"/>
              <a:gd name="connsiteY34" fmla="*/ 3365292 h 3365292"/>
              <a:gd name="connsiteX35" fmla="*/ 4132815 w 11371382"/>
              <a:gd name="connsiteY35" fmla="*/ 3365292 h 3365292"/>
              <a:gd name="connsiteX36" fmla="*/ 3264257 w 11371382"/>
              <a:gd name="connsiteY36" fmla="*/ 3365292 h 3365292"/>
              <a:gd name="connsiteX37" fmla="*/ 2606259 w 11371382"/>
              <a:gd name="connsiteY37" fmla="*/ 3365292 h 3365292"/>
              <a:gd name="connsiteX38" fmla="*/ 2158820 w 11371382"/>
              <a:gd name="connsiteY38" fmla="*/ 3365292 h 3365292"/>
              <a:gd name="connsiteX39" fmla="*/ 1290263 w 11371382"/>
              <a:gd name="connsiteY39" fmla="*/ 3365292 h 3365292"/>
              <a:gd name="connsiteX40" fmla="*/ 421705 w 11371382"/>
              <a:gd name="connsiteY40" fmla="*/ 3365292 h 3365292"/>
              <a:gd name="connsiteX41" fmla="*/ 0 w 11371382"/>
              <a:gd name="connsiteY41" fmla="*/ 2943587 h 3365292"/>
              <a:gd name="connsiteX42" fmla="*/ 0 w 11371382"/>
              <a:gd name="connsiteY42" fmla="*/ 2313117 h 3365292"/>
              <a:gd name="connsiteX43" fmla="*/ 0 w 11371382"/>
              <a:gd name="connsiteY43" fmla="*/ 1657427 h 3365292"/>
              <a:gd name="connsiteX44" fmla="*/ 0 w 11371382"/>
              <a:gd name="connsiteY44" fmla="*/ 976519 h 3365292"/>
              <a:gd name="connsiteX45" fmla="*/ 0 w 11371382"/>
              <a:gd name="connsiteY45" fmla="*/ 421705 h 33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65292" fill="none" extrusionOk="0">
                <a:moveTo>
                  <a:pt x="0" y="421705"/>
                </a:moveTo>
                <a:cubicBezTo>
                  <a:pt x="32223" y="164127"/>
                  <a:pt x="174546" y="-20056"/>
                  <a:pt x="421705" y="0"/>
                </a:cubicBezTo>
                <a:cubicBezTo>
                  <a:pt x="778810" y="37616"/>
                  <a:pt x="875428" y="-6738"/>
                  <a:pt x="1184983" y="0"/>
                </a:cubicBezTo>
                <a:cubicBezTo>
                  <a:pt x="1494538" y="6738"/>
                  <a:pt x="1436361" y="14408"/>
                  <a:pt x="1527142" y="0"/>
                </a:cubicBezTo>
                <a:cubicBezTo>
                  <a:pt x="1617923" y="-14408"/>
                  <a:pt x="2194157" y="-20043"/>
                  <a:pt x="2395700" y="0"/>
                </a:cubicBezTo>
                <a:cubicBezTo>
                  <a:pt x="2597243" y="20043"/>
                  <a:pt x="2921888" y="18567"/>
                  <a:pt x="3053698" y="0"/>
                </a:cubicBezTo>
                <a:cubicBezTo>
                  <a:pt x="3185508" y="-18567"/>
                  <a:pt x="3347242" y="24382"/>
                  <a:pt x="3606417" y="0"/>
                </a:cubicBezTo>
                <a:cubicBezTo>
                  <a:pt x="3865592" y="-24382"/>
                  <a:pt x="4173088" y="-35801"/>
                  <a:pt x="4369695" y="0"/>
                </a:cubicBezTo>
                <a:cubicBezTo>
                  <a:pt x="4566302" y="35801"/>
                  <a:pt x="4747997" y="20464"/>
                  <a:pt x="5027693" y="0"/>
                </a:cubicBezTo>
                <a:cubicBezTo>
                  <a:pt x="5307389" y="-20464"/>
                  <a:pt x="5434255" y="-20096"/>
                  <a:pt x="5580411" y="0"/>
                </a:cubicBezTo>
                <a:cubicBezTo>
                  <a:pt x="5726567" y="20096"/>
                  <a:pt x="5829273" y="-11788"/>
                  <a:pt x="5922570" y="0"/>
                </a:cubicBezTo>
                <a:cubicBezTo>
                  <a:pt x="6015867" y="11788"/>
                  <a:pt x="6286883" y="4716"/>
                  <a:pt x="6475289" y="0"/>
                </a:cubicBezTo>
                <a:cubicBezTo>
                  <a:pt x="6663695" y="-4716"/>
                  <a:pt x="6810273" y="17022"/>
                  <a:pt x="7028007" y="0"/>
                </a:cubicBezTo>
                <a:cubicBezTo>
                  <a:pt x="7245741" y="-17022"/>
                  <a:pt x="7246360" y="8534"/>
                  <a:pt x="7370167" y="0"/>
                </a:cubicBezTo>
                <a:cubicBezTo>
                  <a:pt x="7493974" y="-8534"/>
                  <a:pt x="7655062" y="3706"/>
                  <a:pt x="7817605" y="0"/>
                </a:cubicBezTo>
                <a:cubicBezTo>
                  <a:pt x="7980148" y="-3706"/>
                  <a:pt x="8050496" y="15359"/>
                  <a:pt x="8159764" y="0"/>
                </a:cubicBezTo>
                <a:cubicBezTo>
                  <a:pt x="8269032" y="-15359"/>
                  <a:pt x="8661956" y="17438"/>
                  <a:pt x="9028322" y="0"/>
                </a:cubicBezTo>
                <a:cubicBezTo>
                  <a:pt x="9394688" y="-17438"/>
                  <a:pt x="9369919" y="-10832"/>
                  <a:pt x="9475761" y="0"/>
                </a:cubicBezTo>
                <a:cubicBezTo>
                  <a:pt x="9581603" y="10832"/>
                  <a:pt x="9802084" y="2517"/>
                  <a:pt x="9923200" y="0"/>
                </a:cubicBezTo>
                <a:cubicBezTo>
                  <a:pt x="10044316" y="-2517"/>
                  <a:pt x="10731873" y="10113"/>
                  <a:pt x="10949677" y="0"/>
                </a:cubicBezTo>
                <a:cubicBezTo>
                  <a:pt x="11173732" y="-391"/>
                  <a:pt x="11367891" y="197927"/>
                  <a:pt x="11371382" y="421705"/>
                </a:cubicBezTo>
                <a:cubicBezTo>
                  <a:pt x="11377725" y="568719"/>
                  <a:pt x="11359241" y="911537"/>
                  <a:pt x="11371382" y="1102613"/>
                </a:cubicBezTo>
                <a:cubicBezTo>
                  <a:pt x="11383523" y="1293689"/>
                  <a:pt x="11382752" y="1559263"/>
                  <a:pt x="11371382" y="1758302"/>
                </a:cubicBezTo>
                <a:cubicBezTo>
                  <a:pt x="11360012" y="1957341"/>
                  <a:pt x="11326557" y="2448017"/>
                  <a:pt x="11371382" y="2943587"/>
                </a:cubicBezTo>
                <a:cubicBezTo>
                  <a:pt x="11374792" y="3200771"/>
                  <a:pt x="11151940" y="3360400"/>
                  <a:pt x="10949677" y="3365292"/>
                </a:cubicBezTo>
                <a:cubicBezTo>
                  <a:pt x="10791691" y="3372867"/>
                  <a:pt x="10610711" y="3380965"/>
                  <a:pt x="10502238" y="3365292"/>
                </a:cubicBezTo>
                <a:cubicBezTo>
                  <a:pt x="10393765" y="3349619"/>
                  <a:pt x="10181210" y="3341932"/>
                  <a:pt x="9949520" y="3365292"/>
                </a:cubicBezTo>
                <a:cubicBezTo>
                  <a:pt x="9717830" y="3388652"/>
                  <a:pt x="9614722" y="3364969"/>
                  <a:pt x="9396801" y="3365292"/>
                </a:cubicBezTo>
                <a:cubicBezTo>
                  <a:pt x="9178880" y="3365615"/>
                  <a:pt x="8979273" y="3344700"/>
                  <a:pt x="8738803" y="3365292"/>
                </a:cubicBezTo>
                <a:cubicBezTo>
                  <a:pt x="8498333" y="3385884"/>
                  <a:pt x="8187455" y="3344697"/>
                  <a:pt x="7870245" y="3365292"/>
                </a:cubicBezTo>
                <a:cubicBezTo>
                  <a:pt x="7553035" y="3385887"/>
                  <a:pt x="7539103" y="3343849"/>
                  <a:pt x="7317527" y="3365292"/>
                </a:cubicBezTo>
                <a:cubicBezTo>
                  <a:pt x="7095951" y="3386735"/>
                  <a:pt x="6965128" y="3333625"/>
                  <a:pt x="6659528" y="3365292"/>
                </a:cubicBezTo>
                <a:cubicBezTo>
                  <a:pt x="6353928" y="3396959"/>
                  <a:pt x="6377127" y="3355841"/>
                  <a:pt x="6106810" y="3365292"/>
                </a:cubicBezTo>
                <a:cubicBezTo>
                  <a:pt x="5836493" y="3374743"/>
                  <a:pt x="5757751" y="3342178"/>
                  <a:pt x="5448812" y="3365292"/>
                </a:cubicBezTo>
                <a:cubicBezTo>
                  <a:pt x="5139873" y="3388406"/>
                  <a:pt x="5031584" y="3346142"/>
                  <a:pt x="4685534" y="3365292"/>
                </a:cubicBezTo>
                <a:cubicBezTo>
                  <a:pt x="4339484" y="3384442"/>
                  <a:pt x="4379785" y="3376300"/>
                  <a:pt x="4132815" y="3365292"/>
                </a:cubicBezTo>
                <a:cubicBezTo>
                  <a:pt x="3885845" y="3354284"/>
                  <a:pt x="3606780" y="3379462"/>
                  <a:pt x="3264257" y="3365292"/>
                </a:cubicBezTo>
                <a:cubicBezTo>
                  <a:pt x="2921734" y="3351122"/>
                  <a:pt x="2836582" y="3365312"/>
                  <a:pt x="2606259" y="3365292"/>
                </a:cubicBezTo>
                <a:cubicBezTo>
                  <a:pt x="2375936" y="3365272"/>
                  <a:pt x="2270012" y="3346424"/>
                  <a:pt x="2158820" y="3365292"/>
                </a:cubicBezTo>
                <a:cubicBezTo>
                  <a:pt x="2047628" y="3384160"/>
                  <a:pt x="1614948" y="3346499"/>
                  <a:pt x="1290263" y="3365292"/>
                </a:cubicBezTo>
                <a:cubicBezTo>
                  <a:pt x="965578" y="3384085"/>
                  <a:pt x="668892" y="3335785"/>
                  <a:pt x="421705" y="3365292"/>
                </a:cubicBezTo>
                <a:cubicBezTo>
                  <a:pt x="201484" y="3361591"/>
                  <a:pt x="43681" y="3189256"/>
                  <a:pt x="0" y="2943587"/>
                </a:cubicBezTo>
                <a:cubicBezTo>
                  <a:pt x="4963" y="2692807"/>
                  <a:pt x="-20551" y="2452337"/>
                  <a:pt x="0" y="2313117"/>
                </a:cubicBezTo>
                <a:cubicBezTo>
                  <a:pt x="20551" y="2173897"/>
                  <a:pt x="29936" y="1956496"/>
                  <a:pt x="0" y="1657427"/>
                </a:cubicBezTo>
                <a:cubicBezTo>
                  <a:pt x="-29936" y="1358358"/>
                  <a:pt x="-25440" y="1256310"/>
                  <a:pt x="0" y="976519"/>
                </a:cubicBezTo>
                <a:cubicBezTo>
                  <a:pt x="25440" y="696728"/>
                  <a:pt x="16677" y="631670"/>
                  <a:pt x="0" y="421705"/>
                </a:cubicBezTo>
                <a:close/>
              </a:path>
              <a:path w="11371382" h="3365292" stroke="0" extrusionOk="0">
                <a:moveTo>
                  <a:pt x="0" y="421705"/>
                </a:moveTo>
                <a:cubicBezTo>
                  <a:pt x="795" y="213117"/>
                  <a:pt x="198483" y="17296"/>
                  <a:pt x="421705" y="0"/>
                </a:cubicBezTo>
                <a:cubicBezTo>
                  <a:pt x="752569" y="-14357"/>
                  <a:pt x="1019984" y="27388"/>
                  <a:pt x="1184983" y="0"/>
                </a:cubicBezTo>
                <a:cubicBezTo>
                  <a:pt x="1349982" y="-27388"/>
                  <a:pt x="1450955" y="-587"/>
                  <a:pt x="1632422" y="0"/>
                </a:cubicBezTo>
                <a:cubicBezTo>
                  <a:pt x="1813889" y="587"/>
                  <a:pt x="1906337" y="13084"/>
                  <a:pt x="2079861" y="0"/>
                </a:cubicBezTo>
                <a:cubicBezTo>
                  <a:pt x="2253385" y="-13084"/>
                  <a:pt x="2477567" y="24548"/>
                  <a:pt x="2843139" y="0"/>
                </a:cubicBezTo>
                <a:cubicBezTo>
                  <a:pt x="3208711" y="-24548"/>
                  <a:pt x="3245783" y="-15531"/>
                  <a:pt x="3395857" y="0"/>
                </a:cubicBezTo>
                <a:cubicBezTo>
                  <a:pt x="3545931" y="15531"/>
                  <a:pt x="4064633" y="35669"/>
                  <a:pt x="4264415" y="0"/>
                </a:cubicBezTo>
                <a:cubicBezTo>
                  <a:pt x="4464197" y="-35669"/>
                  <a:pt x="4954440" y="18542"/>
                  <a:pt x="5132972" y="0"/>
                </a:cubicBezTo>
                <a:cubicBezTo>
                  <a:pt x="5311504" y="-18542"/>
                  <a:pt x="5740918" y="11685"/>
                  <a:pt x="5896250" y="0"/>
                </a:cubicBezTo>
                <a:cubicBezTo>
                  <a:pt x="6051582" y="-11685"/>
                  <a:pt x="6242081" y="-21367"/>
                  <a:pt x="6343689" y="0"/>
                </a:cubicBezTo>
                <a:cubicBezTo>
                  <a:pt x="6445297" y="21367"/>
                  <a:pt x="6542222" y="-1704"/>
                  <a:pt x="6685848" y="0"/>
                </a:cubicBezTo>
                <a:cubicBezTo>
                  <a:pt x="6829474" y="1704"/>
                  <a:pt x="7332068" y="-33752"/>
                  <a:pt x="7554406" y="0"/>
                </a:cubicBezTo>
                <a:cubicBezTo>
                  <a:pt x="7776744" y="33752"/>
                  <a:pt x="7988221" y="12298"/>
                  <a:pt x="8212404" y="0"/>
                </a:cubicBezTo>
                <a:cubicBezTo>
                  <a:pt x="8436587" y="-12298"/>
                  <a:pt x="8678387" y="7627"/>
                  <a:pt x="8870403" y="0"/>
                </a:cubicBezTo>
                <a:cubicBezTo>
                  <a:pt x="9062419" y="-7627"/>
                  <a:pt x="9113231" y="-4218"/>
                  <a:pt x="9317841" y="0"/>
                </a:cubicBezTo>
                <a:cubicBezTo>
                  <a:pt x="9522451" y="4218"/>
                  <a:pt x="9838521" y="10075"/>
                  <a:pt x="10081119" y="0"/>
                </a:cubicBezTo>
                <a:cubicBezTo>
                  <a:pt x="10323717" y="-10075"/>
                  <a:pt x="10620025" y="-30121"/>
                  <a:pt x="10949677" y="0"/>
                </a:cubicBezTo>
                <a:cubicBezTo>
                  <a:pt x="11201014" y="-38235"/>
                  <a:pt x="11382472" y="203340"/>
                  <a:pt x="11371382" y="421705"/>
                </a:cubicBezTo>
                <a:cubicBezTo>
                  <a:pt x="11393616" y="610090"/>
                  <a:pt x="11397902" y="750099"/>
                  <a:pt x="11371382" y="976519"/>
                </a:cubicBezTo>
                <a:cubicBezTo>
                  <a:pt x="11344862" y="1202939"/>
                  <a:pt x="11367942" y="1426269"/>
                  <a:pt x="11371382" y="1632208"/>
                </a:cubicBezTo>
                <a:cubicBezTo>
                  <a:pt x="11374822" y="1838147"/>
                  <a:pt x="11355741" y="2086722"/>
                  <a:pt x="11371382" y="2237460"/>
                </a:cubicBezTo>
                <a:cubicBezTo>
                  <a:pt x="11387023" y="2388198"/>
                  <a:pt x="11395838" y="2770360"/>
                  <a:pt x="11371382" y="2943587"/>
                </a:cubicBezTo>
                <a:cubicBezTo>
                  <a:pt x="11377508" y="3189788"/>
                  <a:pt x="11165600" y="3358910"/>
                  <a:pt x="10949677" y="3365292"/>
                </a:cubicBezTo>
                <a:cubicBezTo>
                  <a:pt x="10639554" y="3388158"/>
                  <a:pt x="10469253" y="3395759"/>
                  <a:pt x="10186399" y="3365292"/>
                </a:cubicBezTo>
                <a:cubicBezTo>
                  <a:pt x="9903545" y="3334825"/>
                  <a:pt x="9521157" y="3332954"/>
                  <a:pt x="9317841" y="3365292"/>
                </a:cubicBezTo>
                <a:cubicBezTo>
                  <a:pt x="9114525" y="3397630"/>
                  <a:pt x="8869728" y="3369084"/>
                  <a:pt x="8449284" y="3365292"/>
                </a:cubicBezTo>
                <a:cubicBezTo>
                  <a:pt x="8028840" y="3361500"/>
                  <a:pt x="8166142" y="3372102"/>
                  <a:pt x="7896565" y="3365292"/>
                </a:cubicBezTo>
                <a:cubicBezTo>
                  <a:pt x="7626988" y="3358482"/>
                  <a:pt x="7704800" y="3369958"/>
                  <a:pt x="7554406" y="3365292"/>
                </a:cubicBezTo>
                <a:cubicBezTo>
                  <a:pt x="7404012" y="3360626"/>
                  <a:pt x="7243722" y="3373671"/>
                  <a:pt x="7106967" y="3365292"/>
                </a:cubicBezTo>
                <a:cubicBezTo>
                  <a:pt x="6970212" y="3356913"/>
                  <a:pt x="6809286" y="3365303"/>
                  <a:pt x="6659528" y="3365292"/>
                </a:cubicBezTo>
                <a:cubicBezTo>
                  <a:pt x="6509770" y="3365281"/>
                  <a:pt x="6169402" y="3383188"/>
                  <a:pt x="5896250" y="3365292"/>
                </a:cubicBezTo>
                <a:cubicBezTo>
                  <a:pt x="5623098" y="3347396"/>
                  <a:pt x="5715027" y="3375107"/>
                  <a:pt x="5554091" y="3365292"/>
                </a:cubicBezTo>
                <a:cubicBezTo>
                  <a:pt x="5393155" y="3355477"/>
                  <a:pt x="5251794" y="3375742"/>
                  <a:pt x="5106653" y="3365292"/>
                </a:cubicBezTo>
                <a:cubicBezTo>
                  <a:pt x="4961512" y="3354842"/>
                  <a:pt x="4560507" y="3357017"/>
                  <a:pt x="4238095" y="3365292"/>
                </a:cubicBezTo>
                <a:cubicBezTo>
                  <a:pt x="3915683" y="3373567"/>
                  <a:pt x="4015498" y="3354878"/>
                  <a:pt x="3895936" y="3365292"/>
                </a:cubicBezTo>
                <a:cubicBezTo>
                  <a:pt x="3776374" y="3375706"/>
                  <a:pt x="3627505" y="3355447"/>
                  <a:pt x="3553777" y="3365292"/>
                </a:cubicBezTo>
                <a:cubicBezTo>
                  <a:pt x="3480049" y="3375137"/>
                  <a:pt x="3311816" y="3351828"/>
                  <a:pt x="3211618" y="3365292"/>
                </a:cubicBezTo>
                <a:cubicBezTo>
                  <a:pt x="3111420" y="3378756"/>
                  <a:pt x="2812691" y="3351238"/>
                  <a:pt x="2553619" y="3365292"/>
                </a:cubicBezTo>
                <a:cubicBezTo>
                  <a:pt x="2294547" y="3379346"/>
                  <a:pt x="2131839" y="3393328"/>
                  <a:pt x="1895621" y="3365292"/>
                </a:cubicBezTo>
                <a:cubicBezTo>
                  <a:pt x="1659403" y="3337256"/>
                  <a:pt x="1395117" y="3390395"/>
                  <a:pt x="1237623" y="3365292"/>
                </a:cubicBezTo>
                <a:cubicBezTo>
                  <a:pt x="1080129" y="3340189"/>
                  <a:pt x="670390" y="3327855"/>
                  <a:pt x="421705" y="3365292"/>
                </a:cubicBezTo>
                <a:cubicBezTo>
                  <a:pt x="213527" y="3394615"/>
                  <a:pt x="-31364" y="3191349"/>
                  <a:pt x="0" y="2943587"/>
                </a:cubicBezTo>
                <a:cubicBezTo>
                  <a:pt x="16561" y="2755488"/>
                  <a:pt x="13835" y="2596401"/>
                  <a:pt x="0" y="2313117"/>
                </a:cubicBezTo>
                <a:cubicBezTo>
                  <a:pt x="-13835" y="2029833"/>
                  <a:pt x="-2281" y="1901472"/>
                  <a:pt x="0" y="1682646"/>
                </a:cubicBezTo>
                <a:cubicBezTo>
                  <a:pt x="2281" y="1463820"/>
                  <a:pt x="-16153" y="1302955"/>
                  <a:pt x="0" y="1077394"/>
                </a:cubicBezTo>
                <a:cubicBezTo>
                  <a:pt x="16153" y="851833"/>
                  <a:pt x="-9308" y="602911"/>
                  <a:pt x="0" y="42170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7338" algn="just"/>
            <a:r>
              <a:rPr lang="vi-VN" sz="3600" b="0" i="0" dirty="0">
                <a:solidFill>
                  <a:srgbClr val="000000"/>
                </a:solidFill>
                <a:effectLst/>
                <a:latin typeface="OpenSans"/>
              </a:rPr>
              <a:t>3. </a:t>
            </a:r>
            <a:r>
              <a:rPr lang="vi-VN" sz="3600" b="0" i="0" dirty="0" err="1">
                <a:solidFill>
                  <a:srgbClr val="000000"/>
                </a:solidFill>
                <a:effectLst/>
                <a:latin typeface="OpenSans"/>
              </a:rPr>
              <a:t>Chị</a:t>
            </a:r>
            <a:r>
              <a:rPr lang="vi-VN" sz="3600" b="0" i="0" dirty="0">
                <a:solidFill>
                  <a:srgbClr val="000000"/>
                </a:solidFill>
                <a:effectLst/>
                <a:latin typeface="OpenSans"/>
              </a:rPr>
              <a:t> Hai </a:t>
            </a:r>
            <a:r>
              <a:rPr lang="vi-VN" sz="3600" b="0" i="0" dirty="0" err="1">
                <a:solidFill>
                  <a:srgbClr val="000000"/>
                </a:solidFill>
                <a:effectLst/>
                <a:latin typeface="OpenSans"/>
              </a:rPr>
              <a:t>rủ</a:t>
            </a:r>
            <a:r>
              <a:rPr lang="vi-VN" sz="3600" b="0" i="0" dirty="0">
                <a:solidFill>
                  <a:srgbClr val="000000"/>
                </a:solidFill>
                <a:effectLst/>
                <a:latin typeface="OpenSans"/>
              </a:rPr>
              <a:t> tôi </a:t>
            </a:r>
            <a:r>
              <a:rPr lang="vi-VN" sz="3600" b="0" i="0" dirty="0" err="1">
                <a:solidFill>
                  <a:srgbClr val="000000"/>
                </a:solidFill>
                <a:effectLst/>
                <a:latin typeface="OpenSans"/>
              </a:rPr>
              <a:t>cùng</a:t>
            </a:r>
            <a:r>
              <a:rPr lang="vi-VN" sz="3600" b="0" i="0" dirty="0">
                <a:solidFill>
                  <a:srgbClr val="000000"/>
                </a:solidFill>
                <a:effectLst/>
                <a:latin typeface="OpenSans"/>
              </a:rPr>
              <a:t> </a:t>
            </a:r>
            <a:r>
              <a:rPr lang="vi-VN" sz="3600" b="0" i="0" dirty="0" err="1">
                <a:solidFill>
                  <a:srgbClr val="000000"/>
                </a:solidFill>
                <a:effectLst/>
                <a:latin typeface="OpenSans"/>
              </a:rPr>
              <a:t>bọc</a:t>
            </a:r>
            <a:r>
              <a:rPr lang="vi-VN" sz="3600" b="0" i="0" dirty="0">
                <a:solidFill>
                  <a:srgbClr val="000000"/>
                </a:solidFill>
                <a:effectLst/>
                <a:latin typeface="OpenSans"/>
              </a:rPr>
              <a:t> </a:t>
            </a:r>
            <a:r>
              <a:rPr lang="vi-VN" sz="3600" b="0" i="0" dirty="0" err="1">
                <a:solidFill>
                  <a:srgbClr val="000000"/>
                </a:solidFill>
                <a:effectLst/>
                <a:latin typeface="OpenSans"/>
              </a:rPr>
              <a:t>sách</a:t>
            </a:r>
            <a:r>
              <a:rPr lang="vi-VN" sz="3600" b="0" i="0" dirty="0">
                <a:solidFill>
                  <a:srgbClr val="000000"/>
                </a:solidFill>
                <a:effectLst/>
                <a:latin typeface="OpenSans"/>
              </a:rPr>
              <a:t> </a:t>
            </a:r>
            <a:r>
              <a:rPr lang="vi-VN" sz="3600" b="0" i="0" dirty="0" err="1">
                <a:solidFill>
                  <a:srgbClr val="000000"/>
                </a:solidFill>
                <a:effectLst/>
                <a:latin typeface="OpenSans"/>
              </a:rPr>
              <a:t>vở</a:t>
            </a:r>
            <a:r>
              <a:rPr lang="vi-VN" sz="3600" b="0" i="0" dirty="0">
                <a:solidFill>
                  <a:srgbClr val="000000"/>
                </a:solidFill>
                <a:effectLst/>
                <a:latin typeface="OpenSans"/>
              </a:rPr>
              <a:t>. </a:t>
            </a:r>
            <a:r>
              <a:rPr lang="vi-VN" sz="3600" b="0" i="0" dirty="0" err="1">
                <a:solidFill>
                  <a:srgbClr val="000000"/>
                </a:solidFill>
                <a:effectLst/>
                <a:latin typeface="OpenSans"/>
              </a:rPr>
              <a:t>Ngắm</a:t>
            </a:r>
            <a:r>
              <a:rPr lang="vi-VN" sz="3600" b="0" i="0" dirty="0">
                <a:solidFill>
                  <a:srgbClr val="000000"/>
                </a:solidFill>
                <a:effectLst/>
                <a:latin typeface="OpenSans"/>
              </a:rPr>
              <a:t> </a:t>
            </a:r>
            <a:r>
              <a:rPr lang="vi-VN" sz="3600" b="0" i="0" dirty="0" err="1">
                <a:solidFill>
                  <a:srgbClr val="000000"/>
                </a:solidFill>
                <a:effectLst/>
                <a:latin typeface="OpenSans"/>
              </a:rPr>
              <a:t>những</a:t>
            </a:r>
            <a:r>
              <a:rPr lang="vi-VN" sz="3600" b="0" i="0" dirty="0">
                <a:solidFill>
                  <a:srgbClr val="000000"/>
                </a:solidFill>
                <a:effectLst/>
                <a:latin typeface="OpenSans"/>
              </a:rPr>
              <a:t> </a:t>
            </a:r>
            <a:r>
              <a:rPr lang="vi-VN" sz="3600" b="0" i="0" dirty="0" err="1">
                <a:solidFill>
                  <a:srgbClr val="000000"/>
                </a:solidFill>
                <a:effectLst/>
                <a:latin typeface="OpenSans"/>
              </a:rPr>
              <a:t>quyển</a:t>
            </a:r>
            <a:r>
              <a:rPr lang="vi-VN" sz="3600" b="0" i="0" dirty="0">
                <a:solidFill>
                  <a:srgbClr val="000000"/>
                </a:solidFill>
                <a:effectLst/>
                <a:latin typeface="OpenSans"/>
              </a:rPr>
              <a:t> </a:t>
            </a:r>
            <a:r>
              <a:rPr lang="vi-VN" sz="3600" b="0" i="0" dirty="0" err="1">
                <a:solidFill>
                  <a:srgbClr val="000000"/>
                </a:solidFill>
                <a:effectLst/>
                <a:latin typeface="OpenSans"/>
              </a:rPr>
              <a:t>vở</a:t>
            </a:r>
            <a:r>
              <a:rPr lang="vi-VN" sz="3600" b="0" i="0" dirty="0">
                <a:solidFill>
                  <a:srgbClr val="000000"/>
                </a:solidFill>
                <a:effectLst/>
                <a:latin typeface="OpenSans"/>
              </a:rPr>
              <a:t> </a:t>
            </a:r>
            <a:r>
              <a:rPr lang="vi-VN" sz="3600" b="0" i="0" dirty="0" err="1">
                <a:solidFill>
                  <a:srgbClr val="000000"/>
                </a:solidFill>
                <a:effectLst/>
                <a:latin typeface="OpenSans"/>
              </a:rPr>
              <a:t>mặc</a:t>
            </a:r>
            <a:r>
              <a:rPr lang="vi-VN" sz="3600" b="0" i="0" dirty="0">
                <a:solidFill>
                  <a:srgbClr val="000000"/>
                </a:solidFill>
                <a:effectLst/>
                <a:latin typeface="OpenSans"/>
              </a:rPr>
              <a:t> </a:t>
            </a:r>
            <a:r>
              <a:rPr lang="vi-VN" sz="3600" b="0" i="0" dirty="0" err="1">
                <a:solidFill>
                  <a:srgbClr val="000000"/>
                </a:solidFill>
                <a:effectLst/>
                <a:latin typeface="OpenSans"/>
              </a:rPr>
              <a:t>áo</a:t>
            </a:r>
            <a:r>
              <a:rPr lang="vi-VN" sz="3600" b="0" i="0" dirty="0">
                <a:solidFill>
                  <a:srgbClr val="000000"/>
                </a:solidFill>
                <a:effectLst/>
                <a:latin typeface="OpenSans"/>
              </a:rPr>
              <a:t> </a:t>
            </a:r>
            <a:r>
              <a:rPr lang="vi-VN" sz="3600" b="0" i="0" dirty="0" err="1">
                <a:solidFill>
                  <a:srgbClr val="000000"/>
                </a:solidFill>
                <a:effectLst/>
                <a:latin typeface="OpenSans"/>
              </a:rPr>
              <a:t>mới</a:t>
            </a:r>
            <a:r>
              <a:rPr lang="vi-VN" sz="3600" b="0" i="0" dirty="0">
                <a:solidFill>
                  <a:srgbClr val="000000"/>
                </a:solidFill>
                <a:effectLst/>
                <a:latin typeface="OpenSans"/>
              </a:rPr>
              <a:t>, </a:t>
            </a:r>
            <a:r>
              <a:rPr lang="vi-VN" sz="3600" b="0" i="0" dirty="0" err="1">
                <a:solidFill>
                  <a:srgbClr val="000000"/>
                </a:solidFill>
                <a:effectLst/>
                <a:latin typeface="OpenSans"/>
              </a:rPr>
              <a:t>dán</a:t>
            </a:r>
            <a:r>
              <a:rPr lang="vi-VN" sz="3600" b="0" i="0" dirty="0">
                <a:solidFill>
                  <a:srgbClr val="000000"/>
                </a:solidFill>
                <a:effectLst/>
                <a:latin typeface="OpenSans"/>
              </a:rPr>
              <a:t> </a:t>
            </a:r>
            <a:r>
              <a:rPr lang="vi-VN" sz="3600" b="0" i="0" dirty="0" err="1">
                <a:solidFill>
                  <a:srgbClr val="000000"/>
                </a:solidFill>
                <a:effectLst/>
                <a:latin typeface="OpenSans"/>
              </a:rPr>
              <a:t>chiếc</a:t>
            </a:r>
            <a:r>
              <a:rPr lang="vi-VN" sz="3600" b="0" i="0" dirty="0">
                <a:solidFill>
                  <a:srgbClr val="000000"/>
                </a:solidFill>
                <a:effectLst/>
                <a:latin typeface="OpenSans"/>
              </a:rPr>
              <a:t> </a:t>
            </a:r>
            <a:r>
              <a:rPr lang="vi-VN" sz="3600" b="0" i="0" dirty="0" err="1">
                <a:solidFill>
                  <a:srgbClr val="000000"/>
                </a:solidFill>
                <a:effectLst/>
                <a:latin typeface="OpenSans"/>
              </a:rPr>
              <a:t>nhãn</a:t>
            </a:r>
            <a:r>
              <a:rPr lang="vi-VN" sz="3600" b="0" i="0" dirty="0">
                <a:solidFill>
                  <a:srgbClr val="000000"/>
                </a:solidFill>
                <a:effectLst/>
                <a:latin typeface="OpenSans"/>
              </a:rPr>
              <a:t> xinh như </a:t>
            </a:r>
            <a:r>
              <a:rPr lang="vi-VN" sz="3600" b="0" i="0" dirty="0" err="1">
                <a:solidFill>
                  <a:srgbClr val="000000"/>
                </a:solidFill>
                <a:effectLst/>
                <a:latin typeface="OpenSans"/>
              </a:rPr>
              <a:t>một</a:t>
            </a:r>
            <a:r>
              <a:rPr lang="vi-VN" sz="3600" b="0" i="0" dirty="0">
                <a:solidFill>
                  <a:srgbClr val="000000"/>
                </a:solidFill>
                <a:effectLst/>
                <a:latin typeface="OpenSans"/>
              </a:rPr>
              <a:t> </a:t>
            </a:r>
            <a:r>
              <a:rPr lang="vi-VN" sz="3600" b="0" i="0" dirty="0" err="1">
                <a:solidFill>
                  <a:srgbClr val="000000"/>
                </a:solidFill>
                <a:effectLst/>
                <a:latin typeface="OpenSans"/>
              </a:rPr>
              <a:t>đám</a:t>
            </a:r>
            <a:r>
              <a:rPr lang="vi-VN" sz="3600" b="0" i="0" dirty="0">
                <a:solidFill>
                  <a:srgbClr val="000000"/>
                </a:solidFill>
                <a:effectLst/>
                <a:latin typeface="OpenSans"/>
              </a:rPr>
              <a:t> mây </a:t>
            </a:r>
            <a:r>
              <a:rPr lang="vi-VN" sz="3600" b="0" i="0" dirty="0" err="1">
                <a:solidFill>
                  <a:srgbClr val="000000"/>
                </a:solidFill>
                <a:effectLst/>
                <a:latin typeface="OpenSans"/>
              </a:rPr>
              <a:t>nhỏ</a:t>
            </a:r>
            <a:r>
              <a:rPr lang="vi-VN" sz="3600" b="0" i="0" dirty="0">
                <a:solidFill>
                  <a:srgbClr val="000000"/>
                </a:solidFill>
                <a:effectLst/>
                <a:latin typeface="OpenSans"/>
              </a:rPr>
              <a:t>, tôi </a:t>
            </a:r>
            <a:r>
              <a:rPr lang="vi-VN" sz="3600" b="0" i="0" dirty="0" err="1">
                <a:solidFill>
                  <a:srgbClr val="000000"/>
                </a:solidFill>
                <a:effectLst/>
                <a:latin typeface="OpenSans"/>
              </a:rPr>
              <a:t>thích</a:t>
            </a:r>
            <a:r>
              <a:rPr lang="vi-VN" sz="3600" b="0" i="0" dirty="0">
                <a:solidFill>
                  <a:srgbClr val="000000"/>
                </a:solidFill>
                <a:effectLst/>
                <a:latin typeface="OpenSans"/>
              </a:rPr>
              <a:t> </a:t>
            </a:r>
            <a:r>
              <a:rPr lang="vi-VN" sz="3600" b="0" i="0" dirty="0" err="1">
                <a:solidFill>
                  <a:srgbClr val="000000"/>
                </a:solidFill>
                <a:effectLst/>
                <a:latin typeface="OpenSans"/>
              </a:rPr>
              <a:t>quá</a:t>
            </a:r>
            <a:r>
              <a:rPr lang="vi-VN" sz="3600" b="0" i="0" dirty="0">
                <a:solidFill>
                  <a:srgbClr val="000000"/>
                </a:solidFill>
                <a:effectLst/>
                <a:latin typeface="OpenSans"/>
              </a:rPr>
              <a:t>, </a:t>
            </a:r>
            <a:r>
              <a:rPr lang="vi-VN" sz="3600" b="0" i="0" dirty="0" err="1">
                <a:solidFill>
                  <a:srgbClr val="000000"/>
                </a:solidFill>
                <a:effectLst/>
                <a:latin typeface="OpenSans"/>
              </a:rPr>
              <a:t>liền</a:t>
            </a:r>
            <a:r>
              <a:rPr lang="vi-VN" sz="3600" b="0" i="0" dirty="0">
                <a:solidFill>
                  <a:srgbClr val="000000"/>
                </a:solidFill>
                <a:effectLst/>
                <a:latin typeface="OpenSans"/>
              </a:rPr>
              <a:t> </a:t>
            </a:r>
            <a:r>
              <a:rPr lang="vi-VN" sz="3600" b="0" i="0" dirty="0" err="1">
                <a:solidFill>
                  <a:srgbClr val="000000"/>
                </a:solidFill>
                <a:effectLst/>
                <a:latin typeface="OpenSans"/>
              </a:rPr>
              <a:t>nói</a:t>
            </a:r>
            <a:r>
              <a:rPr lang="vi-VN" sz="3600" b="0" i="0" dirty="0">
                <a:solidFill>
                  <a:srgbClr val="000000"/>
                </a:solidFill>
                <a:effectLst/>
                <a:latin typeface="OpenSans"/>
              </a:rPr>
              <a:t>:</a:t>
            </a:r>
          </a:p>
          <a:p>
            <a:pPr marL="457200" indent="-457200" algn="just">
              <a:buFontTx/>
              <a:buChar char="-"/>
            </a:pPr>
            <a:r>
              <a:rPr lang="vi-VN" sz="3600" b="0" i="0" dirty="0">
                <a:solidFill>
                  <a:srgbClr val="000000"/>
                </a:solidFill>
                <a:effectLst/>
                <a:latin typeface="OpenSans"/>
              </a:rPr>
              <a:t>Năm nay, </a:t>
            </a:r>
            <a:r>
              <a:rPr lang="vi-VN" sz="3600" b="0" i="0" dirty="0" err="1">
                <a:solidFill>
                  <a:srgbClr val="000000"/>
                </a:solidFill>
                <a:effectLst/>
                <a:latin typeface="OpenSans"/>
              </a:rPr>
              <a:t>chị</a:t>
            </a:r>
            <a:r>
              <a:rPr lang="vi-VN" sz="3600" b="0" i="0" dirty="0">
                <a:solidFill>
                  <a:srgbClr val="000000"/>
                </a:solidFill>
                <a:effectLst/>
                <a:latin typeface="OpenSans"/>
              </a:rPr>
              <a:t> </a:t>
            </a:r>
            <a:r>
              <a:rPr lang="vi-VN" sz="3600" b="0" i="0" dirty="0" err="1">
                <a:solidFill>
                  <a:srgbClr val="000000"/>
                </a:solidFill>
                <a:effectLst/>
                <a:latin typeface="OpenSans"/>
              </a:rPr>
              <a:t>để</a:t>
            </a:r>
            <a:r>
              <a:rPr lang="vi-VN" sz="3600" b="0" i="0" dirty="0">
                <a:solidFill>
                  <a:srgbClr val="000000"/>
                </a:solidFill>
                <a:effectLst/>
                <a:latin typeface="OpenSans"/>
              </a:rPr>
              <a:t> em </a:t>
            </a:r>
            <a:r>
              <a:rPr lang="vi-VN" sz="3600" b="0" i="0" dirty="0" err="1">
                <a:solidFill>
                  <a:srgbClr val="000000"/>
                </a:solidFill>
                <a:effectLst/>
                <a:latin typeface="OpenSans"/>
              </a:rPr>
              <a:t>tự</a:t>
            </a:r>
            <a:r>
              <a:rPr lang="vi-VN" sz="3600" b="0" i="0" dirty="0">
                <a:solidFill>
                  <a:srgbClr val="000000"/>
                </a:solidFill>
                <a:effectLst/>
                <a:latin typeface="OpenSans"/>
              </a:rPr>
              <a:t> </a:t>
            </a:r>
            <a:r>
              <a:rPr lang="vi-VN" sz="3600" b="0" i="0" dirty="0" err="1">
                <a:solidFill>
                  <a:srgbClr val="000000"/>
                </a:solidFill>
                <a:effectLst/>
                <a:latin typeface="OpenSans"/>
              </a:rPr>
              <a:t>viết</a:t>
            </a:r>
            <a:r>
              <a:rPr lang="vi-VN" sz="3600" b="0" i="0" dirty="0">
                <a:solidFill>
                  <a:srgbClr val="000000"/>
                </a:solidFill>
                <a:effectLst/>
                <a:latin typeface="OpenSans"/>
              </a:rPr>
              <a:t> </a:t>
            </a:r>
            <a:r>
              <a:rPr lang="vi-VN" sz="3600" b="0" i="0" dirty="0" err="1">
                <a:solidFill>
                  <a:srgbClr val="000000"/>
                </a:solidFill>
                <a:effectLst/>
                <a:latin typeface="OpenSans"/>
              </a:rPr>
              <a:t>nhãn</a:t>
            </a:r>
            <a:r>
              <a:rPr lang="vi-VN" sz="3600" b="0" i="0" dirty="0">
                <a:solidFill>
                  <a:srgbClr val="000000"/>
                </a:solidFill>
                <a:effectLst/>
                <a:latin typeface="OpenSans"/>
              </a:rPr>
              <a:t> </a:t>
            </a:r>
            <a:r>
              <a:rPr lang="vi-VN" sz="3600" b="0" i="0" dirty="0" err="1">
                <a:solidFill>
                  <a:srgbClr val="000000"/>
                </a:solidFill>
                <a:effectLst/>
                <a:latin typeface="OpenSans"/>
              </a:rPr>
              <a:t>vở</a:t>
            </a:r>
            <a:r>
              <a:rPr lang="vi-VN" sz="3600" b="0" i="0" dirty="0">
                <a:solidFill>
                  <a:srgbClr val="000000"/>
                </a:solidFill>
                <a:effectLst/>
                <a:latin typeface="OpenSans"/>
              </a:rPr>
              <a:t> </a:t>
            </a:r>
            <a:r>
              <a:rPr lang="vi-VN" sz="3600" b="0" i="0" dirty="0" err="1">
                <a:solidFill>
                  <a:srgbClr val="000000"/>
                </a:solidFill>
                <a:effectLst/>
                <a:latin typeface="OpenSans"/>
              </a:rPr>
              <a:t>nhé</a:t>
            </a:r>
            <a:r>
              <a:rPr lang="vi-VN" sz="3600" b="0" i="0" dirty="0">
                <a:solidFill>
                  <a:srgbClr val="000000"/>
                </a:solidFill>
                <a:effectLst/>
                <a:latin typeface="OpenSans"/>
              </a:rPr>
              <a:t>! </a:t>
            </a:r>
            <a:endParaRPr lang="en-US" sz="3600" b="0" i="0" dirty="0">
              <a:solidFill>
                <a:srgbClr val="000000"/>
              </a:solidFill>
              <a:effectLst/>
              <a:latin typeface="OpenSans"/>
            </a:endParaRPr>
          </a:p>
          <a:p>
            <a:pPr indent="288925" algn="just"/>
            <a:r>
              <a:rPr lang="vi-VN" sz="3600" b="0" i="0" dirty="0" err="1">
                <a:solidFill>
                  <a:srgbClr val="000000"/>
                </a:solidFill>
                <a:effectLst/>
                <a:latin typeface="OpenSans"/>
              </a:rPr>
              <a:t>Chị</a:t>
            </a:r>
            <a:r>
              <a:rPr lang="vi-VN" sz="3600" b="0" i="0" dirty="0">
                <a:solidFill>
                  <a:srgbClr val="000000"/>
                </a:solidFill>
                <a:effectLst/>
                <a:latin typeface="OpenSans"/>
              </a:rPr>
              <a:t> Hai </a:t>
            </a:r>
            <a:r>
              <a:rPr lang="vi-VN" sz="3600" b="0" i="0" dirty="0" err="1">
                <a:solidFill>
                  <a:srgbClr val="000000"/>
                </a:solidFill>
                <a:effectLst/>
                <a:latin typeface="OpenSans"/>
              </a:rPr>
              <a:t>cười</a:t>
            </a:r>
            <a:r>
              <a:rPr lang="vi-VN" sz="3600" b="0" i="0" dirty="0">
                <a:solidFill>
                  <a:srgbClr val="000000"/>
                </a:solidFill>
                <a:effectLst/>
                <a:latin typeface="OpenSans"/>
              </a:rPr>
              <a:t>, </a:t>
            </a:r>
            <a:r>
              <a:rPr lang="vi-VN" sz="3600" b="0" i="0" dirty="0" err="1">
                <a:solidFill>
                  <a:srgbClr val="000000"/>
                </a:solidFill>
                <a:effectLst/>
                <a:latin typeface="OpenSans"/>
              </a:rPr>
              <a:t>đồng</a:t>
            </a:r>
            <a:r>
              <a:rPr lang="vi-VN" sz="3600" b="0" i="0" dirty="0">
                <a:solidFill>
                  <a:srgbClr val="000000"/>
                </a:solidFill>
                <a:effectLst/>
                <a:latin typeface="OpenSans"/>
              </a:rPr>
              <a:t> ý ngay.</a:t>
            </a:r>
          </a:p>
          <a:p>
            <a:pPr indent="287338" algn="just"/>
            <a:r>
              <a:rPr lang="vi-VN" sz="3600" b="0" i="0" dirty="0">
                <a:solidFill>
                  <a:srgbClr val="000000"/>
                </a:solidFill>
                <a:effectLst/>
                <a:latin typeface="OpenSans"/>
              </a:rPr>
              <a:t>Tôi hơi run khi </a:t>
            </a:r>
            <a:r>
              <a:rPr lang="vi-VN" sz="3600" b="0" i="0" dirty="0" err="1">
                <a:solidFill>
                  <a:srgbClr val="000000"/>
                </a:solidFill>
                <a:effectLst/>
                <a:latin typeface="OpenSans"/>
              </a:rPr>
              <a:t>cầm</a:t>
            </a:r>
            <a:r>
              <a:rPr lang="vi-VN" sz="3600" b="0" i="0" dirty="0">
                <a:solidFill>
                  <a:srgbClr val="000000"/>
                </a:solidFill>
                <a:effectLst/>
                <a:latin typeface="OpenSans"/>
              </a:rPr>
              <a:t> </a:t>
            </a:r>
            <a:r>
              <a:rPr lang="vi-VN" sz="3600" b="0" i="0" dirty="0" err="1">
                <a:solidFill>
                  <a:srgbClr val="000000"/>
                </a:solidFill>
                <a:effectLst/>
                <a:latin typeface="OpenSans"/>
              </a:rPr>
              <a:t>bút</a:t>
            </a:r>
            <a:r>
              <a:rPr lang="vi-VN" sz="3600" b="0" i="0" dirty="0">
                <a:solidFill>
                  <a:srgbClr val="000000"/>
                </a:solidFill>
                <a:effectLst/>
                <a:latin typeface="OpenSans"/>
              </a:rPr>
              <a:t>. Nhưng </a:t>
            </a:r>
            <a:r>
              <a:rPr lang="vi-VN" sz="3600" b="0" i="0" dirty="0" err="1">
                <a:solidFill>
                  <a:srgbClr val="000000"/>
                </a:solidFill>
                <a:effectLst/>
                <a:latin typeface="OpenSans"/>
              </a:rPr>
              <a:t>rồi</a:t>
            </a:r>
            <a:r>
              <a:rPr lang="vi-VN" sz="3600" b="0" i="0" dirty="0">
                <a:solidFill>
                  <a:srgbClr val="000000"/>
                </a:solidFill>
                <a:effectLst/>
                <a:latin typeface="OpenSans"/>
              </a:rPr>
              <a:t> tên </a:t>
            </a:r>
            <a:r>
              <a:rPr lang="vi-VN" sz="3600" b="0" i="0" dirty="0" err="1">
                <a:solidFill>
                  <a:srgbClr val="000000"/>
                </a:solidFill>
                <a:effectLst/>
                <a:latin typeface="OpenSans"/>
              </a:rPr>
              <a:t>trường</a:t>
            </a:r>
            <a:r>
              <a:rPr lang="vi-VN" sz="3600" b="0" i="0" dirty="0">
                <a:solidFill>
                  <a:srgbClr val="000000"/>
                </a:solidFill>
                <a:effectLst/>
                <a:latin typeface="OpenSans"/>
              </a:rPr>
              <a:t>, tên </a:t>
            </a:r>
            <a:r>
              <a:rPr lang="vi-VN" sz="3600" b="0" i="0" dirty="0" err="1">
                <a:solidFill>
                  <a:srgbClr val="000000"/>
                </a:solidFill>
                <a:effectLst/>
                <a:latin typeface="OpenSans"/>
              </a:rPr>
              <a:t>lớp</a:t>
            </a:r>
            <a:r>
              <a:rPr lang="vi-VN" sz="3600" b="0" i="0" dirty="0">
                <a:solidFill>
                  <a:srgbClr val="000000"/>
                </a:solidFill>
                <a:effectLst/>
                <a:latin typeface="OpenSans"/>
              </a:rPr>
              <a:t>, tên môn </a:t>
            </a:r>
            <a:r>
              <a:rPr lang="vi-VN" sz="3600" b="0" i="0" dirty="0" err="1">
                <a:solidFill>
                  <a:srgbClr val="000000"/>
                </a:solidFill>
                <a:effectLst/>
                <a:latin typeface="OpenSans"/>
              </a:rPr>
              <a:t>học</a:t>
            </a:r>
            <a:r>
              <a:rPr lang="vi-VN" sz="3600" b="0" i="0" dirty="0">
                <a:solidFill>
                  <a:srgbClr val="000000"/>
                </a:solidFill>
                <a:effectLst/>
                <a:latin typeface="OpenSans"/>
              </a:rPr>
              <a:t>,... </a:t>
            </a:r>
            <a:r>
              <a:rPr lang="vi-VN" sz="3600" b="0" i="0" dirty="0" err="1">
                <a:solidFill>
                  <a:srgbClr val="000000"/>
                </a:solidFill>
                <a:effectLst/>
                <a:latin typeface="OpenSans"/>
              </a:rPr>
              <a:t>cũng</a:t>
            </a:r>
            <a:r>
              <a:rPr lang="vi-VN" sz="3600" b="0" i="0" dirty="0">
                <a:solidFill>
                  <a:srgbClr val="000000"/>
                </a:solidFill>
                <a:effectLst/>
                <a:latin typeface="OpenSans"/>
              </a:rPr>
              <a:t> theo tay tôi </a:t>
            </a:r>
            <a:r>
              <a:rPr lang="vi-VN" sz="3600" b="0" i="0" dirty="0" err="1">
                <a:solidFill>
                  <a:srgbClr val="000000"/>
                </a:solidFill>
                <a:effectLst/>
                <a:latin typeface="OpenSans"/>
              </a:rPr>
              <a:t>mềm</a:t>
            </a:r>
            <a:r>
              <a:rPr lang="vi-VN" sz="3600" b="0" i="0" dirty="0">
                <a:solidFill>
                  <a:srgbClr val="000000"/>
                </a:solidFill>
                <a:effectLst/>
                <a:latin typeface="OpenSans"/>
              </a:rPr>
              <a:t> </a:t>
            </a:r>
            <a:r>
              <a:rPr lang="vi-VN" sz="3600" b="0" i="0" dirty="0" err="1">
                <a:solidFill>
                  <a:srgbClr val="000000"/>
                </a:solidFill>
                <a:effectLst/>
                <a:latin typeface="OpenSans"/>
              </a:rPr>
              <a:t>mại</a:t>
            </a:r>
            <a:r>
              <a:rPr lang="vi-VN" sz="3600" b="0" i="0" dirty="0">
                <a:solidFill>
                  <a:srgbClr val="000000"/>
                </a:solidFill>
                <a:effectLst/>
                <a:latin typeface="OpenSans"/>
              </a:rPr>
              <a:t> </a:t>
            </a:r>
            <a:r>
              <a:rPr lang="vi-VN" sz="3600" b="0" i="0" dirty="0" err="1">
                <a:solidFill>
                  <a:srgbClr val="000000"/>
                </a:solidFill>
                <a:effectLst/>
                <a:latin typeface="OpenSans"/>
              </a:rPr>
              <a:t>hiện</a:t>
            </a:r>
            <a:r>
              <a:rPr lang="vi-VN" sz="3600" b="0" i="0" dirty="0">
                <a:solidFill>
                  <a:srgbClr val="000000"/>
                </a:solidFill>
                <a:effectLst/>
                <a:latin typeface="OpenSans"/>
              </a:rPr>
              <a:t> lên.</a:t>
            </a:r>
            <a:endParaRPr lang="en-US" sz="3600" b="0" i="0" dirty="0">
              <a:solidFill>
                <a:srgbClr val="000000"/>
              </a:solidFill>
              <a:effectLst/>
              <a:latin typeface="OpenSans"/>
            </a:endParaRPr>
          </a:p>
        </p:txBody>
      </p:sp>
      <p:grpSp>
        <p:nvGrpSpPr>
          <p:cNvPr id="12" name="Group 11">
            <a:extLst>
              <a:ext uri="{FF2B5EF4-FFF2-40B4-BE49-F238E27FC236}">
                <a16:creationId xmlns:a16="http://schemas.microsoft.com/office/drawing/2014/main" id="{8B618509-CCDD-FC7F-4958-53EEE4934109}"/>
              </a:ext>
            </a:extLst>
          </p:cNvPr>
          <p:cNvGrpSpPr/>
          <p:nvPr/>
        </p:nvGrpSpPr>
        <p:grpSpPr>
          <a:xfrm>
            <a:off x="2008908" y="346934"/>
            <a:ext cx="8174184" cy="1332770"/>
            <a:chOff x="2114280" y="108649"/>
            <a:chExt cx="11932635" cy="1332770"/>
          </a:xfrm>
        </p:grpSpPr>
        <p:sp>
          <p:nvSpPr>
            <p:cNvPr id="14" name="TextBox 13">
              <a:extLst>
                <a:ext uri="{FF2B5EF4-FFF2-40B4-BE49-F238E27FC236}">
                  <a16:creationId xmlns:a16="http://schemas.microsoft.com/office/drawing/2014/main" id="{86113668-6809-3B69-AC4D-CF72E9307552}"/>
                </a:ext>
              </a:extLst>
            </p:cNvPr>
            <p:cNvSpPr txBox="1"/>
            <p:nvPr/>
          </p:nvSpPr>
          <p:spPr>
            <a:xfrm>
              <a:off x="2114281" y="108649"/>
              <a:ext cx="11932634"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Lắng</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Nghe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p:txBody>
        </p:sp>
        <p:sp>
          <p:nvSpPr>
            <p:cNvPr id="15" name="TextBox 14">
              <a:extLst>
                <a:ext uri="{FF2B5EF4-FFF2-40B4-BE49-F238E27FC236}">
                  <a16:creationId xmlns:a16="http://schemas.microsoft.com/office/drawing/2014/main" id="{F360B2A1-572B-E5C2-6F46-F8B0FA10DE00}"/>
                </a:ext>
              </a:extLst>
            </p:cNvPr>
            <p:cNvSpPr txBox="1"/>
            <p:nvPr/>
          </p:nvSpPr>
          <p:spPr>
            <a:xfrm>
              <a:off x="2114280" y="117980"/>
              <a:ext cx="11932634"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Lắng</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Nghe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414807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 presetClass="entr" presetSubtype="4" fill="hold" grpId="0" nodeType="withEffect" p14:presetBounceEnd="66000">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14:bounceEnd="66000">
                                          <p:cBhvr additive="base">
                                            <p:cTn id="10"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81899" y="1165565"/>
            <a:ext cx="5432196" cy="2287081"/>
            <a:chOff x="2975205" y="1255651"/>
            <a:chExt cx="5432196" cy="2287081"/>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1818434"/>
            </a:xfrm>
            <a:custGeom>
              <a:avLst/>
              <a:gdLst>
                <a:gd name="connsiteX0" fmla="*/ 0 w 5432196"/>
                <a:gd name="connsiteY0" fmla="*/ 366815 h 1818434"/>
                <a:gd name="connsiteX1" fmla="*/ 366815 w 5432196"/>
                <a:gd name="connsiteY1" fmla="*/ 0 h 1818434"/>
                <a:gd name="connsiteX2" fmla="*/ 991053 w 5432196"/>
                <a:gd name="connsiteY2" fmla="*/ 0 h 1818434"/>
                <a:gd name="connsiteX3" fmla="*/ 1615291 w 5432196"/>
                <a:gd name="connsiteY3" fmla="*/ 0 h 1818434"/>
                <a:gd name="connsiteX4" fmla="*/ 2145558 w 5432196"/>
                <a:gd name="connsiteY4" fmla="*/ 0 h 1818434"/>
                <a:gd name="connsiteX5" fmla="*/ 2722810 w 5432196"/>
                <a:gd name="connsiteY5" fmla="*/ 0 h 1818434"/>
                <a:gd name="connsiteX6" fmla="*/ 3300063 w 5432196"/>
                <a:gd name="connsiteY6" fmla="*/ 0 h 1818434"/>
                <a:gd name="connsiteX7" fmla="*/ 4018272 w 5432196"/>
                <a:gd name="connsiteY7" fmla="*/ 0 h 1818434"/>
                <a:gd name="connsiteX8" fmla="*/ 5065381 w 5432196"/>
                <a:gd name="connsiteY8" fmla="*/ 0 h 1818434"/>
                <a:gd name="connsiteX9" fmla="*/ 5432196 w 5432196"/>
                <a:gd name="connsiteY9" fmla="*/ 366815 h 1818434"/>
                <a:gd name="connsiteX10" fmla="*/ 5432196 w 5432196"/>
                <a:gd name="connsiteY10" fmla="*/ 898369 h 1818434"/>
                <a:gd name="connsiteX11" fmla="*/ 5432196 w 5432196"/>
                <a:gd name="connsiteY11" fmla="*/ 1451619 h 1818434"/>
                <a:gd name="connsiteX12" fmla="*/ 5065381 w 5432196"/>
                <a:gd name="connsiteY12" fmla="*/ 1818434 h 1818434"/>
                <a:gd name="connsiteX13" fmla="*/ 4347172 w 5432196"/>
                <a:gd name="connsiteY13" fmla="*/ 1818434 h 1818434"/>
                <a:gd name="connsiteX14" fmla="*/ 3675948 w 5432196"/>
                <a:gd name="connsiteY14" fmla="*/ 1818434 h 1818434"/>
                <a:gd name="connsiteX15" fmla="*/ 2910753 w 5432196"/>
                <a:gd name="connsiteY15" fmla="*/ 1818434 h 1818434"/>
                <a:gd name="connsiteX16" fmla="*/ 2239529 w 5432196"/>
                <a:gd name="connsiteY16" fmla="*/ 1818434 h 1818434"/>
                <a:gd name="connsiteX17" fmla="*/ 1568305 w 5432196"/>
                <a:gd name="connsiteY17" fmla="*/ 1818434 h 1818434"/>
                <a:gd name="connsiteX18" fmla="*/ 366815 w 5432196"/>
                <a:gd name="connsiteY18" fmla="*/ 1818434 h 1818434"/>
                <a:gd name="connsiteX19" fmla="*/ 0 w 5432196"/>
                <a:gd name="connsiteY19" fmla="*/ 1451619 h 1818434"/>
                <a:gd name="connsiteX20" fmla="*/ 0 w 5432196"/>
                <a:gd name="connsiteY20" fmla="*/ 920065 h 1818434"/>
                <a:gd name="connsiteX21" fmla="*/ 0 w 5432196"/>
                <a:gd name="connsiteY21"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2196" h="1818434" fill="none" extrusionOk="0">
                  <a:moveTo>
                    <a:pt x="0" y="366815"/>
                  </a:moveTo>
                  <a:cubicBezTo>
                    <a:pt x="23168" y="197046"/>
                    <a:pt x="157282" y="6359"/>
                    <a:pt x="366815" y="0"/>
                  </a:cubicBezTo>
                  <a:cubicBezTo>
                    <a:pt x="634020" y="-14910"/>
                    <a:pt x="855985" y="26119"/>
                    <a:pt x="991053" y="0"/>
                  </a:cubicBezTo>
                  <a:cubicBezTo>
                    <a:pt x="1126121" y="-26119"/>
                    <a:pt x="1321016" y="25330"/>
                    <a:pt x="1615291" y="0"/>
                  </a:cubicBezTo>
                  <a:cubicBezTo>
                    <a:pt x="1909566" y="-25330"/>
                    <a:pt x="1947361" y="-3192"/>
                    <a:pt x="2145558" y="0"/>
                  </a:cubicBezTo>
                  <a:cubicBezTo>
                    <a:pt x="2343755" y="3192"/>
                    <a:pt x="2490458" y="-9166"/>
                    <a:pt x="2722810" y="0"/>
                  </a:cubicBezTo>
                  <a:cubicBezTo>
                    <a:pt x="2955162" y="9166"/>
                    <a:pt x="3053876" y="-9627"/>
                    <a:pt x="3300063" y="0"/>
                  </a:cubicBezTo>
                  <a:cubicBezTo>
                    <a:pt x="3546250" y="9627"/>
                    <a:pt x="3767208" y="-20614"/>
                    <a:pt x="4018272" y="0"/>
                  </a:cubicBezTo>
                  <a:cubicBezTo>
                    <a:pt x="4269336" y="20614"/>
                    <a:pt x="4817351" y="46946"/>
                    <a:pt x="5065381" y="0"/>
                  </a:cubicBezTo>
                  <a:cubicBezTo>
                    <a:pt x="5317450" y="-4066"/>
                    <a:pt x="5429564" y="159122"/>
                    <a:pt x="5432196" y="366815"/>
                  </a:cubicBezTo>
                  <a:cubicBezTo>
                    <a:pt x="5449474" y="486221"/>
                    <a:pt x="5455439" y="669709"/>
                    <a:pt x="5432196" y="898369"/>
                  </a:cubicBezTo>
                  <a:cubicBezTo>
                    <a:pt x="5408953" y="1127029"/>
                    <a:pt x="5446538" y="1240988"/>
                    <a:pt x="5432196" y="1451619"/>
                  </a:cubicBezTo>
                  <a:cubicBezTo>
                    <a:pt x="5466981" y="1654502"/>
                    <a:pt x="5290985" y="1859032"/>
                    <a:pt x="5065381" y="1818434"/>
                  </a:cubicBezTo>
                  <a:cubicBezTo>
                    <a:pt x="4805524" y="1796453"/>
                    <a:pt x="4513732" y="1850917"/>
                    <a:pt x="4347172" y="1818434"/>
                  </a:cubicBezTo>
                  <a:cubicBezTo>
                    <a:pt x="4180612" y="1785951"/>
                    <a:pt x="3912815" y="1807785"/>
                    <a:pt x="3675948" y="1818434"/>
                  </a:cubicBezTo>
                  <a:cubicBezTo>
                    <a:pt x="3439081" y="1829083"/>
                    <a:pt x="3243344" y="1792656"/>
                    <a:pt x="2910753" y="1818434"/>
                  </a:cubicBezTo>
                  <a:cubicBezTo>
                    <a:pt x="2578163" y="1844212"/>
                    <a:pt x="2473268" y="1834076"/>
                    <a:pt x="2239529" y="1818434"/>
                  </a:cubicBezTo>
                  <a:cubicBezTo>
                    <a:pt x="2005790" y="1802792"/>
                    <a:pt x="1773298" y="1844065"/>
                    <a:pt x="1568305" y="1818434"/>
                  </a:cubicBezTo>
                  <a:cubicBezTo>
                    <a:pt x="1363312" y="1792803"/>
                    <a:pt x="691529" y="1834840"/>
                    <a:pt x="366815" y="1818434"/>
                  </a:cubicBezTo>
                  <a:cubicBezTo>
                    <a:pt x="162010" y="1844423"/>
                    <a:pt x="-484" y="1648647"/>
                    <a:pt x="0" y="1451619"/>
                  </a:cubicBezTo>
                  <a:cubicBezTo>
                    <a:pt x="-22837" y="1249773"/>
                    <a:pt x="-7323" y="1110313"/>
                    <a:pt x="0" y="920065"/>
                  </a:cubicBezTo>
                  <a:cubicBezTo>
                    <a:pt x="7323" y="729817"/>
                    <a:pt x="-26289" y="514113"/>
                    <a:pt x="0" y="366815"/>
                  </a:cubicBezTo>
                  <a:close/>
                </a:path>
                <a:path w="5432196" h="1818434" stroke="0" extrusionOk="0">
                  <a:moveTo>
                    <a:pt x="0" y="366815"/>
                  </a:moveTo>
                  <a:cubicBezTo>
                    <a:pt x="1303" y="204071"/>
                    <a:pt x="184267" y="35807"/>
                    <a:pt x="366815" y="0"/>
                  </a:cubicBezTo>
                  <a:cubicBezTo>
                    <a:pt x="631420" y="19239"/>
                    <a:pt x="898301" y="-18915"/>
                    <a:pt x="1085024" y="0"/>
                  </a:cubicBezTo>
                  <a:cubicBezTo>
                    <a:pt x="1271747" y="18915"/>
                    <a:pt x="1410160" y="13625"/>
                    <a:pt x="1662277" y="0"/>
                  </a:cubicBezTo>
                  <a:cubicBezTo>
                    <a:pt x="1914394" y="-13625"/>
                    <a:pt x="2112422" y="11403"/>
                    <a:pt x="2239529" y="0"/>
                  </a:cubicBezTo>
                  <a:cubicBezTo>
                    <a:pt x="2366636" y="-11403"/>
                    <a:pt x="2700957" y="19379"/>
                    <a:pt x="2957739" y="0"/>
                  </a:cubicBezTo>
                  <a:cubicBezTo>
                    <a:pt x="3214521" y="-19379"/>
                    <a:pt x="3454102" y="-7522"/>
                    <a:pt x="3581977" y="0"/>
                  </a:cubicBezTo>
                  <a:cubicBezTo>
                    <a:pt x="3709852" y="7522"/>
                    <a:pt x="3994613" y="12849"/>
                    <a:pt x="4347172" y="0"/>
                  </a:cubicBezTo>
                  <a:cubicBezTo>
                    <a:pt x="4699731" y="-12849"/>
                    <a:pt x="4850471" y="10384"/>
                    <a:pt x="5065381" y="0"/>
                  </a:cubicBezTo>
                  <a:cubicBezTo>
                    <a:pt x="5224301" y="22984"/>
                    <a:pt x="5441927" y="153457"/>
                    <a:pt x="5432196" y="366815"/>
                  </a:cubicBezTo>
                  <a:cubicBezTo>
                    <a:pt x="5417417" y="618250"/>
                    <a:pt x="5452233" y="668129"/>
                    <a:pt x="5432196" y="887521"/>
                  </a:cubicBezTo>
                  <a:cubicBezTo>
                    <a:pt x="5412159" y="1106913"/>
                    <a:pt x="5408705" y="1238100"/>
                    <a:pt x="5432196" y="1451619"/>
                  </a:cubicBezTo>
                  <a:cubicBezTo>
                    <a:pt x="5443392" y="1659716"/>
                    <a:pt x="5262038" y="1781278"/>
                    <a:pt x="5065381" y="1818434"/>
                  </a:cubicBezTo>
                  <a:cubicBezTo>
                    <a:pt x="4936643" y="1827501"/>
                    <a:pt x="4748278" y="1821536"/>
                    <a:pt x="4488129" y="1818434"/>
                  </a:cubicBezTo>
                  <a:cubicBezTo>
                    <a:pt x="4227980" y="1815332"/>
                    <a:pt x="3931352" y="1790229"/>
                    <a:pt x="3769919" y="1818434"/>
                  </a:cubicBezTo>
                  <a:cubicBezTo>
                    <a:pt x="3608486" y="1846640"/>
                    <a:pt x="3379899" y="1837165"/>
                    <a:pt x="3004724" y="1818434"/>
                  </a:cubicBezTo>
                  <a:cubicBezTo>
                    <a:pt x="2629549" y="1799703"/>
                    <a:pt x="2611194" y="1791865"/>
                    <a:pt x="2380486" y="1818434"/>
                  </a:cubicBezTo>
                  <a:cubicBezTo>
                    <a:pt x="2149778" y="1845003"/>
                    <a:pt x="2030938" y="1789146"/>
                    <a:pt x="1756248" y="1818434"/>
                  </a:cubicBezTo>
                  <a:cubicBezTo>
                    <a:pt x="1481558" y="1847722"/>
                    <a:pt x="1366010" y="1785585"/>
                    <a:pt x="991053" y="1818434"/>
                  </a:cubicBezTo>
                  <a:cubicBezTo>
                    <a:pt x="616097" y="1851283"/>
                    <a:pt x="535799" y="1828397"/>
                    <a:pt x="366815" y="1818434"/>
                  </a:cubicBezTo>
                  <a:cubicBezTo>
                    <a:pt x="176467" y="1815106"/>
                    <a:pt x="15649" y="1662172"/>
                    <a:pt x="0" y="1451619"/>
                  </a:cubicBezTo>
                  <a:cubicBezTo>
                    <a:pt x="-25157" y="1203821"/>
                    <a:pt x="22010" y="1108374"/>
                    <a:pt x="0" y="930913"/>
                  </a:cubicBezTo>
                  <a:cubicBezTo>
                    <a:pt x="-22010" y="753452"/>
                    <a:pt x="-24418" y="565536"/>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vai</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3" name="Group 2">
            <a:extLst>
              <a:ext uri="{FF2B5EF4-FFF2-40B4-BE49-F238E27FC236}">
                <a16:creationId xmlns:a16="http://schemas.microsoft.com/office/drawing/2014/main" id="{C4C7E839-B31C-94FA-3279-D1842D45F8C6}"/>
              </a:ext>
            </a:extLst>
          </p:cNvPr>
          <p:cNvGrpSpPr/>
          <p:nvPr/>
        </p:nvGrpSpPr>
        <p:grpSpPr>
          <a:xfrm>
            <a:off x="662806" y="3802442"/>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4"/>
            <a:stretch>
              <a:fillRect/>
            </a:stretch>
          </p:blipFill>
          <p:spPr>
            <a:xfrm>
              <a:off x="10085060" y="5928927"/>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5"/>
            <a:stretch>
              <a:fillRect/>
            </a:stretch>
          </p:blipFill>
          <p:spPr>
            <a:xfrm>
              <a:off x="9528386" y="5928927"/>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6"/>
            <a:stretch>
              <a:fillRect/>
            </a:stretch>
          </p:blipFill>
          <p:spPr>
            <a:xfrm>
              <a:off x="10641734" y="5928927"/>
              <a:ext cx="469963" cy="469963"/>
            </a:xfrm>
            <a:prstGeom prst="rect">
              <a:avLst/>
            </a:prstGeom>
          </p:spPr>
        </p:pic>
      </p:grpSp>
      <p:sp>
        <p:nvSpPr>
          <p:cNvPr id="5" name="Rectangle: Rounded Corners 4">
            <a:extLst>
              <a:ext uri="{FF2B5EF4-FFF2-40B4-BE49-F238E27FC236}">
                <a16:creationId xmlns:a16="http://schemas.microsoft.com/office/drawing/2014/main" id="{90F88A03-6095-DFE8-7D11-2B8659CC5988}"/>
              </a:ext>
            </a:extLst>
          </p:cNvPr>
          <p:cNvSpPr/>
          <p:nvPr/>
        </p:nvSpPr>
        <p:spPr>
          <a:xfrm>
            <a:off x="7643366" y="1033698"/>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CC"/>
          </a:solidFill>
          <a:ln w="28575">
            <a:solidFill>
              <a:schemeClr val="accent6">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NHÓM 3</a:t>
            </a:r>
          </a:p>
        </p:txBody>
      </p:sp>
      <p:pic>
        <p:nvPicPr>
          <p:cNvPr id="23" name="Picture 22" descr="A picture containing vector graphics&#10;&#10;Description automatically generated">
            <a:extLst>
              <a:ext uri="{FF2B5EF4-FFF2-40B4-BE49-F238E27FC236}">
                <a16:creationId xmlns:a16="http://schemas.microsoft.com/office/drawing/2014/main" id="{A1856202-82B1-0DD8-EAB2-C2853ADD19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1743" y="1787455"/>
            <a:ext cx="2348607" cy="2335067"/>
          </a:xfrm>
          <a:prstGeom prst="rect">
            <a:avLst/>
          </a:prstGeom>
        </p:spPr>
      </p:pic>
      <p:pic>
        <p:nvPicPr>
          <p:cNvPr id="33" name="Picture 32" descr="A picture containing vector graphics&#10;&#10;Description automatically generated">
            <a:extLst>
              <a:ext uri="{FF2B5EF4-FFF2-40B4-BE49-F238E27FC236}">
                <a16:creationId xmlns:a16="http://schemas.microsoft.com/office/drawing/2014/main" id="{946902C5-7B58-73A9-E8CE-89A359C1EC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99121" y="1657955"/>
            <a:ext cx="2808249" cy="233506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4DF24D4-49B6-D954-6B0D-211B77D09D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9544" y="1756585"/>
            <a:ext cx="1618111" cy="2335066"/>
          </a:xfrm>
          <a:prstGeom prst="rect">
            <a:avLst/>
          </a:prstGeom>
        </p:spPr>
      </p:pic>
    </p:spTree>
    <p:extLst>
      <p:ext uri="{BB962C8B-B14F-4D97-AF65-F5344CB8AC3E}">
        <p14:creationId xmlns:p14="http://schemas.microsoft.com/office/powerpoint/2010/main" val="105752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3"/>
                                            </p:tgtEl>
                                            <p:attrNameLst>
                                              <p:attrName>r</p:attrName>
                                            </p:attrNameLst>
                                          </p:cBhvr>
                                        </p:animRot>
                                        <p:animRot by="-240000">
                                          <p:cBhvr>
                                            <p:cTn id="11" dur="200" fill="hold">
                                              <p:stCondLst>
                                                <p:cond delay="200"/>
                                              </p:stCondLst>
                                            </p:cTn>
                                            <p:tgtEl>
                                              <p:spTgt spid="23"/>
                                            </p:tgtEl>
                                            <p:attrNameLst>
                                              <p:attrName>r</p:attrName>
                                            </p:attrNameLst>
                                          </p:cBhvr>
                                        </p:animRot>
                                        <p:animRot by="240000">
                                          <p:cBhvr>
                                            <p:cTn id="12" dur="200" fill="hold">
                                              <p:stCondLst>
                                                <p:cond delay="400"/>
                                              </p:stCondLst>
                                            </p:cTn>
                                            <p:tgtEl>
                                              <p:spTgt spid="23"/>
                                            </p:tgtEl>
                                            <p:attrNameLst>
                                              <p:attrName>r</p:attrName>
                                            </p:attrNameLst>
                                          </p:cBhvr>
                                        </p:animRot>
                                        <p:animRot by="-240000">
                                          <p:cBhvr>
                                            <p:cTn id="13" dur="200" fill="hold">
                                              <p:stCondLst>
                                                <p:cond delay="600"/>
                                              </p:stCondLst>
                                            </p:cTn>
                                            <p:tgtEl>
                                              <p:spTgt spid="23"/>
                                            </p:tgtEl>
                                            <p:attrNameLst>
                                              <p:attrName>r</p:attrName>
                                            </p:attrNameLst>
                                          </p:cBhvr>
                                        </p:animRot>
                                        <p:animRot by="120000">
                                          <p:cBhvr>
                                            <p:cTn id="14" dur="200" fill="hold">
                                              <p:stCondLst>
                                                <p:cond delay="800"/>
                                              </p:stCondLst>
                                            </p:cTn>
                                            <p:tgtEl>
                                              <p:spTgt spid="23"/>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33"/>
                                            </p:tgtEl>
                                            <p:attrNameLst>
                                              <p:attrName>r</p:attrName>
                                            </p:attrNameLst>
                                          </p:cBhvr>
                                        </p:animRot>
                                        <p:animRot by="-240000">
                                          <p:cBhvr>
                                            <p:cTn id="23" dur="200" fill="hold">
                                              <p:stCondLst>
                                                <p:cond delay="200"/>
                                              </p:stCondLst>
                                            </p:cTn>
                                            <p:tgtEl>
                                              <p:spTgt spid="33"/>
                                            </p:tgtEl>
                                            <p:attrNameLst>
                                              <p:attrName>r</p:attrName>
                                            </p:attrNameLst>
                                          </p:cBhvr>
                                        </p:animRot>
                                        <p:animRot by="240000">
                                          <p:cBhvr>
                                            <p:cTn id="24" dur="200" fill="hold">
                                              <p:stCondLst>
                                                <p:cond delay="400"/>
                                              </p:stCondLst>
                                            </p:cTn>
                                            <p:tgtEl>
                                              <p:spTgt spid="33"/>
                                            </p:tgtEl>
                                            <p:attrNameLst>
                                              <p:attrName>r</p:attrName>
                                            </p:attrNameLst>
                                          </p:cBhvr>
                                        </p:animRot>
                                        <p:animRot by="-240000">
                                          <p:cBhvr>
                                            <p:cTn id="25" dur="200" fill="hold">
                                              <p:stCondLst>
                                                <p:cond delay="600"/>
                                              </p:stCondLst>
                                            </p:cTn>
                                            <p:tgtEl>
                                              <p:spTgt spid="33"/>
                                            </p:tgtEl>
                                            <p:attrNameLst>
                                              <p:attrName>r</p:attrName>
                                            </p:attrNameLst>
                                          </p:cBhvr>
                                        </p:animRot>
                                        <p:animRot by="120000">
                                          <p:cBhvr>
                                            <p:cTn id="26" dur="200" fill="hold">
                                              <p:stCondLst>
                                                <p:cond delay="800"/>
                                              </p:stCondLst>
                                            </p:cTn>
                                            <p:tgtEl>
                                              <p:spTgt spid="33"/>
                                            </p:tgtEl>
                                            <p:attrNameLst>
                                              <p:attrName>r</p:attrName>
                                            </p:attrNameLst>
                                          </p:cBhvr>
                                        </p:animRot>
                                      </p:childTnLst>
                                    </p:cTn>
                                  </p:par>
                                  <p:par>
                                    <p:cTn id="27" presetID="32" presetClass="emph" presetSubtype="0" fill="hold" grpId="0" nodeType="with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childTnLst>
                              </p:cTn>
                            </p:par>
                            <p:par>
                              <p:cTn id="33" fill="hold">
                                <p:stCondLst>
                                  <p:cond delay="1500"/>
                                </p:stCondLst>
                                <p:childTnLst>
                                  <p:par>
                                    <p:cTn id="34" presetID="2" presetClass="entr" presetSubtype="4" fill="hold" nodeType="afterEffect" p14:presetBounceEnd="66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66000">
                                          <p:cBhvr additive="base">
                                            <p:cTn id="3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nodeType="afterEffect" p14:presetBounceEnd="66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66000">
                                          <p:cBhvr additive="base">
                                            <p:cTn id="4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4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3"/>
                                            </p:tgtEl>
                                            <p:attrNameLst>
                                              <p:attrName>r</p:attrName>
                                            </p:attrNameLst>
                                          </p:cBhvr>
                                        </p:animRot>
                                        <p:animRot by="-240000">
                                          <p:cBhvr>
                                            <p:cTn id="11" dur="200" fill="hold">
                                              <p:stCondLst>
                                                <p:cond delay="200"/>
                                              </p:stCondLst>
                                            </p:cTn>
                                            <p:tgtEl>
                                              <p:spTgt spid="23"/>
                                            </p:tgtEl>
                                            <p:attrNameLst>
                                              <p:attrName>r</p:attrName>
                                            </p:attrNameLst>
                                          </p:cBhvr>
                                        </p:animRot>
                                        <p:animRot by="240000">
                                          <p:cBhvr>
                                            <p:cTn id="12" dur="200" fill="hold">
                                              <p:stCondLst>
                                                <p:cond delay="400"/>
                                              </p:stCondLst>
                                            </p:cTn>
                                            <p:tgtEl>
                                              <p:spTgt spid="23"/>
                                            </p:tgtEl>
                                            <p:attrNameLst>
                                              <p:attrName>r</p:attrName>
                                            </p:attrNameLst>
                                          </p:cBhvr>
                                        </p:animRot>
                                        <p:animRot by="-240000">
                                          <p:cBhvr>
                                            <p:cTn id="13" dur="200" fill="hold">
                                              <p:stCondLst>
                                                <p:cond delay="600"/>
                                              </p:stCondLst>
                                            </p:cTn>
                                            <p:tgtEl>
                                              <p:spTgt spid="23"/>
                                            </p:tgtEl>
                                            <p:attrNameLst>
                                              <p:attrName>r</p:attrName>
                                            </p:attrNameLst>
                                          </p:cBhvr>
                                        </p:animRot>
                                        <p:animRot by="120000">
                                          <p:cBhvr>
                                            <p:cTn id="14" dur="200" fill="hold">
                                              <p:stCondLst>
                                                <p:cond delay="800"/>
                                              </p:stCondLst>
                                            </p:cTn>
                                            <p:tgtEl>
                                              <p:spTgt spid="23"/>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33"/>
                                            </p:tgtEl>
                                            <p:attrNameLst>
                                              <p:attrName>r</p:attrName>
                                            </p:attrNameLst>
                                          </p:cBhvr>
                                        </p:animRot>
                                        <p:animRot by="-240000">
                                          <p:cBhvr>
                                            <p:cTn id="23" dur="200" fill="hold">
                                              <p:stCondLst>
                                                <p:cond delay="200"/>
                                              </p:stCondLst>
                                            </p:cTn>
                                            <p:tgtEl>
                                              <p:spTgt spid="33"/>
                                            </p:tgtEl>
                                            <p:attrNameLst>
                                              <p:attrName>r</p:attrName>
                                            </p:attrNameLst>
                                          </p:cBhvr>
                                        </p:animRot>
                                        <p:animRot by="240000">
                                          <p:cBhvr>
                                            <p:cTn id="24" dur="200" fill="hold">
                                              <p:stCondLst>
                                                <p:cond delay="400"/>
                                              </p:stCondLst>
                                            </p:cTn>
                                            <p:tgtEl>
                                              <p:spTgt spid="33"/>
                                            </p:tgtEl>
                                            <p:attrNameLst>
                                              <p:attrName>r</p:attrName>
                                            </p:attrNameLst>
                                          </p:cBhvr>
                                        </p:animRot>
                                        <p:animRot by="-240000">
                                          <p:cBhvr>
                                            <p:cTn id="25" dur="200" fill="hold">
                                              <p:stCondLst>
                                                <p:cond delay="600"/>
                                              </p:stCondLst>
                                            </p:cTn>
                                            <p:tgtEl>
                                              <p:spTgt spid="33"/>
                                            </p:tgtEl>
                                            <p:attrNameLst>
                                              <p:attrName>r</p:attrName>
                                            </p:attrNameLst>
                                          </p:cBhvr>
                                        </p:animRot>
                                        <p:animRot by="120000">
                                          <p:cBhvr>
                                            <p:cTn id="26" dur="200" fill="hold">
                                              <p:stCondLst>
                                                <p:cond delay="800"/>
                                              </p:stCondLst>
                                            </p:cTn>
                                            <p:tgtEl>
                                              <p:spTgt spid="33"/>
                                            </p:tgtEl>
                                            <p:attrNameLst>
                                              <p:attrName>r</p:attrName>
                                            </p:attrNameLst>
                                          </p:cBhvr>
                                        </p:animRot>
                                      </p:childTnLst>
                                    </p:cTn>
                                  </p:par>
                                  <p:par>
                                    <p:cTn id="27" presetID="32" presetClass="emph" presetSubtype="0" fill="hold" grpId="0" nodeType="with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childTnLst>
                              </p:cTn>
                            </p:par>
                            <p:par>
                              <p:cTn id="33" fill="hold">
                                <p:stCondLst>
                                  <p:cond delay="1500"/>
                                </p:stCondLst>
                                <p:childTnLst>
                                  <p:par>
                                    <p:cTn id="34" presetID="2" presetClass="entr" presetSubtype="4"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1000" fill="hold"/>
                                            <p:tgtEl>
                                              <p:spTgt spid="3"/>
                                            </p:tgtEl>
                                            <p:attrNameLst>
                                              <p:attrName>ppt_x</p:attrName>
                                            </p:attrNameLst>
                                          </p:cBhvr>
                                          <p:tavLst>
                                            <p:tav tm="0">
                                              <p:val>
                                                <p:strVal val="#ppt_x"/>
                                              </p:val>
                                            </p:tav>
                                            <p:tav tm="100000">
                                              <p:val>
                                                <p:strVal val="#ppt_x"/>
                                              </p:val>
                                            </p:tav>
                                          </p:tavLst>
                                        </p:anim>
                                        <p:anim calcmode="lin" valueType="num">
                                          <p:cBhvr additive="base">
                                            <p:cTn id="4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194473"/>
            <a:ext cx="9122782" cy="3486442"/>
            <a:chOff x="4841104" y="3956892"/>
            <a:chExt cx="7073839" cy="2703400"/>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956892"/>
              <a:ext cx="7073839" cy="2703400"/>
              <a:chOff x="2975204" y="1394943"/>
              <a:chExt cx="7073839" cy="2703400"/>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UTM Duepuntozero" panose="02040603050506020204" pitchFamily="18" charset="0"/>
                  </a:rPr>
                  <a:t>1.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2.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to, </a:t>
                </a:r>
                <a:r>
                  <a:rPr lang="en-US" sz="4400" dirty="0" err="1">
                    <a:solidFill>
                      <a:srgbClr val="000000"/>
                    </a:solidFill>
                    <a:latin typeface="UTM Duepuntozero" panose="02040603050506020204" pitchFamily="18" charset="0"/>
                  </a:rPr>
                  <a:t>rõ</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3.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ngắt</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nghỉ</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chỗ</a:t>
                </a:r>
                <a:r>
                  <a:rPr lang="en-US" sz="4400" dirty="0">
                    <a:solidFill>
                      <a:srgbClr val="000000"/>
                    </a:solidFill>
                    <a:latin typeface="UTM Duepuntozero" panose="02040603050506020204" pitchFamily="18" charset="0"/>
                  </a:rPr>
                  <a:t>.</a:t>
                </a:r>
                <a:endParaRPr lang="en-US" sz="4400" b="0" i="0" dirty="0">
                  <a:solidFill>
                    <a:srgbClr val="000000"/>
                  </a:solidFill>
                  <a:effectLst/>
                  <a:latin typeface="UTM Duepuntozero" panose="02040603050506020204" pitchFamily="18" charset="0"/>
                </a:endParaRP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394943"/>
                <a:ext cx="4621427" cy="657543"/>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spTree>
    <p:extLst>
      <p:ext uri="{BB962C8B-B14F-4D97-AF65-F5344CB8AC3E}">
        <p14:creationId xmlns:p14="http://schemas.microsoft.com/office/powerpoint/2010/main" val="70108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32" presetClass="emph" presetSubtype="0" fill="hold" nodeType="afterEffect">
                                      <p:stCondLst>
                                        <p:cond delay="0"/>
                                      </p:stCondLst>
                                      <p:childTnLst>
                                        <p:animRot by="120000">
                                          <p:cBhvr>
                                            <p:cTn id="15" dur="100" fill="hold">
                                              <p:stCondLst>
                                                <p:cond delay="0"/>
                                              </p:stCondLst>
                                            </p:cTn>
                                            <p:tgtEl>
                                              <p:spTgt spid="16"/>
                                            </p:tgtEl>
                                            <p:attrNameLst>
                                              <p:attrName>r</p:attrName>
                                            </p:attrNameLst>
                                          </p:cBhvr>
                                        </p:animRot>
                                        <p:animRot by="-240000">
                                          <p:cBhvr>
                                            <p:cTn id="16" dur="200" fill="hold">
                                              <p:stCondLst>
                                                <p:cond delay="200"/>
                                              </p:stCondLst>
                                            </p:cTn>
                                            <p:tgtEl>
                                              <p:spTgt spid="16"/>
                                            </p:tgtEl>
                                            <p:attrNameLst>
                                              <p:attrName>r</p:attrName>
                                            </p:attrNameLst>
                                          </p:cBhvr>
                                        </p:animRot>
                                        <p:animRot by="240000">
                                          <p:cBhvr>
                                            <p:cTn id="17" dur="200" fill="hold">
                                              <p:stCondLst>
                                                <p:cond delay="400"/>
                                              </p:stCondLst>
                                            </p:cTn>
                                            <p:tgtEl>
                                              <p:spTgt spid="16"/>
                                            </p:tgtEl>
                                            <p:attrNameLst>
                                              <p:attrName>r</p:attrName>
                                            </p:attrNameLst>
                                          </p:cBhvr>
                                        </p:animRot>
                                        <p:animRot by="-240000">
                                          <p:cBhvr>
                                            <p:cTn id="18" dur="200" fill="hold">
                                              <p:stCondLst>
                                                <p:cond delay="600"/>
                                              </p:stCondLst>
                                            </p:cTn>
                                            <p:tgtEl>
                                              <p:spTgt spid="16"/>
                                            </p:tgtEl>
                                            <p:attrNameLst>
                                              <p:attrName>r</p:attrName>
                                            </p:attrNameLst>
                                          </p:cBhvr>
                                        </p:animRot>
                                        <p:animRot by="120000">
                                          <p:cBhvr>
                                            <p:cTn id="19" dur="200" fill="hold">
                                              <p:stCondLst>
                                                <p:cond delay="800"/>
                                              </p:stCondLst>
                                            </p:cTn>
                                            <p:tgtEl>
                                              <p:spTgt spid="16"/>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18"/>
                                            </p:tgtEl>
                                            <p:attrNameLst>
                                              <p:attrName>r</p:attrName>
                                            </p:attrNameLst>
                                          </p:cBhvr>
                                        </p:animRot>
                                        <p:animRot by="-240000">
                                          <p:cBhvr>
                                            <p:cTn id="22" dur="200" fill="hold">
                                              <p:stCondLst>
                                                <p:cond delay="200"/>
                                              </p:stCondLst>
                                            </p:cTn>
                                            <p:tgtEl>
                                              <p:spTgt spid="18"/>
                                            </p:tgtEl>
                                            <p:attrNameLst>
                                              <p:attrName>r</p:attrName>
                                            </p:attrNameLst>
                                          </p:cBhvr>
                                        </p:animRot>
                                        <p:animRot by="240000">
                                          <p:cBhvr>
                                            <p:cTn id="23" dur="200" fill="hold">
                                              <p:stCondLst>
                                                <p:cond delay="400"/>
                                              </p:stCondLst>
                                            </p:cTn>
                                            <p:tgtEl>
                                              <p:spTgt spid="18"/>
                                            </p:tgtEl>
                                            <p:attrNameLst>
                                              <p:attrName>r</p:attrName>
                                            </p:attrNameLst>
                                          </p:cBhvr>
                                        </p:animRot>
                                        <p:animRot by="-240000">
                                          <p:cBhvr>
                                            <p:cTn id="24" dur="200" fill="hold">
                                              <p:stCondLst>
                                                <p:cond delay="600"/>
                                              </p:stCondLst>
                                            </p:cTn>
                                            <p:tgtEl>
                                              <p:spTgt spid="18"/>
                                            </p:tgtEl>
                                            <p:attrNameLst>
                                              <p:attrName>r</p:attrName>
                                            </p:attrNameLst>
                                          </p:cBhvr>
                                        </p:animRot>
                                        <p:animRot by="120000">
                                          <p:cBhvr>
                                            <p:cTn id="25" dur="200" fill="hold">
                                              <p:stCondLst>
                                                <p:cond delay="800"/>
                                              </p:stCondLst>
                                            </p:cTn>
                                            <p:tgtEl>
                                              <p:spTgt spid="18"/>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7"/>
                                            </p:tgtEl>
                                            <p:attrNameLst>
                                              <p:attrName>r</p:attrName>
                                            </p:attrNameLst>
                                          </p:cBhvr>
                                        </p:animRot>
                                        <p:animRot by="-240000">
                                          <p:cBhvr>
                                            <p:cTn id="28" dur="200" fill="hold">
                                              <p:stCondLst>
                                                <p:cond delay="200"/>
                                              </p:stCondLst>
                                            </p:cTn>
                                            <p:tgtEl>
                                              <p:spTgt spid="17"/>
                                            </p:tgtEl>
                                            <p:attrNameLst>
                                              <p:attrName>r</p:attrName>
                                            </p:attrNameLst>
                                          </p:cBhvr>
                                        </p:animRot>
                                        <p:animRot by="240000">
                                          <p:cBhvr>
                                            <p:cTn id="29" dur="200" fill="hold">
                                              <p:stCondLst>
                                                <p:cond delay="400"/>
                                              </p:stCondLst>
                                            </p:cTn>
                                            <p:tgtEl>
                                              <p:spTgt spid="17"/>
                                            </p:tgtEl>
                                            <p:attrNameLst>
                                              <p:attrName>r</p:attrName>
                                            </p:attrNameLst>
                                          </p:cBhvr>
                                        </p:animRot>
                                        <p:animRot by="-240000">
                                          <p:cBhvr>
                                            <p:cTn id="30" dur="200" fill="hold">
                                              <p:stCondLst>
                                                <p:cond delay="600"/>
                                              </p:stCondLst>
                                            </p:cTn>
                                            <p:tgtEl>
                                              <p:spTgt spid="17"/>
                                            </p:tgtEl>
                                            <p:attrNameLst>
                                              <p:attrName>r</p:attrName>
                                            </p:attrNameLst>
                                          </p:cBhvr>
                                        </p:animRot>
                                        <p:animRot by="120000">
                                          <p:cBhvr>
                                            <p:cTn id="3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32" presetClass="emph" presetSubtype="0" fill="hold" nodeType="afterEffect">
                                      <p:stCondLst>
                                        <p:cond delay="0"/>
                                      </p:stCondLst>
                                      <p:childTnLst>
                                        <p:animRot by="120000">
                                          <p:cBhvr>
                                            <p:cTn id="15" dur="100" fill="hold">
                                              <p:stCondLst>
                                                <p:cond delay="0"/>
                                              </p:stCondLst>
                                            </p:cTn>
                                            <p:tgtEl>
                                              <p:spTgt spid="16"/>
                                            </p:tgtEl>
                                            <p:attrNameLst>
                                              <p:attrName>r</p:attrName>
                                            </p:attrNameLst>
                                          </p:cBhvr>
                                        </p:animRot>
                                        <p:animRot by="-240000">
                                          <p:cBhvr>
                                            <p:cTn id="16" dur="200" fill="hold">
                                              <p:stCondLst>
                                                <p:cond delay="200"/>
                                              </p:stCondLst>
                                            </p:cTn>
                                            <p:tgtEl>
                                              <p:spTgt spid="16"/>
                                            </p:tgtEl>
                                            <p:attrNameLst>
                                              <p:attrName>r</p:attrName>
                                            </p:attrNameLst>
                                          </p:cBhvr>
                                        </p:animRot>
                                        <p:animRot by="240000">
                                          <p:cBhvr>
                                            <p:cTn id="17" dur="200" fill="hold">
                                              <p:stCondLst>
                                                <p:cond delay="400"/>
                                              </p:stCondLst>
                                            </p:cTn>
                                            <p:tgtEl>
                                              <p:spTgt spid="16"/>
                                            </p:tgtEl>
                                            <p:attrNameLst>
                                              <p:attrName>r</p:attrName>
                                            </p:attrNameLst>
                                          </p:cBhvr>
                                        </p:animRot>
                                        <p:animRot by="-240000">
                                          <p:cBhvr>
                                            <p:cTn id="18" dur="200" fill="hold">
                                              <p:stCondLst>
                                                <p:cond delay="600"/>
                                              </p:stCondLst>
                                            </p:cTn>
                                            <p:tgtEl>
                                              <p:spTgt spid="16"/>
                                            </p:tgtEl>
                                            <p:attrNameLst>
                                              <p:attrName>r</p:attrName>
                                            </p:attrNameLst>
                                          </p:cBhvr>
                                        </p:animRot>
                                        <p:animRot by="120000">
                                          <p:cBhvr>
                                            <p:cTn id="19" dur="200" fill="hold">
                                              <p:stCondLst>
                                                <p:cond delay="800"/>
                                              </p:stCondLst>
                                            </p:cTn>
                                            <p:tgtEl>
                                              <p:spTgt spid="16"/>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18"/>
                                            </p:tgtEl>
                                            <p:attrNameLst>
                                              <p:attrName>r</p:attrName>
                                            </p:attrNameLst>
                                          </p:cBhvr>
                                        </p:animRot>
                                        <p:animRot by="-240000">
                                          <p:cBhvr>
                                            <p:cTn id="22" dur="200" fill="hold">
                                              <p:stCondLst>
                                                <p:cond delay="200"/>
                                              </p:stCondLst>
                                            </p:cTn>
                                            <p:tgtEl>
                                              <p:spTgt spid="18"/>
                                            </p:tgtEl>
                                            <p:attrNameLst>
                                              <p:attrName>r</p:attrName>
                                            </p:attrNameLst>
                                          </p:cBhvr>
                                        </p:animRot>
                                        <p:animRot by="240000">
                                          <p:cBhvr>
                                            <p:cTn id="23" dur="200" fill="hold">
                                              <p:stCondLst>
                                                <p:cond delay="400"/>
                                              </p:stCondLst>
                                            </p:cTn>
                                            <p:tgtEl>
                                              <p:spTgt spid="18"/>
                                            </p:tgtEl>
                                            <p:attrNameLst>
                                              <p:attrName>r</p:attrName>
                                            </p:attrNameLst>
                                          </p:cBhvr>
                                        </p:animRot>
                                        <p:animRot by="-240000">
                                          <p:cBhvr>
                                            <p:cTn id="24" dur="200" fill="hold">
                                              <p:stCondLst>
                                                <p:cond delay="600"/>
                                              </p:stCondLst>
                                            </p:cTn>
                                            <p:tgtEl>
                                              <p:spTgt spid="18"/>
                                            </p:tgtEl>
                                            <p:attrNameLst>
                                              <p:attrName>r</p:attrName>
                                            </p:attrNameLst>
                                          </p:cBhvr>
                                        </p:animRot>
                                        <p:animRot by="120000">
                                          <p:cBhvr>
                                            <p:cTn id="25" dur="200" fill="hold">
                                              <p:stCondLst>
                                                <p:cond delay="800"/>
                                              </p:stCondLst>
                                            </p:cTn>
                                            <p:tgtEl>
                                              <p:spTgt spid="18"/>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7"/>
                                            </p:tgtEl>
                                            <p:attrNameLst>
                                              <p:attrName>r</p:attrName>
                                            </p:attrNameLst>
                                          </p:cBhvr>
                                        </p:animRot>
                                        <p:animRot by="-240000">
                                          <p:cBhvr>
                                            <p:cTn id="28" dur="200" fill="hold">
                                              <p:stCondLst>
                                                <p:cond delay="200"/>
                                              </p:stCondLst>
                                            </p:cTn>
                                            <p:tgtEl>
                                              <p:spTgt spid="17"/>
                                            </p:tgtEl>
                                            <p:attrNameLst>
                                              <p:attrName>r</p:attrName>
                                            </p:attrNameLst>
                                          </p:cBhvr>
                                        </p:animRot>
                                        <p:animRot by="240000">
                                          <p:cBhvr>
                                            <p:cTn id="29" dur="200" fill="hold">
                                              <p:stCondLst>
                                                <p:cond delay="400"/>
                                              </p:stCondLst>
                                            </p:cTn>
                                            <p:tgtEl>
                                              <p:spTgt spid="17"/>
                                            </p:tgtEl>
                                            <p:attrNameLst>
                                              <p:attrName>r</p:attrName>
                                            </p:attrNameLst>
                                          </p:cBhvr>
                                        </p:animRot>
                                        <p:animRot by="-240000">
                                          <p:cBhvr>
                                            <p:cTn id="30" dur="200" fill="hold">
                                              <p:stCondLst>
                                                <p:cond delay="600"/>
                                              </p:stCondLst>
                                            </p:cTn>
                                            <p:tgtEl>
                                              <p:spTgt spid="17"/>
                                            </p:tgtEl>
                                            <p:attrNameLst>
                                              <p:attrName>r</p:attrName>
                                            </p:attrNameLst>
                                          </p:cBhvr>
                                        </p:animRot>
                                        <p:animRot by="120000">
                                          <p:cBhvr>
                                            <p:cTn id="3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603133" y="332720"/>
            <a:ext cx="8985730"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spid="5122" name="TextBox1" r:id="rId2" imgW="5038560" imgH="828720"/>
        </mc:Choice>
        <mc:Fallback>
          <p:control name="TextBox1" r:id="rId2" imgW="5038560" imgH="8287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9"/>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endParaRPr lang="en-US" dirty="0"/>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D2946DCC-4154-2925-2503-B0FEF5C589D2}"/>
              </a:ext>
            </a:extLst>
          </p:cNvPr>
          <p:cNvGrpSpPr/>
          <p:nvPr/>
        </p:nvGrpSpPr>
        <p:grpSpPr>
          <a:xfrm>
            <a:off x="39332" y="893738"/>
            <a:ext cx="3367638" cy="1030390"/>
            <a:chOff x="159959" y="979276"/>
            <a:chExt cx="4278007" cy="1030390"/>
          </a:xfrm>
        </p:grpSpPr>
        <p:sp>
          <p:nvSpPr>
            <p:cNvPr id="4" name="TextBox 3">
              <a:extLst>
                <a:ext uri="{FF2B5EF4-FFF2-40B4-BE49-F238E27FC236}">
                  <a16:creationId xmlns:a16="http://schemas.microsoft.com/office/drawing/2014/main" id="{EFA30A1E-977D-F95C-422E-45291D19C246}"/>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256" name="TextBox 255">
              <a:extLst>
                <a:ext uri="{FF2B5EF4-FFF2-40B4-BE49-F238E27FC236}">
                  <a16:creationId xmlns:a16="http://schemas.microsoft.com/office/drawing/2014/main" id="{F94BD538-102C-72E7-587D-B2B96C62BE3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418435" y="1329104"/>
            <a:ext cx="9355130"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M</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Ở </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R</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Ộ</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G</a:t>
            </a:r>
          </a:p>
        </p:txBody>
      </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42" name="Picture 41" descr="Logo&#10;&#10;Description automatically generated">
            <a:extLst>
              <a:ext uri="{FF2B5EF4-FFF2-40B4-BE49-F238E27FC236}">
                <a16:creationId xmlns:a16="http://schemas.microsoft.com/office/drawing/2014/main" id="{7A4BCE0D-A81A-3552-AE3A-560AF1FC6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5183" y="5209737"/>
            <a:ext cx="1598142" cy="1598142"/>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61"/>
                                        </p:tgtEl>
                                        <p:attrNameLst>
                                          <p:attrName>ppt_x</p:attrName>
                                          <p:attrName>ppt_y</p:attrName>
                                        </p:attrNameLst>
                                      </p:cBhvr>
                                    </p:animMotion>
                                    <p:animRot by="1500000">
                                      <p:cBhvr>
                                        <p:cTn id="14" dur="125" fill="hold">
                                          <p:stCondLst>
                                            <p:cond delay="0"/>
                                          </p:stCondLst>
                                        </p:cTn>
                                        <p:tgtEl>
                                          <p:spTgt spid="261"/>
                                        </p:tgtEl>
                                        <p:attrNameLst>
                                          <p:attrName>r</p:attrName>
                                        </p:attrNameLst>
                                      </p:cBhvr>
                                    </p:animRot>
                                    <p:animRot by="-1500000">
                                      <p:cBhvr>
                                        <p:cTn id="15" dur="125" fill="hold">
                                          <p:stCondLst>
                                            <p:cond delay="125"/>
                                          </p:stCondLst>
                                        </p:cTn>
                                        <p:tgtEl>
                                          <p:spTgt spid="261"/>
                                        </p:tgtEl>
                                        <p:attrNameLst>
                                          <p:attrName>r</p:attrName>
                                        </p:attrNameLst>
                                      </p:cBhvr>
                                    </p:animRot>
                                    <p:animRot by="-1500000">
                                      <p:cBhvr>
                                        <p:cTn id="16" dur="125" fill="hold">
                                          <p:stCondLst>
                                            <p:cond delay="250"/>
                                          </p:stCondLst>
                                        </p:cTn>
                                        <p:tgtEl>
                                          <p:spTgt spid="261"/>
                                        </p:tgtEl>
                                        <p:attrNameLst>
                                          <p:attrName>r</p:attrName>
                                        </p:attrNameLst>
                                      </p:cBhvr>
                                    </p:animRot>
                                    <p:animRot by="1500000">
                                      <p:cBhvr>
                                        <p:cTn id="17" dur="125" fill="hold">
                                          <p:stCondLst>
                                            <p:cond delay="375"/>
                                          </p:stCondLst>
                                        </p:cTn>
                                        <p:tgtEl>
                                          <p:spTgt spid="261"/>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41"/>
                                        </p:tgtEl>
                                        <p:attrNameLst>
                                          <p:attrName>r</p:attrName>
                                        </p:attrNameLst>
                                      </p:cBhvr>
                                    </p:animRot>
                                    <p:animRot by="-240000">
                                      <p:cBhvr>
                                        <p:cTn id="20" dur="200" fill="hold">
                                          <p:stCondLst>
                                            <p:cond delay="200"/>
                                          </p:stCondLst>
                                        </p:cTn>
                                        <p:tgtEl>
                                          <p:spTgt spid="41"/>
                                        </p:tgtEl>
                                        <p:attrNameLst>
                                          <p:attrName>r</p:attrName>
                                        </p:attrNameLst>
                                      </p:cBhvr>
                                    </p:animRot>
                                    <p:animRot by="240000">
                                      <p:cBhvr>
                                        <p:cTn id="21" dur="200" fill="hold">
                                          <p:stCondLst>
                                            <p:cond delay="400"/>
                                          </p:stCondLst>
                                        </p:cTn>
                                        <p:tgtEl>
                                          <p:spTgt spid="41"/>
                                        </p:tgtEl>
                                        <p:attrNameLst>
                                          <p:attrName>r</p:attrName>
                                        </p:attrNameLst>
                                      </p:cBhvr>
                                    </p:animRot>
                                    <p:animRot by="-240000">
                                      <p:cBhvr>
                                        <p:cTn id="22" dur="200" fill="hold">
                                          <p:stCondLst>
                                            <p:cond delay="600"/>
                                          </p:stCondLst>
                                        </p:cTn>
                                        <p:tgtEl>
                                          <p:spTgt spid="41"/>
                                        </p:tgtEl>
                                        <p:attrNameLst>
                                          <p:attrName>r</p:attrName>
                                        </p:attrNameLst>
                                      </p:cBhvr>
                                    </p:animRot>
                                    <p:animRot by="120000">
                                      <p:cBhvr>
                                        <p:cTn id="2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48" name="Graphic 147">
            <a:extLst>
              <a:ext uri="{FF2B5EF4-FFF2-40B4-BE49-F238E27FC236}">
                <a16:creationId xmlns:a16="http://schemas.microsoft.com/office/drawing/2014/main" id="{BFB78BB1-C931-764A-CA56-5FD4ECC0E3F6}"/>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719" t="77284" r="72016" b="1073"/>
          <a:stretch/>
        </p:blipFill>
        <p:spPr>
          <a:xfrm>
            <a:off x="0" y="0"/>
            <a:ext cx="12192000" cy="6858000"/>
          </a:xfrm>
          <a:prstGeom prst="rect">
            <a:avLst/>
          </a:prstGeom>
        </p:spPr>
      </p:pic>
      <p:grpSp>
        <p:nvGrpSpPr>
          <p:cNvPr id="150" name="Group 149">
            <a:extLst>
              <a:ext uri="{FF2B5EF4-FFF2-40B4-BE49-F238E27FC236}">
                <a16:creationId xmlns:a16="http://schemas.microsoft.com/office/drawing/2014/main" id="{0E6E2ADD-BC50-3177-2698-6AB1A82158E8}"/>
              </a:ext>
            </a:extLst>
          </p:cNvPr>
          <p:cNvGrpSpPr/>
          <p:nvPr/>
        </p:nvGrpSpPr>
        <p:grpSpPr>
          <a:xfrm>
            <a:off x="389414" y="207702"/>
            <a:ext cx="11413172" cy="830998"/>
            <a:chOff x="3608614" y="-1"/>
            <a:chExt cx="4974772" cy="830998"/>
          </a:xfrm>
        </p:grpSpPr>
        <p:sp>
          <p:nvSpPr>
            <p:cNvPr id="151" name="TextBox 150">
              <a:extLst>
                <a:ext uri="{FF2B5EF4-FFF2-40B4-BE49-F238E27FC236}">
                  <a16:creationId xmlns:a16="http://schemas.microsoft.com/office/drawing/2014/main" id="{96399133-2B91-235A-3DEF-65AA29FE34C5}"/>
                </a:ext>
              </a:extLst>
            </p:cNvPr>
            <p:cNvSpPr txBox="1"/>
            <p:nvPr/>
          </p:nvSpPr>
          <p:spPr>
            <a:xfrm>
              <a:off x="3608614" y="0"/>
              <a:ext cx="4974772" cy="830997"/>
            </a:xfrm>
            <a:prstGeom prst="rect">
              <a:avLst/>
            </a:prstGeom>
            <a:noFill/>
          </p:spPr>
          <p:txBody>
            <a:bodyPr wrap="square" rtlCol="0">
              <a:spAutoFit/>
            </a:bodyPr>
            <a:lstStyle/>
            <a:p>
              <a:pPr algn="ctr"/>
              <a:r>
                <a:rPr lang="en-US" sz="4800" dirty="0">
                  <a:ln w="254000">
                    <a:solidFill>
                      <a:schemeClr val="bg1"/>
                    </a:solidFill>
                  </a:ln>
                  <a:latin typeface="UVN Banh Mi" pitchFamily="2" charset="0"/>
                </a:rPr>
                <a:t>ĐỌC MỘT TRUYỆN VỀ TRƯỜNG HỌC</a:t>
              </a:r>
            </a:p>
          </p:txBody>
        </p:sp>
        <p:sp>
          <p:nvSpPr>
            <p:cNvPr id="152" name="TextBox 151">
              <a:extLst>
                <a:ext uri="{FF2B5EF4-FFF2-40B4-BE49-F238E27FC236}">
                  <a16:creationId xmlns:a16="http://schemas.microsoft.com/office/drawing/2014/main" id="{AF5572E4-6834-21DD-A51A-E6E03454D3A3}"/>
                </a:ext>
              </a:extLst>
            </p:cNvPr>
            <p:cNvSpPr txBox="1"/>
            <p:nvPr/>
          </p:nvSpPr>
          <p:spPr>
            <a:xfrm>
              <a:off x="3608614" y="-1"/>
              <a:ext cx="4974772"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ĐỌC MỘT TRUYỆN VỀ TRƯỜNG HỌC</a:t>
              </a:r>
            </a:p>
          </p:txBody>
        </p:sp>
      </p:grpSp>
      <p:grpSp>
        <p:nvGrpSpPr>
          <p:cNvPr id="158" name="Group 157">
            <a:extLst>
              <a:ext uri="{FF2B5EF4-FFF2-40B4-BE49-F238E27FC236}">
                <a16:creationId xmlns:a16="http://schemas.microsoft.com/office/drawing/2014/main" id="{D79305AA-5CDB-FE23-55CB-A5D4609DC2BF}"/>
              </a:ext>
            </a:extLst>
          </p:cNvPr>
          <p:cNvGrpSpPr/>
          <p:nvPr/>
        </p:nvGrpSpPr>
        <p:grpSpPr>
          <a:xfrm>
            <a:off x="114227" y="1038699"/>
            <a:ext cx="10560860" cy="1156362"/>
            <a:chOff x="1178129" y="1100664"/>
            <a:chExt cx="10560860" cy="1156362"/>
          </a:xfrm>
        </p:grpSpPr>
        <p:sp>
          <p:nvSpPr>
            <p:cNvPr id="157" name="Rectangle: Rounded Corners 156">
              <a:extLst>
                <a:ext uri="{FF2B5EF4-FFF2-40B4-BE49-F238E27FC236}">
                  <a16:creationId xmlns:a16="http://schemas.microsoft.com/office/drawing/2014/main" id="{95F9D81D-99E3-F8ED-A4AF-A360CC836E6C}"/>
                </a:ext>
              </a:extLst>
            </p:cNvPr>
            <p:cNvSpPr/>
            <p:nvPr/>
          </p:nvSpPr>
          <p:spPr>
            <a:xfrm>
              <a:off x="1523998" y="1426029"/>
              <a:ext cx="10214991" cy="830997"/>
            </a:xfrm>
            <a:prstGeom prst="roundRect">
              <a:avLst>
                <a:gd name="adj" fmla="val 33697"/>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rPr>
                <a:t> </a:t>
              </a:r>
              <a:r>
                <a:rPr lang="en-US" sz="3600" b="1" dirty="0" err="1">
                  <a:solidFill>
                    <a:sysClr val="windowText" lastClr="000000"/>
                  </a:solidFill>
                </a:rPr>
                <a:t>Viết</a:t>
              </a:r>
              <a:r>
                <a:rPr lang="en-US" sz="3600" b="1" dirty="0">
                  <a:solidFill>
                    <a:sysClr val="windowText" lastClr="000000"/>
                  </a:solidFill>
                </a:rPr>
                <a:t> </a:t>
              </a:r>
              <a:r>
                <a:rPr lang="en-US" sz="3600" b="1" dirty="0" err="1">
                  <a:solidFill>
                    <a:sysClr val="windowText" lastClr="000000"/>
                  </a:solidFill>
                </a:rPr>
                <a:t>vào</a:t>
              </a:r>
              <a:r>
                <a:rPr lang="en-US" sz="3600" b="1" dirty="0">
                  <a:solidFill>
                    <a:sysClr val="windowText" lastClr="000000"/>
                  </a:solidFill>
                </a:rPr>
                <a:t> </a:t>
              </a:r>
              <a:r>
                <a:rPr lang="en-US" sz="3600" b="1" i="1" dirty="0" err="1">
                  <a:solidFill>
                    <a:sysClr val="windowText" lastClr="000000"/>
                  </a:solidFill>
                </a:rPr>
                <a:t>Phiếu</a:t>
              </a:r>
              <a:r>
                <a:rPr lang="en-US" sz="3600" b="1" i="1" dirty="0">
                  <a:solidFill>
                    <a:sysClr val="windowText" lastClr="000000"/>
                  </a:solidFill>
                </a:rPr>
                <a:t> </a:t>
              </a:r>
              <a:r>
                <a:rPr lang="en-US" sz="3600" b="1" i="1" dirty="0" err="1">
                  <a:solidFill>
                    <a:sysClr val="windowText" lastClr="000000"/>
                  </a:solidFill>
                </a:rPr>
                <a:t>đọc</a:t>
              </a:r>
              <a:r>
                <a:rPr lang="en-US" sz="3600" b="1" i="1" dirty="0">
                  <a:solidFill>
                    <a:sysClr val="windowText" lastClr="000000"/>
                  </a:solidFill>
                </a:rPr>
                <a:t> </a:t>
              </a:r>
              <a:r>
                <a:rPr lang="en-US" sz="3600" b="1" i="1" dirty="0" err="1">
                  <a:solidFill>
                    <a:sysClr val="windowText" lastClr="000000"/>
                  </a:solidFill>
                </a:rPr>
                <a:t>sách</a:t>
              </a:r>
              <a:r>
                <a:rPr lang="en-US" sz="3600" b="1" i="1" dirty="0">
                  <a:solidFill>
                    <a:sysClr val="windowText" lastClr="000000"/>
                  </a:solidFill>
                </a:rPr>
                <a:t> </a:t>
              </a:r>
              <a:r>
                <a:rPr lang="en-US" sz="3600" b="1" dirty="0" err="1">
                  <a:solidFill>
                    <a:sysClr val="windowText" lastClr="000000"/>
                  </a:solidFill>
                </a:rPr>
                <a:t>những</a:t>
              </a:r>
              <a:r>
                <a:rPr lang="en-US" sz="3600" b="1" dirty="0">
                  <a:solidFill>
                    <a:sysClr val="windowText" lastClr="000000"/>
                  </a:solidFill>
                </a:rPr>
                <a:t> </a:t>
              </a:r>
              <a:r>
                <a:rPr lang="en-US" sz="3600" b="1" dirty="0" err="1">
                  <a:solidFill>
                    <a:sysClr val="windowText" lastClr="000000"/>
                  </a:solidFill>
                </a:rPr>
                <a:t>điều</a:t>
              </a:r>
              <a:r>
                <a:rPr lang="en-US" sz="3600" b="1" dirty="0">
                  <a:solidFill>
                    <a:sysClr val="windowText" lastClr="000000"/>
                  </a:solidFill>
                </a:rPr>
                <a:t> </a:t>
              </a:r>
              <a:r>
                <a:rPr lang="en-US" sz="3600" b="1" dirty="0" err="1">
                  <a:solidFill>
                    <a:sysClr val="windowText" lastClr="000000"/>
                  </a:solidFill>
                </a:rPr>
                <a:t>em</a:t>
              </a:r>
              <a:r>
                <a:rPr lang="en-US" sz="3600" b="1" dirty="0">
                  <a:solidFill>
                    <a:sysClr val="windowText" lastClr="000000"/>
                  </a:solidFill>
                </a:rPr>
                <a:t> </a:t>
              </a:r>
              <a:r>
                <a:rPr lang="en-US" sz="3600" b="1" dirty="0" err="1">
                  <a:solidFill>
                    <a:sysClr val="windowText" lastClr="000000"/>
                  </a:solidFill>
                </a:rPr>
                <a:t>thấy</a:t>
              </a:r>
              <a:r>
                <a:rPr lang="en-US" sz="3600" b="1" dirty="0">
                  <a:solidFill>
                    <a:sysClr val="windowText" lastClr="000000"/>
                  </a:solidFill>
                </a:rPr>
                <a:t> </a:t>
              </a:r>
              <a:r>
                <a:rPr lang="en-US" sz="3600" b="1" dirty="0" err="1">
                  <a:solidFill>
                    <a:sysClr val="windowText" lastClr="000000"/>
                  </a:solidFill>
                </a:rPr>
                <a:t>thú</a:t>
              </a:r>
              <a:r>
                <a:rPr lang="en-US" sz="3600" b="1" dirty="0">
                  <a:solidFill>
                    <a:sysClr val="windowText" lastClr="000000"/>
                  </a:solidFill>
                </a:rPr>
                <a:t> </a:t>
              </a:r>
              <a:r>
                <a:rPr lang="en-US" sz="3600" b="1" dirty="0" err="1">
                  <a:solidFill>
                    <a:sysClr val="windowText" lastClr="000000"/>
                  </a:solidFill>
                </a:rPr>
                <a:t>vị</a:t>
              </a:r>
              <a:endParaRPr lang="en-US" sz="3600" b="1" dirty="0">
                <a:solidFill>
                  <a:sysClr val="windowText" lastClr="000000"/>
                </a:solidFill>
              </a:endParaRPr>
            </a:p>
          </p:txBody>
        </p:sp>
        <p:pic>
          <p:nvPicPr>
            <p:cNvPr id="156" name="Picture 155">
              <a:extLst>
                <a:ext uri="{FF2B5EF4-FFF2-40B4-BE49-F238E27FC236}">
                  <a16:creationId xmlns:a16="http://schemas.microsoft.com/office/drawing/2014/main" id="{16BB441C-1DA6-413C-7275-FB96CC877BFA}"/>
                </a:ext>
              </a:extLst>
            </p:cNvPr>
            <p:cNvPicPr>
              <a:picLocks noChangeAspect="1"/>
            </p:cNvPicPr>
            <p:nvPr/>
          </p:nvPicPr>
          <p:blipFill>
            <a:blip r:embed="rId4"/>
            <a:stretch>
              <a:fillRect/>
            </a:stretch>
          </p:blipFill>
          <p:spPr>
            <a:xfrm>
              <a:off x="1178129" y="1100664"/>
              <a:ext cx="827314" cy="827314"/>
            </a:xfrm>
            <a:prstGeom prst="rect">
              <a:avLst/>
            </a:prstGeom>
          </p:spPr>
        </p:pic>
      </p:grpSp>
      <p:pic>
        <p:nvPicPr>
          <p:cNvPr id="10" name="Picture 9" descr="Logo&#10;&#10;Description automatically generated">
            <a:extLst>
              <a:ext uri="{FF2B5EF4-FFF2-40B4-BE49-F238E27FC236}">
                <a16:creationId xmlns:a16="http://schemas.microsoft.com/office/drawing/2014/main" id="{5870C48E-3D5F-2A2B-1DCB-5F5F6A1C83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3858" y="828102"/>
            <a:ext cx="1598142" cy="1598142"/>
          </a:xfrm>
          <a:prstGeom prst="rect">
            <a:avLst/>
          </a:prstGeom>
        </p:spPr>
      </p:pic>
      <p:pic>
        <p:nvPicPr>
          <p:cNvPr id="2" name="Picture 1"/>
          <p:cNvPicPr>
            <a:picLocks noChangeAspect="1"/>
          </p:cNvPicPr>
          <p:nvPr/>
        </p:nvPicPr>
        <p:blipFill>
          <a:blip r:embed="rId6"/>
          <a:stretch>
            <a:fillRect/>
          </a:stretch>
        </p:blipFill>
        <p:spPr>
          <a:xfrm>
            <a:off x="2262433" y="2426244"/>
            <a:ext cx="6777476" cy="3814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309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500" fill="hold"/>
                                        <p:tgtEl>
                                          <p:spTgt spid="150"/>
                                        </p:tgtEl>
                                        <p:attrNameLst>
                                          <p:attrName>ppt_w</p:attrName>
                                        </p:attrNameLst>
                                      </p:cBhvr>
                                      <p:tavLst>
                                        <p:tav tm="0">
                                          <p:val>
                                            <p:fltVal val="0"/>
                                          </p:val>
                                        </p:tav>
                                        <p:tav tm="100000">
                                          <p:val>
                                            <p:strVal val="#ppt_w"/>
                                          </p:val>
                                        </p:tav>
                                      </p:tavLst>
                                    </p:anim>
                                    <p:anim calcmode="lin" valueType="num">
                                      <p:cBhvr>
                                        <p:cTn id="8" dur="500" fill="hold"/>
                                        <p:tgtEl>
                                          <p:spTgt spid="150"/>
                                        </p:tgtEl>
                                        <p:attrNameLst>
                                          <p:attrName>ppt_h</p:attrName>
                                        </p:attrNameLst>
                                      </p:cBhvr>
                                      <p:tavLst>
                                        <p:tav tm="0">
                                          <p:val>
                                            <p:fltVal val="0"/>
                                          </p:val>
                                        </p:tav>
                                        <p:tav tm="100000">
                                          <p:val>
                                            <p:strVal val="#ppt_h"/>
                                          </p:val>
                                        </p:tav>
                                      </p:tavLst>
                                    </p:anim>
                                    <p:animEffect transition="in" filter="fade">
                                      <p:cBhvr>
                                        <p:cTn id="9" dur="500"/>
                                        <p:tgtEl>
                                          <p:spTgt spid="150"/>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58"/>
                                        </p:tgtEl>
                                        <p:attrNameLst>
                                          <p:attrName>style.visibility</p:attrName>
                                        </p:attrNameLst>
                                      </p:cBhvr>
                                      <p:to>
                                        <p:strVal val="visible"/>
                                      </p:to>
                                    </p:set>
                                    <p:anim calcmode="lin" valueType="num">
                                      <p:cBhvr>
                                        <p:cTn id="13" dur="500" fill="hold"/>
                                        <p:tgtEl>
                                          <p:spTgt spid="158"/>
                                        </p:tgtEl>
                                        <p:attrNameLst>
                                          <p:attrName>ppt_w</p:attrName>
                                        </p:attrNameLst>
                                      </p:cBhvr>
                                      <p:tavLst>
                                        <p:tav tm="0">
                                          <p:val>
                                            <p:fltVal val="0"/>
                                          </p:val>
                                        </p:tav>
                                        <p:tav tm="100000">
                                          <p:val>
                                            <p:strVal val="#ppt_w"/>
                                          </p:val>
                                        </p:tav>
                                      </p:tavLst>
                                    </p:anim>
                                    <p:anim calcmode="lin" valueType="num">
                                      <p:cBhvr>
                                        <p:cTn id="14"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712" y="44778"/>
            <a:ext cx="12026577" cy="6768445"/>
          </a:xfrm>
          <a:prstGeom prst="rect">
            <a:avLst/>
          </a:prstGeom>
          <a:ln>
            <a:noFill/>
          </a:ln>
          <a:effectLst>
            <a:softEdge rad="112500"/>
          </a:effectLst>
        </p:spPr>
      </p:pic>
    </p:spTree>
    <p:extLst>
      <p:ext uri="{BB962C8B-B14F-4D97-AF65-F5344CB8AC3E}">
        <p14:creationId xmlns:p14="http://schemas.microsoft.com/office/powerpoint/2010/main" val="351278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endParaRPr lang="en-US"/>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endParaRPr lang="en-US"/>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endParaRPr lang="en-US"/>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endParaRPr lang="en-US"/>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endParaRPr lang="en-US"/>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endParaRPr lang="en-US"/>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endParaRPr lang="en-US"/>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endParaRPr lang="en-US"/>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endParaRPr lang="en-US"/>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endParaRPr lang="en-US"/>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endParaRPr lang="en-US"/>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endParaRPr lang="en-US"/>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endParaRPr lang="en-US"/>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endParaRPr lang="en-US"/>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endParaRPr lang="en-US"/>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endParaRPr lang="en-US"/>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endParaRPr lang="en-US"/>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endParaRPr lang="en-US"/>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endParaRPr lang="en-US"/>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endParaRPr lang="en-US"/>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endParaRPr lang="en-US"/>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endParaRPr lang="en-US"/>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endParaRPr lang="en-US"/>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endParaRPr lang="en-US"/>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endParaRPr lang="en-US"/>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endParaRPr lang="en-US"/>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endParaRPr lang="en-US"/>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endParaRPr lang="en-US"/>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endParaRPr lang="en-US"/>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endParaRPr lang="en-US"/>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endParaRPr lang="en-US"/>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endParaRPr lang="en-US"/>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endParaRPr lang="en-US"/>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endParaRPr lang="en-US"/>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endParaRPr lang="en-US"/>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endParaRPr lang="en-US"/>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endParaRPr lang="en-US"/>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endParaRPr lang="en-US"/>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endParaRPr lang="en-US"/>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endParaRPr lang="en-US"/>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endParaRPr lang="en-US"/>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endParaRPr lang="en-US"/>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endParaRPr lang="en-US"/>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endParaRPr lang="en-US"/>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endParaRPr lang="en-US"/>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endParaRPr lang="en-US"/>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endParaRPr lang="en-US"/>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endParaRPr lang="en-US"/>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endParaRPr lang="en-US"/>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endParaRPr lang="en-US"/>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endParaRPr lang="en-US"/>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endParaRPr lang="en-US"/>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endParaRPr lang="en-US"/>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endParaRPr lang="en-US"/>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endParaRPr lang="en-US"/>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endParaRPr lang="en-US"/>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endParaRPr lang="en-US"/>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endParaRPr lang="en-US"/>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endParaRPr lang="en-US"/>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endParaRPr lang="en-US"/>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endParaRPr lang="en-US"/>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endParaRPr lang="en-US"/>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endParaRPr lang="en-US"/>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endParaRPr lang="en-US"/>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endParaRPr lang="en-US"/>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endParaRPr lang="en-US"/>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endParaRPr lang="en-US"/>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endParaRPr lang="en-US"/>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endParaRPr lang="en-US"/>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endParaRPr lang="en-US"/>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endParaRPr lang="en-US"/>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endParaRPr lang="en-US"/>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endParaRPr lang="en-US"/>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endParaRPr lang="en-US"/>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endParaRPr lang="en-US"/>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endParaRPr lang="en-US"/>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endParaRPr lang="en-US"/>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endParaRPr lang="en-US"/>
              </a:p>
            </p:txBody>
          </p:sp>
        </p:grpSp>
      </p:grpSp>
      <p:sp>
        <p:nvSpPr>
          <p:cNvPr id="258" name="TextBox 257">
            <a:extLst>
              <a:ext uri="{FF2B5EF4-FFF2-40B4-BE49-F238E27FC236}">
                <a16:creationId xmlns:a16="http://schemas.microsoft.com/office/drawing/2014/main" id="{4BBBB2DE-8EB5-BFA7-9ACF-703E4FB33AAE}"/>
              </a:ext>
            </a:extLst>
          </p:cNvPr>
          <p:cNvSpPr txBox="1"/>
          <p:nvPr/>
        </p:nvSpPr>
        <p:spPr>
          <a:xfrm>
            <a:off x="4047887" y="2804977"/>
            <a:ext cx="4258403" cy="2618794"/>
          </a:xfrm>
          <a:prstGeom prst="rect">
            <a:avLst/>
          </a:prstGeom>
          <a:noFill/>
        </p:spPr>
        <p:txBody>
          <a:bodyPr wrap="square">
            <a:spAutoFit/>
          </a:bodyPr>
          <a:lstStyle/>
          <a:p>
            <a:pPr algn="ctr">
              <a:lnSpc>
                <a:spcPct val="120000"/>
              </a:lnSpc>
            </a:pPr>
            <a:r>
              <a:rPr lang="en-US" sz="7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K</a:t>
            </a:r>
            <a:r>
              <a:rPr lang="en-US" sz="7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7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Ở</a:t>
            </a:r>
            <a:r>
              <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7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120000"/>
              </a:lnSpc>
            </a:pPr>
            <a:r>
              <a:rPr lang="en-US" sz="7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7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G</a:t>
            </a:r>
          </a:p>
        </p:txBody>
      </p:sp>
      <p:pic>
        <p:nvPicPr>
          <p:cNvPr id="256" name="Picture 255" descr="Logo&#10;&#10;Description automatically generated">
            <a:extLst>
              <a:ext uri="{FF2B5EF4-FFF2-40B4-BE49-F238E27FC236}">
                <a16:creationId xmlns:a16="http://schemas.microsoft.com/office/drawing/2014/main" id="{19A0EA94-9550-6B90-C546-E464EDD9EE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183" y="5209737"/>
            <a:ext cx="1598142" cy="1598142"/>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258"/>
                                        </p:tgtEl>
                                        <p:attrNameLst>
                                          <p:attrName>style.visibility</p:attrName>
                                        </p:attrNameLst>
                                      </p:cBhvr>
                                      <p:to>
                                        <p:strVal val="visible"/>
                                      </p:to>
                                    </p:set>
                                    <p:anim calcmode="lin" valueType="num">
                                      <p:cBhvr>
                                        <p:cTn id="12" dur="500" fill="hold"/>
                                        <p:tgtEl>
                                          <p:spTgt spid="258"/>
                                        </p:tgtEl>
                                        <p:attrNameLst>
                                          <p:attrName>ppt_w</p:attrName>
                                        </p:attrNameLst>
                                      </p:cBhvr>
                                      <p:tavLst>
                                        <p:tav tm="0">
                                          <p:val>
                                            <p:fltVal val="0"/>
                                          </p:val>
                                        </p:tav>
                                        <p:tav tm="100000">
                                          <p:val>
                                            <p:strVal val="#ppt_w"/>
                                          </p:val>
                                        </p:tav>
                                      </p:tavLst>
                                    </p:anim>
                                    <p:anim calcmode="lin" valueType="num">
                                      <p:cBhvr>
                                        <p:cTn id="13" dur="500" fill="hold"/>
                                        <p:tgtEl>
                                          <p:spTgt spid="258"/>
                                        </p:tgtEl>
                                        <p:attrNameLst>
                                          <p:attrName>ppt_h</p:attrName>
                                        </p:attrNameLst>
                                      </p:cBhvr>
                                      <p:tavLst>
                                        <p:tav tm="0">
                                          <p:val>
                                            <p:fltVal val="0"/>
                                          </p:val>
                                        </p:tav>
                                        <p:tav tm="100000">
                                          <p:val>
                                            <p:strVal val="#ppt_h"/>
                                          </p:val>
                                        </p:tav>
                                      </p:tavLst>
                                    </p:anim>
                                    <p:animEffect transition="in" filter="fade">
                                      <p:cBhvr>
                                        <p:cTn id="14" dur="500"/>
                                        <p:tgtEl>
                                          <p:spTgt spid="25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258"/>
                                        </p:tgtEl>
                                        <p:attrNameLst>
                                          <p:attrName>ppt_x</p:attrName>
                                          <p:attrName>ppt_y</p:attrName>
                                        </p:attrNameLst>
                                      </p:cBhvr>
                                    </p:animMotion>
                                    <p:animRot by="1500000">
                                      <p:cBhvr>
                                        <p:cTn id="18" dur="125" fill="hold">
                                          <p:stCondLst>
                                            <p:cond delay="0"/>
                                          </p:stCondLst>
                                        </p:cTn>
                                        <p:tgtEl>
                                          <p:spTgt spid="258"/>
                                        </p:tgtEl>
                                        <p:attrNameLst>
                                          <p:attrName>r</p:attrName>
                                        </p:attrNameLst>
                                      </p:cBhvr>
                                    </p:animRot>
                                    <p:animRot by="-1500000">
                                      <p:cBhvr>
                                        <p:cTn id="19" dur="125" fill="hold">
                                          <p:stCondLst>
                                            <p:cond delay="125"/>
                                          </p:stCondLst>
                                        </p:cTn>
                                        <p:tgtEl>
                                          <p:spTgt spid="258"/>
                                        </p:tgtEl>
                                        <p:attrNameLst>
                                          <p:attrName>r</p:attrName>
                                        </p:attrNameLst>
                                      </p:cBhvr>
                                    </p:animRot>
                                    <p:animRot by="-1500000">
                                      <p:cBhvr>
                                        <p:cTn id="20" dur="125" fill="hold">
                                          <p:stCondLst>
                                            <p:cond delay="250"/>
                                          </p:stCondLst>
                                        </p:cTn>
                                        <p:tgtEl>
                                          <p:spTgt spid="258"/>
                                        </p:tgtEl>
                                        <p:attrNameLst>
                                          <p:attrName>r</p:attrName>
                                        </p:attrNameLst>
                                      </p:cBhvr>
                                    </p:animRot>
                                    <p:animRot by="1500000">
                                      <p:cBhvr>
                                        <p:cTn id="21" dur="125" fill="hold">
                                          <p:stCondLst>
                                            <p:cond delay="375"/>
                                          </p:stCondLst>
                                        </p:cTn>
                                        <p:tgtEl>
                                          <p:spTgt spid="2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P spid="258"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31AA10B-3552-093A-80DA-02B93E4B5E0D}"/>
              </a:ext>
            </a:extLst>
          </p:cNvPr>
          <p:cNvGrpSpPr/>
          <p:nvPr/>
        </p:nvGrpSpPr>
        <p:grpSpPr>
          <a:xfrm>
            <a:off x="497358" y="560659"/>
            <a:ext cx="10925433" cy="5440119"/>
            <a:chOff x="1948249" y="651762"/>
            <a:chExt cx="10194325" cy="4933665"/>
          </a:xfrm>
        </p:grpSpPr>
        <p:sp>
          <p:nvSpPr>
            <p:cNvPr id="4" name="Rectangle: Rounded Corners 3">
              <a:extLst>
                <a:ext uri="{FF2B5EF4-FFF2-40B4-BE49-F238E27FC236}">
                  <a16:creationId xmlns:a16="http://schemas.microsoft.com/office/drawing/2014/main" id="{296D25D1-43C3-FE42-AB89-1B2C025DE24A}"/>
                </a:ext>
              </a:extLst>
            </p:cNvPr>
            <p:cNvSpPr/>
            <p:nvPr/>
          </p:nvSpPr>
          <p:spPr>
            <a:xfrm>
              <a:off x="2100650" y="845518"/>
              <a:ext cx="5622324" cy="3571102"/>
            </a:xfrm>
            <a:prstGeom prst="roundRect">
              <a:avLst>
                <a:gd name="adj" fmla="val 6632"/>
              </a:avLst>
            </a:prstGeom>
            <a:solidFill>
              <a:srgbClr val="0B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72F6C13-2A51-C54A-562E-A73EFB2E95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48249" y="651762"/>
              <a:ext cx="10194325" cy="4933665"/>
            </a:xfrm>
            <a:prstGeom prst="rect">
              <a:avLst/>
            </a:prstGeom>
          </p:spPr>
        </p:pic>
      </p:grpSp>
      <p:grpSp>
        <p:nvGrpSpPr>
          <p:cNvPr id="11" name="Group 10">
            <a:extLst>
              <a:ext uri="{FF2B5EF4-FFF2-40B4-BE49-F238E27FC236}">
                <a16:creationId xmlns:a16="http://schemas.microsoft.com/office/drawing/2014/main" id="{9EE28888-5DF0-AAB6-C546-6ECC27BEB058}"/>
              </a:ext>
            </a:extLst>
          </p:cNvPr>
          <p:cNvGrpSpPr/>
          <p:nvPr/>
        </p:nvGrpSpPr>
        <p:grpSpPr>
          <a:xfrm>
            <a:off x="583857" y="1182078"/>
            <a:ext cx="4633682" cy="911035"/>
            <a:chOff x="660689" y="1206792"/>
            <a:chExt cx="4633682" cy="911035"/>
          </a:xfrm>
        </p:grpSpPr>
        <p:sp>
          <p:nvSpPr>
            <p:cNvPr id="19" name="TextBox 18">
              <a:extLst>
                <a:ext uri="{FF2B5EF4-FFF2-40B4-BE49-F238E27FC236}">
                  <a16:creationId xmlns:a16="http://schemas.microsoft.com/office/drawing/2014/main" id="{FF875F1B-F7C4-BD62-5848-DD0F3C8345B2}"/>
                </a:ext>
              </a:extLst>
            </p:cNvPr>
            <p:cNvSpPr txBox="1"/>
            <p:nvPr/>
          </p:nvSpPr>
          <p:spPr>
            <a:xfrm>
              <a:off x="660689" y="1206792"/>
              <a:ext cx="4633682" cy="892552"/>
            </a:xfrm>
            <a:prstGeom prst="rect">
              <a:avLst/>
            </a:prstGeom>
            <a:noFill/>
          </p:spPr>
          <p:txBody>
            <a:bodyPr wrap="square">
              <a:spAutoFit/>
            </a:bodyPr>
            <a:lstStyle/>
            <a:p>
              <a:pPr algn="ctr"/>
              <a:r>
                <a:rPr lang="en-US" sz="50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190500">
                    <a:solidFill>
                      <a:schemeClr val="bg1"/>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Ù</a:t>
              </a:r>
              <a:r>
                <a:rPr lang="en-US" sz="5000" b="1" dirty="0">
                  <a:ln w="190500">
                    <a:solidFill>
                      <a:schemeClr val="bg1"/>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000" b="1" dirty="0">
                  <a:ln w="190500">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50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5000" b="1" dirty="0">
                  <a:ln w="190500">
                    <a:solidFill>
                      <a:schemeClr val="bg1"/>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000" b="1" dirty="0">
                  <a:ln w="190500">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5000" b="1" dirty="0">
                  <a:ln w="1905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000" b="1" dirty="0">
                  <a:ln w="190500">
                    <a:solidFill>
                      <a:schemeClr val="bg1"/>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5000" b="1" dirty="0">
                  <a:ln w="190500">
                    <a:solidFill>
                      <a:schemeClr val="bg1"/>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Ẻ</a:t>
              </a:r>
              <a:endParaRPr lang="en-US" sz="5000" b="1" dirty="0">
                <a:ln w="190500">
                  <a:solidFill>
                    <a:schemeClr val="bg1"/>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0" name="TextBox 19">
              <a:extLst>
                <a:ext uri="{FF2B5EF4-FFF2-40B4-BE49-F238E27FC236}">
                  <a16:creationId xmlns:a16="http://schemas.microsoft.com/office/drawing/2014/main" id="{A6C1B59F-712C-C82A-312E-2373C0146A2B}"/>
                </a:ext>
              </a:extLst>
            </p:cNvPr>
            <p:cNvSpPr txBox="1"/>
            <p:nvPr/>
          </p:nvSpPr>
          <p:spPr>
            <a:xfrm>
              <a:off x="660689" y="1225275"/>
              <a:ext cx="4633682" cy="892552"/>
            </a:xfrm>
            <a:prstGeom prst="rect">
              <a:avLst/>
            </a:prstGeom>
            <a:noFill/>
          </p:spPr>
          <p:txBody>
            <a:bodyPr wrap="square">
              <a:spAutoFit/>
            </a:bodyPr>
            <a:lstStyle/>
            <a:p>
              <a:pPr algn="ctr"/>
              <a:r>
                <a:rPr lang="en-US" sz="5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Ù</a:t>
              </a:r>
              <a:r>
                <a:rPr lang="en-US" sz="5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5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5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5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5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Ẻ</a:t>
              </a:r>
              <a:endParaRPr lang="en-US" sz="5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2389622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D0B81D3-8220-D73E-B195-9B40B439EDEF}"/>
              </a:ext>
            </a:extLst>
          </p:cNvPr>
          <p:cNvGrpSpPr/>
          <p:nvPr/>
        </p:nvGrpSpPr>
        <p:grpSpPr>
          <a:xfrm>
            <a:off x="3331967" y="270016"/>
            <a:ext cx="8557943" cy="3881056"/>
            <a:chOff x="4684437" y="4416094"/>
            <a:chExt cx="8557943" cy="3881056"/>
          </a:xfrm>
        </p:grpSpPr>
        <p:sp>
          <p:nvSpPr>
            <p:cNvPr id="12" name="Rectangle: Rounded Corners 11">
              <a:extLst>
                <a:ext uri="{FF2B5EF4-FFF2-40B4-BE49-F238E27FC236}">
                  <a16:creationId xmlns:a16="http://schemas.microsoft.com/office/drawing/2014/main" id="{9A467402-5C5B-F0F3-80AC-8B42BB5DD665}"/>
                </a:ext>
              </a:extLst>
            </p:cNvPr>
            <p:cNvSpPr/>
            <p:nvPr/>
          </p:nvSpPr>
          <p:spPr>
            <a:xfrm>
              <a:off x="5444837" y="4965857"/>
              <a:ext cx="7797543" cy="3331293"/>
            </a:xfrm>
            <a:custGeom>
              <a:avLst/>
              <a:gdLst>
                <a:gd name="connsiteX0" fmla="*/ 0 w 7797543"/>
                <a:gd name="connsiteY0" fmla="*/ 555227 h 3331293"/>
                <a:gd name="connsiteX1" fmla="*/ 555227 w 7797543"/>
                <a:gd name="connsiteY1" fmla="*/ 0 h 3331293"/>
                <a:gd name="connsiteX2" fmla="*/ 7242316 w 7797543"/>
                <a:gd name="connsiteY2" fmla="*/ 0 h 3331293"/>
                <a:gd name="connsiteX3" fmla="*/ 7797543 w 7797543"/>
                <a:gd name="connsiteY3" fmla="*/ 555227 h 3331293"/>
                <a:gd name="connsiteX4" fmla="*/ 7797543 w 7797543"/>
                <a:gd name="connsiteY4" fmla="*/ 2776066 h 3331293"/>
                <a:gd name="connsiteX5" fmla="*/ 7242316 w 7797543"/>
                <a:gd name="connsiteY5" fmla="*/ 3331293 h 3331293"/>
                <a:gd name="connsiteX6" fmla="*/ 555227 w 7797543"/>
                <a:gd name="connsiteY6" fmla="*/ 3331293 h 3331293"/>
                <a:gd name="connsiteX7" fmla="*/ 0 w 7797543"/>
                <a:gd name="connsiteY7" fmla="*/ 2776066 h 3331293"/>
                <a:gd name="connsiteX8" fmla="*/ 0 w 7797543"/>
                <a:gd name="connsiteY8" fmla="*/ 555227 h 33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3331293" fill="none" extrusionOk="0">
                  <a:moveTo>
                    <a:pt x="0" y="555227"/>
                  </a:moveTo>
                  <a:cubicBezTo>
                    <a:pt x="-10498" y="244194"/>
                    <a:pt x="288608" y="45559"/>
                    <a:pt x="555227" y="0"/>
                  </a:cubicBezTo>
                  <a:cubicBezTo>
                    <a:pt x="3808981" y="-61902"/>
                    <a:pt x="5712103" y="-101778"/>
                    <a:pt x="7242316" y="0"/>
                  </a:cubicBezTo>
                  <a:cubicBezTo>
                    <a:pt x="7538973" y="-3131"/>
                    <a:pt x="7814616" y="225832"/>
                    <a:pt x="7797543" y="555227"/>
                  </a:cubicBezTo>
                  <a:cubicBezTo>
                    <a:pt x="7855197" y="1292474"/>
                    <a:pt x="7813818" y="2340079"/>
                    <a:pt x="7797543" y="2776066"/>
                  </a:cubicBezTo>
                  <a:cubicBezTo>
                    <a:pt x="7767074" y="3067792"/>
                    <a:pt x="7539432" y="3287257"/>
                    <a:pt x="7242316" y="3331293"/>
                  </a:cubicBezTo>
                  <a:cubicBezTo>
                    <a:pt x="6521260" y="3188901"/>
                    <a:pt x="3098354" y="3442394"/>
                    <a:pt x="555227" y="3331293"/>
                  </a:cubicBezTo>
                  <a:cubicBezTo>
                    <a:pt x="231920" y="3339631"/>
                    <a:pt x="-13125" y="3142552"/>
                    <a:pt x="0" y="2776066"/>
                  </a:cubicBezTo>
                  <a:cubicBezTo>
                    <a:pt x="-60195" y="1705078"/>
                    <a:pt x="-117669" y="1585165"/>
                    <a:pt x="0" y="555227"/>
                  </a:cubicBezTo>
                  <a:close/>
                </a:path>
                <a:path w="7797543" h="3331293" stroke="0" extrusionOk="0">
                  <a:moveTo>
                    <a:pt x="0" y="555227"/>
                  </a:moveTo>
                  <a:cubicBezTo>
                    <a:pt x="-25981" y="214247"/>
                    <a:pt x="227993" y="-34441"/>
                    <a:pt x="555227" y="0"/>
                  </a:cubicBezTo>
                  <a:cubicBezTo>
                    <a:pt x="2430654" y="-164947"/>
                    <a:pt x="4029737" y="-52288"/>
                    <a:pt x="7242316" y="0"/>
                  </a:cubicBezTo>
                  <a:cubicBezTo>
                    <a:pt x="7547351" y="-25194"/>
                    <a:pt x="7783210" y="250879"/>
                    <a:pt x="7797543" y="555227"/>
                  </a:cubicBezTo>
                  <a:cubicBezTo>
                    <a:pt x="7654218" y="1497710"/>
                    <a:pt x="7890993" y="2165710"/>
                    <a:pt x="7797543" y="2776066"/>
                  </a:cubicBezTo>
                  <a:cubicBezTo>
                    <a:pt x="7820584" y="3112457"/>
                    <a:pt x="7529563" y="3295997"/>
                    <a:pt x="7242316" y="3331293"/>
                  </a:cubicBezTo>
                  <a:cubicBezTo>
                    <a:pt x="4830360" y="3489834"/>
                    <a:pt x="3654283" y="3189457"/>
                    <a:pt x="555227" y="3331293"/>
                  </a:cubicBezTo>
                  <a:cubicBezTo>
                    <a:pt x="246786" y="3362871"/>
                    <a:pt x="8185" y="3079863"/>
                    <a:pt x="0" y="2776066"/>
                  </a:cubicBezTo>
                  <a:cubicBezTo>
                    <a:pt x="108226" y="1766075"/>
                    <a:pt x="-136457" y="1616646"/>
                    <a:pt x="0" y="555227"/>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rPr>
                <a:t>      Chia </a:t>
              </a:r>
              <a:r>
                <a:rPr lang="en-US" sz="4000" dirty="0" err="1">
                  <a:solidFill>
                    <a:schemeClr val="tx1"/>
                  </a:solidFill>
                </a:rPr>
                <a:t>sẻ</a:t>
              </a:r>
              <a:r>
                <a:rPr lang="en-US" sz="4000" dirty="0">
                  <a:solidFill>
                    <a:schemeClr val="tx1"/>
                  </a:solidFill>
                </a:rPr>
                <a:t> </a:t>
              </a:r>
              <a:r>
                <a:rPr lang="en-US" sz="4000" dirty="0" err="1">
                  <a:solidFill>
                    <a:schemeClr val="tx1"/>
                  </a:solidFill>
                </a:rPr>
                <a:t>lời</a:t>
              </a:r>
              <a:r>
                <a:rPr lang="en-US" sz="4000" dirty="0">
                  <a:solidFill>
                    <a:schemeClr val="tx1"/>
                  </a:solidFill>
                </a:rPr>
                <a:t> </a:t>
              </a:r>
              <a:r>
                <a:rPr lang="en-US" sz="4000" dirty="0" err="1">
                  <a:solidFill>
                    <a:schemeClr val="tx1"/>
                  </a:solidFill>
                </a:rPr>
                <a:t>nói</a:t>
              </a:r>
              <a:r>
                <a:rPr lang="en-US" sz="4000" dirty="0">
                  <a:solidFill>
                    <a:schemeClr val="tx1"/>
                  </a:solidFill>
                </a:rPr>
                <a:t>, </a:t>
              </a:r>
              <a:r>
                <a:rPr lang="en-US" sz="4000" dirty="0" err="1">
                  <a:solidFill>
                    <a:schemeClr val="tx1"/>
                  </a:solidFill>
                </a:rPr>
                <a:t>hành</a:t>
              </a:r>
              <a:r>
                <a:rPr lang="en-US" sz="4000" dirty="0">
                  <a:solidFill>
                    <a:schemeClr val="tx1"/>
                  </a:solidFill>
                </a:rPr>
                <a:t> </a:t>
              </a:r>
              <a:r>
                <a:rPr lang="en-US" sz="4000" dirty="0" err="1">
                  <a:solidFill>
                    <a:schemeClr val="tx1"/>
                  </a:solidFill>
                </a:rPr>
                <a:t>động</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vật</a:t>
              </a:r>
              <a:r>
                <a:rPr lang="en-US" sz="4000" dirty="0">
                  <a:solidFill>
                    <a:schemeClr val="tx1"/>
                  </a:solidFill>
                </a:rPr>
                <a:t> </a:t>
              </a:r>
              <a:r>
                <a:rPr lang="en-US" sz="4000" dirty="0" err="1">
                  <a:solidFill>
                    <a:schemeClr val="tx1"/>
                  </a:solidFill>
                </a:rPr>
                <a:t>trong</a:t>
              </a:r>
              <a:r>
                <a:rPr lang="en-US" sz="4000" dirty="0">
                  <a:solidFill>
                    <a:schemeClr val="tx1"/>
                  </a:solidFill>
                </a:rPr>
                <a:t> </a:t>
              </a:r>
              <a:r>
                <a:rPr lang="en-US" sz="4000" dirty="0" err="1">
                  <a:solidFill>
                    <a:schemeClr val="tx1"/>
                  </a:solidFill>
                </a:rPr>
                <a:t>câu</a:t>
              </a:r>
              <a:r>
                <a:rPr lang="en-US" sz="4000" dirty="0">
                  <a:solidFill>
                    <a:schemeClr val="tx1"/>
                  </a:solidFill>
                </a:rPr>
                <a:t> </a:t>
              </a:r>
              <a:r>
                <a:rPr lang="en-US" sz="4000" dirty="0" err="1">
                  <a:solidFill>
                    <a:schemeClr val="tx1"/>
                  </a:solidFill>
                </a:rPr>
                <a:t>chuyện</a:t>
              </a:r>
              <a:r>
                <a:rPr lang="en-US" sz="4000" dirty="0">
                  <a:solidFill>
                    <a:schemeClr val="tx1"/>
                  </a:solidFill>
                </a:rPr>
                <a:t> </a:t>
              </a:r>
              <a:r>
                <a:rPr lang="en-US" sz="4000" dirty="0" err="1">
                  <a:solidFill>
                    <a:schemeClr val="tx1"/>
                  </a:solidFill>
                </a:rPr>
                <a:t>mà</a:t>
              </a:r>
              <a:r>
                <a:rPr lang="en-US" sz="4000" dirty="0">
                  <a:solidFill>
                    <a:schemeClr val="tx1"/>
                  </a:solidFill>
                </a:rPr>
                <a:t> </a:t>
              </a:r>
              <a:r>
                <a:rPr lang="en-US" sz="4000" dirty="0" err="1">
                  <a:solidFill>
                    <a:schemeClr val="tx1"/>
                  </a:solidFill>
                </a:rPr>
                <a:t>em</a:t>
              </a:r>
              <a:r>
                <a:rPr lang="en-US" sz="4000" dirty="0">
                  <a:solidFill>
                    <a:schemeClr val="tx1"/>
                  </a:solidFill>
                </a:rPr>
                <a:t> </a:t>
              </a:r>
              <a:r>
                <a:rPr lang="en-US" sz="4000" dirty="0" err="1">
                  <a:solidFill>
                    <a:schemeClr val="tx1"/>
                  </a:solidFill>
                </a:rPr>
                <a:t>thích</a:t>
              </a:r>
              <a:r>
                <a:rPr lang="en-US" sz="4000" dirty="0">
                  <a:solidFill>
                    <a:schemeClr val="tx1"/>
                  </a:solidFill>
                </a:rPr>
                <a:t>, </a:t>
              </a:r>
              <a:r>
                <a:rPr lang="en-US" sz="4000" dirty="0" err="1">
                  <a:solidFill>
                    <a:schemeClr val="tx1"/>
                  </a:solidFill>
                </a:rPr>
                <a:t>lý</a:t>
              </a:r>
              <a:r>
                <a:rPr lang="en-US" sz="4000" dirty="0">
                  <a:solidFill>
                    <a:schemeClr val="tx1"/>
                  </a:solidFill>
                </a:rPr>
                <a:t> do </a:t>
              </a:r>
              <a:r>
                <a:rPr lang="en-US" sz="4000" dirty="0" err="1">
                  <a:solidFill>
                    <a:schemeClr val="tx1"/>
                  </a:solidFill>
                </a:rPr>
                <a:t>vì</a:t>
              </a:r>
              <a:r>
                <a:rPr lang="en-US" sz="4000" dirty="0">
                  <a:solidFill>
                    <a:schemeClr val="tx1"/>
                  </a:solidFill>
                </a:rPr>
                <a:t> </a:t>
              </a:r>
              <a:r>
                <a:rPr lang="en-US" sz="4000" dirty="0" err="1">
                  <a:solidFill>
                    <a:schemeClr val="tx1"/>
                  </a:solidFill>
                </a:rPr>
                <a:t>sao</a:t>
              </a:r>
              <a:r>
                <a:rPr lang="en-US" sz="4000" dirty="0">
                  <a:solidFill>
                    <a:schemeClr val="tx1"/>
                  </a:solidFill>
                </a:rPr>
                <a:t> </a:t>
              </a:r>
              <a:r>
                <a:rPr lang="en-US" sz="4000" dirty="0" err="1">
                  <a:solidFill>
                    <a:schemeClr val="tx1"/>
                  </a:solidFill>
                </a:rPr>
                <a:t>em</a:t>
              </a:r>
              <a:r>
                <a:rPr lang="en-US" sz="4000" dirty="0">
                  <a:solidFill>
                    <a:schemeClr val="tx1"/>
                  </a:solidFill>
                </a:rPr>
                <a:t> </a:t>
              </a:r>
              <a:r>
                <a:rPr lang="en-US" sz="4000" dirty="0" err="1">
                  <a:solidFill>
                    <a:schemeClr val="tx1"/>
                  </a:solidFill>
                </a:rPr>
                <a:t>thích</a:t>
              </a:r>
              <a:r>
                <a:rPr lang="en-US" sz="4000" dirty="0">
                  <a:solidFill>
                    <a:schemeClr val="tx1"/>
                  </a:solidFill>
                </a:rPr>
                <a:t>, </a:t>
              </a:r>
              <a:r>
                <a:rPr lang="en-US" sz="4000" dirty="0" err="1">
                  <a:solidFill>
                    <a:schemeClr val="tx1"/>
                  </a:solidFill>
                </a:rPr>
                <a:t>em</a:t>
              </a:r>
              <a:r>
                <a:rPr lang="en-US" sz="4000" dirty="0">
                  <a:solidFill>
                    <a:schemeClr val="tx1"/>
                  </a:solidFill>
                </a:rPr>
                <a:t> </a:t>
              </a:r>
              <a:r>
                <a:rPr lang="en-US" sz="4000" dirty="0" err="1">
                  <a:solidFill>
                    <a:schemeClr val="tx1"/>
                  </a:solidFill>
                </a:rPr>
                <a:t>có</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đọc</a:t>
              </a:r>
              <a:r>
                <a:rPr lang="en-US" sz="4000" dirty="0">
                  <a:solidFill>
                    <a:schemeClr val="tx1"/>
                  </a:solidFill>
                </a:rPr>
                <a:t> 1 </a:t>
              </a:r>
              <a:r>
                <a:rPr lang="en-US" sz="4000" dirty="0" err="1">
                  <a:solidFill>
                    <a:schemeClr val="tx1"/>
                  </a:solidFill>
                </a:rPr>
                <a:t>đoạn</a:t>
              </a:r>
              <a:r>
                <a:rPr lang="en-US" sz="4000" dirty="0">
                  <a:solidFill>
                    <a:schemeClr val="tx1"/>
                  </a:solidFill>
                </a:rPr>
                <a:t> </a:t>
              </a:r>
              <a:r>
                <a:rPr lang="en-US" sz="4000" dirty="0" err="1">
                  <a:solidFill>
                    <a:schemeClr val="tx1"/>
                  </a:solidFill>
                </a:rPr>
                <a:t>cho</a:t>
              </a:r>
              <a:r>
                <a:rPr lang="en-US" sz="4000" dirty="0">
                  <a:solidFill>
                    <a:schemeClr val="tx1"/>
                  </a:solidFill>
                </a:rPr>
                <a:t> </a:t>
              </a:r>
              <a:r>
                <a:rPr lang="en-US" sz="4000" dirty="0" err="1">
                  <a:solidFill>
                    <a:schemeClr val="tx1"/>
                  </a:solidFill>
                </a:rPr>
                <a:t>các</a:t>
              </a:r>
              <a:r>
                <a:rPr lang="en-US" sz="4000" dirty="0">
                  <a:solidFill>
                    <a:schemeClr val="tx1"/>
                  </a:solidFill>
                </a:rPr>
                <a:t> </a:t>
              </a:r>
              <a:r>
                <a:rPr lang="en-US" sz="4000" dirty="0" err="1">
                  <a:solidFill>
                    <a:schemeClr val="tx1"/>
                  </a:solidFill>
                </a:rPr>
                <a:t>bạn</a:t>
              </a:r>
              <a:r>
                <a:rPr lang="en-US" sz="4000" dirty="0">
                  <a:solidFill>
                    <a:schemeClr val="tx1"/>
                  </a:solidFill>
                </a:rPr>
                <a:t> </a:t>
              </a:r>
              <a:r>
                <a:rPr lang="en-US" sz="4000" dirty="0" err="1">
                  <a:solidFill>
                    <a:schemeClr val="tx1"/>
                  </a:solidFill>
                </a:rPr>
                <a:t>trong</a:t>
              </a:r>
              <a:r>
                <a:rPr lang="en-US" sz="4000" dirty="0">
                  <a:solidFill>
                    <a:schemeClr val="tx1"/>
                  </a:solidFill>
                </a:rPr>
                <a:t> </a:t>
              </a:r>
              <a:r>
                <a:rPr lang="en-US" sz="4000" dirty="0" err="1">
                  <a:solidFill>
                    <a:schemeClr val="tx1"/>
                  </a:solidFill>
                </a:rPr>
                <a:t>nhóm</a:t>
              </a:r>
              <a:r>
                <a:rPr lang="en-US" sz="4000" dirty="0">
                  <a:solidFill>
                    <a:schemeClr val="tx1"/>
                  </a:solidFill>
                </a:rPr>
                <a:t> </a:t>
              </a:r>
              <a:r>
                <a:rPr lang="en-US" sz="4000" dirty="0" err="1">
                  <a:solidFill>
                    <a:schemeClr val="tx1"/>
                  </a:solidFill>
                </a:rPr>
                <a:t>cùng</a:t>
              </a:r>
              <a:r>
                <a:rPr lang="en-US" sz="4000" dirty="0">
                  <a:solidFill>
                    <a:schemeClr val="tx1"/>
                  </a:solidFill>
                </a:rPr>
                <a:t> </a:t>
              </a:r>
              <a:r>
                <a:rPr lang="en-US" sz="4000" dirty="0" err="1">
                  <a:solidFill>
                    <a:schemeClr val="tx1"/>
                  </a:solidFill>
                </a:rPr>
                <a:t>nghe</a:t>
              </a:r>
              <a:r>
                <a:rPr lang="en-US" sz="4000" dirty="0">
                  <a:solidFill>
                    <a:schemeClr val="tx1"/>
                  </a:solidFill>
                </a:rPr>
                <a:t>.</a:t>
              </a:r>
            </a:p>
          </p:txBody>
        </p:sp>
        <p:pic>
          <p:nvPicPr>
            <p:cNvPr id="13" name="Picture 12">
              <a:extLst>
                <a:ext uri="{FF2B5EF4-FFF2-40B4-BE49-F238E27FC236}">
                  <a16:creationId xmlns:a16="http://schemas.microsoft.com/office/drawing/2014/main" id="{64AE6237-0557-F1BC-F287-32FE4187F217}"/>
                </a:ext>
              </a:extLst>
            </p:cNvPr>
            <p:cNvPicPr>
              <a:picLocks noChangeAspect="1"/>
            </p:cNvPicPr>
            <p:nvPr/>
          </p:nvPicPr>
          <p:blipFill>
            <a:blip r:embed="rId3"/>
            <a:stretch>
              <a:fillRect/>
            </a:stretch>
          </p:blipFill>
          <p:spPr>
            <a:xfrm>
              <a:off x="4684437" y="4416094"/>
              <a:ext cx="1311764" cy="1311764"/>
            </a:xfrm>
            <a:prstGeom prst="rect">
              <a:avLst/>
            </a:prstGeom>
          </p:spPr>
        </p:pic>
      </p:grpSp>
      <p:pic>
        <p:nvPicPr>
          <p:cNvPr id="9" name="Graphic 8">
            <a:extLst>
              <a:ext uri="{FF2B5EF4-FFF2-40B4-BE49-F238E27FC236}">
                <a16:creationId xmlns:a16="http://schemas.microsoft.com/office/drawing/2014/main" id="{B4263D31-B05D-BC52-96DA-CD628607873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9518" y="2190641"/>
            <a:ext cx="4114604" cy="4397343"/>
          </a:xfrm>
          <a:prstGeom prst="rect">
            <a:avLst/>
          </a:prstGeom>
        </p:spPr>
      </p:pic>
    </p:spTree>
    <p:extLst>
      <p:ext uri="{BB962C8B-B14F-4D97-AF65-F5344CB8AC3E}">
        <p14:creationId xmlns:p14="http://schemas.microsoft.com/office/powerpoint/2010/main" val="656333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5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algn="ctr"/>
              <a:r>
                <a:rPr lang="en-US" sz="6600" dirty="0">
                  <a:ln w="254000">
                    <a:solidFill>
                      <a:schemeClr val="bg1"/>
                    </a:solidFill>
                  </a:ln>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grpSp>
        <p:nvGrpSpPr>
          <p:cNvPr id="32" name="Group 31">
            <a:extLst>
              <a:ext uri="{FF2B5EF4-FFF2-40B4-BE49-F238E27FC236}">
                <a16:creationId xmlns:a16="http://schemas.microsoft.com/office/drawing/2014/main" id="{8AD070BA-C4B0-D136-AC1B-8B99B1E68171}"/>
              </a:ext>
            </a:extLst>
          </p:cNvPr>
          <p:cNvGrpSpPr/>
          <p:nvPr/>
        </p:nvGrpSpPr>
        <p:grpSpPr>
          <a:xfrm>
            <a:off x="3230556" y="289368"/>
            <a:ext cx="5400698" cy="2371721"/>
            <a:chOff x="4133327" y="8204395"/>
            <a:chExt cx="7210038" cy="2371721"/>
          </a:xfrm>
        </p:grpSpPr>
        <p:sp>
          <p:nvSpPr>
            <p:cNvPr id="33" name="TextBox 32">
              <a:extLst>
                <a:ext uri="{FF2B5EF4-FFF2-40B4-BE49-F238E27FC236}">
                  <a16:creationId xmlns:a16="http://schemas.microsoft.com/office/drawing/2014/main" id="{924F26FF-FAB6-598D-231E-284BA6291F8A}"/>
                </a:ext>
              </a:extLst>
            </p:cNvPr>
            <p:cNvSpPr txBox="1"/>
            <p:nvPr/>
          </p:nvSpPr>
          <p:spPr>
            <a:xfrm>
              <a:off x="4149463" y="8204395"/>
              <a:ext cx="7193902" cy="2359364"/>
            </a:xfrm>
            <a:prstGeom prst="rect">
              <a:avLst/>
            </a:prstGeom>
            <a:noFill/>
          </p:spPr>
          <p:txBody>
            <a:bodyPr wrap="square" rtlCol="0">
              <a:spAutoFit/>
            </a:bodyPr>
            <a:lstStyle/>
            <a:p>
              <a:pPr algn="ctr">
                <a:lnSpc>
                  <a:spcPct val="130000"/>
                </a:lnSpc>
              </a:pPr>
              <a:r>
                <a:rPr lang="en-US" sz="6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34" name="TextBox 33">
              <a:extLst>
                <a:ext uri="{FF2B5EF4-FFF2-40B4-BE49-F238E27FC236}">
                  <a16:creationId xmlns:a16="http://schemas.microsoft.com/office/drawing/2014/main" id="{3BE05A2F-6BA9-8AD2-F8C1-FD21787E791E}"/>
                </a:ext>
              </a:extLst>
            </p:cNvPr>
            <p:cNvSpPr txBox="1"/>
            <p:nvPr/>
          </p:nvSpPr>
          <p:spPr>
            <a:xfrm>
              <a:off x="4133327" y="8216752"/>
              <a:ext cx="7193902" cy="2359364"/>
            </a:xfrm>
            <a:prstGeom prst="rect">
              <a:avLst/>
            </a:prstGeom>
            <a:noFill/>
          </p:spPr>
          <p:txBody>
            <a:bodyPr wrap="square" rtlCol="0">
              <a:spAutoFit/>
            </a:bodyPr>
            <a:lstStyle/>
            <a:p>
              <a:pPr algn="ctr">
                <a:lnSpc>
                  <a:spcPct val="13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3"/>
                                        </p:tgtEl>
                                        <p:attrNameLst>
                                          <p:attrName>r</p:attrName>
                                        </p:attrNameLst>
                                      </p:cBhvr>
                                    </p:animRot>
                                    <p:animRot by="-240000">
                                      <p:cBhvr>
                                        <p:cTn id="11" dur="200" fill="hold">
                                          <p:stCondLst>
                                            <p:cond delay="200"/>
                                          </p:stCondLst>
                                        </p:cTn>
                                        <p:tgtEl>
                                          <p:spTgt spid="23"/>
                                        </p:tgtEl>
                                        <p:attrNameLst>
                                          <p:attrName>r</p:attrName>
                                        </p:attrNameLst>
                                      </p:cBhvr>
                                    </p:animRot>
                                    <p:animRot by="240000">
                                      <p:cBhvr>
                                        <p:cTn id="12" dur="200" fill="hold">
                                          <p:stCondLst>
                                            <p:cond delay="400"/>
                                          </p:stCondLst>
                                        </p:cTn>
                                        <p:tgtEl>
                                          <p:spTgt spid="23"/>
                                        </p:tgtEl>
                                        <p:attrNameLst>
                                          <p:attrName>r</p:attrName>
                                        </p:attrNameLst>
                                      </p:cBhvr>
                                    </p:animRot>
                                    <p:animRot by="-240000">
                                      <p:cBhvr>
                                        <p:cTn id="13" dur="200" fill="hold">
                                          <p:stCondLst>
                                            <p:cond delay="600"/>
                                          </p:stCondLst>
                                        </p:cTn>
                                        <p:tgtEl>
                                          <p:spTgt spid="23"/>
                                        </p:tgtEl>
                                        <p:attrNameLst>
                                          <p:attrName>r</p:attrName>
                                        </p:attrNameLst>
                                      </p:cBhvr>
                                    </p:animRot>
                                    <p:animRot by="120000">
                                      <p:cBhvr>
                                        <p:cTn id="14" dur="200" fill="hold">
                                          <p:stCondLst>
                                            <p:cond delay="800"/>
                                          </p:stCondLst>
                                        </p:cTn>
                                        <p:tgtEl>
                                          <p:spTgt spid="23"/>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2"/>
                                        </p:tgtEl>
                                        <p:attrNameLst>
                                          <p:attrName>r</p:attrName>
                                        </p:attrNameLst>
                                      </p:cBhvr>
                                    </p:animRot>
                                    <p:animRot by="-240000">
                                      <p:cBhvr>
                                        <p:cTn id="23" dur="200" fill="hold">
                                          <p:stCondLst>
                                            <p:cond delay="200"/>
                                          </p:stCondLst>
                                        </p:cTn>
                                        <p:tgtEl>
                                          <p:spTgt spid="22"/>
                                        </p:tgtEl>
                                        <p:attrNameLst>
                                          <p:attrName>r</p:attrName>
                                        </p:attrNameLst>
                                      </p:cBhvr>
                                    </p:animRot>
                                    <p:animRot by="240000">
                                      <p:cBhvr>
                                        <p:cTn id="24" dur="200" fill="hold">
                                          <p:stCondLst>
                                            <p:cond delay="400"/>
                                          </p:stCondLst>
                                        </p:cTn>
                                        <p:tgtEl>
                                          <p:spTgt spid="22"/>
                                        </p:tgtEl>
                                        <p:attrNameLst>
                                          <p:attrName>r</p:attrName>
                                        </p:attrNameLst>
                                      </p:cBhvr>
                                    </p:animRot>
                                    <p:animRot by="-240000">
                                      <p:cBhvr>
                                        <p:cTn id="25" dur="200" fill="hold">
                                          <p:stCondLst>
                                            <p:cond delay="600"/>
                                          </p:stCondLst>
                                        </p:cTn>
                                        <p:tgtEl>
                                          <p:spTgt spid="22"/>
                                        </p:tgtEl>
                                        <p:attrNameLst>
                                          <p:attrName>r</p:attrName>
                                        </p:attrNameLst>
                                      </p:cBhvr>
                                    </p:animRot>
                                    <p:animRot by="120000">
                                      <p:cBhvr>
                                        <p:cTn id="26" dur="200" fill="hold">
                                          <p:stCondLst>
                                            <p:cond delay="800"/>
                                          </p:stCondLst>
                                        </p:cTn>
                                        <p:tgtEl>
                                          <p:spTgt spid="22"/>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61391E4-E533-DCFA-6B39-478F1D270B5D}"/>
              </a:ext>
            </a:extLst>
          </p:cNvPr>
          <p:cNvGrpSpPr/>
          <p:nvPr/>
        </p:nvGrpSpPr>
        <p:grpSpPr>
          <a:xfrm>
            <a:off x="4871718" y="957090"/>
            <a:ext cx="7193902" cy="1815882"/>
            <a:chOff x="4396770" y="8135998"/>
            <a:chExt cx="7193902" cy="1815882"/>
          </a:xfrm>
        </p:grpSpPr>
        <p:sp>
          <p:nvSpPr>
            <p:cNvPr id="12" name="TextBox 11">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r>
                <a:rPr lang="en-US" sz="8000" dirty="0" err="1">
                  <a:ln w="295275">
                    <a:solidFill>
                      <a:schemeClr val="bg1"/>
                    </a:solidFill>
                  </a:ln>
                  <a:latin typeface="#9Slide05 Phobia" panose="02000506000000020003" pitchFamily="2" charset="0"/>
                </a:rPr>
                <a:t>Chủ</a:t>
              </a:r>
              <a:r>
                <a:rPr lang="en-US" sz="8000" dirty="0">
                  <a:ln w="295275">
                    <a:solidFill>
                      <a:schemeClr val="bg1"/>
                    </a:solidFill>
                  </a:ln>
                  <a:latin typeface="#9Slide05 Phobia" panose="02000506000000020003" pitchFamily="2" charset="0"/>
                </a:rPr>
                <a:t> </a:t>
              </a:r>
              <a:r>
                <a:rPr lang="en-US" sz="8000" dirty="0" err="1">
                  <a:ln w="295275">
                    <a:solidFill>
                      <a:schemeClr val="bg1"/>
                    </a:solidFill>
                  </a:ln>
                  <a:latin typeface="#9Slide05 Phobia" panose="02000506000000020003" pitchFamily="2" charset="0"/>
                </a:rPr>
                <a:t>Điểm</a:t>
              </a:r>
              <a:endParaRPr lang="en-US" sz="8000" dirty="0">
                <a:ln w="295275">
                  <a:solidFill>
                    <a:schemeClr val="bg1"/>
                  </a:solidFill>
                </a:ln>
                <a:latin typeface="#9Slide05 Phobia" panose="02000506000000020003" pitchFamily="2" charset="0"/>
              </a:endParaRPr>
            </a:p>
            <a:p>
              <a:pPr algn="ctr">
                <a:lnSpc>
                  <a:spcPct val="80000"/>
                </a:lnSpc>
              </a:pPr>
              <a:r>
                <a:rPr lang="en-US" sz="6000" dirty="0">
                  <a:ln w="295275">
                    <a:solidFill>
                      <a:schemeClr val="bg1"/>
                    </a:solidFill>
                  </a:ln>
                  <a:latin typeface="SVN-Poky's" panose="020B0606040200020203" pitchFamily="34" charset="0"/>
                </a:rPr>
                <a:t>VÀO NĂM HỌC MỚI</a:t>
              </a:r>
            </a:p>
          </p:txBody>
        </p:sp>
        <p:sp>
          <p:nvSpPr>
            <p:cNvPr id="13" name="TextBox 12">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Chủ</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Điểm</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Ă</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Ớ</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a:t>
              </a:r>
            </a:p>
          </p:txBody>
        </p:sp>
      </p:grpSp>
      <p:pic>
        <p:nvPicPr>
          <p:cNvPr id="5" name="Graphic 4">
            <a:extLst>
              <a:ext uri="{FF2B5EF4-FFF2-40B4-BE49-F238E27FC236}">
                <a16:creationId xmlns:a16="http://schemas.microsoft.com/office/drawing/2014/main" id="{A0A8F36B-79EC-75F4-F0DE-7D826694F5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5368932" y="2887126"/>
            <a:ext cx="3069770" cy="3827188"/>
          </a:xfrm>
          <a:prstGeom prst="rect">
            <a:avLst/>
          </a:prstGeom>
        </p:spPr>
      </p:pic>
      <p:sp>
        <p:nvSpPr>
          <p:cNvPr id="8" name="Speech Bubble: Rectangle with Corners Rounded 7">
            <a:extLst>
              <a:ext uri="{FF2B5EF4-FFF2-40B4-BE49-F238E27FC236}">
                <a16:creationId xmlns:a16="http://schemas.microsoft.com/office/drawing/2014/main" id="{B3EC0CD7-F29A-A7DB-C369-679FB2459B6D}"/>
              </a:ext>
            </a:extLst>
          </p:cNvPr>
          <p:cNvSpPr/>
          <p:nvPr/>
        </p:nvSpPr>
        <p:spPr>
          <a:xfrm rot="154496">
            <a:off x="621087" y="2356337"/>
            <a:ext cx="4923692" cy="2145323"/>
          </a:xfrm>
          <a:prstGeom prst="wedgeRoundRectCallout">
            <a:avLst>
              <a:gd name="adj1" fmla="val 57024"/>
              <a:gd name="adj2" fmla="val 74522"/>
              <a:gd name="adj3" fmla="val 16667"/>
            </a:avLst>
          </a:prstGeom>
          <a:solidFill>
            <a:srgbClr val="66FF99"/>
          </a:solidFill>
          <a:ln>
            <a:noFill/>
          </a:ln>
          <a:effectLst>
            <a:outerShdw blurRad="225425" dist="50800" dir="5220000" algn="ctr">
              <a:srgbClr val="000000">
                <a:alpha val="33000"/>
              </a:srgbClr>
            </a:outerShdw>
          </a:effectLst>
          <a:scene3d>
            <a:camera prst="perspectiveFront" fov="3300000">
              <a:rot lat="468985" lon="19832430" rev="215897"/>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effectLst>
                  <a:outerShdw blurRad="38100" dist="38100" dir="2700000" algn="tl">
                    <a:srgbClr val="000000">
                      <a:alpha val="43137"/>
                    </a:srgbClr>
                  </a:outerShdw>
                </a:effectLst>
              </a:rPr>
              <a:t>N</a:t>
            </a:r>
            <a:r>
              <a:rPr lang="en-US" sz="3600" i="0" dirty="0" err="1">
                <a:effectLst>
                  <a:outerShdw blurRad="38100" dist="38100" dir="2700000" algn="tl">
                    <a:srgbClr val="000000">
                      <a:alpha val="43137"/>
                    </a:srgbClr>
                  </a:outerShdw>
                </a:effectLst>
              </a:rPr>
              <a:t>êu</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cách</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hiểu</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hoặc</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suy</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nghĩ</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của</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em</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về</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tên</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chủ</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điểm</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Vào</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năm</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học</a:t>
            </a:r>
            <a:r>
              <a:rPr lang="en-US" sz="3600" i="0" dirty="0">
                <a:effectLst>
                  <a:outerShdw blurRad="38100" dist="38100" dir="2700000" algn="tl">
                    <a:srgbClr val="000000">
                      <a:alpha val="43137"/>
                    </a:srgbClr>
                  </a:outerShdw>
                </a:effectLst>
              </a:rPr>
              <a:t> </a:t>
            </a:r>
            <a:r>
              <a:rPr lang="en-US" sz="3600" i="0" dirty="0" err="1">
                <a:effectLst>
                  <a:outerShdw blurRad="38100" dist="38100" dir="2700000" algn="tl">
                    <a:srgbClr val="000000">
                      <a:alpha val="43137"/>
                    </a:srgbClr>
                  </a:outerShdw>
                </a:effectLst>
              </a:rPr>
              <a:t>mới</a:t>
            </a:r>
            <a:r>
              <a:rPr lang="en-US" sz="3600" i="0" dirty="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7567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A9CFB-6918-F470-3226-1362C83E4509}"/>
              </a:ext>
            </a:extLst>
          </p:cNvPr>
          <p:cNvGrpSpPr/>
          <p:nvPr/>
        </p:nvGrpSpPr>
        <p:grpSpPr>
          <a:xfrm>
            <a:off x="3283167" y="2812334"/>
            <a:ext cx="5392720" cy="4045666"/>
            <a:chOff x="3283167" y="2812334"/>
            <a:chExt cx="5392720" cy="4045666"/>
          </a:xfrm>
        </p:grpSpPr>
        <p:pic>
          <p:nvPicPr>
            <p:cNvPr id="51" name="Picture 50" descr="A picture containing toy, doll, vector graphics&#10;&#10;Description automatically generated">
              <a:extLst>
                <a:ext uri="{FF2B5EF4-FFF2-40B4-BE49-F238E27FC236}">
                  <a16:creationId xmlns:a16="http://schemas.microsoft.com/office/drawing/2014/main" id="{5EDD398A-A423-52BE-EEE0-0E8BB6013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167" y="2812334"/>
              <a:ext cx="5392720" cy="4045666"/>
            </a:xfrm>
            <a:prstGeom prst="rect">
              <a:avLst/>
            </a:prstGeom>
          </p:spPr>
        </p:pic>
        <p:sp>
          <p:nvSpPr>
            <p:cNvPr id="47" name="TextBox 46">
              <a:extLst>
                <a:ext uri="{FF2B5EF4-FFF2-40B4-BE49-F238E27FC236}">
                  <a16:creationId xmlns:a16="http://schemas.microsoft.com/office/drawing/2014/main" id="{5B0D9D75-02BA-91A7-ADC5-FCEEAE6496AA}"/>
                </a:ext>
              </a:extLst>
            </p:cNvPr>
            <p:cNvSpPr txBox="1"/>
            <p:nvPr/>
          </p:nvSpPr>
          <p:spPr>
            <a:xfrm>
              <a:off x="3938890" y="5941558"/>
              <a:ext cx="4081274" cy="646331"/>
            </a:xfrm>
            <a:prstGeom prst="rect">
              <a:avLst/>
            </a:prstGeom>
            <a:noFill/>
          </p:spPr>
          <p:txBody>
            <a:bodyPr wrap="square" rtlCol="0">
              <a:prstTxWarp prst="textArchUp">
                <a:avLst>
                  <a:gd name="adj" fmla="val 11232279"/>
                </a:avLst>
              </a:prstTxWarp>
              <a:spAutoFit/>
            </a:bodyPr>
            <a:lstStyle/>
            <a:p>
              <a:pPr algn="ctr"/>
              <a:r>
                <a:rPr lang="en-US" sz="3900" b="1" dirty="0">
                  <a:ln w="6600">
                    <a:solidFill>
                      <a:schemeClr val="accent4">
                        <a:lumMod val="50000"/>
                      </a:schemeClr>
                    </a:solidFill>
                    <a:prstDash val="solid"/>
                  </a:ln>
                  <a:solidFill>
                    <a:srgbClr val="FFFFCC"/>
                  </a:solidFill>
                  <a:effectLst>
                    <a:outerShdw dist="38100" dir="2700000" algn="tl" rotWithShape="0">
                      <a:schemeClr val="accent4">
                        <a:lumMod val="50000"/>
                      </a:schemeClr>
                    </a:outerShdw>
                  </a:effectLst>
                  <a:latin typeface="UVN Banh Mi" pitchFamily="2" charset="0"/>
                </a:rPr>
                <a:t>CHIA SẺ VỚI BẠN</a:t>
              </a:r>
            </a:p>
          </p:txBody>
        </p:sp>
      </p:grpSp>
      <p:sp>
        <p:nvSpPr>
          <p:cNvPr id="53" name="Rectangle: Rounded Corners 52">
            <a:extLst>
              <a:ext uri="{FF2B5EF4-FFF2-40B4-BE49-F238E27FC236}">
                <a16:creationId xmlns:a16="http://schemas.microsoft.com/office/drawing/2014/main" id="{9C30AFC2-A117-AFE9-D2ED-3C15848CCE21}"/>
              </a:ext>
            </a:extLst>
          </p:cNvPr>
          <p:cNvSpPr/>
          <p:nvPr/>
        </p:nvSpPr>
        <p:spPr>
          <a:xfrm>
            <a:off x="1099930" y="209305"/>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FFFFCC"/>
          </a:solidFill>
          <a:ln w="28575">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accent4">
                    <a:lumMod val="50000"/>
                  </a:schemeClr>
                </a:solidFill>
              </a:rPr>
              <a:t>Em</a:t>
            </a:r>
            <a:r>
              <a:rPr lang="en-US" sz="4000" dirty="0">
                <a:solidFill>
                  <a:schemeClr val="accent4">
                    <a:lumMod val="50000"/>
                  </a:schemeClr>
                </a:solidFill>
              </a:rPr>
              <a:t> </a:t>
            </a:r>
            <a:r>
              <a:rPr lang="en-US" sz="4000" dirty="0" err="1">
                <a:solidFill>
                  <a:schemeClr val="accent4">
                    <a:lumMod val="50000"/>
                  </a:schemeClr>
                </a:solidFill>
              </a:rPr>
              <a:t>đã</a:t>
            </a:r>
            <a:r>
              <a:rPr lang="en-US" sz="4000" dirty="0">
                <a:solidFill>
                  <a:schemeClr val="accent4">
                    <a:lumMod val="50000"/>
                  </a:schemeClr>
                </a:solidFill>
              </a:rPr>
              <a:t> </a:t>
            </a:r>
            <a:r>
              <a:rPr lang="en-US" sz="4000" dirty="0" err="1">
                <a:solidFill>
                  <a:schemeClr val="accent4">
                    <a:lumMod val="50000"/>
                  </a:schemeClr>
                </a:solidFill>
              </a:rPr>
              <a:t>chuẩn</a:t>
            </a:r>
            <a:r>
              <a:rPr lang="en-US" sz="4000" dirty="0">
                <a:solidFill>
                  <a:schemeClr val="accent4">
                    <a:lumMod val="50000"/>
                  </a:schemeClr>
                </a:solidFill>
              </a:rPr>
              <a:t> </a:t>
            </a:r>
            <a:r>
              <a:rPr lang="en-US" sz="4000" dirty="0" err="1">
                <a:solidFill>
                  <a:schemeClr val="accent4">
                    <a:lumMod val="50000"/>
                  </a:schemeClr>
                </a:solidFill>
              </a:rPr>
              <a:t>bị</a:t>
            </a:r>
            <a:r>
              <a:rPr lang="en-US" sz="4000" dirty="0">
                <a:solidFill>
                  <a:schemeClr val="accent4">
                    <a:lumMod val="50000"/>
                  </a:schemeClr>
                </a:solidFill>
              </a:rPr>
              <a:t> </a:t>
            </a:r>
            <a:r>
              <a:rPr lang="en-US" sz="4000" dirty="0" err="1">
                <a:solidFill>
                  <a:schemeClr val="accent4">
                    <a:lumMod val="50000"/>
                  </a:schemeClr>
                </a:solidFill>
              </a:rPr>
              <a:t>những</a:t>
            </a:r>
            <a:r>
              <a:rPr lang="en-US" sz="4000" dirty="0">
                <a:solidFill>
                  <a:schemeClr val="accent4">
                    <a:lumMod val="50000"/>
                  </a:schemeClr>
                </a:solidFill>
              </a:rPr>
              <a:t> </a:t>
            </a:r>
            <a:r>
              <a:rPr lang="en-US" sz="4000" dirty="0" err="1">
                <a:solidFill>
                  <a:schemeClr val="accent4">
                    <a:lumMod val="50000"/>
                  </a:schemeClr>
                </a:solidFill>
              </a:rPr>
              <a:t>gì</a:t>
            </a:r>
            <a:r>
              <a:rPr lang="en-US" sz="4000" dirty="0">
                <a:solidFill>
                  <a:schemeClr val="accent4">
                    <a:lumMod val="50000"/>
                  </a:schemeClr>
                </a:solidFill>
              </a:rPr>
              <a:t> </a:t>
            </a:r>
            <a:r>
              <a:rPr lang="en-US" sz="4000" dirty="0" err="1">
                <a:solidFill>
                  <a:schemeClr val="accent4">
                    <a:lumMod val="50000"/>
                  </a:schemeClr>
                </a:solidFill>
              </a:rPr>
              <a:t>cho</a:t>
            </a:r>
            <a:r>
              <a:rPr lang="en-US" sz="4000" dirty="0">
                <a:solidFill>
                  <a:schemeClr val="accent4">
                    <a:lumMod val="50000"/>
                  </a:schemeClr>
                </a:solidFill>
              </a:rPr>
              <a:t> </a:t>
            </a:r>
            <a:r>
              <a:rPr lang="en-US" sz="4000" dirty="0" err="1">
                <a:solidFill>
                  <a:schemeClr val="accent4">
                    <a:lumMod val="50000"/>
                  </a:schemeClr>
                </a:solidFill>
              </a:rPr>
              <a:t>năm</a:t>
            </a:r>
            <a:r>
              <a:rPr lang="en-US" sz="4000" dirty="0">
                <a:solidFill>
                  <a:schemeClr val="accent4">
                    <a:lumMod val="50000"/>
                  </a:schemeClr>
                </a:solidFill>
              </a:rPr>
              <a:t> </a:t>
            </a:r>
            <a:r>
              <a:rPr lang="en-US" sz="4000" dirty="0" err="1">
                <a:solidFill>
                  <a:schemeClr val="accent4">
                    <a:lumMod val="50000"/>
                  </a:schemeClr>
                </a:solidFill>
              </a:rPr>
              <a:t>học</a:t>
            </a:r>
            <a:r>
              <a:rPr lang="en-US" sz="4000" dirty="0">
                <a:solidFill>
                  <a:schemeClr val="accent4">
                    <a:lumMod val="50000"/>
                  </a:schemeClr>
                </a:solidFill>
              </a:rPr>
              <a:t> </a:t>
            </a:r>
            <a:r>
              <a:rPr lang="en-US" sz="4000" dirty="0" err="1">
                <a:solidFill>
                  <a:schemeClr val="accent4">
                    <a:lumMod val="50000"/>
                  </a:schemeClr>
                </a:solidFill>
              </a:rPr>
              <a:t>mới</a:t>
            </a:r>
            <a:r>
              <a:rPr lang="en-US" sz="4000" dirty="0">
                <a:solidFill>
                  <a:schemeClr val="accent4">
                    <a:lumMod val="50000"/>
                  </a:schemeClr>
                </a:solidFill>
              </a:rPr>
              <a:t>? </a:t>
            </a:r>
          </a:p>
        </p:txBody>
      </p:sp>
      <p:grpSp>
        <p:nvGrpSpPr>
          <p:cNvPr id="57" name="Group 56">
            <a:extLst>
              <a:ext uri="{FF2B5EF4-FFF2-40B4-BE49-F238E27FC236}">
                <a16:creationId xmlns:a16="http://schemas.microsoft.com/office/drawing/2014/main" id="{2FEFD3F8-5EF7-049C-6E38-89AF319B7407}"/>
              </a:ext>
            </a:extLst>
          </p:cNvPr>
          <p:cNvGrpSpPr/>
          <p:nvPr/>
        </p:nvGrpSpPr>
        <p:grpSpPr>
          <a:xfrm>
            <a:off x="251459" y="1580634"/>
            <a:ext cx="2882533" cy="1125592"/>
            <a:chOff x="1850571" y="1741714"/>
            <a:chExt cx="2882533" cy="1125592"/>
          </a:xfrm>
        </p:grpSpPr>
        <p:sp>
          <p:nvSpPr>
            <p:cNvPr id="56" name="Rectangle: Rounded Corners 55">
              <a:extLst>
                <a:ext uri="{FF2B5EF4-FFF2-40B4-BE49-F238E27FC236}">
                  <a16:creationId xmlns:a16="http://schemas.microsoft.com/office/drawing/2014/main" id="{DBD0A873-AAE4-ED0D-0298-987CBFA218BB}"/>
                </a:ext>
              </a:extLst>
            </p:cNvPr>
            <p:cNvSpPr/>
            <p:nvPr/>
          </p:nvSpPr>
          <p:spPr>
            <a:xfrm>
              <a:off x="1850571" y="174171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Sách</a:t>
              </a:r>
              <a:r>
                <a:rPr lang="en-US" sz="3600" b="1" dirty="0">
                  <a:solidFill>
                    <a:srgbClr val="002060"/>
                  </a:solidFill>
                </a:rPr>
                <a:t> </a:t>
              </a:r>
              <a:r>
                <a:rPr lang="en-US" sz="3600" b="1" dirty="0" err="1">
                  <a:solidFill>
                    <a:srgbClr val="002060"/>
                  </a:solidFill>
                </a:rPr>
                <a:t>vở</a:t>
              </a:r>
              <a:endParaRPr lang="en-US" sz="3600" b="1" dirty="0">
                <a:solidFill>
                  <a:srgbClr val="002060"/>
                </a:solidFill>
              </a:endParaRPr>
            </a:p>
          </p:txBody>
        </p:sp>
        <p:pic>
          <p:nvPicPr>
            <p:cNvPr id="55" name="Picture 54">
              <a:extLst>
                <a:ext uri="{FF2B5EF4-FFF2-40B4-BE49-F238E27FC236}">
                  <a16:creationId xmlns:a16="http://schemas.microsoft.com/office/drawing/2014/main" id="{992D2AAD-391F-E349-6261-76D1F16ED394}"/>
                </a:ext>
              </a:extLst>
            </p:cNvPr>
            <p:cNvPicPr>
              <a:picLocks noChangeAspect="1"/>
            </p:cNvPicPr>
            <p:nvPr/>
          </p:nvPicPr>
          <p:blipFill>
            <a:blip r:embed="rId4"/>
            <a:stretch>
              <a:fillRect/>
            </a:stretch>
          </p:blipFill>
          <p:spPr>
            <a:xfrm>
              <a:off x="3888381" y="2022583"/>
              <a:ext cx="844723" cy="844723"/>
            </a:xfrm>
            <a:prstGeom prst="rect">
              <a:avLst/>
            </a:prstGeom>
          </p:spPr>
        </p:pic>
      </p:grpSp>
      <p:grpSp>
        <p:nvGrpSpPr>
          <p:cNvPr id="65" name="Group 64">
            <a:extLst>
              <a:ext uri="{FF2B5EF4-FFF2-40B4-BE49-F238E27FC236}">
                <a16:creationId xmlns:a16="http://schemas.microsoft.com/office/drawing/2014/main" id="{51BF1670-1272-885A-66BC-07987618FEE2}"/>
              </a:ext>
            </a:extLst>
          </p:cNvPr>
          <p:cNvGrpSpPr/>
          <p:nvPr/>
        </p:nvGrpSpPr>
        <p:grpSpPr>
          <a:xfrm>
            <a:off x="4749441" y="1580634"/>
            <a:ext cx="3000639" cy="1125592"/>
            <a:chOff x="4749441" y="1580634"/>
            <a:chExt cx="3000639" cy="1125592"/>
          </a:xfrm>
        </p:grpSpPr>
        <p:sp>
          <p:nvSpPr>
            <p:cNvPr id="63" name="Rectangle: Rounded Corners 62">
              <a:extLst>
                <a:ext uri="{FF2B5EF4-FFF2-40B4-BE49-F238E27FC236}">
                  <a16:creationId xmlns:a16="http://schemas.microsoft.com/office/drawing/2014/main" id="{A21A0EA1-82EC-FAE5-EA89-B4E9857A61F2}"/>
                </a:ext>
              </a:extLst>
            </p:cNvPr>
            <p:cNvSpPr/>
            <p:nvPr/>
          </p:nvSpPr>
          <p:spPr>
            <a:xfrm>
              <a:off x="4749441" y="158063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endParaRPr lang="en-US" sz="3600" b="1" dirty="0">
                <a:solidFill>
                  <a:srgbClr val="002060"/>
                </a:solidFill>
              </a:endParaRPr>
            </a:p>
          </p:txBody>
        </p:sp>
        <p:pic>
          <p:nvPicPr>
            <p:cNvPr id="61" name="Picture 60">
              <a:extLst>
                <a:ext uri="{FF2B5EF4-FFF2-40B4-BE49-F238E27FC236}">
                  <a16:creationId xmlns:a16="http://schemas.microsoft.com/office/drawing/2014/main" id="{8ECEFF7D-EE65-E451-B453-C83D413418BD}"/>
                </a:ext>
              </a:extLst>
            </p:cNvPr>
            <p:cNvPicPr>
              <a:picLocks noChangeAspect="1"/>
            </p:cNvPicPr>
            <p:nvPr/>
          </p:nvPicPr>
          <p:blipFill>
            <a:blip r:embed="rId5"/>
            <a:stretch>
              <a:fillRect/>
            </a:stretch>
          </p:blipFill>
          <p:spPr>
            <a:xfrm>
              <a:off x="6905357" y="1861503"/>
              <a:ext cx="844723" cy="844723"/>
            </a:xfrm>
            <a:prstGeom prst="rect">
              <a:avLst/>
            </a:prstGeom>
          </p:spPr>
        </p:pic>
      </p:grpSp>
      <p:grpSp>
        <p:nvGrpSpPr>
          <p:cNvPr id="68" name="Group 67">
            <a:extLst>
              <a:ext uri="{FF2B5EF4-FFF2-40B4-BE49-F238E27FC236}">
                <a16:creationId xmlns:a16="http://schemas.microsoft.com/office/drawing/2014/main" id="{04B706A4-B78C-2164-413B-8CF222B860D3}"/>
              </a:ext>
            </a:extLst>
          </p:cNvPr>
          <p:cNvGrpSpPr/>
          <p:nvPr/>
        </p:nvGrpSpPr>
        <p:grpSpPr>
          <a:xfrm>
            <a:off x="8825062" y="1580634"/>
            <a:ext cx="3033749" cy="1105979"/>
            <a:chOff x="8825062" y="1580634"/>
            <a:chExt cx="3033749" cy="1105979"/>
          </a:xfrm>
        </p:grpSpPr>
        <p:sp>
          <p:nvSpPr>
            <p:cNvPr id="71" name="Rectangle: Rounded Corners 70">
              <a:extLst>
                <a:ext uri="{FF2B5EF4-FFF2-40B4-BE49-F238E27FC236}">
                  <a16:creationId xmlns:a16="http://schemas.microsoft.com/office/drawing/2014/main" id="{E1B9A101-B9EA-1646-C252-829A311CE50D}"/>
                </a:ext>
              </a:extLst>
            </p:cNvPr>
            <p:cNvSpPr/>
            <p:nvPr/>
          </p:nvSpPr>
          <p:spPr>
            <a:xfrm>
              <a:off x="8825062" y="1580634"/>
              <a:ext cx="246017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a:t>
              </a:r>
            </a:p>
          </p:txBody>
        </p:sp>
        <p:pic>
          <p:nvPicPr>
            <p:cNvPr id="67" name="Picture 66">
              <a:extLst>
                <a:ext uri="{FF2B5EF4-FFF2-40B4-BE49-F238E27FC236}">
                  <a16:creationId xmlns:a16="http://schemas.microsoft.com/office/drawing/2014/main" id="{FEB7B75F-D7D5-5D04-995D-2AFCDD7DCB4A}"/>
                </a:ext>
              </a:extLst>
            </p:cNvPr>
            <p:cNvPicPr>
              <a:picLocks noChangeAspect="1"/>
            </p:cNvPicPr>
            <p:nvPr/>
          </p:nvPicPr>
          <p:blipFill>
            <a:blip r:embed="rId6"/>
            <a:stretch>
              <a:fillRect/>
            </a:stretch>
          </p:blipFill>
          <p:spPr>
            <a:xfrm>
              <a:off x="10837712" y="1665514"/>
              <a:ext cx="1021099" cy="1021099"/>
            </a:xfrm>
            <a:prstGeom prst="rect">
              <a:avLst/>
            </a:prstGeom>
          </p:spPr>
        </p:pic>
      </p:grpSp>
    </p:spTree>
    <p:extLst>
      <p:ext uri="{BB962C8B-B14F-4D97-AF65-F5344CB8AC3E}">
        <p14:creationId xmlns:p14="http://schemas.microsoft.com/office/powerpoint/2010/main" val="407738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14:bounceEnd="68000">
                                          <p:cBhvr additive="base">
                                            <p:cTn id="13" dur="1000" fill="hold"/>
                                            <p:tgtEl>
                                              <p:spTgt spid="5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14:bounceEnd="68000">
                                          <p:cBhvr additive="base">
                                            <p:cTn id="18" dur="1000" fill="hold"/>
                                            <p:tgtEl>
                                              <p:spTgt spid="65"/>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65"/>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14:bounceEnd="68000">
                                          <p:cBhvr additive="base">
                                            <p:cTn id="23" dur="1000" fill="hold"/>
                                            <p:tgtEl>
                                              <p:spTgt spid="68"/>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68"/>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4000"/>
                                </p:stCondLst>
                                <p:childTnLst>
                                  <p:par>
                                    <p:cTn id="32" presetID="32" presetClass="emph" presetSubtype="0" fill="hold" nodeType="after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1000" fill="hold"/>
                                            <p:tgtEl>
                                              <p:spTgt spid="57"/>
                                            </p:tgtEl>
                                            <p:attrNameLst>
                                              <p:attrName>ppt_x</p:attrName>
                                            </p:attrNameLst>
                                          </p:cBhvr>
                                          <p:tavLst>
                                            <p:tav tm="0">
                                              <p:val>
                                                <p:strVal val="#ppt_x"/>
                                              </p:val>
                                            </p:tav>
                                            <p:tav tm="100000">
                                              <p:val>
                                                <p:strVal val="#ppt_x"/>
                                              </p:val>
                                            </p:tav>
                                          </p:tavLst>
                                        </p:anim>
                                        <p:anim calcmode="lin" valueType="num">
                                          <p:cBhvr additive="base">
                                            <p:cTn id="14" dur="1000" fill="hold"/>
                                            <p:tgtEl>
                                              <p:spTgt spid="5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1000" fill="hold"/>
                                            <p:tgtEl>
                                              <p:spTgt spid="65"/>
                                            </p:tgtEl>
                                            <p:attrNameLst>
                                              <p:attrName>ppt_x</p:attrName>
                                            </p:attrNameLst>
                                          </p:cBhvr>
                                          <p:tavLst>
                                            <p:tav tm="0">
                                              <p:val>
                                                <p:strVal val="#ppt_x"/>
                                              </p:val>
                                            </p:tav>
                                            <p:tav tm="100000">
                                              <p:val>
                                                <p:strVal val="#ppt_x"/>
                                              </p:val>
                                            </p:tav>
                                          </p:tavLst>
                                        </p:anim>
                                        <p:anim calcmode="lin" valueType="num">
                                          <p:cBhvr additive="base">
                                            <p:cTn id="19" dur="1000" fill="hold"/>
                                            <p:tgtEl>
                                              <p:spTgt spid="65"/>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1000" fill="hold"/>
                                            <p:tgtEl>
                                              <p:spTgt spid="68"/>
                                            </p:tgtEl>
                                            <p:attrNameLst>
                                              <p:attrName>ppt_x</p:attrName>
                                            </p:attrNameLst>
                                          </p:cBhvr>
                                          <p:tavLst>
                                            <p:tav tm="0">
                                              <p:val>
                                                <p:strVal val="#ppt_x"/>
                                              </p:val>
                                            </p:tav>
                                            <p:tav tm="100000">
                                              <p:val>
                                                <p:strVal val="#ppt_x"/>
                                              </p:val>
                                            </p:tav>
                                          </p:tavLst>
                                        </p:anim>
                                        <p:anim calcmode="lin" valueType="num">
                                          <p:cBhvr additive="base">
                                            <p:cTn id="24" dur="1000" fill="hold"/>
                                            <p:tgtEl>
                                              <p:spTgt spid="68"/>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4000"/>
                                </p:stCondLst>
                                <p:childTnLst>
                                  <p:par>
                                    <p:cTn id="32" presetID="32" presetClass="emph" presetSubtype="0" fill="hold" nodeType="after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E145997-47F5-1CC0-3DDA-E96D8BC86F5A}"/>
              </a:ext>
            </a:extLst>
          </p:cNvPr>
          <p:cNvSpPr/>
          <p:nvPr/>
        </p:nvSpPr>
        <p:spPr>
          <a:xfrm>
            <a:off x="5446321" y="256477"/>
            <a:ext cx="6358143" cy="3034761"/>
          </a:xfrm>
          <a:custGeom>
            <a:avLst/>
            <a:gdLst>
              <a:gd name="connsiteX0" fmla="*/ 0 w 6358143"/>
              <a:gd name="connsiteY0" fmla="*/ 355219 h 3034761"/>
              <a:gd name="connsiteX1" fmla="*/ 355219 w 6358143"/>
              <a:gd name="connsiteY1" fmla="*/ 0 h 3034761"/>
              <a:gd name="connsiteX2" fmla="*/ 6002924 w 6358143"/>
              <a:gd name="connsiteY2" fmla="*/ 0 h 3034761"/>
              <a:gd name="connsiteX3" fmla="*/ 6358143 w 6358143"/>
              <a:gd name="connsiteY3" fmla="*/ 355219 h 3034761"/>
              <a:gd name="connsiteX4" fmla="*/ 6358143 w 6358143"/>
              <a:gd name="connsiteY4" fmla="*/ 2679542 h 3034761"/>
              <a:gd name="connsiteX5" fmla="*/ 6002924 w 6358143"/>
              <a:gd name="connsiteY5" fmla="*/ 3034761 h 3034761"/>
              <a:gd name="connsiteX6" fmla="*/ 355219 w 6358143"/>
              <a:gd name="connsiteY6" fmla="*/ 3034761 h 3034761"/>
              <a:gd name="connsiteX7" fmla="*/ 0 w 6358143"/>
              <a:gd name="connsiteY7" fmla="*/ 2679542 h 3034761"/>
              <a:gd name="connsiteX8" fmla="*/ 0 w 6358143"/>
              <a:gd name="connsiteY8" fmla="*/ 355219 h 303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8143" h="3034761" fill="none" extrusionOk="0">
                <a:moveTo>
                  <a:pt x="0" y="355219"/>
                </a:moveTo>
                <a:cubicBezTo>
                  <a:pt x="1254" y="192975"/>
                  <a:pt x="173361" y="24040"/>
                  <a:pt x="355219" y="0"/>
                </a:cubicBezTo>
                <a:cubicBezTo>
                  <a:pt x="1444015" y="72427"/>
                  <a:pt x="4338936" y="61419"/>
                  <a:pt x="6002924" y="0"/>
                </a:cubicBezTo>
                <a:cubicBezTo>
                  <a:pt x="6195269" y="-26416"/>
                  <a:pt x="6339612" y="153432"/>
                  <a:pt x="6358143" y="355219"/>
                </a:cubicBezTo>
                <a:cubicBezTo>
                  <a:pt x="6459019" y="1220685"/>
                  <a:pt x="6250830" y="1789063"/>
                  <a:pt x="6358143" y="2679542"/>
                </a:cubicBezTo>
                <a:cubicBezTo>
                  <a:pt x="6365481" y="2838480"/>
                  <a:pt x="6187499" y="3021749"/>
                  <a:pt x="6002924" y="3034761"/>
                </a:cubicBezTo>
                <a:cubicBezTo>
                  <a:pt x="4502929" y="3064588"/>
                  <a:pt x="1780763" y="2955455"/>
                  <a:pt x="355219" y="3034761"/>
                </a:cubicBezTo>
                <a:cubicBezTo>
                  <a:pt x="168646" y="3033675"/>
                  <a:pt x="-7803" y="2877267"/>
                  <a:pt x="0" y="2679542"/>
                </a:cubicBezTo>
                <a:cubicBezTo>
                  <a:pt x="50037" y="1977583"/>
                  <a:pt x="770" y="889320"/>
                  <a:pt x="0" y="355219"/>
                </a:cubicBezTo>
                <a:close/>
              </a:path>
              <a:path w="6358143" h="3034761" stroke="0" extrusionOk="0">
                <a:moveTo>
                  <a:pt x="0" y="355219"/>
                </a:moveTo>
                <a:cubicBezTo>
                  <a:pt x="3934" y="160109"/>
                  <a:pt x="173790" y="30737"/>
                  <a:pt x="355219" y="0"/>
                </a:cubicBezTo>
                <a:cubicBezTo>
                  <a:pt x="2765460" y="123000"/>
                  <a:pt x="4518755" y="-96860"/>
                  <a:pt x="6002924" y="0"/>
                </a:cubicBezTo>
                <a:cubicBezTo>
                  <a:pt x="6181868" y="-13138"/>
                  <a:pt x="6360492" y="154302"/>
                  <a:pt x="6358143" y="355219"/>
                </a:cubicBezTo>
                <a:cubicBezTo>
                  <a:pt x="6361316" y="983510"/>
                  <a:pt x="6452410" y="2167305"/>
                  <a:pt x="6358143" y="2679542"/>
                </a:cubicBezTo>
                <a:cubicBezTo>
                  <a:pt x="6343063" y="2881187"/>
                  <a:pt x="6174068" y="3030663"/>
                  <a:pt x="6002924" y="3034761"/>
                </a:cubicBezTo>
                <a:cubicBezTo>
                  <a:pt x="5199394" y="2874054"/>
                  <a:pt x="1635043" y="3074428"/>
                  <a:pt x="355219" y="3034761"/>
                </a:cubicBezTo>
                <a:cubicBezTo>
                  <a:pt x="123943" y="3027673"/>
                  <a:pt x="-35106" y="2859820"/>
                  <a:pt x="0" y="2679542"/>
                </a:cubicBezTo>
                <a:cubicBezTo>
                  <a:pt x="32216" y="1606943"/>
                  <a:pt x="57206" y="1232752"/>
                  <a:pt x="0" y="355219"/>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6">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892715" y="6045602"/>
            <a:ext cx="720415" cy="720415"/>
          </a:xfrm>
          <a:prstGeom prst="rect">
            <a:avLst/>
          </a:prstGeom>
        </p:spPr>
      </p:pic>
      <p:sp>
        <p:nvSpPr>
          <p:cNvPr id="27" name="TextBox 26">
            <a:extLst>
              <a:ext uri="{FF2B5EF4-FFF2-40B4-BE49-F238E27FC236}">
                <a16:creationId xmlns:a16="http://schemas.microsoft.com/office/drawing/2014/main" id="{B3EF1E69-6601-2B02-5257-1427DC8A43ED}"/>
              </a:ext>
            </a:extLst>
          </p:cNvPr>
          <p:cNvSpPr txBox="1"/>
          <p:nvPr/>
        </p:nvSpPr>
        <p:spPr>
          <a:xfrm>
            <a:off x="5433420" y="311781"/>
            <a:ext cx="6358144" cy="646331"/>
          </a:xfrm>
          <a:prstGeom prst="rect">
            <a:avLst/>
          </a:prstGeom>
          <a:noFill/>
        </p:spPr>
        <p:txBody>
          <a:bodyPr wrap="square" rtlCol="0">
            <a:spAutoFit/>
          </a:bodyPr>
          <a:lstStyle/>
          <a:p>
            <a:pPr algn="ctr"/>
            <a:r>
              <a:rPr lang="en-US" sz="3600" b="1" dirty="0" err="1">
                <a:latin typeface="UTM Edwardian" panose="02040603050506020204" pitchFamily="18" charset="0"/>
              </a:rPr>
              <a:t>Thứ</a:t>
            </a:r>
            <a:r>
              <a:rPr lang="en-US" sz="3600" b="1" dirty="0">
                <a:latin typeface="UTM Edwardian" panose="02040603050506020204" pitchFamily="18" charset="0"/>
              </a:rPr>
              <a:t> … </a:t>
            </a:r>
            <a:r>
              <a:rPr lang="en-US" sz="3600" b="1" dirty="0" err="1">
                <a:latin typeface="UTM Edwardian" panose="02040603050506020204" pitchFamily="18" charset="0"/>
              </a:rPr>
              <a:t>ngày</a:t>
            </a:r>
            <a:r>
              <a:rPr lang="en-US" sz="3600" b="1" dirty="0">
                <a:latin typeface="UTM Edwardian" panose="02040603050506020204" pitchFamily="18" charset="0"/>
              </a:rPr>
              <a:t> … </a:t>
            </a:r>
            <a:r>
              <a:rPr lang="en-US" sz="3600" b="1" dirty="0" err="1">
                <a:latin typeface="UTM Edwardian" panose="02040603050506020204" pitchFamily="18" charset="0"/>
              </a:rPr>
              <a:t>tháng</a:t>
            </a:r>
            <a:r>
              <a:rPr lang="en-US" sz="3600" b="1" dirty="0">
                <a:latin typeface="UTM Edwardian" panose="02040603050506020204" pitchFamily="18" charset="0"/>
              </a:rPr>
              <a:t> … </a:t>
            </a:r>
            <a:r>
              <a:rPr lang="en-US" sz="3600" b="1" dirty="0" err="1">
                <a:latin typeface="UTM Edwardian" panose="02040603050506020204" pitchFamily="18" charset="0"/>
              </a:rPr>
              <a:t>năm</a:t>
            </a:r>
            <a:r>
              <a:rPr lang="en-US" sz="3600" b="1" dirty="0">
                <a:latin typeface="UTM Edwardian" panose="02040603050506020204" pitchFamily="18" charset="0"/>
              </a:rPr>
              <a:t> …</a:t>
            </a:r>
          </a:p>
        </p:txBody>
      </p:sp>
      <p:sp>
        <p:nvSpPr>
          <p:cNvPr id="28" name="TextBox 27">
            <a:extLst>
              <a:ext uri="{FF2B5EF4-FFF2-40B4-BE49-F238E27FC236}">
                <a16:creationId xmlns:a16="http://schemas.microsoft.com/office/drawing/2014/main" id="{7172A1CB-9123-987E-3BE3-F52D7768D44A}"/>
              </a:ext>
            </a:extLst>
          </p:cNvPr>
          <p:cNvSpPr txBox="1"/>
          <p:nvPr/>
        </p:nvSpPr>
        <p:spPr>
          <a:xfrm>
            <a:off x="5378331" y="877252"/>
            <a:ext cx="6358144" cy="646331"/>
          </a:xfrm>
          <a:prstGeom prst="rect">
            <a:avLst/>
          </a:prstGeom>
          <a:noFill/>
        </p:spPr>
        <p:txBody>
          <a:bodyPr wrap="square" rtlCol="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1" name="TextBox 30">
            <a:extLst>
              <a:ext uri="{FF2B5EF4-FFF2-40B4-BE49-F238E27FC236}">
                <a16:creationId xmlns:a16="http://schemas.microsoft.com/office/drawing/2014/main" id="{716A1E96-01FC-07DA-6695-688977A8681F}"/>
              </a:ext>
            </a:extLst>
          </p:cNvPr>
          <p:cNvSpPr txBox="1"/>
          <p:nvPr/>
        </p:nvSpPr>
        <p:spPr>
          <a:xfrm>
            <a:off x="5455064" y="1638387"/>
            <a:ext cx="6345243" cy="486287"/>
          </a:xfrm>
          <a:prstGeom prst="rect">
            <a:avLst/>
          </a:prstGeom>
          <a:noFill/>
        </p:spPr>
        <p:txBody>
          <a:bodyPr wrap="square">
            <a:spAutoFit/>
          </a:bodyPr>
          <a:lstStyle/>
          <a:p>
            <a:pPr algn="ctr">
              <a:lnSpc>
                <a:spcPct val="80000"/>
              </a:lnSpc>
            </a:pP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32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Ề: </a:t>
            </a:r>
            <a:r>
              <a:rPr lang="en-US" sz="3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3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3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3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Ă</a:t>
            </a:r>
            <a:r>
              <a:rPr lang="en-US" sz="3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3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Ọ</a:t>
            </a:r>
            <a:r>
              <a:rPr lang="en-US" sz="3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3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3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Ớ</a:t>
            </a:r>
            <a:r>
              <a:rPr lang="en-US" sz="3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a:t>
            </a:r>
          </a:p>
        </p:txBody>
      </p:sp>
      <p:sp>
        <p:nvSpPr>
          <p:cNvPr id="33" name="TextBox 32">
            <a:extLst>
              <a:ext uri="{FF2B5EF4-FFF2-40B4-BE49-F238E27FC236}">
                <a16:creationId xmlns:a16="http://schemas.microsoft.com/office/drawing/2014/main" id="{96EBE345-D14D-BD4C-1812-E9DC0DFF5E67}"/>
              </a:ext>
            </a:extLst>
          </p:cNvPr>
          <p:cNvSpPr txBox="1"/>
          <p:nvPr/>
        </p:nvSpPr>
        <p:spPr>
          <a:xfrm>
            <a:off x="5545015" y="2089054"/>
            <a:ext cx="6178559" cy="1200329"/>
          </a:xfrm>
          <a:prstGeom prst="rect">
            <a:avLst/>
          </a:prstGeom>
          <a:noFill/>
        </p:spPr>
        <p:txBody>
          <a:bodyPr wrap="square">
            <a:spAutoFit/>
          </a:bodyPr>
          <a:lstStyle/>
          <a:p>
            <a:pPr algn="ctr"/>
            <a:r>
              <a:rPr lang="en-US" sz="36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1 – </a:t>
            </a:r>
            <a:r>
              <a:rPr lang="en-US" sz="36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1</a:t>
            </a:r>
          </a:p>
          <a:p>
            <a:pPr algn="ctr"/>
            <a:r>
              <a:rPr lang="en-US" sz="36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CHIẾC NHÃN VỞ ĐẶC BIỆT</a:t>
            </a:r>
          </a:p>
        </p:txBody>
      </p:sp>
      <p:pic>
        <p:nvPicPr>
          <p:cNvPr id="16" name="Picture 15" descr="Logo&#10;&#10;Description automatically generated">
            <a:extLst>
              <a:ext uri="{FF2B5EF4-FFF2-40B4-BE49-F238E27FC236}">
                <a16:creationId xmlns:a16="http://schemas.microsoft.com/office/drawing/2014/main" id="{0D0312E7-FB54-73A8-135B-60C9A211A44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93858" y="5271953"/>
            <a:ext cx="1598142" cy="1598142"/>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335564" y="4602034"/>
            <a:ext cx="513736" cy="207749"/>
            <a:chOff x="5386109" y="4588448"/>
            <a:chExt cx="449855" cy="207749"/>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 dirty="0">
                <a:solidFill>
                  <a:schemeClr val="tx1"/>
                </a:solidFill>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88448"/>
              <a:ext cx="449855" cy="207749"/>
            </a:xfrm>
            <a:prstGeom prst="rect">
              <a:avLst/>
            </a:prstGeom>
            <a:noFill/>
          </p:spPr>
          <p:txBody>
            <a:bodyPr wrap="square" rtlCol="0">
              <a:spAutoFit/>
            </a:bodyPr>
            <a:lstStyle/>
            <a:p>
              <a:r>
                <a:rPr lang="en-US" sz="250" b="1" dirty="0" err="1"/>
                <a:t>Họ</a:t>
              </a:r>
              <a:r>
                <a:rPr lang="en-US" sz="250" b="1" dirty="0"/>
                <a:t> </a:t>
              </a:r>
              <a:r>
                <a:rPr lang="en-US" sz="250" b="1" dirty="0" err="1"/>
                <a:t>và</a:t>
              </a:r>
              <a:r>
                <a:rPr lang="en-US" sz="250" b="1" dirty="0"/>
                <a:t> </a:t>
              </a:r>
              <a:r>
                <a:rPr lang="en-US" sz="250" b="1" dirty="0" err="1"/>
                <a:t>tên</a:t>
              </a:r>
              <a:r>
                <a:rPr lang="en-US" sz="250" b="1" dirty="0"/>
                <a:t>: </a:t>
              </a:r>
              <a:r>
                <a:rPr lang="en-US" sz="250" dirty="0" err="1"/>
                <a:t>Phạm</a:t>
              </a:r>
              <a:r>
                <a:rPr lang="en-US" sz="250" dirty="0"/>
                <a:t> </a:t>
              </a:r>
              <a:r>
                <a:rPr lang="en-US" sz="250" dirty="0" err="1"/>
                <a:t>Cá</a:t>
              </a:r>
              <a:r>
                <a:rPr lang="en-US" sz="250" dirty="0"/>
                <a:t> Con</a:t>
              </a:r>
            </a:p>
            <a:p>
              <a:r>
                <a:rPr lang="en-US" sz="250" b="1" dirty="0" err="1"/>
                <a:t>Tập</a:t>
              </a:r>
              <a:r>
                <a:rPr lang="en-US" sz="250" b="1" dirty="0"/>
                <a:t>: </a:t>
              </a:r>
              <a:r>
                <a:rPr lang="en-US" sz="250" dirty="0" err="1"/>
                <a:t>Tiếng</a:t>
              </a:r>
              <a:r>
                <a:rPr lang="en-US" sz="250" dirty="0"/>
                <a:t> </a:t>
              </a:r>
              <a:r>
                <a:rPr lang="en-US" sz="250" dirty="0" err="1"/>
                <a:t>Việt</a:t>
              </a:r>
              <a:endParaRPr lang="en-US" sz="250" dirty="0"/>
            </a:p>
            <a:p>
              <a:r>
                <a:rPr lang="en-US" sz="250" b="1" dirty="0" err="1"/>
                <a:t>Lớp</a:t>
              </a:r>
              <a:r>
                <a:rPr lang="en-US" sz="250" dirty="0"/>
                <a:t> 3A</a:t>
              </a:r>
            </a:p>
          </p:txBody>
        </p:sp>
      </p:grpSp>
      <p:pic>
        <p:nvPicPr>
          <p:cNvPr id="17" name="Picture 16">
            <a:extLst>
              <a:ext uri="{FF2B5EF4-FFF2-40B4-BE49-F238E27FC236}">
                <a16:creationId xmlns:a16="http://schemas.microsoft.com/office/drawing/2014/main" id="{EEE47B0D-24A3-D716-A715-661AD9CA3432}"/>
              </a:ext>
            </a:extLst>
          </p:cNvPr>
          <p:cNvPicPr>
            <a:picLocks noChangeAspect="1"/>
          </p:cNvPicPr>
          <p:nvPr/>
        </p:nvPicPr>
        <p:blipFill>
          <a:blip r:embed="rId16"/>
          <a:stretch>
            <a:fillRect/>
          </a:stretch>
        </p:blipFill>
        <p:spPr>
          <a:xfrm rot="15659949">
            <a:off x="5306137" y="4379937"/>
            <a:ext cx="967788" cy="967788"/>
          </a:xfrm>
          <a:prstGeom prst="rect">
            <a:avLst/>
          </a:prstGeom>
        </p:spPr>
      </p:pic>
    </p:spTree>
    <p:extLst>
      <p:ext uri="{BB962C8B-B14F-4D97-AF65-F5344CB8AC3E}">
        <p14:creationId xmlns:p14="http://schemas.microsoft.com/office/powerpoint/2010/main" val="69965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34" presetClass="emph" presetSubtype="0" fill="hold" grpId="1"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31"/>
                                        </p:tgtEl>
                                        <p:attrNameLst>
                                          <p:attrName>ppt_x</p:attrName>
                                          <p:attrName>ppt_y</p:attrName>
                                        </p:attrNameLst>
                                      </p:cBhvr>
                                    </p:animMotion>
                                    <p:animRot by="1500000">
                                      <p:cBhvr>
                                        <p:cTn id="27" dur="125" fill="hold">
                                          <p:stCondLst>
                                            <p:cond delay="0"/>
                                          </p:stCondLst>
                                        </p:cTn>
                                        <p:tgtEl>
                                          <p:spTgt spid="31"/>
                                        </p:tgtEl>
                                        <p:attrNameLst>
                                          <p:attrName>r</p:attrName>
                                        </p:attrNameLst>
                                      </p:cBhvr>
                                    </p:animRot>
                                    <p:animRot by="-1500000">
                                      <p:cBhvr>
                                        <p:cTn id="28" dur="125" fill="hold">
                                          <p:stCondLst>
                                            <p:cond delay="125"/>
                                          </p:stCondLst>
                                        </p:cTn>
                                        <p:tgtEl>
                                          <p:spTgt spid="31"/>
                                        </p:tgtEl>
                                        <p:attrNameLst>
                                          <p:attrName>r</p:attrName>
                                        </p:attrNameLst>
                                      </p:cBhvr>
                                    </p:animRot>
                                    <p:animRot by="-1500000">
                                      <p:cBhvr>
                                        <p:cTn id="29" dur="125" fill="hold">
                                          <p:stCondLst>
                                            <p:cond delay="250"/>
                                          </p:stCondLst>
                                        </p:cTn>
                                        <p:tgtEl>
                                          <p:spTgt spid="31"/>
                                        </p:tgtEl>
                                        <p:attrNameLst>
                                          <p:attrName>r</p:attrName>
                                        </p:attrNameLst>
                                      </p:cBhvr>
                                    </p:animRot>
                                    <p:animRot by="1500000">
                                      <p:cBhvr>
                                        <p:cTn id="30" dur="125" fill="hold">
                                          <p:stCondLst>
                                            <p:cond delay="375"/>
                                          </p:stCondLst>
                                        </p:cTn>
                                        <p:tgtEl>
                                          <p:spTgt spid="31"/>
                                        </p:tgtEl>
                                        <p:attrNameLst>
                                          <p:attrName>r</p:attrName>
                                        </p:attrNameLst>
                                      </p:cBhvr>
                                    </p:animRot>
                                  </p:childTnLst>
                                </p:cTn>
                              </p:par>
                            </p:childTnLst>
                          </p:cTn>
                        </p:par>
                        <p:par>
                          <p:cTn id="31" fill="hold">
                            <p:stCondLst>
                              <p:cond delay="28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33">
                                            <p:txEl>
                                              <p:pRg st="0" end="0"/>
                                            </p:txEl>
                                          </p:spTgt>
                                        </p:tgtEl>
                                        <p:attrNameLst>
                                          <p:attrName>style.visibility</p:attrName>
                                        </p:attrNameLst>
                                      </p:cBhvr>
                                      <p:to>
                                        <p:strVal val="visible"/>
                                      </p:to>
                                    </p:set>
                                    <p:anim calcmode="lin" valueType="num">
                                      <p:cBhvr>
                                        <p:cTn id="34" dur="500" fill="hold"/>
                                        <p:tgtEl>
                                          <p:spTgt spid="3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3">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3">
                                            <p:txEl>
                                              <p:pRg st="0" end="0"/>
                                            </p:txEl>
                                          </p:spTgt>
                                        </p:tgtEl>
                                      </p:cBhvr>
                                    </p:animEffect>
                                  </p:childTnLst>
                                </p:cTn>
                              </p:par>
                            </p:childTnLst>
                          </p:cTn>
                        </p:par>
                        <p:par>
                          <p:cTn id="39" fill="hold">
                            <p:stCondLst>
                              <p:cond delay="38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33">
                                            <p:txEl>
                                              <p:pRg st="1" end="1"/>
                                            </p:txEl>
                                          </p:spTgt>
                                        </p:tgtEl>
                                        <p:attrNameLst>
                                          <p:attrName>style.visibility</p:attrName>
                                        </p:attrNameLst>
                                      </p:cBhvr>
                                      <p:to>
                                        <p:strVal val="visible"/>
                                      </p:to>
                                    </p:set>
                                    <p:anim calcmode="lin" valueType="num">
                                      <p:cBhvr>
                                        <p:cTn id="42" dur="500" fill="hold"/>
                                        <p:tgtEl>
                                          <p:spTgt spid="3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33">
                                            <p:txEl>
                                              <p:pRg st="1" end="1"/>
                                            </p:txEl>
                                          </p:spTgt>
                                        </p:tgtEl>
                                        <p:attrNameLst>
                                          <p:attrName>ppt_y</p:attrName>
                                        </p:attrNameLst>
                                      </p:cBhvr>
                                      <p:tavLst>
                                        <p:tav tm="0">
                                          <p:val>
                                            <p:strVal val="#ppt_y"/>
                                          </p:val>
                                        </p:tav>
                                        <p:tav tm="100000">
                                          <p:val>
                                            <p:strVal val="#ppt_y"/>
                                          </p:val>
                                        </p:tav>
                                      </p:tavLst>
                                    </p:anim>
                                    <p:anim calcmode="lin" valueType="num">
                                      <p:cBhvr>
                                        <p:cTn id="44" dur="500" fill="hold"/>
                                        <p:tgtEl>
                                          <p:spTgt spid="3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3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33">
                                            <p:txEl>
                                              <p:pRg st="1" end="1"/>
                                            </p:txEl>
                                          </p:spTgt>
                                        </p:tgtEl>
                                      </p:cBhvr>
                                    </p:animEffect>
                                  </p:childTnLst>
                                </p:cTn>
                              </p:par>
                              <p:par>
                                <p:cTn id="47" presetID="2" presetClass="entr" presetSubtype="6" fill="hold" nodeType="withEffect">
                                  <p:stCondLst>
                                    <p:cond delay="60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250" fill="hold"/>
                                        <p:tgtEl>
                                          <p:spTgt spid="17"/>
                                        </p:tgtEl>
                                        <p:attrNameLst>
                                          <p:attrName>ppt_x</p:attrName>
                                        </p:attrNameLst>
                                      </p:cBhvr>
                                      <p:tavLst>
                                        <p:tav tm="0">
                                          <p:val>
                                            <p:strVal val="1+#ppt_w/2"/>
                                          </p:val>
                                        </p:tav>
                                        <p:tav tm="100000">
                                          <p:val>
                                            <p:strVal val="#ppt_x"/>
                                          </p:val>
                                        </p:tav>
                                      </p:tavLst>
                                    </p:anim>
                                    <p:anim calcmode="lin" valueType="num">
                                      <p:cBhvr additive="base">
                                        <p:cTn id="50" dur="1250" fill="hold"/>
                                        <p:tgtEl>
                                          <p:spTgt spid="17"/>
                                        </p:tgtEl>
                                        <p:attrNameLst>
                                          <p:attrName>ppt_y</p:attrName>
                                        </p:attrNameLst>
                                      </p:cBhvr>
                                      <p:tavLst>
                                        <p:tav tm="0">
                                          <p:val>
                                            <p:strVal val="1+#ppt_h/2"/>
                                          </p:val>
                                        </p:tav>
                                        <p:tav tm="100000">
                                          <p:val>
                                            <p:strVal val="#ppt_y"/>
                                          </p:val>
                                        </p:tav>
                                      </p:tavLst>
                                    </p:anim>
                                  </p:childTnLst>
                                </p:cTn>
                              </p:par>
                            </p:childTnLst>
                          </p:cTn>
                        </p:par>
                        <p:par>
                          <p:cTn id="51" fill="hold">
                            <p:stCondLst>
                              <p:cond delay="5650"/>
                            </p:stCondLst>
                            <p:childTnLst>
                              <p:par>
                                <p:cTn id="52" presetID="53" presetClass="exit" presetSubtype="32" fill="hold" nodeType="afterEffect">
                                  <p:stCondLst>
                                    <p:cond delay="35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6" presetClass="emph" presetSubtype="0" fill="hold" nodeType="withEffect">
                                  <p:stCondLst>
                                    <p:cond delay="350"/>
                                  </p:stCondLst>
                                  <p:childTnLst>
                                    <p:animScale>
                                      <p:cBhvr>
                                        <p:cTn id="58" dur="2000" fill="hold"/>
                                        <p:tgtEl>
                                          <p:spTgt spid="4"/>
                                        </p:tgtEl>
                                      </p:cBhvr>
                                      <p:by x="150000" y="150000"/>
                                    </p:animScale>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31" grpId="0"/>
      <p:bldP spid="31" grpId="1"/>
      <p:bldP spid="3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endParaRPr lang="en-US" dirty="0"/>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endParaRPr lang="en-US"/>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grpSp>
        <p:nvGrpSpPr>
          <p:cNvPr id="5" name="Group 4">
            <a:extLst>
              <a:ext uri="{FF2B5EF4-FFF2-40B4-BE49-F238E27FC236}">
                <a16:creationId xmlns:a16="http://schemas.microsoft.com/office/drawing/2014/main" id="{D2946DCC-4154-2925-2503-B0FEF5C589D2}"/>
              </a:ext>
            </a:extLst>
          </p:cNvPr>
          <p:cNvGrpSpPr/>
          <p:nvPr/>
        </p:nvGrpSpPr>
        <p:grpSpPr>
          <a:xfrm>
            <a:off x="39332" y="893738"/>
            <a:ext cx="3367638" cy="1030390"/>
            <a:chOff x="159959" y="979276"/>
            <a:chExt cx="4278007" cy="1030390"/>
          </a:xfrm>
        </p:grpSpPr>
        <p:sp>
          <p:nvSpPr>
            <p:cNvPr id="4" name="TextBox 3">
              <a:extLst>
                <a:ext uri="{FF2B5EF4-FFF2-40B4-BE49-F238E27FC236}">
                  <a16:creationId xmlns:a16="http://schemas.microsoft.com/office/drawing/2014/main" id="{EFA30A1E-977D-F95C-422E-45291D19C246}"/>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256" name="TextBox 255">
              <a:extLst>
                <a:ext uri="{FF2B5EF4-FFF2-40B4-BE49-F238E27FC236}">
                  <a16:creationId xmlns:a16="http://schemas.microsoft.com/office/drawing/2014/main" id="{F94BD538-102C-72E7-587D-B2B96C62BE39}"/>
                </a:ext>
              </a:extLst>
            </p:cNvPr>
            <p:cNvSpPr txBox="1"/>
            <p:nvPr/>
          </p:nvSpPr>
          <p:spPr>
            <a:xfrm rot="20615280">
              <a:off x="174305" y="979276"/>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418435" y="1329104"/>
            <a:ext cx="9355130"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T</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À</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H </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Ế</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G</a:t>
            </a:r>
            <a:endPar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pic>
        <p:nvPicPr>
          <p:cNvPr id="41" name="Picture 40" descr="Logo&#10;&#10;Description automatically generated">
            <a:extLst>
              <a:ext uri="{FF2B5EF4-FFF2-40B4-BE49-F238E27FC236}">
                <a16:creationId xmlns:a16="http://schemas.microsoft.com/office/drawing/2014/main" id="{53A11C57-29FE-7BD8-9156-86BB7E013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5183" y="5209737"/>
            <a:ext cx="1598142" cy="1598142"/>
          </a:xfrm>
          <a:prstGeom prst="rect">
            <a:avLst/>
          </a:prstGeom>
        </p:spPr>
      </p:pic>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61"/>
                                        </p:tgtEl>
                                        <p:attrNameLst>
                                          <p:attrName>ppt_x</p:attrName>
                                          <p:attrName>ppt_y</p:attrName>
                                        </p:attrNameLst>
                                      </p:cBhvr>
                                    </p:animMotion>
                                    <p:animRot by="1500000">
                                      <p:cBhvr>
                                        <p:cTn id="14" dur="125" fill="hold">
                                          <p:stCondLst>
                                            <p:cond delay="0"/>
                                          </p:stCondLst>
                                        </p:cTn>
                                        <p:tgtEl>
                                          <p:spTgt spid="261"/>
                                        </p:tgtEl>
                                        <p:attrNameLst>
                                          <p:attrName>r</p:attrName>
                                        </p:attrNameLst>
                                      </p:cBhvr>
                                    </p:animRot>
                                    <p:animRot by="-1500000">
                                      <p:cBhvr>
                                        <p:cTn id="15" dur="125" fill="hold">
                                          <p:stCondLst>
                                            <p:cond delay="125"/>
                                          </p:stCondLst>
                                        </p:cTn>
                                        <p:tgtEl>
                                          <p:spTgt spid="261"/>
                                        </p:tgtEl>
                                        <p:attrNameLst>
                                          <p:attrName>r</p:attrName>
                                        </p:attrNameLst>
                                      </p:cBhvr>
                                    </p:animRot>
                                    <p:animRot by="-1500000">
                                      <p:cBhvr>
                                        <p:cTn id="16" dur="125" fill="hold">
                                          <p:stCondLst>
                                            <p:cond delay="250"/>
                                          </p:stCondLst>
                                        </p:cTn>
                                        <p:tgtEl>
                                          <p:spTgt spid="261"/>
                                        </p:tgtEl>
                                        <p:attrNameLst>
                                          <p:attrName>r</p:attrName>
                                        </p:attrNameLst>
                                      </p:cBhvr>
                                    </p:animRot>
                                    <p:animRot by="1500000">
                                      <p:cBhvr>
                                        <p:cTn id="17" dur="125" fill="hold">
                                          <p:stCondLst>
                                            <p:cond delay="375"/>
                                          </p:stCondLst>
                                        </p:cTn>
                                        <p:tgtEl>
                                          <p:spTgt spid="261"/>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8" y="80658"/>
            <a:ext cx="4976984" cy="1323439"/>
            <a:chOff x="2114281" y="108649"/>
            <a:chExt cx="7265378" cy="1323439"/>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2446</Words>
  <Application>Microsoft Office PowerPoint</Application>
  <PresentationFormat>Màn hình rộng</PresentationFormat>
  <Paragraphs>212</Paragraphs>
  <Slides>43</Slides>
  <Notes>9</Notes>
  <HiddenSlides>0</HiddenSlides>
  <MMClips>0</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43</vt:i4>
      </vt:variant>
    </vt:vector>
  </HeadingPairs>
  <TitlesOfParts>
    <vt:vector size="56" baseType="lpstr">
      <vt:lpstr>Arial</vt:lpstr>
      <vt:lpstr>UTM Duepuntozero</vt:lpstr>
      <vt:lpstr>#9Slide05 SVNClementine</vt:lpstr>
      <vt:lpstr>UVN Banh Mi</vt:lpstr>
      <vt:lpstr>Segoe UI Historic</vt:lpstr>
      <vt:lpstr>#9Slide05 Phobia</vt:lpstr>
      <vt:lpstr>SVN-Poky's</vt:lpstr>
      <vt:lpstr>Calibri Light</vt:lpstr>
      <vt:lpstr>UTM Edwardian</vt:lpstr>
      <vt:lpstr>Calibri</vt:lpstr>
      <vt:lpstr>OpenSans</vt:lpstr>
      <vt:lpstr>UTM Cookies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Windows User</cp:lastModifiedBy>
  <cp:revision>30</cp:revision>
  <dcterms:created xsi:type="dcterms:W3CDTF">2022-06-13T11:31:27Z</dcterms:created>
  <dcterms:modified xsi:type="dcterms:W3CDTF">2023-08-28T16:40:57Z</dcterms:modified>
</cp:coreProperties>
</file>