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60" r:id="rId3"/>
    <p:sldMasterId id="2147483662" r:id="rId4"/>
  </p:sldMasterIdLst>
  <p:notesMasterIdLst>
    <p:notesMasterId r:id="rId43"/>
  </p:notesMasterIdLst>
  <p:sldIdLst>
    <p:sldId id="291" r:id="rId5"/>
    <p:sldId id="277" r:id="rId6"/>
    <p:sldId id="337" r:id="rId7"/>
    <p:sldId id="283" r:id="rId8"/>
    <p:sldId id="299" r:id="rId9"/>
    <p:sldId id="284" r:id="rId10"/>
    <p:sldId id="293" r:id="rId11"/>
    <p:sldId id="280" r:id="rId12"/>
    <p:sldId id="256" r:id="rId13"/>
    <p:sldId id="301" r:id="rId14"/>
    <p:sldId id="295" r:id="rId15"/>
    <p:sldId id="297" r:id="rId16"/>
    <p:sldId id="296" r:id="rId17"/>
    <p:sldId id="319" r:id="rId18"/>
    <p:sldId id="320" r:id="rId19"/>
    <p:sldId id="321" r:id="rId20"/>
    <p:sldId id="300" r:id="rId21"/>
    <p:sldId id="302" r:id="rId22"/>
    <p:sldId id="303" r:id="rId23"/>
    <p:sldId id="304" r:id="rId24"/>
    <p:sldId id="311" r:id="rId25"/>
    <p:sldId id="305" r:id="rId26"/>
    <p:sldId id="322" r:id="rId27"/>
    <p:sldId id="324" r:id="rId28"/>
    <p:sldId id="325" r:id="rId29"/>
    <p:sldId id="306" r:id="rId30"/>
    <p:sldId id="307" r:id="rId31"/>
    <p:sldId id="312" r:id="rId32"/>
    <p:sldId id="308" r:id="rId33"/>
    <p:sldId id="292" r:id="rId34"/>
    <p:sldId id="309" r:id="rId35"/>
    <p:sldId id="323" r:id="rId36"/>
    <p:sldId id="310" r:id="rId37"/>
    <p:sldId id="314" r:id="rId38"/>
    <p:sldId id="315" r:id="rId39"/>
    <p:sldId id="316" r:id="rId40"/>
    <p:sldId id="317" r:id="rId41"/>
    <p:sldId id="318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iCiel Cadena" panose="02000503000000020004" pitchFamily="50" charset="0"/>
      <p:bold r:id="rId48"/>
    </p:embeddedFont>
    <p:embeddedFont>
      <p:font typeface="iCiel Crocante" panose="02000000000000000000" pitchFamily="50" charset="0"/>
      <p:regular r:id="rId49"/>
    </p:embeddedFont>
    <p:embeddedFont>
      <p:font typeface="SVN-Kitten" pitchFamily="50" charset="0"/>
      <p:regular r:id="rId50"/>
    </p:embeddedFont>
    <p:embeddedFont>
      <p:font typeface="SVN-Poky's" panose="020B0606040200020203" pitchFamily="34" charset="0"/>
      <p:regular r:id="rId51"/>
    </p:embeddedFont>
    <p:embeddedFont>
      <p:font typeface="UTM Cookies" panose="02040603050506020204" pitchFamily="18" charset="0"/>
      <p:regular r:id="rId52"/>
    </p:embeddedFont>
    <p:embeddedFont>
      <p:font typeface="UVN Banh Mi" pitchFamily="2" charset="0"/>
      <p:regular r:id="rId53"/>
    </p:embeddedFont>
    <p:embeddedFont>
      <p:font typeface="UVN Da Lat" panose="03060902030302020204" pitchFamily="66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4C99"/>
    <a:srgbClr val="9933FF"/>
    <a:srgbClr val="CC99FF"/>
    <a:srgbClr val="00FF99"/>
    <a:srgbClr val="FFCCFF"/>
    <a:srgbClr val="FF99FF"/>
    <a:srgbClr val="FFBBFA"/>
    <a:srgbClr val="FF0066"/>
    <a:srgbClr val="9CC2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5" autoAdjust="0"/>
    <p:restoredTop sz="93528" autoAdjust="0"/>
  </p:normalViewPr>
  <p:slideViewPr>
    <p:cSldViewPr showGuides="1">
      <p:cViewPr varScale="1">
        <p:scale>
          <a:sx n="65" d="100"/>
          <a:sy n="65" d="100"/>
        </p:scale>
        <p:origin x="7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A0451-CBEE-49AA-B13B-4F1EDE1DE6A9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7CDF7-49D3-4720-985B-0F18E361F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2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D8754-9246-453D-A2ED-D74C150CF5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D8754-9246-453D-A2ED-D74C150CF5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có thể mời 2-3 bạn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CDF7-49D3-4720-985B-0F18E361F6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A2FCAB7-926F-4D84-9B24-A73CF8291E8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167FA1F-B5DA-C5F0-251F-0DEF185A5E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-326938"/>
            <a:ext cx="2152563" cy="21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F7BDB8E-AE34-49E9-9D86-747A3BB75C9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EDFB29-9508-1347-07B7-17742552B6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-326938"/>
            <a:ext cx="2152563" cy="21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897BD80-1389-4794-BF49-F51781056BB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9FCE8AF-0914-C495-AD1F-AFAD370C8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-326938"/>
            <a:ext cx="2152563" cy="21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7CA298-9476-47BF-822B-576A767AB19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CF36923-0070-659B-CC2E-F7746C8B88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-326938"/>
            <a:ext cx="2152563" cy="21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5" Type="http://schemas.microsoft.com/office/2007/relationships/hdphoto" Target="../media/hdphoto18.wdp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0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0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0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7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microsoft.com/office/2007/relationships/hdphoto" Target="../media/hdphoto20.wdp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8">
            <a:extLst>
              <a:ext uri="{FF2B5EF4-FFF2-40B4-BE49-F238E27FC236}">
                <a16:creationId xmlns:a16="http://schemas.microsoft.com/office/drawing/2014/main" id="{D7C2CF31-A51D-0449-98CC-D2988C8F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2292" y="846423"/>
            <a:ext cx="6766243" cy="3801777"/>
          </a:xfrm>
          <a:prstGeom prst="rect">
            <a:avLst/>
          </a:prstGeom>
        </p:spPr>
      </p:pic>
      <p:sp>
        <p:nvSpPr>
          <p:cNvPr id="4" name="Hộp Văn bản 9">
            <a:extLst>
              <a:ext uri="{FF2B5EF4-FFF2-40B4-BE49-F238E27FC236}">
                <a16:creationId xmlns:a16="http://schemas.microsoft.com/office/drawing/2014/main" id="{53EFAC10-97C6-A894-566E-69433A227CB2}"/>
              </a:ext>
            </a:extLst>
          </p:cNvPr>
          <p:cNvSpPr txBox="1"/>
          <p:nvPr/>
        </p:nvSpPr>
        <p:spPr>
          <a:xfrm>
            <a:off x="589499" y="1470038"/>
            <a:ext cx="5951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SVN-Poky's" panose="020B0606040200020203" pitchFamily="34" charset="0"/>
              </a:rPr>
              <a:t>Ô</a:t>
            </a:r>
            <a:r>
              <a:rPr lang="en-US" sz="8000" dirty="0">
                <a:solidFill>
                  <a:srgbClr val="FFC000"/>
                </a:solidFill>
                <a:latin typeface="SVN-Poky's" panose="020B0606040200020203" pitchFamily="34" charset="0"/>
              </a:rPr>
              <a:t>N </a:t>
            </a:r>
            <a:r>
              <a:rPr lang="en-US" sz="8000" dirty="0">
                <a:solidFill>
                  <a:srgbClr val="FFFF00"/>
                </a:solidFill>
                <a:latin typeface="SVN-Poky's" panose="020B0606040200020203" pitchFamily="34" charset="0"/>
              </a:rPr>
              <a:t>T</a:t>
            </a:r>
            <a:r>
              <a:rPr lang="en-US" sz="8000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</a:rPr>
              <a:t>Ậ</a:t>
            </a:r>
            <a:r>
              <a:rPr lang="en-US" sz="8000" dirty="0">
                <a:solidFill>
                  <a:schemeClr val="tx2">
                    <a:lumMod val="60000"/>
                    <a:lumOff val="40000"/>
                  </a:schemeClr>
                </a:solidFill>
                <a:latin typeface="SVN-Poky's" panose="020B0606040200020203" pitchFamily="34" charset="0"/>
              </a:rPr>
              <a:t>P</a:t>
            </a:r>
            <a:r>
              <a:rPr lang="en-US" sz="8000" dirty="0">
                <a:solidFill>
                  <a:srgbClr val="FFC000"/>
                </a:solidFill>
                <a:latin typeface="SVN-Poky's" panose="020B0606040200020203" pitchFamily="34" charset="0"/>
              </a:rPr>
              <a:t> </a:t>
            </a:r>
            <a:r>
              <a:rPr lang="en-US" sz="8000" dirty="0">
                <a:solidFill>
                  <a:srgbClr val="002060"/>
                </a:solidFill>
                <a:latin typeface="SVN-Poky's" panose="020B0606040200020203" pitchFamily="34" charset="0"/>
              </a:rPr>
              <a:t>V</a:t>
            </a:r>
            <a:r>
              <a:rPr lang="en-US" sz="8000" dirty="0">
                <a:solidFill>
                  <a:srgbClr val="7030A0"/>
                </a:solidFill>
                <a:latin typeface="SVN-Poky's" panose="020B0606040200020203" pitchFamily="34" charset="0"/>
              </a:rPr>
              <a:t>À </a:t>
            </a:r>
            <a:r>
              <a:rPr lang="en-US" sz="8000" dirty="0">
                <a:solidFill>
                  <a:schemeClr val="accent6"/>
                </a:solidFill>
                <a:latin typeface="SVN-Poky's" panose="020B0606040200020203" pitchFamily="34" charset="0"/>
              </a:rPr>
              <a:t>B</a:t>
            </a:r>
            <a:r>
              <a:rPr lang="en-US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SVN-Poky's" panose="020B0606040200020203" pitchFamily="34" charset="0"/>
              </a:rPr>
              <a:t>Ổ</a:t>
            </a:r>
            <a:r>
              <a:rPr lang="en-US" sz="8000" dirty="0">
                <a:solidFill>
                  <a:srgbClr val="FFC000"/>
                </a:solidFill>
                <a:latin typeface="SVN-Poky's" panose="020B0606040200020203" pitchFamily="34" charset="0"/>
              </a:rPr>
              <a:t> </a:t>
            </a:r>
            <a:r>
              <a:rPr lang="en-US" sz="8000" dirty="0">
                <a:solidFill>
                  <a:srgbClr val="BB4C99"/>
                </a:solidFill>
                <a:latin typeface="SVN-Poky's" panose="020B0606040200020203" pitchFamily="34" charset="0"/>
              </a:rPr>
              <a:t>S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U</a:t>
            </a:r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VN-Poky's" panose="020B0606040200020203" pitchFamily="34" charset="0"/>
              </a:rPr>
              <a:t>N</a:t>
            </a:r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SVN-Poky's" panose="020B0606040200020203" pitchFamily="34" charset="0"/>
              </a:rPr>
              <a:t>G</a:t>
            </a:r>
            <a:endParaRPr lang="vi-VN" sz="8000" dirty="0">
              <a:solidFill>
                <a:schemeClr val="bg2">
                  <a:lumMod val="25000"/>
                </a:schemeClr>
              </a:solidFill>
              <a:latin typeface="SVN-Kitten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6BB30-C560-EE25-6609-BF8E94E43836}"/>
              </a:ext>
            </a:extLst>
          </p:cNvPr>
          <p:cNvSpPr txBox="1"/>
          <p:nvPr/>
        </p:nvSpPr>
        <p:spPr>
          <a:xfrm rot="21044082">
            <a:off x="-2832654" y="137428"/>
            <a:ext cx="82962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6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7650" name="Picture 2" descr="Many wild animals and farm animals Premium Vector">
            <a:extLst>
              <a:ext uri="{FF2B5EF4-FFF2-40B4-BE49-F238E27FC236}">
                <a16:creationId xmlns:a16="http://schemas.microsoft.com/office/drawing/2014/main" id="{7CA721BA-C9DB-F114-88B3-8393F1E7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3" b="97947" l="1597" r="96486">
                        <a14:foregroundMark x1="45048" y1="8830" x2="45048" y2="8830"/>
                        <a14:foregroundMark x1="35463" y1="6982" x2="35463" y2="6982"/>
                        <a14:foregroundMark x1="31150" y1="5133" x2="31150" y2="5133"/>
                        <a14:foregroundMark x1="94569" y1="31006" x2="94569" y2="31006"/>
                        <a14:foregroundMark x1="96645" y1="25667" x2="96645" y2="25667"/>
                        <a14:foregroundMark x1="15016" y1="44353" x2="15016" y2="44353"/>
                        <a14:foregroundMark x1="15335" y1="41889" x2="12939" y2="49281"/>
                        <a14:foregroundMark x1="9425" y1="43737" x2="9425" y2="43737"/>
                        <a14:foregroundMark x1="9631" y1="44764" x2="9744" y2="45585"/>
                        <a14:foregroundMark x1="9518" y1="43943" x2="9631" y2="44764"/>
                        <a14:foregroundMark x1="9406" y1="43121" x2="9518" y2="43943"/>
                        <a14:foregroundMark x1="9293" y1="42300" x2="9406" y2="43121"/>
                        <a14:foregroundMark x1="9265" y1="42094" x2="9293" y2="42300"/>
                        <a14:foregroundMark x1="21725" y1="37166" x2="19169" y2="37988"/>
                        <a14:foregroundMark x1="10799" y1="39014" x2="10863" y2="39220"/>
                        <a14:foregroundMark x1="10735" y1="38809" x2="10799" y2="39014"/>
                        <a14:foregroundMark x1="10671" y1="38604" x2="10735" y2="38809"/>
                        <a14:foregroundMark x1="10607" y1="38398" x2="10671" y2="38604"/>
                        <a14:foregroundMark x1="9904" y1="36140" x2="10607" y2="38398"/>
                        <a14:foregroundMark x1="3035" y1="53388" x2="3035" y2="53388"/>
                        <a14:foregroundMark x1="6550" y1="68583" x2="6550" y2="68583"/>
                        <a14:foregroundMark x1="8946" y1="40452" x2="8946" y2="40452"/>
                        <a14:foregroundMark x1="8786" y1="39220" x2="8786" y2="39220"/>
                        <a14:foregroundMark x1="66294" y1="91786" x2="66294" y2="91786"/>
                        <a14:foregroundMark x1="68211" y1="90144" x2="68211" y2="90144"/>
                        <a14:foregroundMark x1="51917" y1="93018" x2="51917" y2="93018"/>
                        <a14:foregroundMark x1="66933" y1="97947" x2="66933" y2="97947"/>
                        <a14:foregroundMark x1="59425" y1="94251" x2="59425" y2="94251"/>
                        <a14:foregroundMark x1="36741" y1="89117" x2="36741" y2="89117"/>
                        <a14:foregroundMark x1="42173" y1="87680" x2="42173" y2="87680"/>
                        <a14:foregroundMark x1="42492" y1="91170" x2="42492" y2="91170"/>
                        <a14:foregroundMark x1="32428" y1="89733" x2="32428" y2="89733"/>
                        <a14:foregroundMark x1="26358" y1="88296" x2="26358" y2="88296"/>
                        <a14:foregroundMark x1="8307" y1="43121" x2="8307" y2="43121"/>
                        <a14:foregroundMark x1="8307" y1="42094" x2="8307" y2="42094"/>
                        <a14:foregroundMark x1="8307" y1="41684" x2="8307" y2="41684"/>
                        <a14:foregroundMark x1="8466" y1="41273" x2="8466" y2="41273"/>
                        <a14:foregroundMark x1="8466" y1="41068" x2="8466" y2="41068"/>
                        <a14:foregroundMark x1="8466" y1="40657" x2="8466" y2="40657"/>
                        <a14:foregroundMark x1="8466" y1="40041" x2="8466" y2="40041"/>
                        <a14:foregroundMark x1="9105" y1="38604" x2="9105" y2="38604"/>
                        <a14:foregroundMark x1="8626" y1="38398" x2="8626" y2="38398"/>
                        <a14:foregroundMark x1="8173" y1="43943" x2="8280" y2="44764"/>
                        <a14:foregroundMark x1="8067" y1="43121" x2="8173" y2="43943"/>
                        <a14:foregroundMark x1="7960" y1="42300" x2="8067" y2="43121"/>
                        <a14:foregroundMark x1="7907" y1="41889" x2="7960" y2="42300"/>
                        <a14:foregroundMark x1="7854" y1="41478" x2="7907" y2="41889"/>
                        <a14:foregroundMark x1="7827" y1="41273" x2="7854" y2="41478"/>
                        <a14:foregroundMark x1="7379" y1="48049" x2="7348" y2="48255"/>
                        <a14:foregroundMark x1="7409" y1="47844" x2="7379" y2="48049"/>
                        <a14:foregroundMark x1="7439" y1="47639" x2="7409" y2="47844"/>
                        <a14:foregroundMark x1="7469" y1="47433" x2="7439" y2="47639"/>
                        <a14:foregroundMark x1="7499" y1="47228" x2="7469" y2="47433"/>
                        <a14:foregroundMark x1="7530" y1="47023" x2="7499" y2="47228"/>
                        <a14:foregroundMark x1="7865" y1="44764" x2="7744" y2="45585"/>
                        <a14:foregroundMark x1="7987" y1="43943" x2="7865" y2="44764"/>
                        <a14:foregroundMark x1="3564" y1="48460" x2="1597" y2="48665"/>
                        <a14:foregroundMark x1="5531" y1="48255" x2="3564" y2="48460"/>
                        <a14:foregroundMark x1="1917" y1="49487" x2="1438" y2="50513"/>
                        <a14:foregroundMark x1="25240" y1="90554" x2="25240" y2="90554"/>
                        <a14:foregroundMark x1="26198" y1="88296" x2="26198" y2="88296"/>
                        <a14:foregroundMark x1="26038" y1="88912" x2="26038" y2="88912"/>
                        <a14:foregroundMark x1="25240" y1="89938" x2="25240" y2="89938"/>
                        <a14:foregroundMark x1="24441" y1="91581" x2="24441" y2="91581"/>
                        <a14:foregroundMark x1="65495" y1="97741" x2="65495" y2="97741"/>
                        <a14:foregroundMark x1="65016" y1="97536" x2="65016" y2="97536"/>
                        <a14:foregroundMark x1="70607" y1="94251" x2="70607" y2="94251"/>
                        <a14:foregroundMark x1="62141" y1="94251" x2="62141" y2="94251"/>
                        <a14:backgroundMark x1="5751" y1="45996" x2="5751" y2="45996"/>
                        <a14:backgroundMark x1="6230" y1="46817" x2="6230" y2="46817"/>
                        <a14:backgroundMark x1="6709" y1="47023" x2="6709" y2="47023"/>
                        <a14:backgroundMark x1="7029" y1="47433" x2="7029" y2="47433"/>
                        <a14:backgroundMark x1="7188" y1="47639" x2="7188" y2="47639"/>
                        <a14:backgroundMark x1="10064" y1="38809" x2="10064" y2="38809"/>
                        <a14:backgroundMark x1="10224" y1="39425" x2="10224" y2="39425"/>
                        <a14:backgroundMark x1="10224" y1="39836" x2="10224" y2="39836"/>
                        <a14:backgroundMark x1="9744" y1="38604" x2="9744" y2="38604"/>
                        <a14:backgroundMark x1="10863" y1="39630" x2="10863" y2="39630"/>
                        <a14:backgroundMark x1="10863" y1="39014" x2="10863" y2="39014"/>
                        <a14:backgroundMark x1="10543" y1="38809" x2="10543" y2="38809"/>
                        <a14:backgroundMark x1="10383" y1="38809" x2="10383" y2="38809"/>
                        <a14:backgroundMark x1="10543" y1="39014" x2="10543" y2="39014"/>
                        <a14:backgroundMark x1="10064" y1="38398" x2="10064" y2="38398"/>
                        <a14:backgroundMark x1="18530" y1="38193" x2="18530" y2="38193"/>
                        <a14:backgroundMark x1="19010" y1="37988" x2="19010" y2="37988"/>
                        <a14:backgroundMark x1="7508" y1="41273" x2="7508" y2="41273"/>
                        <a14:backgroundMark x1="7188" y1="41889" x2="7188" y2="41889"/>
                        <a14:backgroundMark x1="7348" y1="45791" x2="7348" y2="45791"/>
                        <a14:backgroundMark x1="7508" y1="46201" x2="7508" y2="46201"/>
                        <a14:backgroundMark x1="7668" y1="46407" x2="7668" y2="46407"/>
                        <a14:backgroundMark x1="7508" y1="46817" x2="7508" y2="46817"/>
                        <a14:backgroundMark x1="7348" y1="47228" x2="7348" y2="47228"/>
                        <a14:backgroundMark x1="7508" y1="47433" x2="7508" y2="47433"/>
                        <a14:backgroundMark x1="7348" y1="45791" x2="7348" y2="45791"/>
                        <a14:backgroundMark x1="7508" y1="45585" x2="7508" y2="45585"/>
                        <a14:backgroundMark x1="7508" y1="44764" x2="7508" y2="44764"/>
                        <a14:backgroundMark x1="7508" y1="43943" x2="7508" y2="43943"/>
                        <a14:backgroundMark x1="7508" y1="43121" x2="7508" y2="43121"/>
                        <a14:backgroundMark x1="7508" y1="42300" x2="7508" y2="42300"/>
                        <a14:backgroundMark x1="7827" y1="41478" x2="7827" y2="41478"/>
                        <a14:backgroundMark x1="5751" y1="49281" x2="5751" y2="49281"/>
                        <a14:backgroundMark x1="5751" y1="50513" x2="5751" y2="50513"/>
                        <a14:backgroundMark x1="4633" y1="48665" x2="4633" y2="48665"/>
                        <a14:backgroundMark x1="4792" y1="47844" x2="4792" y2="47844"/>
                        <a14:backgroundMark x1="5112" y1="47844" x2="5112" y2="47844"/>
                        <a14:backgroundMark x1="5751" y1="47844" x2="5751" y2="47844"/>
                        <a14:backgroundMark x1="6550" y1="48049" x2="6550" y2="48049"/>
                        <a14:backgroundMark x1="7188" y1="48255" x2="7188" y2="48255"/>
                        <a14:backgroundMark x1="6869" y1="48049" x2="6869" y2="48049"/>
                        <a14:backgroundMark x1="5911" y1="48049" x2="5911" y2="48049"/>
                        <a14:backgroundMark x1="5751" y1="49076" x2="5751" y2="49076"/>
                        <a14:backgroundMark x1="6070" y1="48871" x2="6070" y2="48871"/>
                        <a14:backgroundMark x1="6230" y1="48255" x2="6230" y2="48255"/>
                        <a14:backgroundMark x1="6390" y1="48460" x2="6709" y2="48460"/>
                        <a14:backgroundMark x1="5431" y1="48255" x2="5431" y2="48255"/>
                        <a14:backgroundMark x1="5911" y1="48049" x2="5911" y2="48049"/>
                        <a14:backgroundMark x1="4792" y1="48460" x2="4792" y2="48460"/>
                        <a14:backgroundMark x1="5591" y1="48665" x2="5591" y2="48665"/>
                        <a14:backgroundMark x1="42652" y1="83368" x2="42652" y2="83368"/>
                        <a14:backgroundMark x1="43131" y1="82341" x2="43291" y2="83573"/>
                        <a14:backgroundMark x1="43610" y1="85010" x2="43610" y2="85010"/>
                        <a14:backgroundMark x1="43610" y1="85626" x2="43610" y2="85626"/>
                        <a14:backgroundMark x1="26358" y1="84805" x2="25080" y2="87064"/>
                        <a14:backgroundMark x1="29712" y1="86858" x2="29712" y2="86858"/>
                        <a14:backgroundMark x1="27636" y1="88296" x2="27636" y2="88296"/>
                        <a14:backgroundMark x1="27955" y1="87064" x2="27955" y2="87064"/>
                        <a14:backgroundMark x1="14856" y1="84805" x2="14856" y2="84805"/>
                        <a14:backgroundMark x1="66613" y1="90760" x2="66613" y2="9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38300"/>
            <a:ext cx="6766244" cy="526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75120DE-D78F-046F-309E-3A68803F8A50}"/>
              </a:ext>
            </a:extLst>
          </p:cNvPr>
          <p:cNvSpPr txBox="1"/>
          <p:nvPr/>
        </p:nvSpPr>
        <p:spPr>
          <a:xfrm>
            <a:off x="3429000" y="476250"/>
            <a:ext cx="8305800" cy="3790950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11500">
              <a:solidFill>
                <a:srgbClr val="9933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FCCEC-6F53-1AE3-D3CD-43D88695045E}"/>
              </a:ext>
            </a:extLst>
          </p:cNvPr>
          <p:cNvSpPr txBox="1"/>
          <p:nvPr/>
        </p:nvSpPr>
        <p:spPr>
          <a:xfrm>
            <a:off x="3455844" y="635437"/>
            <a:ext cx="829627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GIÚP</a:t>
            </a:r>
            <a:r>
              <a:rPr lang="en-US" sz="11500" dirty="0">
                <a:latin typeface="SVN-Poky's" panose="020B0606040200020203" pitchFamily="34" charset="0"/>
              </a:rPr>
              <a:t> </a:t>
            </a:r>
            <a:r>
              <a:rPr lang="en-US" sz="11500" dirty="0">
                <a:solidFill>
                  <a:schemeClr val="accent2"/>
                </a:solidFill>
                <a:latin typeface="SVN-Poky's" panose="020B0606040200020203" pitchFamily="34" charset="0"/>
              </a:rPr>
              <a:t>ĐỠ</a:t>
            </a:r>
            <a:r>
              <a:rPr lang="en-US" sz="11500" dirty="0">
                <a:latin typeface="SVN-Poky's" panose="020B0606040200020203" pitchFamily="34" charset="0"/>
              </a:rPr>
              <a:t> </a:t>
            </a:r>
            <a:r>
              <a:rPr lang="en-US" sz="11500" dirty="0">
                <a:solidFill>
                  <a:srgbClr val="FF0066"/>
                </a:solidFill>
                <a:latin typeface="SVN-Poky's" panose="020B0606040200020203" pitchFamily="34" charset="0"/>
              </a:rPr>
              <a:t>THỎ</a:t>
            </a:r>
            <a:r>
              <a:rPr lang="en-US" sz="11500" dirty="0">
                <a:latin typeface="SVN-Poky's" panose="020B0606040200020203" pitchFamily="34" charset="0"/>
              </a:rPr>
              <a:t> </a:t>
            </a:r>
            <a:r>
              <a:rPr lang="en-US" sz="11500" dirty="0">
                <a:solidFill>
                  <a:srgbClr val="9933FF"/>
                </a:solidFill>
                <a:latin typeface="SVN-Poky's" panose="020B0606040200020203" pitchFamily="34" charset="0"/>
              </a:rPr>
              <a:t>BÔNG</a:t>
            </a:r>
            <a:endParaRPr lang="en-US" sz="11500" dirty="0">
              <a:solidFill>
                <a:srgbClr val="9933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C563D8-ECB2-2901-1D2E-267D8BA1D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45000" l="11938" r="48355"/>
                    </a14:imgEffect>
                  </a14:imgLayer>
                </a14:imgProps>
              </a:ext>
            </a:extLst>
          </a:blip>
          <a:srcRect l="7386" r="47093" b="50000"/>
          <a:stretch/>
        </p:blipFill>
        <p:spPr>
          <a:xfrm>
            <a:off x="-228600" y="1219200"/>
            <a:ext cx="5317836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40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526149-E3A5-04FA-BA81-7A6AB2D095F6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3E96A-DA44-51D9-0CA3-B0C0FD82C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509" t="28333" r="38857" b="49445"/>
          <a:stretch/>
        </p:blipFill>
        <p:spPr>
          <a:xfrm>
            <a:off x="1676400" y="2035126"/>
            <a:ext cx="8839200" cy="2787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A7ADA-00B8-7C80-11DE-A0AD92D1750F}"/>
              </a:ext>
            </a:extLst>
          </p:cNvPr>
          <p:cNvSpPr/>
          <p:nvPr/>
        </p:nvSpPr>
        <p:spPr>
          <a:xfrm>
            <a:off x="3611185" y="5029200"/>
            <a:ext cx="49696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 + ? = 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9E3E04-449E-23D5-FA10-A8C1B866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50698"/>
            <a:ext cx="3581400" cy="711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>
                <a:latin typeface="UVN Da Lat" panose="03060902030202020203" pitchFamily="66" charset="0"/>
              </a:rPr>
              <a:t>Thảo luận nhóm 4</a:t>
            </a:r>
          </a:p>
        </p:txBody>
      </p:sp>
      <p:pic>
        <p:nvPicPr>
          <p:cNvPr id="7170" name="Picture 2" descr="Kids discuss homework Premium Vector">
            <a:extLst>
              <a:ext uri="{FF2B5EF4-FFF2-40B4-BE49-F238E27FC236}">
                <a16:creationId xmlns:a16="http://schemas.microsoft.com/office/drawing/2014/main" id="{B1E89F5B-8FC8-A071-9919-AFD6CAF2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1389"/>
            <a:ext cx="2715579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4070CC-DC3D-CB08-353A-3BCE458EE12C}"/>
              </a:ext>
            </a:extLst>
          </p:cNvPr>
          <p:cNvSpPr/>
          <p:nvPr/>
        </p:nvSpPr>
        <p:spPr>
          <a:xfrm>
            <a:off x="266700" y="257596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41B15-9C63-0BD8-9C0B-C025E92B1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554807"/>
            <a:ext cx="5791199" cy="13255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>
                <a:latin typeface="Calibri" panose="020F0502020204030204" pitchFamily="34" charset="0"/>
                <a:cs typeface="Calibri" panose="020F0502020204030204" pitchFamily="34" charset="0"/>
              </a:rPr>
              <a:t>9  +  .?.  =  16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C221F8-8273-32DC-5917-6BB6C0D45B88}"/>
              </a:ext>
            </a:extLst>
          </p:cNvPr>
          <p:cNvSpPr/>
          <p:nvPr/>
        </p:nvSpPr>
        <p:spPr>
          <a:xfrm>
            <a:off x="3764281" y="2654300"/>
            <a:ext cx="2057400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AA02EA-4E3C-B4A2-F9BB-09CE1C62CA3D}"/>
              </a:ext>
            </a:extLst>
          </p:cNvPr>
          <p:cNvSpPr/>
          <p:nvPr/>
        </p:nvSpPr>
        <p:spPr>
          <a:xfrm>
            <a:off x="5974081" y="2641600"/>
            <a:ext cx="2057400" cy="762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6364BA-AC98-E4C7-9BAA-738D4E275670}"/>
              </a:ext>
            </a:extLst>
          </p:cNvPr>
          <p:cNvSpPr/>
          <p:nvPr/>
        </p:nvSpPr>
        <p:spPr>
          <a:xfrm>
            <a:off x="8458200" y="2641600"/>
            <a:ext cx="2057400" cy="762000"/>
          </a:xfrm>
          <a:prstGeom prst="roundRect">
            <a:avLst/>
          </a:prstGeom>
          <a:solidFill>
            <a:srgbClr val="9933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D1AA41-FB56-0A2A-0625-EAC21EDC1E90}"/>
              </a:ext>
            </a:extLst>
          </p:cNvPr>
          <p:cNvCxnSpPr/>
          <p:nvPr/>
        </p:nvCxnSpPr>
        <p:spPr>
          <a:xfrm flipV="1">
            <a:off x="4754881" y="2044700"/>
            <a:ext cx="0" cy="5056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60B4A2-ED96-81DB-A5E0-BB36DD8E2318}"/>
              </a:ext>
            </a:extLst>
          </p:cNvPr>
          <p:cNvCxnSpPr/>
          <p:nvPr/>
        </p:nvCxnSpPr>
        <p:spPr>
          <a:xfrm flipV="1">
            <a:off x="7040881" y="2044700"/>
            <a:ext cx="0" cy="5056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0089B4-D6E6-6A96-723D-265A37399DE3}"/>
              </a:ext>
            </a:extLst>
          </p:cNvPr>
          <p:cNvCxnSpPr/>
          <p:nvPr/>
        </p:nvCxnSpPr>
        <p:spPr>
          <a:xfrm flipV="1">
            <a:off x="9525000" y="2057400"/>
            <a:ext cx="0" cy="5056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680C9B5-CD17-C123-5FE7-F53F127FD18F}"/>
              </a:ext>
            </a:extLst>
          </p:cNvPr>
          <p:cNvSpPr/>
          <p:nvPr/>
        </p:nvSpPr>
        <p:spPr>
          <a:xfrm>
            <a:off x="3429000" y="3829074"/>
            <a:ext cx="4876800" cy="1600200"/>
          </a:xfrm>
          <a:prstGeom prst="wedgeRoundRectCallout">
            <a:avLst>
              <a:gd name="adj1" fmla="val -65705"/>
              <a:gd name="adj2" fmla="val -2785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Làm sao để tìm số hạng chưa biết?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BC4D7-B0AB-F9AF-99C4-C7702447D0C1}"/>
              </a:ext>
            </a:extLst>
          </p:cNvPr>
          <p:cNvSpPr txBox="1"/>
          <p:nvPr/>
        </p:nvSpPr>
        <p:spPr>
          <a:xfrm>
            <a:off x="9490364" y="3762982"/>
            <a:ext cx="2270400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9A8E3C1-1779-E9F3-04F5-559955D9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80508" y="4889244"/>
            <a:ext cx="1870898" cy="1913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15618-A90D-4724-88DC-1DB38F77D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729092" y="2512943"/>
            <a:ext cx="4333355" cy="50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402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F475B2-AB76-FBFC-4242-36275489CDCB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B952C2CC-B238-7C91-060E-569B6BE7B3D3}"/>
              </a:ext>
            </a:extLst>
          </p:cNvPr>
          <p:cNvSpPr/>
          <p:nvPr/>
        </p:nvSpPr>
        <p:spPr>
          <a:xfrm>
            <a:off x="1475717" y="834398"/>
            <a:ext cx="4163083" cy="1375402"/>
          </a:xfrm>
          <a:prstGeom prst="wedgeRoundRectCallout">
            <a:avLst>
              <a:gd name="adj1" fmla="val -36994"/>
              <a:gd name="adj2" fmla="val 775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Làm sao để tìm số hạng chưa biết?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099899A2-68C0-359A-B601-C97D119B3977}"/>
              </a:ext>
            </a:extLst>
          </p:cNvPr>
          <p:cNvSpPr/>
          <p:nvPr/>
        </p:nvSpPr>
        <p:spPr>
          <a:xfrm>
            <a:off x="5867400" y="457200"/>
            <a:ext cx="5156879" cy="2768232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UTM Cookies" panose="02040603050506020204" pitchFamily="18" charset="0"/>
              </a:rPr>
              <a:t>CÙNG CHIA SẺ</a:t>
            </a:r>
          </a:p>
        </p:txBody>
      </p:sp>
      <p:pic>
        <p:nvPicPr>
          <p:cNvPr id="27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C0A3C48F-2FCA-BBE1-3077-885A74F74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6095458" y="2103124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69214EB-A5C0-55B5-4490-45EB4AF31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418784" y="2103124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569300-6EC0-F95D-C7C1-C804BFEB553B}"/>
              </a:ext>
            </a:extLst>
          </p:cNvPr>
          <p:cNvSpPr txBox="1"/>
          <p:nvPr/>
        </p:nvSpPr>
        <p:spPr>
          <a:xfrm>
            <a:off x="6219144" y="5101740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nhóm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B5E33-C730-481E-8588-F8DF470A56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729092" y="2512943"/>
            <a:ext cx="4333355" cy="50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2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57C32-B055-4E91-A386-604EFF7361A7}"/>
              </a:ext>
            </a:extLst>
          </p:cNvPr>
          <p:cNvGrpSpPr/>
          <p:nvPr/>
        </p:nvGrpSpPr>
        <p:grpSpPr>
          <a:xfrm>
            <a:off x="6679562" y="3620478"/>
            <a:ext cx="3529422" cy="2768282"/>
            <a:chOff x="4093802" y="2008286"/>
            <a:chExt cx="1903828" cy="149325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DBA0A3C-AFF0-4AAF-8952-C72D10389630}"/>
                </a:ext>
              </a:extLst>
            </p:cNvPr>
            <p:cNvSpPr/>
            <p:nvPr/>
          </p:nvSpPr>
          <p:spPr>
            <a:xfrm>
              <a:off x="5388030" y="2383783"/>
              <a:ext cx="609600" cy="6096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9933FF"/>
                  </a:solidFill>
                </a:rPr>
                <a:t>16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5A8F89-C347-4308-8FC7-A4243C04822C}"/>
                </a:ext>
              </a:extLst>
            </p:cNvPr>
            <p:cNvSpPr/>
            <p:nvPr/>
          </p:nvSpPr>
          <p:spPr>
            <a:xfrm>
              <a:off x="4093802" y="2008286"/>
              <a:ext cx="609600" cy="609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</a:rPr>
                <a:t>9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C69972-DAD4-4128-9CEA-2194138225D6}"/>
                </a:ext>
              </a:extLst>
            </p:cNvPr>
            <p:cNvSpPr/>
            <p:nvPr/>
          </p:nvSpPr>
          <p:spPr>
            <a:xfrm>
              <a:off x="4105546" y="2891942"/>
              <a:ext cx="609600" cy="609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.?.</a:t>
              </a:r>
              <a:endParaRPr lang="en-US" sz="4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E31B492-E545-45AA-8F01-3FC4D3655DA7}"/>
                </a:ext>
              </a:extLst>
            </p:cNvPr>
            <p:cNvCxnSpPr>
              <a:cxnSpLocks/>
              <a:stCxn id="19" idx="2"/>
              <a:endCxn id="20" idx="6"/>
            </p:cNvCxnSpPr>
            <p:nvPr/>
          </p:nvCxnSpPr>
          <p:spPr>
            <a:xfrm flipH="1" flipV="1">
              <a:off x="4703402" y="2313086"/>
              <a:ext cx="684628" cy="3754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A1B947-49DD-4D49-97A1-F4D68F0BE50E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>
              <a:off x="4715146" y="2688583"/>
              <a:ext cx="672883" cy="5081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BB5110D-577E-C8EB-640A-86A075A0450A}"/>
              </a:ext>
            </a:extLst>
          </p:cNvPr>
          <p:cNvSpPr/>
          <p:nvPr/>
        </p:nvSpPr>
        <p:spPr>
          <a:xfrm>
            <a:off x="2042972" y="3505202"/>
            <a:ext cx="3367390" cy="1213944"/>
          </a:xfrm>
          <a:prstGeom prst="wedgeRoundRectCallout">
            <a:avLst>
              <a:gd name="adj1" fmla="val -53966"/>
              <a:gd name="adj2" fmla="val 8849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2ECC9E0-031C-76CC-B4D9-24408F21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554807"/>
            <a:ext cx="5791199" cy="13255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>
                <a:latin typeface="Calibri" panose="020F0502020204030204" pitchFamily="34" charset="0"/>
                <a:cs typeface="Calibri" panose="020F0502020204030204" pitchFamily="34" charset="0"/>
              </a:rPr>
              <a:t>9  +  .?.  =  16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D6A70C6-B12D-EDD6-7188-960E85ED6818}"/>
              </a:ext>
            </a:extLst>
          </p:cNvPr>
          <p:cNvSpPr/>
          <p:nvPr/>
        </p:nvSpPr>
        <p:spPr>
          <a:xfrm>
            <a:off x="4038600" y="2590800"/>
            <a:ext cx="2057400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179D72-085F-83E1-E9DF-DFA37FF1831C}"/>
              </a:ext>
            </a:extLst>
          </p:cNvPr>
          <p:cNvSpPr/>
          <p:nvPr/>
        </p:nvSpPr>
        <p:spPr>
          <a:xfrm>
            <a:off x="6248399" y="2590800"/>
            <a:ext cx="2057400" cy="762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47045A-BC23-2E99-1F89-58FA37A55C3E}"/>
              </a:ext>
            </a:extLst>
          </p:cNvPr>
          <p:cNvSpPr/>
          <p:nvPr/>
        </p:nvSpPr>
        <p:spPr>
          <a:xfrm>
            <a:off x="8458200" y="2590800"/>
            <a:ext cx="2057400" cy="762000"/>
          </a:xfrm>
          <a:prstGeom prst="roundRect">
            <a:avLst/>
          </a:prstGeom>
          <a:solidFill>
            <a:srgbClr val="9933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69BA98-1F5A-EC5B-1F35-BB904A76395A}"/>
              </a:ext>
            </a:extLst>
          </p:cNvPr>
          <p:cNvCxnSpPr/>
          <p:nvPr/>
        </p:nvCxnSpPr>
        <p:spPr>
          <a:xfrm flipV="1">
            <a:off x="5029200" y="1981200"/>
            <a:ext cx="0" cy="5056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211753-B716-F04A-C457-4B29C0EB753F}"/>
              </a:ext>
            </a:extLst>
          </p:cNvPr>
          <p:cNvCxnSpPr/>
          <p:nvPr/>
        </p:nvCxnSpPr>
        <p:spPr>
          <a:xfrm flipV="1">
            <a:off x="7315200" y="1981200"/>
            <a:ext cx="0" cy="5056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35D348-97D7-C12E-EBBE-7219AD56B4C1}"/>
              </a:ext>
            </a:extLst>
          </p:cNvPr>
          <p:cNvCxnSpPr/>
          <p:nvPr/>
        </p:nvCxnSpPr>
        <p:spPr>
          <a:xfrm flipV="1">
            <a:off x="9525000" y="1981200"/>
            <a:ext cx="0" cy="5056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C174753-B35B-4393-AA94-73CE4E212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729091" y="3654948"/>
            <a:ext cx="3347754" cy="38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50A29E-BAE8-6B51-A8EC-F6A9893D658E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93D2F1-6CA1-422D-9F7B-4D3B3681250B}"/>
              </a:ext>
            </a:extLst>
          </p:cNvPr>
          <p:cNvGrpSpPr/>
          <p:nvPr/>
        </p:nvGrpSpPr>
        <p:grpSpPr>
          <a:xfrm>
            <a:off x="5224195" y="817260"/>
            <a:ext cx="3529422" cy="2768282"/>
            <a:chOff x="4093802" y="2008286"/>
            <a:chExt cx="1903828" cy="149325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DB2E77-6894-4CB7-84F5-0A07635D13AA}"/>
                </a:ext>
              </a:extLst>
            </p:cNvPr>
            <p:cNvSpPr/>
            <p:nvPr/>
          </p:nvSpPr>
          <p:spPr>
            <a:xfrm>
              <a:off x="5388030" y="2383783"/>
              <a:ext cx="609600" cy="6096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9933FF"/>
                  </a:solidFill>
                </a:rPr>
                <a:t>16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DB5617-992A-47A0-B755-06BC5F2E0C46}"/>
                </a:ext>
              </a:extLst>
            </p:cNvPr>
            <p:cNvSpPr/>
            <p:nvPr/>
          </p:nvSpPr>
          <p:spPr>
            <a:xfrm>
              <a:off x="4093802" y="2008286"/>
              <a:ext cx="609600" cy="609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</a:rPr>
                <a:t>9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5725C91-48B0-49E4-BC68-EB121DD97C40}"/>
                </a:ext>
              </a:extLst>
            </p:cNvPr>
            <p:cNvSpPr/>
            <p:nvPr/>
          </p:nvSpPr>
          <p:spPr>
            <a:xfrm>
              <a:off x="4105546" y="2891942"/>
              <a:ext cx="609600" cy="609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.?.</a:t>
              </a:r>
              <a:endParaRPr lang="en-US" sz="4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63D2723-4F0B-40CD-AA7F-E79011A81842}"/>
                </a:ext>
              </a:extLst>
            </p:cNvPr>
            <p:cNvCxnSpPr>
              <a:cxnSpLocks/>
              <a:stCxn id="29" idx="2"/>
              <a:endCxn id="30" idx="6"/>
            </p:cNvCxnSpPr>
            <p:nvPr/>
          </p:nvCxnSpPr>
          <p:spPr>
            <a:xfrm flipH="1" flipV="1">
              <a:off x="4703402" y="2313086"/>
              <a:ext cx="684628" cy="3754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167756B-C238-4828-9F4C-E18DAFC5D3EB}"/>
                </a:ext>
              </a:extLst>
            </p:cNvPr>
            <p:cNvCxnSpPr>
              <a:cxnSpLocks/>
              <a:endCxn id="31" idx="6"/>
            </p:cNvCxnSpPr>
            <p:nvPr/>
          </p:nvCxnSpPr>
          <p:spPr>
            <a:xfrm flipH="1">
              <a:off x="4715146" y="2688583"/>
              <a:ext cx="672883" cy="5081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BD9ECA6-734F-6B77-C368-60770CC4326C}"/>
              </a:ext>
            </a:extLst>
          </p:cNvPr>
          <p:cNvSpPr/>
          <p:nvPr/>
        </p:nvSpPr>
        <p:spPr>
          <a:xfrm>
            <a:off x="2042972" y="3732582"/>
            <a:ext cx="3367390" cy="986563"/>
          </a:xfrm>
          <a:prstGeom prst="wedgeRoundRectCallout">
            <a:avLst>
              <a:gd name="adj1" fmla="val -36994"/>
              <a:gd name="adj2" fmla="val 775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Làm sao để tìm số hạng chưa biết?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85192E-D7EF-DD76-95A3-8D7F3A014CC8}"/>
              </a:ext>
            </a:extLst>
          </p:cNvPr>
          <p:cNvSpPr/>
          <p:nvPr/>
        </p:nvSpPr>
        <p:spPr>
          <a:xfrm>
            <a:off x="9025008" y="1718719"/>
            <a:ext cx="2057400" cy="762000"/>
          </a:xfrm>
          <a:prstGeom prst="roundRect">
            <a:avLst/>
          </a:prstGeom>
          <a:solidFill>
            <a:srgbClr val="9933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65C1E0-7196-B826-EC67-4CF8496C2431}"/>
              </a:ext>
            </a:extLst>
          </p:cNvPr>
          <p:cNvSpPr/>
          <p:nvPr/>
        </p:nvSpPr>
        <p:spPr>
          <a:xfrm>
            <a:off x="3094101" y="2583799"/>
            <a:ext cx="2057400" cy="762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C156D5-E137-856E-2331-417DA7B5CB7A}"/>
              </a:ext>
            </a:extLst>
          </p:cNvPr>
          <p:cNvSpPr/>
          <p:nvPr/>
        </p:nvSpPr>
        <p:spPr>
          <a:xfrm>
            <a:off x="3097039" y="928688"/>
            <a:ext cx="2057400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FC8E9D-653E-41BC-B5CE-4659FCFC064D}"/>
              </a:ext>
            </a:extLst>
          </p:cNvPr>
          <p:cNvSpPr/>
          <p:nvPr/>
        </p:nvSpPr>
        <p:spPr>
          <a:xfrm>
            <a:off x="5259140" y="2461938"/>
            <a:ext cx="1130110" cy="1130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AB682A-1577-4C87-A03B-804B7676B6B2}"/>
              </a:ext>
            </a:extLst>
          </p:cNvPr>
          <p:cNvSpPr/>
          <p:nvPr/>
        </p:nvSpPr>
        <p:spPr>
          <a:xfrm>
            <a:off x="5206898" y="806160"/>
            <a:ext cx="1130110" cy="1130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F1870F-8DA0-4A5B-9957-CDFC095C2FE5}"/>
              </a:ext>
            </a:extLst>
          </p:cNvPr>
          <p:cNvSpPr/>
          <p:nvPr/>
        </p:nvSpPr>
        <p:spPr>
          <a:xfrm>
            <a:off x="7609148" y="1510551"/>
            <a:ext cx="1130110" cy="1130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9933FF"/>
                </a:solidFill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F62F45-1A9F-464B-906F-2805399F925B}"/>
              </a:ext>
            </a:extLst>
          </p:cNvPr>
          <p:cNvSpPr txBox="1"/>
          <p:nvPr/>
        </p:nvSpPr>
        <p:spPr>
          <a:xfrm>
            <a:off x="6375590" y="4119298"/>
            <a:ext cx="73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27A8D6-796E-48CD-9FF0-734B75AAF1D4}"/>
              </a:ext>
            </a:extLst>
          </p:cNvPr>
          <p:cNvSpPr txBox="1"/>
          <p:nvPr/>
        </p:nvSpPr>
        <p:spPr>
          <a:xfrm>
            <a:off x="8503192" y="4165147"/>
            <a:ext cx="73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=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9BC1CB-D24D-4214-A5CE-2026F062C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729091" y="3654948"/>
            <a:ext cx="3347754" cy="38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73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22669 0.385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15482 0.4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35326 0.241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61950" y="2866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4E0A7F-6A59-4E14-8DAB-51F89971DBA9}"/>
              </a:ext>
            </a:extLst>
          </p:cNvPr>
          <p:cNvSpPr/>
          <p:nvPr/>
        </p:nvSpPr>
        <p:spPr>
          <a:xfrm>
            <a:off x="8984193" y="3985802"/>
            <a:ext cx="1130110" cy="113011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75000"/>
                  </a:schemeClr>
                </a:solidFill>
              </a:rPr>
              <a:t>7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309561-3054-4117-B992-4C2809DA15A4}"/>
              </a:ext>
            </a:extLst>
          </p:cNvPr>
          <p:cNvSpPr/>
          <p:nvPr/>
        </p:nvSpPr>
        <p:spPr>
          <a:xfrm>
            <a:off x="6239238" y="4051843"/>
            <a:ext cx="1130110" cy="1130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607E6E9-71C0-4FB0-861D-1D420B566B30}"/>
              </a:ext>
            </a:extLst>
          </p:cNvPr>
          <p:cNvSpPr/>
          <p:nvPr/>
        </p:nvSpPr>
        <p:spPr>
          <a:xfrm>
            <a:off x="3539993" y="4145976"/>
            <a:ext cx="1130110" cy="1130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9933FF"/>
                </a:solidFill>
              </a:rPr>
              <a:t>16</a:t>
            </a:r>
            <a:endParaRPr lang="en-US" sz="4400" b="1" dirty="0">
              <a:solidFill>
                <a:srgbClr val="9933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384C1-95FD-4696-A689-FE993E63F4C9}"/>
              </a:ext>
            </a:extLst>
          </p:cNvPr>
          <p:cNvSpPr txBox="1"/>
          <p:nvPr/>
        </p:nvSpPr>
        <p:spPr>
          <a:xfrm>
            <a:off x="5165915" y="4093180"/>
            <a:ext cx="73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709352-3ABB-46B3-BC4D-DB2680021164}"/>
              </a:ext>
            </a:extLst>
          </p:cNvPr>
          <p:cNvSpPr txBox="1"/>
          <p:nvPr/>
        </p:nvSpPr>
        <p:spPr>
          <a:xfrm>
            <a:off x="7813259" y="4093180"/>
            <a:ext cx="73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B4FDAC-3F8D-4056-9DA7-5B5E09AA58A1}"/>
              </a:ext>
            </a:extLst>
          </p:cNvPr>
          <p:cNvSpPr txBox="1"/>
          <p:nvPr/>
        </p:nvSpPr>
        <p:spPr>
          <a:xfrm>
            <a:off x="5139207" y="5308005"/>
            <a:ext cx="73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3E28F1-5250-41D0-8888-C8055B02EB37}"/>
              </a:ext>
            </a:extLst>
          </p:cNvPr>
          <p:cNvSpPr txBox="1"/>
          <p:nvPr/>
        </p:nvSpPr>
        <p:spPr>
          <a:xfrm>
            <a:off x="7898203" y="5314090"/>
            <a:ext cx="73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=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5798C71F-04B7-A1B0-0D82-133AD00A3D77}"/>
              </a:ext>
            </a:extLst>
          </p:cNvPr>
          <p:cNvSpPr/>
          <p:nvPr/>
        </p:nvSpPr>
        <p:spPr>
          <a:xfrm>
            <a:off x="1462358" y="2651746"/>
            <a:ext cx="3367390" cy="986563"/>
          </a:xfrm>
          <a:prstGeom prst="wedgeRoundRectCallout">
            <a:avLst>
              <a:gd name="adj1" fmla="val -36994"/>
              <a:gd name="adj2" fmla="val 775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Làm sao để tìm số hạng chưa biết?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78A440-2BA3-EFDF-E2EF-8FEBCD271FAD}"/>
              </a:ext>
            </a:extLst>
          </p:cNvPr>
          <p:cNvSpPr/>
          <p:nvPr/>
        </p:nvSpPr>
        <p:spPr>
          <a:xfrm>
            <a:off x="3033426" y="5453200"/>
            <a:ext cx="2057400" cy="762000"/>
          </a:xfrm>
          <a:prstGeom prst="roundRect">
            <a:avLst/>
          </a:prstGeom>
          <a:solidFill>
            <a:srgbClr val="9933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FC8F6DF-904F-67FD-E295-50CC2E8A8B7D}"/>
              </a:ext>
            </a:extLst>
          </p:cNvPr>
          <p:cNvSpPr/>
          <p:nvPr/>
        </p:nvSpPr>
        <p:spPr>
          <a:xfrm>
            <a:off x="5808351" y="5411334"/>
            <a:ext cx="2057400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8D25A19-838C-6847-C9D0-74091A16D9F8}"/>
              </a:ext>
            </a:extLst>
          </p:cNvPr>
          <p:cNvSpPr/>
          <p:nvPr/>
        </p:nvSpPr>
        <p:spPr>
          <a:xfrm>
            <a:off x="8622615" y="5383925"/>
            <a:ext cx="2057400" cy="762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C4B396F-930B-4845-9348-DFEA72667EFF}"/>
              </a:ext>
            </a:extLst>
          </p:cNvPr>
          <p:cNvGrpSpPr/>
          <p:nvPr/>
        </p:nvGrpSpPr>
        <p:grpSpPr>
          <a:xfrm>
            <a:off x="5224195" y="817260"/>
            <a:ext cx="3529422" cy="2768282"/>
            <a:chOff x="4093802" y="2008286"/>
            <a:chExt cx="1903828" cy="149325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CFDE70F-6364-4902-8C63-14D22C13C3C7}"/>
                </a:ext>
              </a:extLst>
            </p:cNvPr>
            <p:cNvSpPr/>
            <p:nvPr/>
          </p:nvSpPr>
          <p:spPr>
            <a:xfrm>
              <a:off x="5388030" y="2383783"/>
              <a:ext cx="609600" cy="6096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9933FF"/>
                  </a:solidFill>
                </a:rPr>
                <a:t>16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3B24C9-33CE-4624-B483-5F909D2A63BA}"/>
                </a:ext>
              </a:extLst>
            </p:cNvPr>
            <p:cNvSpPr/>
            <p:nvPr/>
          </p:nvSpPr>
          <p:spPr>
            <a:xfrm>
              <a:off x="4093802" y="2008286"/>
              <a:ext cx="609600" cy="609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2">
                      <a:lumMod val="50000"/>
                    </a:schemeClr>
                  </a:solidFill>
                </a:rPr>
                <a:t>9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841CAF-518E-4015-A538-652E5ADD9101}"/>
                </a:ext>
              </a:extLst>
            </p:cNvPr>
            <p:cNvSpPr/>
            <p:nvPr/>
          </p:nvSpPr>
          <p:spPr>
            <a:xfrm>
              <a:off x="4105546" y="2891942"/>
              <a:ext cx="609600" cy="609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.?.</a:t>
              </a:r>
              <a:endParaRPr lang="en-US" sz="4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12C6339-7E9F-4116-BA72-74ED563FC3D3}"/>
                </a:ext>
              </a:extLst>
            </p:cNvPr>
            <p:cNvCxnSpPr>
              <a:cxnSpLocks/>
              <a:stCxn id="52" idx="2"/>
              <a:endCxn id="53" idx="6"/>
            </p:cNvCxnSpPr>
            <p:nvPr/>
          </p:nvCxnSpPr>
          <p:spPr>
            <a:xfrm flipH="1" flipV="1">
              <a:off x="4703402" y="2313086"/>
              <a:ext cx="684628" cy="3754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8C0D666-921C-446E-8A79-ECA98366D1F2}"/>
                </a:ext>
              </a:extLst>
            </p:cNvPr>
            <p:cNvCxnSpPr>
              <a:cxnSpLocks/>
              <a:endCxn id="54" idx="6"/>
            </p:cNvCxnSpPr>
            <p:nvPr/>
          </p:nvCxnSpPr>
          <p:spPr>
            <a:xfrm flipH="1">
              <a:off x="4715146" y="2688583"/>
              <a:ext cx="672883" cy="5081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B98E99A2-C46B-4781-87C9-6B1C9FF63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729091" y="3654948"/>
            <a:ext cx="3347754" cy="38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ute rabbit holding carrot with thumb up cartoon vector icon illustration animal nature isolated Free Vector">
            <a:extLst>
              <a:ext uri="{FF2B5EF4-FFF2-40B4-BE49-F238E27FC236}">
                <a16:creationId xmlns:a16="http://schemas.microsoft.com/office/drawing/2014/main" id="{83742941-0EA6-5B74-08B6-20664BCB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8" b="89936" l="9904" r="89936">
                        <a14:foregroundMark x1="42971" y1="7348" x2="42971" y2="7348"/>
                        <a14:foregroundMark x1="24441" y1="52716" x2="24441" y2="52716"/>
                        <a14:foregroundMark x1="77955" y1="44089" x2="77955" y2="4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909387" cy="49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86057-3840-0708-055B-EA83361DC8B7}"/>
              </a:ext>
            </a:extLst>
          </p:cNvPr>
          <p:cNvSpPr txBox="1"/>
          <p:nvPr/>
        </p:nvSpPr>
        <p:spPr>
          <a:xfrm>
            <a:off x="3048000" y="533400"/>
            <a:ext cx="8503592" cy="1634490"/>
          </a:xfrm>
          <a:prstGeom prst="wedgeRoundRectCallout">
            <a:avLst>
              <a:gd name="adj1" fmla="val -45250"/>
              <a:gd name="adj2" fmla="val 1243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kia.”</a:t>
            </a:r>
          </a:p>
        </p:txBody>
      </p:sp>
    </p:spTree>
    <p:extLst>
      <p:ext uri="{BB962C8B-B14F-4D97-AF65-F5344CB8AC3E}">
        <p14:creationId xmlns:p14="http://schemas.microsoft.com/office/powerpoint/2010/main" val="1600783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D88BEAE-DA6B-FB35-1C18-7D5054DE8636}"/>
              </a:ext>
            </a:extLst>
          </p:cNvPr>
          <p:cNvSpPr/>
          <p:nvPr/>
        </p:nvSpPr>
        <p:spPr>
          <a:xfrm>
            <a:off x="107268" y="418429"/>
            <a:ext cx="4007532" cy="2172371"/>
          </a:xfrm>
          <a:prstGeom prst="wedgeRoundRectCallout">
            <a:avLst>
              <a:gd name="adj1" fmla="val 8905"/>
              <a:gd name="adj2" fmla="val 77744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2" descr="White horse cartoon vector illustration Free Vector">
            <a:extLst>
              <a:ext uri="{FF2B5EF4-FFF2-40B4-BE49-F238E27FC236}">
                <a16:creationId xmlns:a16="http://schemas.microsoft.com/office/drawing/2014/main" id="{DE158FAF-30FB-936A-6018-44F7397D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4947" l="9585" r="89617">
                        <a14:foregroundMark x1="48562" y1="8777" x2="48562" y2="8777"/>
                        <a14:foregroundMark x1="54153" y1="91755" x2="54153" y2="91755"/>
                        <a14:foregroundMark x1="59425" y1="94415" x2="59425" y2="94415"/>
                        <a14:foregroundMark x1="65016" y1="94947" x2="65016" y2="94947"/>
                        <a14:foregroundMark x1="61661" y1="26862" x2="61661" y2="26862"/>
                        <a14:foregroundMark x1="48083" y1="5319" x2="48083" y2="5319"/>
                        <a14:foregroundMark x1="60703" y1="27394" x2="60703" y2="27394"/>
                        <a14:foregroundMark x1="47125" y1="2660" x2="47125" y2="2660"/>
                        <a14:backgroundMark x1="61661" y1="48936" x2="61661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281" y="2818405"/>
            <a:ext cx="682956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cute baby elephant on white background 5112389 Vector Art at  Vecteezy">
            <a:extLst>
              <a:ext uri="{FF2B5EF4-FFF2-40B4-BE49-F238E27FC236}">
                <a16:creationId xmlns:a16="http://schemas.microsoft.com/office/drawing/2014/main" id="{830300E6-F31B-4949-B0C2-F1DDE61F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" b="97212" l="2083" r="98594">
                        <a14:foregroundMark x1="66042" y1="33891" x2="66042" y2="33891"/>
                        <a14:foregroundMark x1="66042" y1="33519" x2="66042" y2="33519"/>
                        <a14:foregroundMark x1="83177" y1="32032" x2="83177" y2="32032"/>
                        <a14:foregroundMark x1="83177" y1="31846" x2="83177" y2="31846"/>
                        <a14:foregroundMark x1="83177" y1="31660" x2="83490" y2="32776"/>
                        <a14:foregroundMark x1="83177" y1="32218" x2="83958" y2="35006"/>
                        <a14:foregroundMark x1="79896" y1="8674" x2="79896" y2="8674"/>
                        <a14:foregroundMark x1="79896" y1="8674" x2="79896" y2="8674"/>
                        <a14:foregroundMark x1="79583" y1="4833" x2="79583" y2="4833"/>
                        <a14:foregroundMark x1="78333" y1="1859" x2="78333" y2="1859"/>
                        <a14:foregroundMark x1="78646" y1="743" x2="78646" y2="743"/>
                        <a14:foregroundMark x1="94219" y1="41698" x2="94219" y2="41326"/>
                        <a14:foregroundMark x1="91563" y1="43680" x2="91563" y2="43680"/>
                        <a14:foregroundMark x1="96719" y1="39467" x2="96719" y2="39467"/>
                        <a14:foregroundMark x1="98438" y1="42565" x2="98594" y2="42379"/>
                        <a14:foregroundMark x1="73542" y1="76642" x2="73542" y2="76642"/>
                        <a14:foregroundMark x1="75052" y1="77200" x2="75052" y2="77200"/>
                        <a14:foregroundMark x1="66667" y1="92007" x2="66667" y2="92007"/>
                        <a14:foregroundMark x1="43958" y1="93309" x2="43958" y2="93309"/>
                        <a14:foregroundMark x1="39583" y1="97212" x2="39583" y2="97212"/>
                        <a14:foregroundMark x1="25573" y1="95725" x2="25573" y2="95725"/>
                        <a14:foregroundMark x1="2083" y1="77571" x2="2083" y2="7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4102" y="1152693"/>
            <a:ext cx="3368697" cy="28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05D8EDD-1416-419D-AD4C-028DF220C6D1}"/>
              </a:ext>
            </a:extLst>
          </p:cNvPr>
          <p:cNvSpPr/>
          <p:nvPr/>
        </p:nvSpPr>
        <p:spPr>
          <a:xfrm>
            <a:off x="6539136" y="12700"/>
            <a:ext cx="5376747" cy="3111500"/>
          </a:xfrm>
          <a:prstGeom prst="wedgeEllipseCallout">
            <a:avLst>
              <a:gd name="adj1" fmla="val -59116"/>
              <a:gd name="adj2" fmla="val 20516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cute baby elephant on white background 5112389 Vector Art at  Vecteezy">
            <a:extLst>
              <a:ext uri="{FF2B5EF4-FFF2-40B4-BE49-F238E27FC236}">
                <a16:creationId xmlns:a16="http://schemas.microsoft.com/office/drawing/2014/main" id="{D17AD025-B4EF-1FFE-4968-5C94BF3E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2" b="97212" l="2083" r="98594">
                        <a14:foregroundMark x1="66042" y1="33891" x2="66042" y2="33891"/>
                        <a14:foregroundMark x1="66042" y1="33519" x2="66042" y2="33519"/>
                        <a14:foregroundMark x1="83177" y1="32032" x2="83177" y2="32032"/>
                        <a14:foregroundMark x1="83177" y1="31846" x2="83177" y2="31846"/>
                        <a14:foregroundMark x1="83177" y1="31660" x2="83490" y2="32776"/>
                        <a14:foregroundMark x1="83177" y1="32218" x2="83958" y2="35006"/>
                        <a14:foregroundMark x1="79896" y1="8674" x2="79896" y2="8674"/>
                        <a14:foregroundMark x1="79896" y1="8674" x2="79896" y2="8674"/>
                        <a14:foregroundMark x1="79583" y1="4833" x2="79583" y2="4833"/>
                        <a14:foregroundMark x1="78333" y1="1859" x2="78333" y2="1859"/>
                        <a14:foregroundMark x1="78646" y1="743" x2="78646" y2="743"/>
                        <a14:foregroundMark x1="94219" y1="41698" x2="94219" y2="41326"/>
                        <a14:foregroundMark x1="91563" y1="43680" x2="91563" y2="43680"/>
                        <a14:foregroundMark x1="96719" y1="39467" x2="96719" y2="39467"/>
                        <a14:foregroundMark x1="98438" y1="42565" x2="98594" y2="42379"/>
                        <a14:foregroundMark x1="73542" y1="76642" x2="73542" y2="76642"/>
                        <a14:foregroundMark x1="75052" y1="77200" x2="75052" y2="77200"/>
                        <a14:foregroundMark x1="66667" y1="92007" x2="66667" y2="92007"/>
                        <a14:foregroundMark x1="43958" y1="93309" x2="43958" y2="93309"/>
                        <a14:foregroundMark x1="39583" y1="97212" x2="39583" y2="97212"/>
                        <a14:foregroundMark x1="25573" y1="95725" x2="25573" y2="95725"/>
                        <a14:foregroundMark x1="2083" y1="77571" x2="2083" y2="7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0" y="1447800"/>
            <a:ext cx="3289981" cy="27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ite horse cartoon vector illustration Free Vector">
            <a:extLst>
              <a:ext uri="{FF2B5EF4-FFF2-40B4-BE49-F238E27FC236}">
                <a16:creationId xmlns:a16="http://schemas.microsoft.com/office/drawing/2014/main" id="{79696EAB-3551-4924-2788-97E962EE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4947" l="9585" r="89617">
                        <a14:foregroundMark x1="48562" y1="8777" x2="48562" y2="8777"/>
                        <a14:foregroundMark x1="54153" y1="91755" x2="54153" y2="91755"/>
                        <a14:foregroundMark x1="59425" y1="94415" x2="59425" y2="94415"/>
                        <a14:foregroundMark x1="65016" y1="94947" x2="65016" y2="94947"/>
                        <a14:foregroundMark x1="61661" y1="26862" x2="61661" y2="26862"/>
                        <a14:foregroundMark x1="48083" y1="5319" x2="48083" y2="5319"/>
                        <a14:foregroundMark x1="60703" y1="27394" x2="60703" y2="27394"/>
                        <a14:foregroundMark x1="47125" y1="2660" x2="47125" y2="2660"/>
                        <a14:backgroundMark x1="61661" y1="48936" x2="61661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473" y="2719621"/>
            <a:ext cx="5894673" cy="35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C88B9D-CD2B-3D49-FFA6-7E32D1C71A4F}"/>
              </a:ext>
            </a:extLst>
          </p:cNvPr>
          <p:cNvSpPr txBox="1">
            <a:spLocks/>
          </p:cNvSpPr>
          <p:nvPr/>
        </p:nvSpPr>
        <p:spPr>
          <a:xfrm>
            <a:off x="4496830" y="76200"/>
            <a:ext cx="7909992" cy="2536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ln w="508000">
                  <a:solidFill>
                    <a:schemeClr val="bg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Poky's" panose="020B0606040200020203" pitchFamily="34" charset="0"/>
              </a:rPr>
              <a:t>VƯỢT</a:t>
            </a:r>
            <a:r>
              <a:rPr lang="en-US" sz="9600">
                <a:ln w="50800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9600">
                <a:ln w="50800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Poky's" panose="020B0606040200020203" pitchFamily="34" charset="0"/>
              </a:rPr>
              <a:t>SÔNG</a:t>
            </a:r>
            <a:endParaRPr lang="en-US" sz="9600" dirty="0">
              <a:ln w="508000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SVN-Poky's" panose="020B0606040200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C89FD-B478-C855-6266-E3ACD3FD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76200"/>
            <a:ext cx="7909992" cy="253627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chemeClr val="tx2">
                    <a:lumMod val="60000"/>
                    <a:lumOff val="40000"/>
                  </a:schemeClr>
                </a:solidFill>
                <a:latin typeface="SVN-Poky's" panose="020B0606040200020203" pitchFamily="34" charset="0"/>
              </a:rPr>
              <a:t>VƯỢT</a:t>
            </a:r>
            <a:r>
              <a:rPr lang="en-US" sz="9600" dirty="0">
                <a:latin typeface="SVN-Poky's" panose="020B0606040200020203" pitchFamily="34" charset="0"/>
              </a:rPr>
              <a:t> </a:t>
            </a: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SVN-Poky's" panose="020B0606040200020203" pitchFamily="34" charset="0"/>
              </a:rPr>
              <a:t>SÔNG</a:t>
            </a:r>
          </a:p>
        </p:txBody>
      </p:sp>
    </p:spTree>
    <p:extLst>
      <p:ext uri="{BB962C8B-B14F-4D97-AF65-F5344CB8AC3E}">
        <p14:creationId xmlns:p14="http://schemas.microsoft.com/office/powerpoint/2010/main" val="2406634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6C463F-8897-4989-876E-AE33ADABEF02}"/>
              </a:ext>
            </a:extLst>
          </p:cNvPr>
          <p:cNvGrpSpPr/>
          <p:nvPr/>
        </p:nvGrpSpPr>
        <p:grpSpPr>
          <a:xfrm>
            <a:off x="-322678" y="3307789"/>
            <a:ext cx="4047935" cy="3582243"/>
            <a:chOff x="-322678" y="3307789"/>
            <a:chExt cx="4047935" cy="3582243"/>
          </a:xfrm>
        </p:grpSpPr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1885DEC6-AB04-43B4-ABCB-9CA58E84912A}"/>
                </a:ext>
              </a:extLst>
            </p:cNvPr>
            <p:cNvSpPr txBox="1"/>
            <p:nvPr/>
          </p:nvSpPr>
          <p:spPr>
            <a:xfrm>
              <a:off x="336864" y="4366375"/>
              <a:ext cx="2935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0" i="0" spc="-15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Nguyễn</a:t>
              </a:r>
              <a:r>
                <a:rPr lang="en-US" b="0" i="0" spc="-1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Thanh </a:t>
              </a:r>
              <a:r>
                <a:rPr lang="en-US" b="0" i="0" spc="-15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Ngọc</a:t>
              </a:r>
              <a:r>
                <a:rPr lang="en-US" b="0" i="0" spc="-1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Thuy</a:t>
              </a:r>
              <a:endParaRPr lang="en-US" spc="-150" dirty="0"/>
            </a:p>
          </p:txBody>
        </p:sp>
        <p:pic>
          <p:nvPicPr>
            <p:cNvPr id="1028" name="Picture 4" descr="How to Draw a Cartoon Tree | Easy Step by Step Drawing Guides | Cartoon  trees, Tree drawing for kids, Tree drawing">
              <a:extLst>
                <a:ext uri="{FF2B5EF4-FFF2-40B4-BE49-F238E27FC236}">
                  <a16:creationId xmlns:a16="http://schemas.microsoft.com/office/drawing/2014/main" id="{99B5BEB9-6B2F-652A-A4E3-C7A126A12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2678" y="3307789"/>
              <a:ext cx="4047935" cy="358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FF85682-676D-406B-9AB2-A6B62C5F3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191642-D697-484D-8219-47B945FE0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5166190" y="3409426"/>
              <a:ext cx="20088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okies" panose="02040603050506020204" pitchFamily="18" charset="0"/>
                  <a:ea typeface="Microsoft YaHei" panose="020B0503020204020204" pitchFamily="34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Microsoft YaHei" panose="020B0503020204020204" pitchFamily="34" charset="-122"/>
              </a:endParaRPr>
            </a:p>
          </p:txBody>
        </p:sp>
        <p:sp>
          <p:nvSpPr>
            <p:cNvPr id="40" name="PA_文本框 27">
              <a:extLst>
                <a:ext uri="{FF2B5EF4-FFF2-40B4-BE49-F238E27FC236}">
                  <a16:creationId xmlns:a16="http://schemas.microsoft.com/office/drawing/2014/main" id="{E870EE6B-9AA9-4FD4-B6B7-2727579CEE89}"/>
                </a:ext>
              </a:extLst>
            </p:cNvPr>
            <p:cNvSpPr txBox="1"/>
            <p:nvPr/>
          </p:nvSpPr>
          <p:spPr>
            <a:xfrm>
              <a:off x="2209800" y="4463296"/>
              <a:ext cx="791593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VN-Poky's" panose="020B0606040200020203" pitchFamily="34" charset="0"/>
                  <a:ea typeface="Microsoft YaHei" panose="020B0503020204020204" pitchFamily="34" charset="-122"/>
                </a:rPr>
                <a:t>BÀI 4: TÌM SỐ HẠNG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41" name="PA_文本框 11">
            <a:extLst>
              <a:ext uri="{FF2B5EF4-FFF2-40B4-BE49-F238E27FC236}">
                <a16:creationId xmlns:a16="http://schemas.microsoft.com/office/drawing/2014/main" id="{6FFB740F-8585-41ED-9037-2019D8D6E541}"/>
              </a:ext>
            </a:extLst>
          </p:cNvPr>
          <p:cNvSpPr txBox="1"/>
          <p:nvPr/>
        </p:nvSpPr>
        <p:spPr>
          <a:xfrm>
            <a:off x="2814479" y="152400"/>
            <a:ext cx="697623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err="1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effectLst/>
                <a:uLnTx/>
                <a:uFillTx/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>
                <a:ln w="0">
                  <a:noFill/>
                </a:ln>
                <a:latin typeface="iCiel Cadena" panose="02000503000000020004" charset="0"/>
                <a:ea typeface="Microsoft YaHei" panose="020B0503020204020204" pitchFamily="34" charset="-122"/>
                <a:cs typeface="Calibri" panose="020F0502020204030204" pitchFamily="34" charset="0"/>
              </a:rPr>
              <a:t>2022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effectLst/>
              <a:uLnTx/>
              <a:uFillTx/>
              <a:latin typeface="iCiel Cadena" panose="0200050300000002000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95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A89B0B-1AB8-FEFA-C7BF-ED622CCC1C14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6">
            <a:extLst>
              <a:ext uri="{FF2B5EF4-FFF2-40B4-BE49-F238E27FC236}">
                <a16:creationId xmlns:a16="http://schemas.microsoft.com/office/drawing/2014/main" id="{A3007DEB-0940-A649-227D-0AC69D96A3C6}"/>
              </a:ext>
            </a:extLst>
          </p:cNvPr>
          <p:cNvGrpSpPr/>
          <p:nvPr/>
        </p:nvGrpSpPr>
        <p:grpSpPr>
          <a:xfrm>
            <a:off x="996865" y="418087"/>
            <a:ext cx="1365335" cy="724913"/>
            <a:chOff x="1573976" y="506770"/>
            <a:chExt cx="457727" cy="774021"/>
          </a:xfrm>
        </p:grpSpPr>
        <p:sp>
          <p:nvSpPr>
            <p:cNvPr id="6" name="Tam giác Cân 4">
              <a:extLst>
                <a:ext uri="{FF2B5EF4-FFF2-40B4-BE49-F238E27FC236}">
                  <a16:creationId xmlns:a16="http://schemas.microsoft.com/office/drawing/2014/main" id="{0A8BE47C-A070-3AC8-AD81-22F29680103E}"/>
                </a:ext>
              </a:extLst>
            </p:cNvPr>
            <p:cNvSpPr/>
            <p:nvPr/>
          </p:nvSpPr>
          <p:spPr>
            <a:xfrm>
              <a:off x="1573976" y="506770"/>
              <a:ext cx="326434" cy="7740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FFFF"/>
                </a:solidFill>
              </a:endParaRPr>
            </a:p>
          </p:txBody>
        </p:sp>
        <p:sp>
          <p:nvSpPr>
            <p:cNvPr id="7" name="Hộp Văn bản 5">
              <a:extLst>
                <a:ext uri="{FF2B5EF4-FFF2-40B4-BE49-F238E27FC236}">
                  <a16:creationId xmlns:a16="http://schemas.microsoft.com/office/drawing/2014/main" id="{EE75B9EE-2D8F-7B4D-4E20-136D943D51C1}"/>
                </a:ext>
              </a:extLst>
            </p:cNvPr>
            <p:cNvSpPr txBox="1"/>
            <p:nvPr/>
          </p:nvSpPr>
          <p:spPr>
            <a:xfrm>
              <a:off x="1671242" y="590675"/>
              <a:ext cx="360461" cy="690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B5FD3AD0-220E-C771-AC75-A838FCDE1682}"/>
              </a:ext>
            </a:extLst>
          </p:cNvPr>
          <p:cNvSpPr txBox="1"/>
          <p:nvPr/>
        </p:nvSpPr>
        <p:spPr>
          <a:xfrm>
            <a:off x="1999214" y="475558"/>
            <a:ext cx="539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số hạng chưa biết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1D73-523C-7223-BEB1-19C05DFD9112}"/>
              </a:ext>
            </a:extLst>
          </p:cNvPr>
          <p:cNvSpPr txBox="1"/>
          <p:nvPr/>
        </p:nvSpPr>
        <p:spPr>
          <a:xfrm>
            <a:off x="926222" y="1285183"/>
            <a:ext cx="517930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  .?. + 37 = 50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B1983-B43E-7A81-891B-1B6864F05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89" b="67593" l="21406" r="39635">
                        <a14:foregroundMark x1="24635" y1="48981" x2="24635" y2="48611"/>
                        <a14:foregroundMark x1="25729" y1="49074" x2="25729" y2="49074"/>
                        <a14:foregroundMark x1="25417" y1="46481" x2="25417" y2="46481"/>
                        <a14:foregroundMark x1="24896" y1="58611" x2="24896" y2="58426"/>
                        <a14:foregroundMark x1="23229" y1="57222" x2="23229" y2="57222"/>
                        <a14:foregroundMark x1="23490" y1="58519" x2="23490" y2="58519"/>
                        <a14:foregroundMark x1="22917" y1="58519" x2="22917" y2="58519"/>
                        <a14:foregroundMark x1="22188" y1="63519" x2="22188" y2="63519"/>
                        <a14:foregroundMark x1="22604" y1="60370" x2="22604" y2="60370"/>
                        <a14:foregroundMark x1="22604" y1="59907" x2="22604" y2="59907"/>
                        <a14:foregroundMark x1="21510" y1="62870" x2="21510" y2="62870"/>
                        <a14:foregroundMark x1="29635" y1="62037" x2="29635" y2="62037"/>
                        <a14:foregroundMark x1="29427" y1="63056" x2="29427" y2="63056"/>
                        <a14:foregroundMark x1="25781" y1="57315" x2="25781" y2="57315"/>
                        <a14:foregroundMark x1="26667" y1="57778" x2="26667" y2="57778"/>
                        <a14:foregroundMark x1="27187" y1="57778" x2="27187" y2="57778"/>
                        <a14:foregroundMark x1="26198" y1="56481" x2="26198" y2="56481"/>
                        <a14:foregroundMark x1="25469" y1="49907" x2="25469" y2="49907"/>
                        <a14:foregroundMark x1="29896" y1="61852" x2="29896" y2="61852"/>
                        <a14:foregroundMark x1="28854" y1="67593" x2="28854" y2="67593"/>
                        <a14:foregroundMark x1="33229" y1="62130" x2="33229" y2="62130"/>
                        <a14:foregroundMark x1="35573" y1="58056" x2="35573" y2="58056"/>
                        <a14:foregroundMark x1="34167" y1="58426" x2="34167" y2="58426"/>
                        <a14:foregroundMark x1="34323" y1="58981" x2="34323" y2="58981"/>
                        <a14:foregroundMark x1="34635" y1="58889" x2="34635" y2="58889"/>
                        <a14:foregroundMark x1="31667" y1="61944" x2="31667" y2="61944"/>
                        <a14:foregroundMark x1="39635" y1="61944" x2="39635" y2="61944"/>
                        <a14:foregroundMark x1="36563" y1="57963" x2="36563" y2="57963"/>
                        <a14:foregroundMark x1="35260" y1="56852" x2="35260" y2="56852"/>
                        <a14:foregroundMark x1="35990" y1="49815" x2="35990" y2="49815"/>
                        <a14:foregroundMark x1="36250" y1="57130" x2="36250" y2="57130"/>
                        <a14:foregroundMark x1="34583" y1="57500" x2="34583" y2="57500"/>
                        <a14:foregroundMark x1="36094" y1="66204" x2="36094" y2="66204"/>
                        <a14:foregroundMark x1="24427" y1="56296" x2="24427" y2="56296"/>
                        <a14:foregroundMark x1="24844" y1="57037" x2="24844" y2="57037"/>
                        <a14:foregroundMark x1="31615" y1="62130" x2="31615" y2="62130"/>
                      </a14:backgroundRemoval>
                    </a14:imgEffect>
                  </a14:imgLayer>
                </a14:imgProps>
              </a:ext>
            </a:extLst>
          </a:blip>
          <a:srcRect l="20625" t="45556" r="59375" b="29999"/>
          <a:stretch/>
        </p:blipFill>
        <p:spPr>
          <a:xfrm>
            <a:off x="770620" y="2960304"/>
            <a:ext cx="4715780" cy="32420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A353E19-4547-7DA8-4084-BAE52630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096" y="6041412"/>
            <a:ext cx="3445429" cy="6555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dirty="0" err="1">
                <a:latin typeface="UVN Da Lat" panose="03060902030202020203" pitchFamily="66" charset="0"/>
              </a:rPr>
              <a:t>Thảo</a:t>
            </a:r>
            <a:r>
              <a:rPr lang="en-US" dirty="0">
                <a:latin typeface="UVN Da Lat" panose="03060902030202020203" pitchFamily="66" charset="0"/>
              </a:rPr>
              <a:t> </a:t>
            </a:r>
            <a:r>
              <a:rPr lang="en-US" dirty="0" err="1">
                <a:latin typeface="UVN Da Lat" panose="03060902030202020203" pitchFamily="66" charset="0"/>
              </a:rPr>
              <a:t>luận</a:t>
            </a:r>
            <a:r>
              <a:rPr lang="en-US" dirty="0">
                <a:latin typeface="UVN Da Lat" panose="03060902030202020203" pitchFamily="66" charset="0"/>
              </a:rPr>
              <a:t> </a:t>
            </a:r>
            <a:r>
              <a:rPr lang="en-US" dirty="0" err="1">
                <a:latin typeface="UVN Da Lat" panose="03060902030202020203" pitchFamily="66" charset="0"/>
              </a:rPr>
              <a:t>nhóm</a:t>
            </a:r>
            <a:r>
              <a:rPr lang="en-US" dirty="0">
                <a:latin typeface="UVN Da Lat" panose="03060902030202020203" pitchFamily="66" charset="0"/>
              </a:rPr>
              <a:t> 4</a:t>
            </a:r>
          </a:p>
        </p:txBody>
      </p:sp>
      <p:pic>
        <p:nvPicPr>
          <p:cNvPr id="15" name="Picture 2" descr="Kids discuss homework Premium Vector">
            <a:extLst>
              <a:ext uri="{FF2B5EF4-FFF2-40B4-BE49-F238E27FC236}">
                <a16:creationId xmlns:a16="http://schemas.microsoft.com/office/drawing/2014/main" id="{5D993094-5DF8-17EF-C377-ED34B84F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9" y="5262743"/>
            <a:ext cx="2715579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DACCA7-BA84-A99A-C358-058ACA2B0E32}"/>
              </a:ext>
            </a:extLst>
          </p:cNvPr>
          <p:cNvSpPr txBox="1"/>
          <p:nvPr/>
        </p:nvSpPr>
        <p:spPr>
          <a:xfrm>
            <a:off x="5708096" y="2023668"/>
            <a:ext cx="5929706" cy="3371136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6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+ 15 = 42</a:t>
            </a:r>
          </a:p>
          <a:p>
            <a:pPr algn="l"/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61 + </a:t>
            </a:r>
            <a:r>
              <a:rPr lang="en-US" sz="6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83</a:t>
            </a:r>
          </a:p>
          <a:p>
            <a:pPr algn="l"/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28 + </a:t>
            </a:r>
            <a:r>
              <a:rPr lang="en-US" sz="6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77</a:t>
            </a:r>
          </a:p>
        </p:txBody>
      </p:sp>
    </p:spTree>
    <p:extLst>
      <p:ext uri="{BB962C8B-B14F-4D97-AF65-F5344CB8AC3E}">
        <p14:creationId xmlns:p14="http://schemas.microsoft.com/office/powerpoint/2010/main" val="146570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6D3B1E-745B-2A4E-3433-8DA1ABC3DD13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37DB8-B797-B880-FCE5-D38F3F68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2200"/>
            <a:ext cx="3657600" cy="1143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bài toán hỏi điều gì?</a:t>
            </a:r>
          </a:p>
        </p:txBody>
      </p:sp>
      <p:pic>
        <p:nvPicPr>
          <p:cNvPr id="4" name="Picture 2" descr="Svg Black And White Cute Arrows Clipart - Cute Arrow Clip Art | Full Size  PNG Download | SeekPNG">
            <a:extLst>
              <a:ext uri="{FF2B5EF4-FFF2-40B4-BE49-F238E27FC236}">
                <a16:creationId xmlns:a16="http://schemas.microsoft.com/office/drawing/2014/main" id="{082FFBF3-FC58-1B85-8555-AFC2F836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5" b="93939" l="0" r="96457">
                        <a14:foregroundMark x1="11811" y1="67172" x2="2756" y2="62121"/>
                        <a14:foregroundMark x1="57480" y1="16667" x2="49606" y2="5051"/>
                        <a14:foregroundMark x1="78346" y1="42929" x2="93701" y2="53535"/>
                        <a14:foregroundMark x1="90551" y1="49495" x2="96457" y2="49495"/>
                        <a14:foregroundMark x1="52756" y1="81313" x2="47638" y2="89394"/>
                        <a14:foregroundMark x1="28740" y1="57071" x2="19685" y2="70707"/>
                        <a14:foregroundMark x1="53543" y1="68687" x2="37008" y2="39899"/>
                        <a14:foregroundMark x1="48819" y1="71717" x2="34646" y2="66162"/>
                        <a14:foregroundMark x1="34646" y1="65152" x2="18898" y2="64141"/>
                        <a14:foregroundMark x1="18110" y1="66162" x2="3543" y2="66162"/>
                        <a14:foregroundMark x1="5906" y1="69697" x2="9843" y2="73737"/>
                        <a14:foregroundMark x1="60236" y1="78788" x2="51969" y2="94949"/>
                        <a14:foregroundMark x1="48819" y1="88384" x2="51181" y2="88384"/>
                        <a14:foregroundMark x1="59449" y1="78788" x2="76378" y2="64141"/>
                        <a14:foregroundMark x1="56693" y1="90404" x2="94488" y2="54545"/>
                        <a14:foregroundMark x1="94488" y1="54545" x2="96457" y2="53535"/>
                        <a14:foregroundMark x1="91339" y1="46465" x2="84646" y2="38889"/>
                        <a14:foregroundMark x1="83858" y1="35859" x2="69291" y2="21212"/>
                        <a14:foregroundMark x1="69291" y1="21212" x2="50787" y2="3030"/>
                        <a14:foregroundMark x1="50787" y1="3030" x2="51969" y2="36869"/>
                        <a14:foregroundMark x1="38583" y1="36869" x2="17323" y2="29293"/>
                        <a14:foregroundMark x1="17323" y1="30303" x2="41339" y2="35859"/>
                        <a14:foregroundMark x1="40551" y1="33838" x2="2756" y2="27273"/>
                        <a14:foregroundMark x1="7480" y1="47475" x2="0" y2="39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9100"/>
            <a:ext cx="1371600" cy="10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4A5F12-EEAE-1261-E035-8CE112DF63BA}"/>
              </a:ext>
            </a:extLst>
          </p:cNvPr>
          <p:cNvSpPr/>
          <p:nvPr/>
        </p:nvSpPr>
        <p:spPr>
          <a:xfrm>
            <a:off x="6553200" y="569100"/>
            <a:ext cx="3581400" cy="1143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hạng chưa biết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C247F6-35F7-98D0-0A74-C28BC4D18579}"/>
              </a:ext>
            </a:extLst>
          </p:cNvPr>
          <p:cNvSpPr/>
          <p:nvPr/>
        </p:nvSpPr>
        <p:spPr>
          <a:xfrm>
            <a:off x="3751362" y="3083700"/>
            <a:ext cx="6464300" cy="160496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kia</a:t>
            </a:r>
          </a:p>
        </p:txBody>
      </p:sp>
      <p:pic>
        <p:nvPicPr>
          <p:cNvPr id="13314" name="Picture 2" descr="Cute student with stationery cartoon character illustration Free Vector">
            <a:extLst>
              <a:ext uri="{FF2B5EF4-FFF2-40B4-BE49-F238E27FC236}">
                <a16:creationId xmlns:a16="http://schemas.microsoft.com/office/drawing/2014/main" id="{9EE19178-E676-648D-5FC6-AC63557F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3" y1="50200" x2="42013" y2="50200"/>
                        <a14:foregroundMark x1="42332" y1="49200" x2="39137" y2="49400"/>
                        <a14:foregroundMark x1="43610" y1="47000" x2="37700" y2="48000"/>
                        <a14:foregroundMark x1="45847" y1="61000" x2="41054" y2="58800"/>
                        <a14:foregroundMark x1="48562" y1="77000" x2="46805" y2="76200"/>
                        <a14:foregroundMark x1="48882" y1="73400" x2="43291" y2="73800"/>
                        <a14:backgroundMark x1="30351" y1="85400" x2="26358" y2="72600"/>
                        <a14:backgroundMark x1="26358" y1="72600" x2="26997" y2="29600"/>
                        <a14:backgroundMark x1="26997" y1="29600" x2="36262" y2="11600"/>
                        <a14:backgroundMark x1="36262" y1="11600" x2="74121" y2="16000"/>
                        <a14:backgroundMark x1="74121" y1="16000" x2="81310" y2="27200"/>
                        <a14:backgroundMark x1="81310" y1="27200" x2="82109" y2="41000"/>
                        <a14:backgroundMark x1="82109" y1="41000" x2="76677" y2="80800"/>
                        <a14:backgroundMark x1="76677" y1="80800" x2="71406" y2="88800"/>
                        <a14:backgroundMark x1="71406" y1="88800" x2="62300" y2="86200"/>
                        <a14:backgroundMark x1="62300" y1="86200" x2="60543" y2="78400"/>
                        <a14:backgroundMark x1="65495" y1="16200" x2="73802" y2="24200"/>
                        <a14:backgroundMark x1="73802" y1="24200" x2="78275" y2="32600"/>
                        <a14:backgroundMark x1="73482" y1="36400" x2="78435" y2="60000"/>
                        <a14:backgroundMark x1="78435" y1="60000" x2="78435" y2="61400"/>
                        <a14:backgroundMark x1="77796" y1="58400" x2="76198" y2="68600"/>
                        <a14:backgroundMark x1="76198" y1="68600" x2="77636" y2="77400"/>
                        <a14:backgroundMark x1="72684" y1="53600" x2="75399" y2="77800"/>
                        <a14:backgroundMark x1="73482" y1="76600" x2="72204" y2="84400"/>
                        <a14:backgroundMark x1="74441" y1="27400" x2="68051" y2="19400"/>
                        <a14:backgroundMark x1="68051" y1="19400" x2="57827" y2="15000"/>
                        <a14:backgroundMark x1="57827" y1="15000" x2="32748" y2="20600"/>
                        <a14:backgroundMark x1="32748" y1="20600" x2="17412" y2="35600"/>
                        <a14:backgroundMark x1="17412" y1="35600" x2="14058" y2="43000"/>
                        <a14:backgroundMark x1="34665" y1="23600" x2="34345" y2="23400"/>
                        <a14:backgroundMark x1="67732" y1="23200" x2="67732" y2="23200"/>
                        <a14:backgroundMark x1="22843" y1="43400" x2="22843" y2="43400"/>
                        <a14:backgroundMark x1="23163" y1="43000" x2="23163" y2="43000"/>
                        <a14:backgroundMark x1="23482" y1="36600" x2="23163" y2="49800"/>
                        <a14:backgroundMark x1="20767" y1="33800" x2="17412" y2="55000"/>
                        <a14:backgroundMark x1="22843" y1="44400" x2="25080" y2="72600"/>
                        <a14:backgroundMark x1="25080" y1="72600" x2="25080" y2="72600"/>
                        <a14:backgroundMark x1="17412" y1="53600" x2="20767" y2="66400"/>
                        <a14:backgroundMark x1="15655" y1="53000" x2="17891" y2="68600"/>
                        <a14:backgroundMark x1="31949" y1="27200" x2="31949" y2="27200"/>
                        <a14:backgroundMark x1="70927" y1="27200" x2="70927" y2="27200"/>
                        <a14:backgroundMark x1="33866" y1="88800" x2="33866" y2="88800"/>
                        <a14:backgroundMark x1="28914" y1="55800" x2="28914" y2="55800"/>
                        <a14:backgroundMark x1="27636" y1="68600" x2="27636" y2="68600"/>
                        <a14:backgroundMark x1="28754" y1="74600" x2="28754" y2="74600"/>
                        <a14:backgroundMark x1="29553" y1="82800" x2="29553" y2="82800"/>
                        <a14:backgroundMark x1="32428" y1="86400" x2="32428" y2="86400"/>
                        <a14:backgroundMark x1="32588" y1="85800" x2="35304" y2="86200"/>
                        <a14:backgroundMark x1="35623" y1="86600" x2="37859" y2="88000"/>
                        <a14:backgroundMark x1="38498" y1="77600" x2="37220" y2="83200"/>
                        <a14:backgroundMark x1="58946" y1="75000" x2="60224" y2="79600"/>
                        <a14:backgroundMark x1="57987" y1="84200" x2="57508" y2="88000"/>
                        <a14:backgroundMark x1="49840" y1="88400" x2="53195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30041" y="1731169"/>
            <a:ext cx="6943529" cy="55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CCDBC4-7658-8C63-8D86-0DBB3D089C02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E0F10-0665-6077-9657-FF34CA76AFBB}"/>
              </a:ext>
            </a:extLst>
          </p:cNvPr>
          <p:cNvSpPr txBox="1"/>
          <p:nvPr/>
        </p:nvSpPr>
        <p:spPr>
          <a:xfrm>
            <a:off x="5835733" y="620164"/>
            <a:ext cx="5929706" cy="3371136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6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+ 15 = 42</a:t>
            </a:r>
          </a:p>
          <a:p>
            <a:pPr algn="l"/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61 + </a:t>
            </a:r>
            <a:r>
              <a:rPr lang="en-US" sz="6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83</a:t>
            </a:r>
          </a:p>
          <a:p>
            <a:pPr algn="l"/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28 + </a:t>
            </a:r>
            <a:r>
              <a:rPr lang="en-US" sz="6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77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916B1EA-F4BA-8CE3-ADFD-0FE819F65B27}"/>
              </a:ext>
            </a:extLst>
          </p:cNvPr>
          <p:cNvSpPr/>
          <p:nvPr/>
        </p:nvSpPr>
        <p:spPr>
          <a:xfrm>
            <a:off x="450795" y="304800"/>
            <a:ext cx="5156879" cy="2768232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UTM Cookies" panose="02040603050506020204" pitchFamily="18" charset="0"/>
              </a:rPr>
              <a:t>CÙNG CHIA SẺ</a:t>
            </a:r>
          </a:p>
        </p:txBody>
      </p:sp>
      <p:pic>
        <p:nvPicPr>
          <p:cNvPr id="20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040AA540-467B-DECA-F8A9-667ACB714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678853" y="1950724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529A8DF-60C8-27A4-5A3F-99C0246E2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3002179" y="1950724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CF2F5B-EB7B-A665-D74A-A2FB363EC0F7}"/>
              </a:ext>
            </a:extLst>
          </p:cNvPr>
          <p:cNvSpPr txBox="1"/>
          <p:nvPr/>
        </p:nvSpPr>
        <p:spPr>
          <a:xfrm>
            <a:off x="802539" y="4949340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nhóm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1020029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3605E1-A56C-ACD4-7357-2BDBC0C7B892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C0159-8EF6-2B2C-4BD8-221516AFFCF6}"/>
              </a:ext>
            </a:extLst>
          </p:cNvPr>
          <p:cNvSpPr txBox="1"/>
          <p:nvPr/>
        </p:nvSpPr>
        <p:spPr>
          <a:xfrm>
            <a:off x="499301" y="-419119"/>
            <a:ext cx="7682306" cy="4180223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+ 15 = 42</a:t>
            </a:r>
          </a:p>
          <a:p>
            <a:pPr algn="l">
              <a:lnSpc>
                <a:spcPct val="200000"/>
              </a:lnSpc>
            </a:pPr>
            <a:endParaRPr lang="en-US" sz="6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D801D0-20A5-5EB5-43F4-3E3CF57464CD}"/>
              </a:ext>
            </a:extLst>
          </p:cNvPr>
          <p:cNvSpPr/>
          <p:nvPr/>
        </p:nvSpPr>
        <p:spPr>
          <a:xfrm>
            <a:off x="1600200" y="533400"/>
            <a:ext cx="1067341" cy="9800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Cute student with stationery cartoon character illustration Free Vector">
            <a:extLst>
              <a:ext uri="{FF2B5EF4-FFF2-40B4-BE49-F238E27FC236}">
                <a16:creationId xmlns:a16="http://schemas.microsoft.com/office/drawing/2014/main" id="{6E385AAC-482E-8CCE-868D-5017F5779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13" y1="50200" x2="42013" y2="50200"/>
                        <a14:foregroundMark x1="42332" y1="49200" x2="39137" y2="49400"/>
                        <a14:foregroundMark x1="43610" y1="47000" x2="37700" y2="48000"/>
                        <a14:foregroundMark x1="45847" y1="61000" x2="41054" y2="58800"/>
                        <a14:foregroundMark x1="48562" y1="77000" x2="46805" y2="76200"/>
                        <a14:foregroundMark x1="48882" y1="73400" x2="43291" y2="73800"/>
                        <a14:backgroundMark x1="30351" y1="85400" x2="26358" y2="72600"/>
                        <a14:backgroundMark x1="26358" y1="72600" x2="26997" y2="29600"/>
                        <a14:backgroundMark x1="26997" y1="29600" x2="36262" y2="11600"/>
                        <a14:backgroundMark x1="36262" y1="11600" x2="74121" y2="16000"/>
                        <a14:backgroundMark x1="74121" y1="16000" x2="81310" y2="27200"/>
                        <a14:backgroundMark x1="81310" y1="27200" x2="82109" y2="41000"/>
                        <a14:backgroundMark x1="82109" y1="41000" x2="76677" y2="80800"/>
                        <a14:backgroundMark x1="76677" y1="80800" x2="71406" y2="88800"/>
                        <a14:backgroundMark x1="71406" y1="88800" x2="62300" y2="86200"/>
                        <a14:backgroundMark x1="62300" y1="86200" x2="60543" y2="78400"/>
                        <a14:backgroundMark x1="65495" y1="16200" x2="73802" y2="24200"/>
                        <a14:backgroundMark x1="73802" y1="24200" x2="78275" y2="32600"/>
                        <a14:backgroundMark x1="73482" y1="36400" x2="78435" y2="60000"/>
                        <a14:backgroundMark x1="78435" y1="60000" x2="78435" y2="61400"/>
                        <a14:backgroundMark x1="77796" y1="58400" x2="76198" y2="68600"/>
                        <a14:backgroundMark x1="76198" y1="68600" x2="77636" y2="77400"/>
                        <a14:backgroundMark x1="72684" y1="53600" x2="75399" y2="77800"/>
                        <a14:backgroundMark x1="73482" y1="76600" x2="72204" y2="84400"/>
                        <a14:backgroundMark x1="74441" y1="27400" x2="68051" y2="19400"/>
                        <a14:backgroundMark x1="68051" y1="19400" x2="57827" y2="15000"/>
                        <a14:backgroundMark x1="57827" y1="15000" x2="32748" y2="20600"/>
                        <a14:backgroundMark x1="32748" y1="20600" x2="17412" y2="35600"/>
                        <a14:backgroundMark x1="17412" y1="35600" x2="14058" y2="43000"/>
                        <a14:backgroundMark x1="34665" y1="23600" x2="34345" y2="23400"/>
                        <a14:backgroundMark x1="67732" y1="23200" x2="67732" y2="23200"/>
                        <a14:backgroundMark x1="22843" y1="43400" x2="22843" y2="43400"/>
                        <a14:backgroundMark x1="23163" y1="43000" x2="23163" y2="43000"/>
                        <a14:backgroundMark x1="23482" y1="36600" x2="23163" y2="49800"/>
                        <a14:backgroundMark x1="20767" y1="33800" x2="17412" y2="55000"/>
                        <a14:backgroundMark x1="22843" y1="44400" x2="25080" y2="72600"/>
                        <a14:backgroundMark x1="25080" y1="72600" x2="25080" y2="72600"/>
                        <a14:backgroundMark x1="17412" y1="53600" x2="20767" y2="66400"/>
                        <a14:backgroundMark x1="15655" y1="53000" x2="17891" y2="68600"/>
                        <a14:backgroundMark x1="31949" y1="27200" x2="31949" y2="27200"/>
                        <a14:backgroundMark x1="70927" y1="27200" x2="70927" y2="27200"/>
                        <a14:backgroundMark x1="33866" y1="88800" x2="33866" y2="88800"/>
                        <a14:backgroundMark x1="28914" y1="55800" x2="28914" y2="55800"/>
                        <a14:backgroundMark x1="27636" y1="68600" x2="27636" y2="68600"/>
                        <a14:backgroundMark x1="28754" y1="74600" x2="28754" y2="74600"/>
                        <a14:backgroundMark x1="29553" y1="82800" x2="29553" y2="82800"/>
                        <a14:backgroundMark x1="32428" y1="86400" x2="32428" y2="86400"/>
                        <a14:backgroundMark x1="32588" y1="85800" x2="35304" y2="86200"/>
                        <a14:backgroundMark x1="35623" y1="86600" x2="37859" y2="88000"/>
                        <a14:backgroundMark x1="38498" y1="77600" x2="37220" y2="83200"/>
                        <a14:backgroundMark x1="58946" y1="75000" x2="60224" y2="79600"/>
                        <a14:backgroundMark x1="57987" y1="84200" x2="57508" y2="88000"/>
                        <a14:backgroundMark x1="49840" y1="88400" x2="53195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3" r="26010"/>
          <a:stretch/>
        </p:blipFill>
        <p:spPr bwMode="auto">
          <a:xfrm>
            <a:off x="9632562" y="3094136"/>
            <a:ext cx="2525339" cy="43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AAD77-495D-42D3-A59D-BDD84F4D5750}"/>
              </a:ext>
            </a:extLst>
          </p:cNvPr>
          <p:cNvSpPr/>
          <p:nvPr/>
        </p:nvSpPr>
        <p:spPr>
          <a:xfrm>
            <a:off x="6553200" y="353774"/>
            <a:ext cx="1628407" cy="2740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FA015-C5EC-4B2D-9985-4E35C4D82850}"/>
              </a:ext>
            </a:extLst>
          </p:cNvPr>
          <p:cNvSpPr txBox="1"/>
          <p:nvPr/>
        </p:nvSpPr>
        <p:spPr>
          <a:xfrm>
            <a:off x="6867478" y="201374"/>
            <a:ext cx="1546730" cy="2168843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73170-9B2A-4DEA-8BF1-9A66486A3865}"/>
              </a:ext>
            </a:extLst>
          </p:cNvPr>
          <p:cNvSpPr txBox="1"/>
          <p:nvPr/>
        </p:nvSpPr>
        <p:spPr>
          <a:xfrm>
            <a:off x="6585835" y="697279"/>
            <a:ext cx="563285" cy="1064776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6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A6AB57-8A5C-4432-9171-5EB3182CBFAD}"/>
              </a:ext>
            </a:extLst>
          </p:cNvPr>
          <p:cNvCxnSpPr/>
          <p:nvPr/>
        </p:nvCxnSpPr>
        <p:spPr>
          <a:xfrm>
            <a:off x="6585835" y="2182574"/>
            <a:ext cx="15957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B273A1-3C99-4B3C-B0D9-D3B7615879D1}"/>
              </a:ext>
            </a:extLst>
          </p:cNvPr>
          <p:cNvSpPr txBox="1"/>
          <p:nvPr/>
        </p:nvSpPr>
        <p:spPr>
          <a:xfrm>
            <a:off x="6906332" y="2070026"/>
            <a:ext cx="1038720" cy="1123712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342709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3605E1-A56C-ACD4-7357-2BDBC0C7B892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C0159-8EF6-2B2C-4BD8-221516AFFCF6}"/>
              </a:ext>
            </a:extLst>
          </p:cNvPr>
          <p:cNvSpPr txBox="1"/>
          <p:nvPr/>
        </p:nvSpPr>
        <p:spPr>
          <a:xfrm>
            <a:off x="499301" y="-419119"/>
            <a:ext cx="7682306" cy="6427647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+ 15 = 42</a:t>
            </a:r>
          </a:p>
          <a:p>
            <a:pPr algn="l">
              <a:lnSpc>
                <a:spcPct val="200000"/>
              </a:lnSpc>
            </a:pP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61 + </a:t>
            </a:r>
            <a:r>
              <a:rPr lang="en-US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83</a:t>
            </a:r>
          </a:p>
          <a:p>
            <a:pPr algn="l">
              <a:lnSpc>
                <a:spcPct val="200000"/>
              </a:lnSpc>
            </a:pPr>
            <a:endParaRPr lang="en-US" sz="6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D801D0-20A5-5EB5-43F4-3E3CF57464CD}"/>
              </a:ext>
            </a:extLst>
          </p:cNvPr>
          <p:cNvSpPr/>
          <p:nvPr/>
        </p:nvSpPr>
        <p:spPr>
          <a:xfrm>
            <a:off x="1600200" y="609600"/>
            <a:ext cx="1067341" cy="9800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A92F21-7DDA-2D8E-421D-B72A0BCBF95F}"/>
              </a:ext>
            </a:extLst>
          </p:cNvPr>
          <p:cNvSpPr/>
          <p:nvPr/>
        </p:nvSpPr>
        <p:spPr>
          <a:xfrm>
            <a:off x="3253947" y="2640172"/>
            <a:ext cx="1067341" cy="9800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Cute student with stationery cartoon character illustration Free Vector">
            <a:extLst>
              <a:ext uri="{FF2B5EF4-FFF2-40B4-BE49-F238E27FC236}">
                <a16:creationId xmlns:a16="http://schemas.microsoft.com/office/drawing/2014/main" id="{6E385AAC-482E-8CCE-868D-5017F577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13" y1="50200" x2="42013" y2="50200"/>
                        <a14:foregroundMark x1="42332" y1="49200" x2="39137" y2="49400"/>
                        <a14:foregroundMark x1="43610" y1="47000" x2="37700" y2="48000"/>
                        <a14:foregroundMark x1="45847" y1="61000" x2="41054" y2="58800"/>
                        <a14:foregroundMark x1="48562" y1="77000" x2="46805" y2="76200"/>
                        <a14:foregroundMark x1="48882" y1="73400" x2="43291" y2="73800"/>
                        <a14:backgroundMark x1="30351" y1="85400" x2="26358" y2="72600"/>
                        <a14:backgroundMark x1="26358" y1="72600" x2="26997" y2="29600"/>
                        <a14:backgroundMark x1="26997" y1="29600" x2="36262" y2="11600"/>
                        <a14:backgroundMark x1="36262" y1="11600" x2="74121" y2="16000"/>
                        <a14:backgroundMark x1="74121" y1="16000" x2="81310" y2="27200"/>
                        <a14:backgroundMark x1="81310" y1="27200" x2="82109" y2="41000"/>
                        <a14:backgroundMark x1="82109" y1="41000" x2="76677" y2="80800"/>
                        <a14:backgroundMark x1="76677" y1="80800" x2="71406" y2="88800"/>
                        <a14:backgroundMark x1="71406" y1="88800" x2="62300" y2="86200"/>
                        <a14:backgroundMark x1="62300" y1="86200" x2="60543" y2="78400"/>
                        <a14:backgroundMark x1="65495" y1="16200" x2="73802" y2="24200"/>
                        <a14:backgroundMark x1="73802" y1="24200" x2="78275" y2="32600"/>
                        <a14:backgroundMark x1="73482" y1="36400" x2="78435" y2="60000"/>
                        <a14:backgroundMark x1="78435" y1="60000" x2="78435" y2="61400"/>
                        <a14:backgroundMark x1="77796" y1="58400" x2="76198" y2="68600"/>
                        <a14:backgroundMark x1="76198" y1="68600" x2="77636" y2="77400"/>
                        <a14:backgroundMark x1="72684" y1="53600" x2="75399" y2="77800"/>
                        <a14:backgroundMark x1="73482" y1="76600" x2="72204" y2="84400"/>
                        <a14:backgroundMark x1="74441" y1="27400" x2="68051" y2="19400"/>
                        <a14:backgroundMark x1="68051" y1="19400" x2="57827" y2="15000"/>
                        <a14:backgroundMark x1="57827" y1="15000" x2="32748" y2="20600"/>
                        <a14:backgroundMark x1="32748" y1="20600" x2="17412" y2="35600"/>
                        <a14:backgroundMark x1="17412" y1="35600" x2="14058" y2="43000"/>
                        <a14:backgroundMark x1="34665" y1="23600" x2="34345" y2="23400"/>
                        <a14:backgroundMark x1="67732" y1="23200" x2="67732" y2="23200"/>
                        <a14:backgroundMark x1="22843" y1="43400" x2="22843" y2="43400"/>
                        <a14:backgroundMark x1="23163" y1="43000" x2="23163" y2="43000"/>
                        <a14:backgroundMark x1="23482" y1="36600" x2="23163" y2="49800"/>
                        <a14:backgroundMark x1="20767" y1="33800" x2="17412" y2="55000"/>
                        <a14:backgroundMark x1="22843" y1="44400" x2="25080" y2="72600"/>
                        <a14:backgroundMark x1="25080" y1="72600" x2="25080" y2="72600"/>
                        <a14:backgroundMark x1="17412" y1="53600" x2="20767" y2="66400"/>
                        <a14:backgroundMark x1="15655" y1="53000" x2="17891" y2="68600"/>
                        <a14:backgroundMark x1="31949" y1="27200" x2="31949" y2="27200"/>
                        <a14:backgroundMark x1="70927" y1="27200" x2="70927" y2="27200"/>
                        <a14:backgroundMark x1="33866" y1="88800" x2="33866" y2="88800"/>
                        <a14:backgroundMark x1="28914" y1="55800" x2="28914" y2="55800"/>
                        <a14:backgroundMark x1="27636" y1="68600" x2="27636" y2="68600"/>
                        <a14:backgroundMark x1="28754" y1="74600" x2="28754" y2="74600"/>
                        <a14:backgroundMark x1="29553" y1="82800" x2="29553" y2="82800"/>
                        <a14:backgroundMark x1="32428" y1="86400" x2="32428" y2="86400"/>
                        <a14:backgroundMark x1="32588" y1="85800" x2="35304" y2="86200"/>
                        <a14:backgroundMark x1="35623" y1="86600" x2="37859" y2="88000"/>
                        <a14:backgroundMark x1="38498" y1="77600" x2="37220" y2="83200"/>
                        <a14:backgroundMark x1="58946" y1="75000" x2="60224" y2="79600"/>
                        <a14:backgroundMark x1="57987" y1="84200" x2="57508" y2="88000"/>
                        <a14:backgroundMark x1="49840" y1="88400" x2="53195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07" y="3390900"/>
            <a:ext cx="5223305" cy="41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AAD77-495D-42D3-A59D-BDD84F4D5750}"/>
              </a:ext>
            </a:extLst>
          </p:cNvPr>
          <p:cNvSpPr/>
          <p:nvPr/>
        </p:nvSpPr>
        <p:spPr>
          <a:xfrm>
            <a:off x="6553198" y="1848557"/>
            <a:ext cx="1628407" cy="2740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FA015-C5EC-4B2D-9985-4E35C4D82850}"/>
              </a:ext>
            </a:extLst>
          </p:cNvPr>
          <p:cNvSpPr txBox="1"/>
          <p:nvPr/>
        </p:nvSpPr>
        <p:spPr>
          <a:xfrm>
            <a:off x="6867476" y="1696157"/>
            <a:ext cx="1546730" cy="2168843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</a:p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73170-9B2A-4DEA-8BF1-9A66486A3865}"/>
              </a:ext>
            </a:extLst>
          </p:cNvPr>
          <p:cNvSpPr txBox="1"/>
          <p:nvPr/>
        </p:nvSpPr>
        <p:spPr>
          <a:xfrm>
            <a:off x="6585833" y="2192062"/>
            <a:ext cx="563285" cy="1064776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A6AB57-8A5C-4432-9171-5EB3182CBFAD}"/>
              </a:ext>
            </a:extLst>
          </p:cNvPr>
          <p:cNvCxnSpPr/>
          <p:nvPr/>
        </p:nvCxnSpPr>
        <p:spPr>
          <a:xfrm>
            <a:off x="6585833" y="3677357"/>
            <a:ext cx="15957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B273A1-3C99-4B3C-B0D9-D3B7615879D1}"/>
              </a:ext>
            </a:extLst>
          </p:cNvPr>
          <p:cNvSpPr txBox="1"/>
          <p:nvPr/>
        </p:nvSpPr>
        <p:spPr>
          <a:xfrm>
            <a:off x="6906330" y="3564809"/>
            <a:ext cx="1038720" cy="1123712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35670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0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3605E1-A56C-ACD4-7357-2BDBC0C7B892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C0159-8EF6-2B2C-4BD8-221516AFFCF6}"/>
              </a:ext>
            </a:extLst>
          </p:cNvPr>
          <p:cNvSpPr txBox="1"/>
          <p:nvPr/>
        </p:nvSpPr>
        <p:spPr>
          <a:xfrm>
            <a:off x="499301" y="-419119"/>
            <a:ext cx="7682306" cy="6427647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+ 15 = 42</a:t>
            </a:r>
          </a:p>
          <a:p>
            <a:pPr algn="l">
              <a:lnSpc>
                <a:spcPct val="200000"/>
              </a:lnSpc>
            </a:pP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61 + </a:t>
            </a:r>
            <a:r>
              <a:rPr lang="en-US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83</a:t>
            </a:r>
          </a:p>
          <a:p>
            <a:pPr algn="l">
              <a:lnSpc>
                <a:spcPct val="200000"/>
              </a:lnSpc>
            </a:pP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28 + </a:t>
            </a:r>
            <a:r>
              <a:rPr lang="en-US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6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77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D801D0-20A5-5EB5-43F4-3E3CF57464CD}"/>
              </a:ext>
            </a:extLst>
          </p:cNvPr>
          <p:cNvSpPr/>
          <p:nvPr/>
        </p:nvSpPr>
        <p:spPr>
          <a:xfrm>
            <a:off x="1600200" y="609600"/>
            <a:ext cx="1067341" cy="9800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A92F21-7DDA-2D8E-421D-B72A0BCBF95F}"/>
              </a:ext>
            </a:extLst>
          </p:cNvPr>
          <p:cNvSpPr/>
          <p:nvPr/>
        </p:nvSpPr>
        <p:spPr>
          <a:xfrm>
            <a:off x="3253947" y="2640172"/>
            <a:ext cx="1067341" cy="9800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4DBEC6-9437-A11C-5CE2-3DA37C702AE7}"/>
              </a:ext>
            </a:extLst>
          </p:cNvPr>
          <p:cNvSpPr/>
          <p:nvPr/>
        </p:nvSpPr>
        <p:spPr>
          <a:xfrm>
            <a:off x="3162637" y="4666518"/>
            <a:ext cx="1067341" cy="9800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Cute student with stationery cartoon character illustration Free Vector">
            <a:extLst>
              <a:ext uri="{FF2B5EF4-FFF2-40B4-BE49-F238E27FC236}">
                <a16:creationId xmlns:a16="http://schemas.microsoft.com/office/drawing/2014/main" id="{6E385AAC-482E-8CCE-868D-5017F577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13" y1="50200" x2="42013" y2="50200"/>
                        <a14:foregroundMark x1="42332" y1="49200" x2="39137" y2="49400"/>
                        <a14:foregroundMark x1="43610" y1="47000" x2="37700" y2="48000"/>
                        <a14:foregroundMark x1="45847" y1="61000" x2="41054" y2="58800"/>
                        <a14:foregroundMark x1="48562" y1="77000" x2="46805" y2="76200"/>
                        <a14:foregroundMark x1="48882" y1="73400" x2="43291" y2="73800"/>
                        <a14:backgroundMark x1="30351" y1="85400" x2="26358" y2="72600"/>
                        <a14:backgroundMark x1="26358" y1="72600" x2="26997" y2="29600"/>
                        <a14:backgroundMark x1="26997" y1="29600" x2="36262" y2="11600"/>
                        <a14:backgroundMark x1="36262" y1="11600" x2="74121" y2="16000"/>
                        <a14:backgroundMark x1="74121" y1="16000" x2="81310" y2="27200"/>
                        <a14:backgroundMark x1="81310" y1="27200" x2="82109" y2="41000"/>
                        <a14:backgroundMark x1="82109" y1="41000" x2="76677" y2="80800"/>
                        <a14:backgroundMark x1="76677" y1="80800" x2="71406" y2="88800"/>
                        <a14:backgroundMark x1="71406" y1="88800" x2="62300" y2="86200"/>
                        <a14:backgroundMark x1="62300" y1="86200" x2="60543" y2="78400"/>
                        <a14:backgroundMark x1="65495" y1="16200" x2="73802" y2="24200"/>
                        <a14:backgroundMark x1="73802" y1="24200" x2="78275" y2="32600"/>
                        <a14:backgroundMark x1="73482" y1="36400" x2="78435" y2="60000"/>
                        <a14:backgroundMark x1="78435" y1="60000" x2="78435" y2="61400"/>
                        <a14:backgroundMark x1="77796" y1="58400" x2="76198" y2="68600"/>
                        <a14:backgroundMark x1="76198" y1="68600" x2="77636" y2="77400"/>
                        <a14:backgroundMark x1="72684" y1="53600" x2="75399" y2="77800"/>
                        <a14:backgroundMark x1="73482" y1="76600" x2="72204" y2="84400"/>
                        <a14:backgroundMark x1="74441" y1="27400" x2="68051" y2="19400"/>
                        <a14:backgroundMark x1="68051" y1="19400" x2="57827" y2="15000"/>
                        <a14:backgroundMark x1="57827" y1="15000" x2="32748" y2="20600"/>
                        <a14:backgroundMark x1="32748" y1="20600" x2="17412" y2="35600"/>
                        <a14:backgroundMark x1="17412" y1="35600" x2="14058" y2="43000"/>
                        <a14:backgroundMark x1="34665" y1="23600" x2="34345" y2="23400"/>
                        <a14:backgroundMark x1="67732" y1="23200" x2="67732" y2="23200"/>
                        <a14:backgroundMark x1="22843" y1="43400" x2="22843" y2="43400"/>
                        <a14:backgroundMark x1="23163" y1="43000" x2="23163" y2="43000"/>
                        <a14:backgroundMark x1="23482" y1="36600" x2="23163" y2="49800"/>
                        <a14:backgroundMark x1="20767" y1="33800" x2="17412" y2="55000"/>
                        <a14:backgroundMark x1="22843" y1="44400" x2="25080" y2="72600"/>
                        <a14:backgroundMark x1="25080" y1="72600" x2="25080" y2="72600"/>
                        <a14:backgroundMark x1="17412" y1="53600" x2="20767" y2="66400"/>
                        <a14:backgroundMark x1="15655" y1="53000" x2="17891" y2="68600"/>
                        <a14:backgroundMark x1="31949" y1="27200" x2="31949" y2="27200"/>
                        <a14:backgroundMark x1="70927" y1="27200" x2="70927" y2="27200"/>
                        <a14:backgroundMark x1="33866" y1="88800" x2="33866" y2="88800"/>
                        <a14:backgroundMark x1="28914" y1="55800" x2="28914" y2="55800"/>
                        <a14:backgroundMark x1="27636" y1="68600" x2="27636" y2="68600"/>
                        <a14:backgroundMark x1="28754" y1="74600" x2="28754" y2="74600"/>
                        <a14:backgroundMark x1="29553" y1="82800" x2="29553" y2="82800"/>
                        <a14:backgroundMark x1="32428" y1="86400" x2="32428" y2="86400"/>
                        <a14:backgroundMark x1="32588" y1="85800" x2="35304" y2="86200"/>
                        <a14:backgroundMark x1="35623" y1="86600" x2="37859" y2="88000"/>
                        <a14:backgroundMark x1="38498" y1="77600" x2="37220" y2="83200"/>
                        <a14:backgroundMark x1="58946" y1="75000" x2="60224" y2="79600"/>
                        <a14:backgroundMark x1="57987" y1="84200" x2="57508" y2="88000"/>
                        <a14:backgroundMark x1="49840" y1="88400" x2="53195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07" y="3390900"/>
            <a:ext cx="5223305" cy="41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AAD77-495D-42D3-A59D-BDD84F4D5750}"/>
              </a:ext>
            </a:extLst>
          </p:cNvPr>
          <p:cNvSpPr/>
          <p:nvPr/>
        </p:nvSpPr>
        <p:spPr>
          <a:xfrm>
            <a:off x="6553198" y="3524250"/>
            <a:ext cx="1628407" cy="2740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FA015-C5EC-4B2D-9985-4E35C4D82850}"/>
              </a:ext>
            </a:extLst>
          </p:cNvPr>
          <p:cNvSpPr txBox="1"/>
          <p:nvPr/>
        </p:nvSpPr>
        <p:spPr>
          <a:xfrm>
            <a:off x="6867476" y="3371850"/>
            <a:ext cx="1546730" cy="2168843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</a:t>
            </a:r>
          </a:p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73170-9B2A-4DEA-8BF1-9A66486A3865}"/>
              </a:ext>
            </a:extLst>
          </p:cNvPr>
          <p:cNvSpPr txBox="1"/>
          <p:nvPr/>
        </p:nvSpPr>
        <p:spPr>
          <a:xfrm>
            <a:off x="6585833" y="3867755"/>
            <a:ext cx="563285" cy="1064776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A6AB57-8A5C-4432-9171-5EB3182CBFAD}"/>
              </a:ext>
            </a:extLst>
          </p:cNvPr>
          <p:cNvCxnSpPr/>
          <p:nvPr/>
        </p:nvCxnSpPr>
        <p:spPr>
          <a:xfrm>
            <a:off x="6585833" y="5353050"/>
            <a:ext cx="15957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B273A1-3C99-4B3C-B0D9-D3B7615879D1}"/>
              </a:ext>
            </a:extLst>
          </p:cNvPr>
          <p:cNvSpPr txBox="1"/>
          <p:nvPr/>
        </p:nvSpPr>
        <p:spPr>
          <a:xfrm>
            <a:off x="6906330" y="5240502"/>
            <a:ext cx="1038720" cy="1123712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544685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ECD09D7-7A17-951B-B0FA-4D6006069E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-6000" contrast="4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3619" y="685800"/>
            <a:ext cx="7388162" cy="5714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7F6DE-C099-2DD9-A9F8-A8C444B8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685800"/>
            <a:ext cx="4152900" cy="1447800"/>
          </a:xfrm>
        </p:spPr>
        <p:txBody>
          <a:bodyPr>
            <a:normAutofit/>
          </a:bodyPr>
          <a:lstStyle/>
          <a:p>
            <a:r>
              <a:rPr lang="en-US" sz="6000"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58F2D-DED4-C551-FC78-D36562E9983B}"/>
              </a:ext>
            </a:extLst>
          </p:cNvPr>
          <p:cNvSpPr txBox="1"/>
          <p:nvPr/>
        </p:nvSpPr>
        <p:spPr>
          <a:xfrm>
            <a:off x="6191249" y="2698037"/>
            <a:ext cx="4343401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!!!</a:t>
            </a:r>
          </a:p>
        </p:txBody>
      </p:sp>
      <p:pic>
        <p:nvPicPr>
          <p:cNvPr id="5" name="Picture 2" descr="Cartoon cute baby elephant on white background 5112389 Vector Art at  Vecteezy">
            <a:extLst>
              <a:ext uri="{FF2B5EF4-FFF2-40B4-BE49-F238E27FC236}">
                <a16:creationId xmlns:a16="http://schemas.microsoft.com/office/drawing/2014/main" id="{AB3B6E61-75C3-4642-B540-DE5D92B6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" b="97212" l="2083" r="98594">
                        <a14:foregroundMark x1="66042" y1="33891" x2="66042" y2="33891"/>
                        <a14:foregroundMark x1="66042" y1="33519" x2="66042" y2="33519"/>
                        <a14:foregroundMark x1="83177" y1="32032" x2="83177" y2="32032"/>
                        <a14:foregroundMark x1="83177" y1="31846" x2="83177" y2="31846"/>
                        <a14:foregroundMark x1="83177" y1="31660" x2="83490" y2="32776"/>
                        <a14:foregroundMark x1="83177" y1="32218" x2="83958" y2="35006"/>
                        <a14:foregroundMark x1="79896" y1="8674" x2="79896" y2="8674"/>
                        <a14:foregroundMark x1="79896" y1="8674" x2="79896" y2="8674"/>
                        <a14:foregroundMark x1="79583" y1="4833" x2="79583" y2="4833"/>
                        <a14:foregroundMark x1="78333" y1="1859" x2="78333" y2="1859"/>
                        <a14:foregroundMark x1="78646" y1="743" x2="78646" y2="743"/>
                        <a14:foregroundMark x1="94219" y1="41698" x2="94219" y2="41326"/>
                        <a14:foregroundMark x1="91563" y1="43680" x2="91563" y2="43680"/>
                        <a14:foregroundMark x1="96719" y1="39467" x2="96719" y2="39467"/>
                        <a14:foregroundMark x1="98438" y1="42565" x2="98594" y2="42379"/>
                        <a14:foregroundMark x1="73542" y1="76642" x2="73542" y2="76642"/>
                        <a14:foregroundMark x1="75052" y1="77200" x2="75052" y2="77200"/>
                        <a14:foregroundMark x1="66667" y1="92007" x2="66667" y2="92007"/>
                        <a14:foregroundMark x1="43958" y1="93309" x2="43958" y2="93309"/>
                        <a14:foregroundMark x1="39583" y1="97212" x2="39583" y2="97212"/>
                        <a14:foregroundMark x1="25573" y1="95725" x2="25573" y2="95725"/>
                        <a14:foregroundMark x1="2083" y1="77571" x2="2083" y2="7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56077"/>
            <a:ext cx="3632881" cy="30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2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607EBD-70C0-7234-17C0-07504AAF525C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DB905-892E-E880-22D0-3966F116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37319"/>
            <a:ext cx="7543800" cy="1325563"/>
          </a:xfrm>
        </p:spPr>
        <p:txBody>
          <a:bodyPr/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4EE4AC-81A0-BEDF-B07A-7AF82C154A5E}"/>
              </a:ext>
            </a:extLst>
          </p:cNvPr>
          <p:cNvSpPr/>
          <p:nvPr/>
        </p:nvSpPr>
        <p:spPr>
          <a:xfrm>
            <a:off x="2133600" y="414337"/>
            <a:ext cx="838200" cy="852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13198-E663-0A10-A934-52294F608E42}"/>
              </a:ext>
            </a:extLst>
          </p:cNvPr>
          <p:cNvSpPr txBox="1"/>
          <p:nvPr/>
        </p:nvSpPr>
        <p:spPr>
          <a:xfrm>
            <a:off x="4495800" y="1556305"/>
            <a:ext cx="6516145" cy="245173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:    35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:			   19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Nam: 			   …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065C0-8732-423F-BDE4-695729E1F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390147" y="3568316"/>
            <a:ext cx="3347754" cy="3879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D9684-74A0-4F70-AFE5-D3BE83B2A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41855" r="-415" b="-1350"/>
          <a:stretch/>
        </p:blipFill>
        <p:spPr>
          <a:xfrm>
            <a:off x="1676400" y="3475718"/>
            <a:ext cx="3347754" cy="40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0AB3C1-B4E2-9E2D-B361-D738C0769BF5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F3683E-A475-9DA2-E658-E9639C4524E0}"/>
              </a:ext>
            </a:extLst>
          </p:cNvPr>
          <p:cNvSpPr/>
          <p:nvPr/>
        </p:nvSpPr>
        <p:spPr>
          <a:xfrm>
            <a:off x="495300" y="304800"/>
            <a:ext cx="4876800" cy="19049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64AFC0-400F-E396-6D06-1E2291704522}"/>
              </a:ext>
            </a:extLst>
          </p:cNvPr>
          <p:cNvSpPr/>
          <p:nvPr/>
        </p:nvSpPr>
        <p:spPr>
          <a:xfrm>
            <a:off x="6972300" y="304800"/>
            <a:ext cx="4953000" cy="1905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nam và nữ: 35 bạn</a:t>
            </a:r>
          </a:p>
          <a:p>
            <a:r>
              <a:rPr lang="en-US" sz="40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Nữ:			   19 bạn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E1465E-1A12-6EAE-5E7C-3EA016A0F4B6}"/>
              </a:ext>
            </a:extLst>
          </p:cNvPr>
          <p:cNvSpPr/>
          <p:nvPr/>
        </p:nvSpPr>
        <p:spPr>
          <a:xfrm>
            <a:off x="457200" y="2823596"/>
            <a:ext cx="4876800" cy="13389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C8CB17-E888-CE0F-C430-387CE301CDB4}"/>
              </a:ext>
            </a:extLst>
          </p:cNvPr>
          <p:cNvSpPr/>
          <p:nvPr/>
        </p:nvSpPr>
        <p:spPr>
          <a:xfrm>
            <a:off x="6934200" y="2819401"/>
            <a:ext cx="4876800" cy="13389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2" descr="Svg Black And White Cute Arrows Clipart - Cute Arrow Clip Art | Full Size  PNG Download | SeekPNG">
            <a:extLst>
              <a:ext uri="{FF2B5EF4-FFF2-40B4-BE49-F238E27FC236}">
                <a16:creationId xmlns:a16="http://schemas.microsoft.com/office/drawing/2014/main" id="{CCA4E3A6-DADF-1B4F-59C2-3B3F6867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5" b="93939" l="0" r="96457">
                        <a14:foregroundMark x1="11811" y1="67172" x2="2756" y2="62121"/>
                        <a14:foregroundMark x1="57480" y1="16667" x2="49606" y2="5051"/>
                        <a14:foregroundMark x1="78346" y1="42929" x2="93701" y2="53535"/>
                        <a14:foregroundMark x1="90551" y1="49495" x2="96457" y2="49495"/>
                        <a14:foregroundMark x1="52756" y1="81313" x2="47638" y2="89394"/>
                        <a14:foregroundMark x1="28740" y1="57071" x2="19685" y2="70707"/>
                        <a14:foregroundMark x1="53543" y1="68687" x2="37008" y2="39899"/>
                        <a14:foregroundMark x1="48819" y1="71717" x2="34646" y2="66162"/>
                        <a14:foregroundMark x1="34646" y1="65152" x2="18898" y2="64141"/>
                        <a14:foregroundMark x1="18110" y1="66162" x2="3543" y2="66162"/>
                        <a14:foregroundMark x1="5906" y1="69697" x2="9843" y2="73737"/>
                        <a14:foregroundMark x1="60236" y1="78788" x2="51969" y2="94949"/>
                        <a14:foregroundMark x1="48819" y1="88384" x2="51181" y2="88384"/>
                        <a14:foregroundMark x1="59449" y1="78788" x2="76378" y2="64141"/>
                        <a14:foregroundMark x1="56693" y1="90404" x2="94488" y2="54545"/>
                        <a14:foregroundMark x1="94488" y1="54545" x2="96457" y2="53535"/>
                        <a14:foregroundMark x1="91339" y1="46465" x2="84646" y2="38889"/>
                        <a14:foregroundMark x1="83858" y1="35859" x2="69291" y2="21212"/>
                        <a14:foregroundMark x1="69291" y1="21212" x2="50787" y2="3030"/>
                        <a14:foregroundMark x1="50787" y1="3030" x2="51969" y2="36869"/>
                        <a14:foregroundMark x1="38583" y1="36869" x2="17323" y2="29293"/>
                        <a14:foregroundMark x1="17323" y1="30303" x2="41339" y2="35859"/>
                        <a14:foregroundMark x1="40551" y1="33838" x2="2756" y2="27273"/>
                        <a14:foregroundMark x1="7480" y1="47475" x2="0" y2="39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07363"/>
            <a:ext cx="1371600" cy="10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vg Black And White Cute Arrows Clipart - Cute Arrow Clip Art | Full Size  PNG Download | SeekPNG">
            <a:extLst>
              <a:ext uri="{FF2B5EF4-FFF2-40B4-BE49-F238E27FC236}">
                <a16:creationId xmlns:a16="http://schemas.microsoft.com/office/drawing/2014/main" id="{F2D84590-2F01-3DE9-D5F2-A9C1A823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5" b="93939" l="0" r="96457">
                        <a14:foregroundMark x1="11811" y1="67172" x2="2756" y2="62121"/>
                        <a14:foregroundMark x1="57480" y1="16667" x2="49606" y2="5051"/>
                        <a14:foregroundMark x1="78346" y1="42929" x2="93701" y2="53535"/>
                        <a14:foregroundMark x1="90551" y1="49495" x2="96457" y2="49495"/>
                        <a14:foregroundMark x1="52756" y1="81313" x2="47638" y2="89394"/>
                        <a14:foregroundMark x1="28740" y1="57071" x2="19685" y2="70707"/>
                        <a14:foregroundMark x1="53543" y1="68687" x2="37008" y2="39899"/>
                        <a14:foregroundMark x1="48819" y1="71717" x2="34646" y2="66162"/>
                        <a14:foregroundMark x1="34646" y1="65152" x2="18898" y2="64141"/>
                        <a14:foregroundMark x1="18110" y1="66162" x2="3543" y2="66162"/>
                        <a14:foregroundMark x1="5906" y1="69697" x2="9843" y2="73737"/>
                        <a14:foregroundMark x1="60236" y1="78788" x2="51969" y2="94949"/>
                        <a14:foregroundMark x1="48819" y1="88384" x2="51181" y2="88384"/>
                        <a14:foregroundMark x1="59449" y1="78788" x2="76378" y2="64141"/>
                        <a14:foregroundMark x1="56693" y1="90404" x2="94488" y2="54545"/>
                        <a14:foregroundMark x1="94488" y1="54545" x2="96457" y2="53535"/>
                        <a14:foregroundMark x1="91339" y1="46465" x2="84646" y2="38889"/>
                        <a14:foregroundMark x1="83858" y1="35859" x2="69291" y2="21212"/>
                        <a14:foregroundMark x1="69291" y1="21212" x2="50787" y2="3030"/>
                        <a14:foregroundMark x1="50787" y1="3030" x2="51969" y2="36869"/>
                        <a14:foregroundMark x1="38583" y1="36869" x2="17323" y2="29293"/>
                        <a14:foregroundMark x1="17323" y1="30303" x2="41339" y2="35859"/>
                        <a14:foregroundMark x1="40551" y1="33838" x2="2756" y2="27273"/>
                        <a14:foregroundMark x1="7480" y1="47475" x2="0" y2="39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2" y="3089151"/>
            <a:ext cx="1371600" cy="10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37EA0-BDBC-4477-AF89-C1C15F1A4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390147" y="4320778"/>
            <a:ext cx="2698346" cy="3126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A3712-7DCD-48A5-B87D-114CCE941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41855" r="-415" b="-1350"/>
          <a:stretch/>
        </p:blipFill>
        <p:spPr>
          <a:xfrm>
            <a:off x="1295400" y="4267200"/>
            <a:ext cx="2698345" cy="32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14A9DF-61EA-CFFC-95CC-1481826AD2E3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F032B288-C7C5-45EF-985B-27172294755C}"/>
              </a:ext>
            </a:extLst>
          </p:cNvPr>
          <p:cNvSpPr/>
          <p:nvPr/>
        </p:nvSpPr>
        <p:spPr>
          <a:xfrm>
            <a:off x="820278" y="2247967"/>
            <a:ext cx="5201615" cy="2933633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55F9E71-77C4-377E-BEFA-1D8182A93E5E}"/>
              </a:ext>
            </a:extLst>
          </p:cNvPr>
          <p:cNvSpPr txBox="1">
            <a:spLocks/>
          </p:cNvSpPr>
          <p:nvPr/>
        </p:nvSpPr>
        <p:spPr>
          <a:xfrm>
            <a:off x="1332611" y="194455"/>
            <a:ext cx="4432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EBF2C9-A8F5-B606-A22F-D2E63DE8269A}"/>
              </a:ext>
            </a:extLst>
          </p:cNvPr>
          <p:cNvSpPr/>
          <p:nvPr/>
        </p:nvSpPr>
        <p:spPr>
          <a:xfrm>
            <a:off x="380555" y="250765"/>
            <a:ext cx="838200" cy="852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33D2F-4AE8-4904-8F79-C84F56C8CDFC}"/>
              </a:ext>
            </a:extLst>
          </p:cNvPr>
          <p:cNvSpPr txBox="1"/>
          <p:nvPr/>
        </p:nvSpPr>
        <p:spPr>
          <a:xfrm>
            <a:off x="6426605" y="183853"/>
            <a:ext cx="5437189" cy="183880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35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			19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Nam: 	 	…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4D234-5C6B-4861-87CA-7B418FE2A2C4}"/>
              </a:ext>
            </a:extLst>
          </p:cNvPr>
          <p:cNvSpPr txBox="1"/>
          <p:nvPr/>
        </p:nvSpPr>
        <p:spPr>
          <a:xfrm>
            <a:off x="1046176" y="2209158"/>
            <a:ext cx="42350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A1A9C-0744-4A68-A16D-884DCFBBC93C}"/>
              </a:ext>
            </a:extLst>
          </p:cNvPr>
          <p:cNvSpPr txBox="1"/>
          <p:nvPr/>
        </p:nvSpPr>
        <p:spPr>
          <a:xfrm>
            <a:off x="764822" y="1486503"/>
            <a:ext cx="1792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DB6F09-8A1F-443C-B477-FBAC6AD407F0}"/>
              </a:ext>
            </a:extLst>
          </p:cNvPr>
          <p:cNvSpPr txBox="1"/>
          <p:nvPr/>
        </p:nvSpPr>
        <p:spPr>
          <a:xfrm>
            <a:off x="1065226" y="2817498"/>
            <a:ext cx="42350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DD9BE-CF98-418D-8B31-EB2BA0FD7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-658421" y="4741319"/>
            <a:ext cx="2320114" cy="26882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F73D4F-6C17-42D2-A354-FBA5D9368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41855" r="-415" b="-1350"/>
          <a:stretch/>
        </p:blipFill>
        <p:spPr>
          <a:xfrm>
            <a:off x="704664" y="4710467"/>
            <a:ext cx="2320113" cy="28276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B7AA1D-330B-47CF-99C5-F616CEF1F4B0}"/>
              </a:ext>
            </a:extLst>
          </p:cNvPr>
          <p:cNvSpPr txBox="1"/>
          <p:nvPr/>
        </p:nvSpPr>
        <p:spPr>
          <a:xfrm>
            <a:off x="1266010" y="3605776"/>
            <a:ext cx="42350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– 19 = 16 (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000" dirty="0"/>
          </a:p>
        </p:txBody>
      </p:sp>
      <p:sp>
        <p:nvSpPr>
          <p:cNvPr id="19" name="Rectangle: Diagonal Corners Snipped 18">
            <a:extLst>
              <a:ext uri="{FF2B5EF4-FFF2-40B4-BE49-F238E27FC236}">
                <a16:creationId xmlns:a16="http://schemas.microsoft.com/office/drawing/2014/main" id="{4EF20623-8484-4120-A188-2BD2ACDC4697}"/>
              </a:ext>
            </a:extLst>
          </p:cNvPr>
          <p:cNvSpPr/>
          <p:nvPr/>
        </p:nvSpPr>
        <p:spPr>
          <a:xfrm>
            <a:off x="6303247" y="3292933"/>
            <a:ext cx="5201615" cy="2933633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4F7304-0C55-44B4-AFD8-6A08C37E1968}"/>
              </a:ext>
            </a:extLst>
          </p:cNvPr>
          <p:cNvSpPr txBox="1"/>
          <p:nvPr/>
        </p:nvSpPr>
        <p:spPr>
          <a:xfrm>
            <a:off x="6529145" y="3429000"/>
            <a:ext cx="42350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50BD95-B85E-45A8-9920-288D6F364E5E}"/>
              </a:ext>
            </a:extLst>
          </p:cNvPr>
          <p:cNvSpPr txBox="1"/>
          <p:nvPr/>
        </p:nvSpPr>
        <p:spPr>
          <a:xfrm>
            <a:off x="6247791" y="2531469"/>
            <a:ext cx="1792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endParaRPr lang="en-US" sz="4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42BCE7-FC1F-4C35-B124-E34985C1B7C6}"/>
              </a:ext>
            </a:extLst>
          </p:cNvPr>
          <p:cNvSpPr txBox="1"/>
          <p:nvPr/>
        </p:nvSpPr>
        <p:spPr>
          <a:xfrm>
            <a:off x="6739364" y="4354048"/>
            <a:ext cx="42350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– 19 = 16 </a:t>
            </a: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42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159B5F-9697-F247-A795-F36E2DD68623}"/>
              </a:ext>
            </a:extLst>
          </p:cNvPr>
          <p:cNvSpPr/>
          <p:nvPr/>
        </p:nvSpPr>
        <p:spPr>
          <a:xfrm>
            <a:off x="222450" y="228600"/>
            <a:ext cx="11747100" cy="6400800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6904E-FEE1-B7D7-4F99-800DA1EB436B}"/>
              </a:ext>
            </a:extLst>
          </p:cNvPr>
          <p:cNvSpPr txBox="1"/>
          <p:nvPr/>
        </p:nvSpPr>
        <p:spPr>
          <a:xfrm>
            <a:off x="2552700" y="228600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MỤC TIÊU</a:t>
            </a:r>
            <a:endParaRPr lang="en-US" sz="8800" b="1" spc="-150" dirty="0">
              <a:ln w="28575">
                <a:solidFill>
                  <a:srgbClr val="002060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92349-B1CD-D2E3-37BA-2D0EC977EAA6}"/>
              </a:ext>
            </a:extLst>
          </p:cNvPr>
          <p:cNvSpPr txBox="1"/>
          <p:nvPr/>
        </p:nvSpPr>
        <p:spPr>
          <a:xfrm>
            <a:off x="571500" y="1828800"/>
            <a:ext cx="1104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Kiến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thức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kĩ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năng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hạng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: </a:t>
            </a:r>
            <a:r>
              <a:rPr lang="en-US" sz="3200" dirty="0" err="1"/>
              <a:t>dựa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sơ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tách</a:t>
            </a:r>
            <a:r>
              <a:rPr lang="en-US" sz="3200" dirty="0"/>
              <a:t> – </a:t>
            </a:r>
            <a:r>
              <a:rPr lang="en-US" sz="3200" dirty="0" err="1"/>
              <a:t>gộp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;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trừ</a:t>
            </a:r>
            <a:r>
              <a:rPr lang="en-US" sz="3200" dirty="0"/>
              <a:t>;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dựa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Vận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giản</a:t>
            </a:r>
            <a:r>
              <a:rPr lang="en-US" sz="3200" dirty="0"/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Năng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chú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trọng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;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;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3.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hợp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</a:rPr>
              <a:t>Phẩm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chất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, </a:t>
            </a:r>
            <a:r>
              <a:rPr lang="en-US" sz="3200" dirty="0" err="1"/>
              <a:t>trách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541178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im hoạt hình - Kiến Trúc Xây Dựng Cầu png tải về - Miễn phí trong suốt  Hình Tam Giác png Tải về.">
            <a:extLst>
              <a:ext uri="{FF2B5EF4-FFF2-40B4-BE49-F238E27FC236}">
                <a16:creationId xmlns:a16="http://schemas.microsoft.com/office/drawing/2014/main" id="{E9AB7FFD-8A90-0AB3-5498-9496E2B4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333" r="93778">
                        <a14:foregroundMark x1="6778" y1="51094" x2="6778" y2="51094"/>
                        <a14:foregroundMark x1="2556" y1="47813" x2="2556" y2="47813"/>
                        <a14:foregroundMark x1="93778" y1="52188" x2="93778" y2="52188"/>
                        <a14:foregroundMark x1="81444" y1="43125" x2="81444" y2="43125"/>
                        <a14:foregroundMark x1="67000" y1="40313" x2="67000" y2="40313"/>
                        <a14:foregroundMark x1="40444" y1="38750" x2="40444" y2="38750"/>
                        <a14:foregroundMark x1="18000" y1="43594" x2="18000" y2="43594"/>
                        <a14:foregroundMark x1="1333" y1="54141" x2="1333" y2="54141"/>
                        <a14:backgroundMark x1="59000" y1="39297" x2="59000" y2="39297"/>
                        <a14:backgroundMark x1="65000" y1="40469" x2="65000" y2="40469"/>
                        <a14:backgroundMark x1="16000" y1="45078" x2="16000" y2="45078"/>
                        <a14:backgroundMark x1="14778" y1="45547" x2="14778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32" y="-304800"/>
            <a:ext cx="6850768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cute baby elephant on white background 5112389 Vector Art at  Vecteezy">
            <a:extLst>
              <a:ext uri="{FF2B5EF4-FFF2-40B4-BE49-F238E27FC236}">
                <a16:creationId xmlns:a16="http://schemas.microsoft.com/office/drawing/2014/main" id="{DC64B381-7387-7B8B-9DEA-7282AA34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" b="97212" l="2083" r="98594">
                        <a14:foregroundMark x1="66042" y1="33891" x2="66042" y2="33891"/>
                        <a14:foregroundMark x1="66042" y1="33519" x2="66042" y2="33519"/>
                        <a14:foregroundMark x1="83177" y1="32032" x2="83177" y2="32032"/>
                        <a14:foregroundMark x1="83177" y1="31846" x2="83177" y2="31846"/>
                        <a14:foregroundMark x1="83177" y1="31660" x2="83490" y2="32776"/>
                        <a14:foregroundMark x1="83177" y1="32218" x2="83958" y2="35006"/>
                        <a14:foregroundMark x1="79896" y1="8674" x2="79896" y2="8674"/>
                        <a14:foregroundMark x1="79896" y1="8674" x2="79896" y2="8674"/>
                        <a14:foregroundMark x1="79583" y1="4833" x2="79583" y2="4833"/>
                        <a14:foregroundMark x1="78333" y1="1859" x2="78333" y2="1859"/>
                        <a14:foregroundMark x1="78646" y1="743" x2="78646" y2="743"/>
                        <a14:foregroundMark x1="94219" y1="41698" x2="94219" y2="41326"/>
                        <a14:foregroundMark x1="91563" y1="43680" x2="91563" y2="43680"/>
                        <a14:foregroundMark x1="96719" y1="39467" x2="96719" y2="39467"/>
                        <a14:foregroundMark x1="98438" y1="42565" x2="98594" y2="42379"/>
                        <a14:foregroundMark x1="73542" y1="76642" x2="73542" y2="76642"/>
                        <a14:foregroundMark x1="75052" y1="77200" x2="75052" y2="77200"/>
                        <a14:foregroundMark x1="66667" y1="92007" x2="66667" y2="92007"/>
                        <a14:foregroundMark x1="43958" y1="93309" x2="43958" y2="93309"/>
                        <a14:foregroundMark x1="39583" y1="97212" x2="39583" y2="97212"/>
                        <a14:foregroundMark x1="25573" y1="95725" x2="25573" y2="95725"/>
                        <a14:foregroundMark x1="2083" y1="77571" x2="2083" y2="7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3632881" cy="30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76D9026-5EAA-BD24-31F2-8A1C4708842F}"/>
              </a:ext>
            </a:extLst>
          </p:cNvPr>
          <p:cNvSpPr/>
          <p:nvPr/>
        </p:nvSpPr>
        <p:spPr>
          <a:xfrm>
            <a:off x="4561552" y="304800"/>
            <a:ext cx="5954048" cy="2959100"/>
          </a:xfrm>
          <a:prstGeom prst="wedgeEllipseCallout">
            <a:avLst>
              <a:gd name="adj1" fmla="val -48410"/>
              <a:gd name="adj2" fmla="val 56678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82019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asket with many foods for picnic isolated Free Vector">
            <a:extLst>
              <a:ext uri="{FF2B5EF4-FFF2-40B4-BE49-F238E27FC236}">
                <a16:creationId xmlns:a16="http://schemas.microsoft.com/office/drawing/2014/main" id="{998F4E10-B5C5-C99B-216B-094915E6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1" b="90017" l="4633" r="94409">
                        <a14:foregroundMark x1="87859" y1="9651" x2="87859" y2="9651"/>
                        <a14:foregroundMark x1="87859" y1="5657" x2="88019" y2="5491"/>
                        <a14:foregroundMark x1="94409" y1="11314" x2="94409" y2="11314"/>
                        <a14:foregroundMark x1="89457" y1="31947" x2="89457" y2="31947"/>
                        <a14:foregroundMark x1="85783" y1="25458" x2="78115" y2="18136"/>
                        <a14:foregroundMark x1="89936" y1="33444" x2="93930" y2="50083"/>
                        <a14:foregroundMark x1="93930" y1="50083" x2="93770" y2="58902"/>
                        <a14:foregroundMark x1="87700" y1="66223" x2="71885" y2="82363"/>
                        <a14:foregroundMark x1="69489" y1="80033" x2="48243" y2="84859"/>
                        <a14:foregroundMark x1="48243" y1="84859" x2="48083" y2="85025"/>
                        <a14:foregroundMark x1="63578" y1="86855" x2="50160" y2="84193"/>
                        <a14:foregroundMark x1="50160" y1="84193" x2="50000" y2="84692"/>
                        <a14:foregroundMark x1="31789" y1="78203" x2="31789" y2="78203"/>
                        <a14:foregroundMark x1="25719" y1="73710" x2="38658" y2="84692"/>
                        <a14:foregroundMark x1="38658" y1="84692" x2="57029" y2="90183"/>
                        <a14:foregroundMark x1="57029" y1="90183" x2="65815" y2="89185"/>
                        <a14:foregroundMark x1="65815" y1="89185" x2="77796" y2="82363"/>
                        <a14:foregroundMark x1="77796" y1="82363" x2="84505" y2="73544"/>
                        <a14:foregroundMark x1="84505" y1="73544" x2="87220" y2="71880"/>
                        <a14:foregroundMark x1="22364" y1="70549" x2="34026" y2="80532"/>
                        <a14:foregroundMark x1="34026" y1="80532" x2="45527" y2="76040"/>
                        <a14:foregroundMark x1="45527" y1="76040" x2="45527" y2="76373"/>
                        <a14:foregroundMark x1="28914" y1="71215" x2="35783" y2="79534"/>
                        <a14:foregroundMark x1="35783" y1="79534" x2="35942" y2="80200"/>
                        <a14:foregroundMark x1="52875" y1="74875" x2="39137" y2="83195"/>
                        <a14:foregroundMark x1="39137" y1="83195" x2="25879" y2="81364"/>
                        <a14:foregroundMark x1="25879" y1="81364" x2="14856" y2="68053"/>
                        <a14:foregroundMark x1="14856" y1="68053" x2="14856" y2="68220"/>
                        <a14:foregroundMark x1="17732" y1="67887" x2="29073" y2="86356"/>
                        <a14:foregroundMark x1="29073" y1="86356" x2="36581" y2="85857"/>
                        <a14:foregroundMark x1="9105" y1="47754" x2="9105" y2="47754"/>
                        <a14:foregroundMark x1="4633" y1="57737" x2="4633" y2="57737"/>
                        <a14:foregroundMark x1="51917" y1="5657" x2="43930" y2="5491"/>
                        <a14:foregroundMark x1="43930" y1="5491" x2="43930" y2="5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54" y="4747489"/>
            <a:ext cx="2171846" cy="20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rawing Cartoon Child Animation, granny, horse, mammal, child png | PNGWing">
            <a:extLst>
              <a:ext uri="{FF2B5EF4-FFF2-40B4-BE49-F238E27FC236}">
                <a16:creationId xmlns:a16="http://schemas.microsoft.com/office/drawing/2014/main" id="{30E25CC5-3C35-902F-73E3-961AB0C7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8" b="98242" l="4022" r="90000">
                        <a14:foregroundMark x1="16087" y1="6923" x2="16087" y2="6923"/>
                        <a14:foregroundMark x1="14891" y1="2527" x2="14891" y2="2527"/>
                        <a14:foregroundMark x1="26630" y1="42088" x2="26630" y2="42088"/>
                        <a14:foregroundMark x1="28043" y1="40549" x2="28043" y2="40549"/>
                        <a14:foregroundMark x1="7717" y1="37802" x2="7717" y2="37473"/>
                        <a14:foregroundMark x1="4239" y1="38352" x2="4239" y2="38352"/>
                        <a14:foregroundMark x1="61522" y1="76154" x2="61522" y2="76154"/>
                        <a14:foregroundMark x1="64674" y1="84176" x2="64674" y2="84176"/>
                        <a14:foregroundMark x1="82174" y1="95714" x2="82174" y2="95714"/>
                        <a14:foregroundMark x1="54239" y1="97363" x2="54239" y2="97363"/>
                        <a14:foregroundMark x1="40217" y1="97363" x2="40217" y2="97363"/>
                        <a14:foregroundMark x1="77065" y1="97802" x2="77065" y2="97802"/>
                        <a14:foregroundMark x1="55109" y1="98242" x2="55109" y2="9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4200"/>
            <a:ext cx="3633629" cy="35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D47C8DE-17F0-B716-6462-F1F990210BA5}"/>
              </a:ext>
            </a:extLst>
          </p:cNvPr>
          <p:cNvSpPr/>
          <p:nvPr/>
        </p:nvSpPr>
        <p:spPr>
          <a:xfrm>
            <a:off x="2235200" y="2256406"/>
            <a:ext cx="3200400" cy="1343025"/>
          </a:xfrm>
          <a:prstGeom prst="wedgeRoundRectCallout">
            <a:avLst>
              <a:gd name="adj1" fmla="val -2381"/>
              <a:gd name="adj2" fmla="val 74557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Bà ơi! Chúng cháu mang bánh đến thăm bà đây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4034105-F3C1-2E07-64F2-FB44B51DB5CD}"/>
              </a:ext>
            </a:extLst>
          </p:cNvPr>
          <p:cNvSpPr/>
          <p:nvPr/>
        </p:nvSpPr>
        <p:spPr>
          <a:xfrm flipH="1">
            <a:off x="6934200" y="1728277"/>
            <a:ext cx="3200400" cy="1343025"/>
          </a:xfrm>
          <a:prstGeom prst="wedgeRoundRectCallout">
            <a:avLst>
              <a:gd name="adj1" fmla="val -2381"/>
              <a:gd name="adj2" fmla="val 74557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Ôi! Bà cảm ơn các cháu nhé. Các cháu thật hiếu thảo!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5A064B6-6633-C59A-39C8-177E39D0AB3B}"/>
              </a:ext>
            </a:extLst>
          </p:cNvPr>
          <p:cNvSpPr/>
          <p:nvPr/>
        </p:nvSpPr>
        <p:spPr>
          <a:xfrm flipH="1">
            <a:off x="7086600" y="1219201"/>
            <a:ext cx="4038600" cy="2142104"/>
          </a:xfrm>
          <a:prstGeom prst="wedgeRoundRectCallout">
            <a:avLst>
              <a:gd name="adj1" fmla="val -2381"/>
              <a:gd name="adj2" fmla="val 74557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Nào, bây giờ các cháu hãy mang cỏ tươi đến cho những cô bò sữa để nhận những giọt sữa thơm ngon nhé!</a:t>
            </a:r>
          </a:p>
        </p:txBody>
      </p:sp>
      <p:pic>
        <p:nvPicPr>
          <p:cNvPr id="9" name="Picture 2" descr="White horse cartoon vector illustration Free Vector">
            <a:extLst>
              <a:ext uri="{FF2B5EF4-FFF2-40B4-BE49-F238E27FC236}">
                <a16:creationId xmlns:a16="http://schemas.microsoft.com/office/drawing/2014/main" id="{F52CC90C-6692-8A03-176C-DFDD193C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0" b="94947" l="9585" r="89617">
                        <a14:foregroundMark x1="48562" y1="8777" x2="48562" y2="8777"/>
                        <a14:foregroundMark x1="54153" y1="91755" x2="54153" y2="91755"/>
                        <a14:foregroundMark x1="59425" y1="94415" x2="59425" y2="94415"/>
                        <a14:foregroundMark x1="65016" y1="94947" x2="65016" y2="94947"/>
                        <a14:foregroundMark x1="61661" y1="26862" x2="61661" y2="26862"/>
                        <a14:foregroundMark x1="48083" y1="5319" x2="48083" y2="5319"/>
                        <a14:foregroundMark x1="60703" y1="27394" x2="60703" y2="27394"/>
                        <a14:foregroundMark x1="47125" y1="2660" x2="47125" y2="2660"/>
                        <a14:backgroundMark x1="61661" y1="48936" x2="61661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97" y="3458324"/>
            <a:ext cx="5471205" cy="328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21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9CECD8-040A-9239-270B-2996EE0C329F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7384CD-B2DC-B0B7-29E1-D2290A0DFC66}"/>
              </a:ext>
            </a:extLst>
          </p:cNvPr>
          <p:cNvSpPr/>
          <p:nvPr/>
        </p:nvSpPr>
        <p:spPr>
          <a:xfrm>
            <a:off x="914400" y="457200"/>
            <a:ext cx="7660786" cy="3124200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F089B-1C29-9852-820C-B943D421A393}"/>
              </a:ext>
            </a:extLst>
          </p:cNvPr>
          <p:cNvSpPr txBox="1"/>
          <p:nvPr/>
        </p:nvSpPr>
        <p:spPr>
          <a:xfrm>
            <a:off x="1028700" y="1143000"/>
            <a:ext cx="7660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pc="-150">
                <a:ln w="342900">
                  <a:solidFill>
                    <a:srgbClr val="CCFF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CỦNG CỐ</a:t>
            </a:r>
            <a:endParaRPr lang="en-US" sz="11500" b="1" spc="-150" dirty="0">
              <a:ln w="342900">
                <a:solidFill>
                  <a:srgbClr val="CCFFFF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D4DC8-698A-EA19-A929-D719BC5813F3}"/>
              </a:ext>
            </a:extLst>
          </p:cNvPr>
          <p:cNvSpPr txBox="1"/>
          <p:nvPr/>
        </p:nvSpPr>
        <p:spPr>
          <a:xfrm>
            <a:off x="796636" y="1143000"/>
            <a:ext cx="81249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</a:t>
            </a:r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Ủ</a:t>
            </a:r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</a:t>
            </a:r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G</a:t>
            </a:r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</a:t>
            </a:r>
            <a:r>
              <a:rPr lang="en-US" sz="115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Ố</a:t>
            </a:r>
            <a:endParaRPr lang="en-US" sz="11500" b="1" spc="-150" dirty="0">
              <a:ln w="28575">
                <a:solidFill>
                  <a:srgbClr val="002060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9458" name="Picture 2" descr="Cute cow holding love icon illustration. cow mascot cartoon character. Premium Vector">
            <a:extLst>
              <a:ext uri="{FF2B5EF4-FFF2-40B4-BE49-F238E27FC236}">
                <a16:creationId xmlns:a16="http://schemas.microsoft.com/office/drawing/2014/main" id="{66257149-745F-7CB5-B600-C744655C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712" y1="50287" x2="29712" y2="50287"/>
                        <a14:foregroundMark x1="68850" y1="25430" x2="68850" y2="25430"/>
                        <a14:foregroundMark x1="69010" y1="31931" x2="69010" y2="31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38" y="1447800"/>
            <a:ext cx="71141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7820D1-C9AF-791A-4333-8C4BD35ACAC0}"/>
              </a:ext>
            </a:extLst>
          </p:cNvPr>
          <p:cNvSpPr txBox="1">
            <a:spLocks/>
          </p:cNvSpPr>
          <p:nvPr/>
        </p:nvSpPr>
        <p:spPr>
          <a:xfrm>
            <a:off x="7728857" y="937418"/>
            <a:ext cx="39624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67AA1-C0BC-41E5-2E30-385636913F5F}"/>
              </a:ext>
            </a:extLst>
          </p:cNvPr>
          <p:cNvSpPr txBox="1"/>
          <p:nvPr/>
        </p:nvSpPr>
        <p:spPr>
          <a:xfrm>
            <a:off x="4191000" y="2710577"/>
            <a:ext cx="5181600" cy="3165396"/>
          </a:xfrm>
          <a:prstGeom prst="wedgeEllipseCallout">
            <a:avLst>
              <a:gd name="adj1" fmla="val -46463"/>
              <a:gd name="adj2" fmla="val 5012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i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lớp 3.. hãy mang những bụi cỏ xanh tươi đến cho Bò Sữa đi nào!!</a:t>
            </a:r>
          </a:p>
        </p:txBody>
      </p:sp>
    </p:spTree>
    <p:extLst>
      <p:ext uri="{BB962C8B-B14F-4D97-AF65-F5344CB8AC3E}">
        <p14:creationId xmlns:p14="http://schemas.microsoft.com/office/powerpoint/2010/main" val="2134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A93F6A-D15E-DEA9-F09F-A48457A20B39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D8A17-7557-0C9A-C2BC-1B9CF5B7646F}"/>
              </a:ext>
            </a:extLst>
          </p:cNvPr>
          <p:cNvSpPr/>
          <p:nvPr/>
        </p:nvSpPr>
        <p:spPr>
          <a:xfrm>
            <a:off x="1257300" y="2518600"/>
            <a:ext cx="9677400" cy="22094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UVN Da Lat" panose="03060902030202020203" pitchFamily="66" charset="0"/>
              </a:rPr>
              <a:t>TÌM SỐ TRÒN CHỤC </a:t>
            </a:r>
            <a:r>
              <a:rPr lang="en-US" sz="4800" dirty="0">
                <a:solidFill>
                  <a:schemeClr val="accent5"/>
                </a:solidFill>
                <a:latin typeface="UVN Da Lat" panose="03060902030202020203" pitchFamily="66" charset="0"/>
              </a:rPr>
              <a:t>(TRONG PHẠM VI 100)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UVN Da Lat" panose="03060902030202020203" pitchFamily="66" charset="0"/>
              </a:rPr>
              <a:t> PHÙ HỢP VỚI CÔ BÒ SỮA</a:t>
            </a:r>
          </a:p>
        </p:txBody>
      </p:sp>
      <p:pic>
        <p:nvPicPr>
          <p:cNvPr id="6" name="Picture 2" descr="Elements for a computer game. Free Vector">
            <a:extLst>
              <a:ext uri="{FF2B5EF4-FFF2-40B4-BE49-F238E27FC236}">
                <a16:creationId xmlns:a16="http://schemas.microsoft.com/office/drawing/2014/main" id="{710F5DA6-2F05-6153-8DA1-76B2B1E9A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8" t="23163" r="70287" b="50000"/>
          <a:stretch/>
        </p:blipFill>
        <p:spPr bwMode="auto">
          <a:xfrm>
            <a:off x="1295400" y="-831"/>
            <a:ext cx="1828800" cy="15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45AF5-E72C-DEAA-4EB0-822817DF3633}"/>
              </a:ext>
            </a:extLst>
          </p:cNvPr>
          <p:cNvSpPr txBox="1"/>
          <p:nvPr/>
        </p:nvSpPr>
        <p:spPr>
          <a:xfrm>
            <a:off x="2057400" y="152826"/>
            <a:ext cx="8610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adena" panose="02000503000000020004" pitchFamily="50" charset="0"/>
              </a:rPr>
              <a:t>TÌM CỎ CHO BÒ</a:t>
            </a:r>
          </a:p>
        </p:txBody>
      </p:sp>
      <p:pic>
        <p:nvPicPr>
          <p:cNvPr id="7" name="Picture 4" descr="cartoon cow logo vector mascot character avatar download">
            <a:extLst>
              <a:ext uri="{FF2B5EF4-FFF2-40B4-BE49-F238E27FC236}">
                <a16:creationId xmlns:a16="http://schemas.microsoft.com/office/drawing/2014/main" id="{CAD77861-9AD1-C514-F48A-3EE03B833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00" b="92700" l="64000" r="86700">
                        <a14:foregroundMark x1="73100" y1="83200" x2="78100" y2="88100"/>
                        <a14:foregroundMark x1="78100" y1="88100" x2="78200" y2="88200"/>
                        <a14:foregroundMark x1="80100" y1="81900" x2="72400" y2="88700"/>
                        <a14:foregroundMark x1="72400" y1="88700" x2="72400" y2="89000"/>
                        <a14:foregroundMark x1="75300" y1="82800" x2="68300" y2="85800"/>
                        <a14:foregroundMark x1="68300" y1="85800" x2="70800" y2="90300"/>
                        <a14:foregroundMark x1="80800" y1="75100" x2="80800" y2="75100"/>
                        <a14:foregroundMark x1="69600" y1="75800" x2="69600" y2="75800"/>
                        <a14:foregroundMark x1="66100" y1="78700" x2="66100" y2="78700"/>
                        <a14:foregroundMark x1="64700" y1="78700" x2="64700" y2="78700"/>
                        <a14:foregroundMark x1="68900" y1="72200" x2="68900" y2="72200"/>
                        <a14:foregroundMark x1="80400" y1="72900" x2="80400" y2="72900"/>
                        <a14:foregroundMark x1="80300" y1="72000" x2="80300" y2="72000"/>
                        <a14:foregroundMark x1="69800" y1="71700" x2="69800" y2="71700"/>
                        <a14:foregroundMark x1="80200" y1="72000" x2="80200" y2="72000"/>
                        <a14:foregroundMark x1="64000" y1="78400" x2="64000" y2="78400"/>
                        <a14:foregroundMark x1="86700" y1="78800" x2="86700" y2="7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69861" r="11111" b="4584"/>
          <a:stretch/>
        </p:blipFill>
        <p:spPr bwMode="auto">
          <a:xfrm>
            <a:off x="9493380" y="304800"/>
            <a:ext cx="1327020" cy="13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9F625E-BBAA-47E4-038C-882906B7DA1F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artoon cow png images | PNGWing">
            <a:extLst>
              <a:ext uri="{FF2B5EF4-FFF2-40B4-BE49-F238E27FC236}">
                <a16:creationId xmlns:a16="http://schemas.microsoft.com/office/drawing/2014/main" id="{FBFDB590-6787-D808-379E-B9EDD3076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2500" x2="50000" y2="22500"/>
                        <a14:foregroundMark x1="45278" y1="25278" x2="45278" y2="25278"/>
                        <a14:foregroundMark x1="52222" y1="18611" x2="52222" y2="1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16002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reengrass Cliparts - Cute Grass Vector Png, Transparent Png - kindpng">
            <a:extLst>
              <a:ext uri="{FF2B5EF4-FFF2-40B4-BE49-F238E27FC236}">
                <a16:creationId xmlns:a16="http://schemas.microsoft.com/office/drawing/2014/main" id="{BBC6607D-E1F9-E2C3-F45D-4FD9CCBA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568990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D05224-8857-A9E8-67BF-04DC2AD362C5}"/>
              </a:ext>
            </a:extLst>
          </p:cNvPr>
          <p:cNvSpPr/>
          <p:nvPr/>
        </p:nvSpPr>
        <p:spPr>
          <a:xfrm>
            <a:off x="1524000" y="4305300"/>
            <a:ext cx="2512710" cy="1524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5039735A-4AD2-DF2E-96A0-0ED5F8F59B55}"/>
              </a:ext>
            </a:extLst>
          </p:cNvPr>
          <p:cNvSpPr/>
          <p:nvPr/>
        </p:nvSpPr>
        <p:spPr>
          <a:xfrm>
            <a:off x="4343400" y="342900"/>
            <a:ext cx="3733800" cy="1524000"/>
          </a:xfrm>
          <a:prstGeom prst="cloud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C4A55F-216A-3122-34DF-CFE3763E4EF8}"/>
              </a:ext>
            </a:extLst>
          </p:cNvPr>
          <p:cNvSpPr/>
          <p:nvPr/>
        </p:nvSpPr>
        <p:spPr>
          <a:xfrm>
            <a:off x="5752155" y="4305300"/>
            <a:ext cx="2512710" cy="1524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8" name="Picture 4" descr="Cartoon Cute Milk Bottle Vector Illustration, Milk Clipart, Milk Bottle,  Milk PNG Transparent Clipart Image and PSD File for Free Download | Bottle  drawing, Milk bottle, Cute drawings">
            <a:extLst>
              <a:ext uri="{FF2B5EF4-FFF2-40B4-BE49-F238E27FC236}">
                <a16:creationId xmlns:a16="http://schemas.microsoft.com/office/drawing/2014/main" id="{1F0AB79C-E654-6E93-D0DC-807B6CBF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222" y1="48611" x2="22222" y2="48611"/>
                        <a14:foregroundMark x1="24722" y1="24444" x2="24722" y2="24444"/>
                        <a14:foregroundMark x1="26111" y1="22778" x2="26111" y2="22778"/>
                        <a14:foregroundMark x1="20278" y1="25000" x2="20278" y2="25000"/>
                        <a14:foregroundMark x1="25833" y1="28333" x2="25833" y2="28333"/>
                        <a14:foregroundMark x1="26944" y1="31389" x2="26944" y2="31389"/>
                        <a14:foregroundMark x1="29167" y1="28889" x2="29167" y2="28889"/>
                        <a14:foregroundMark x1="35000" y1="22500" x2="35000" y2="22500"/>
                        <a14:foregroundMark x1="26389" y1="34722" x2="26389" y2="34722"/>
                        <a14:foregroundMark x1="21944" y1="28056" x2="21944" y2="28056"/>
                        <a14:foregroundMark x1="33333" y1="28889" x2="33333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36" y="355418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8C563B-E31E-94A3-A73C-F9C2AD089879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21C6C5C-C895-C3BA-E5F3-F1D65D19829E}"/>
              </a:ext>
            </a:extLst>
          </p:cNvPr>
          <p:cNvSpPr/>
          <p:nvPr/>
        </p:nvSpPr>
        <p:spPr>
          <a:xfrm>
            <a:off x="4343400" y="342900"/>
            <a:ext cx="3733800" cy="1524000"/>
          </a:xfrm>
          <a:prstGeom prst="cloud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pic>
        <p:nvPicPr>
          <p:cNvPr id="3" name="Picture 2" descr="Cartoon cow png images | PNGWing">
            <a:extLst>
              <a:ext uri="{FF2B5EF4-FFF2-40B4-BE49-F238E27FC236}">
                <a16:creationId xmlns:a16="http://schemas.microsoft.com/office/drawing/2014/main" id="{C4BAB04A-B20E-7E1D-EFB6-CD2A5C21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2500" x2="50000" y2="22500"/>
                        <a14:foregroundMark x1="45278" y1="25278" x2="45278" y2="25278"/>
                        <a14:foregroundMark x1="52222" y1="18611" x2="52222" y2="1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16002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572B3B-C9FA-3002-6C21-3EDF8BC73F09}"/>
              </a:ext>
            </a:extLst>
          </p:cNvPr>
          <p:cNvSpPr/>
          <p:nvPr/>
        </p:nvSpPr>
        <p:spPr>
          <a:xfrm>
            <a:off x="1524000" y="4305300"/>
            <a:ext cx="2512710" cy="1524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Greengrass Cliparts - Cute Grass Vector Png, Transparent Png - kindpng">
            <a:extLst>
              <a:ext uri="{FF2B5EF4-FFF2-40B4-BE49-F238E27FC236}">
                <a16:creationId xmlns:a16="http://schemas.microsoft.com/office/drawing/2014/main" id="{8FC09051-4FF1-E4A2-ED78-DB533538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568990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855031-ACB5-BC28-2C6D-F3A20C9D003E}"/>
              </a:ext>
            </a:extLst>
          </p:cNvPr>
          <p:cNvSpPr/>
          <p:nvPr/>
        </p:nvSpPr>
        <p:spPr>
          <a:xfrm>
            <a:off x="5752155" y="4305300"/>
            <a:ext cx="2512710" cy="1524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Cartoon Cute Milk Bottle Vector Illustration, Milk Clipart, Milk Bottle,  Milk PNG Transparent Clipart Image and PSD File for Free Download | Bottle  drawing, Milk bottle, Cute drawings">
            <a:extLst>
              <a:ext uri="{FF2B5EF4-FFF2-40B4-BE49-F238E27FC236}">
                <a16:creationId xmlns:a16="http://schemas.microsoft.com/office/drawing/2014/main" id="{5097AF04-9FEF-51CA-2E50-4AB2FC6E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222" y1="48611" x2="22222" y2="48611"/>
                        <a14:foregroundMark x1="24722" y1="24444" x2="24722" y2="24444"/>
                        <a14:foregroundMark x1="26111" y1="22778" x2="26111" y2="22778"/>
                        <a14:foregroundMark x1="20278" y1="25000" x2="20278" y2="25000"/>
                        <a14:foregroundMark x1="25833" y1="28333" x2="25833" y2="28333"/>
                        <a14:foregroundMark x1="26944" y1="31389" x2="26944" y2="31389"/>
                        <a14:foregroundMark x1="29167" y1="28889" x2="29167" y2="28889"/>
                        <a14:foregroundMark x1="35000" y1="22500" x2="35000" y2="22500"/>
                        <a14:foregroundMark x1="26389" y1="34722" x2="26389" y2="34722"/>
                        <a14:foregroundMark x1="21944" y1="28056" x2="21944" y2="28056"/>
                        <a14:foregroundMark x1="33333" y1="28889" x2="33333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36" y="355418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98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B4AE36-7C43-FAB2-4567-3FDD39004BA4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AD87C974-483C-99EB-2AA7-AB9409DC400F}"/>
              </a:ext>
            </a:extLst>
          </p:cNvPr>
          <p:cNvSpPr/>
          <p:nvPr/>
        </p:nvSpPr>
        <p:spPr>
          <a:xfrm>
            <a:off x="4343400" y="342900"/>
            <a:ext cx="3733800" cy="1524000"/>
          </a:xfrm>
          <a:prstGeom prst="cloud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3" name="Picture 2" descr="Cartoon cow png images | PNGWing">
            <a:extLst>
              <a:ext uri="{FF2B5EF4-FFF2-40B4-BE49-F238E27FC236}">
                <a16:creationId xmlns:a16="http://schemas.microsoft.com/office/drawing/2014/main" id="{E825D6DF-41B8-1404-8C67-2E1765B9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2500" x2="50000" y2="22500"/>
                        <a14:foregroundMark x1="45278" y1="25278" x2="45278" y2="25278"/>
                        <a14:foregroundMark x1="52222" y1="18611" x2="52222" y2="1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16002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E300D6-EC86-8EB8-D4DB-47F86C1D9F17}"/>
              </a:ext>
            </a:extLst>
          </p:cNvPr>
          <p:cNvSpPr/>
          <p:nvPr/>
        </p:nvSpPr>
        <p:spPr>
          <a:xfrm>
            <a:off x="1524000" y="4305300"/>
            <a:ext cx="2512710" cy="1524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eengrass Cliparts - Cute Grass Vector Png, Transparent Png - kindpng">
            <a:extLst>
              <a:ext uri="{FF2B5EF4-FFF2-40B4-BE49-F238E27FC236}">
                <a16:creationId xmlns:a16="http://schemas.microsoft.com/office/drawing/2014/main" id="{ADBAC0A5-4725-B673-4DC5-650A3EBFB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568990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B4F5AB-D1B4-48BA-599F-886000ACD1CC}"/>
              </a:ext>
            </a:extLst>
          </p:cNvPr>
          <p:cNvSpPr/>
          <p:nvPr/>
        </p:nvSpPr>
        <p:spPr>
          <a:xfrm>
            <a:off x="5752155" y="4305300"/>
            <a:ext cx="2512710" cy="1524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Cartoon Cute Milk Bottle Vector Illustration, Milk Clipart, Milk Bottle,  Milk PNG Transparent Clipart Image and PSD File for Free Download | Bottle  drawing, Milk bottle, Cute drawings">
            <a:extLst>
              <a:ext uri="{FF2B5EF4-FFF2-40B4-BE49-F238E27FC236}">
                <a16:creationId xmlns:a16="http://schemas.microsoft.com/office/drawing/2014/main" id="{CCE9DC4D-71B3-9438-2F8A-3E80957A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222" y1="48611" x2="22222" y2="48611"/>
                        <a14:foregroundMark x1="24722" y1="24444" x2="24722" y2="24444"/>
                        <a14:foregroundMark x1="26111" y1="22778" x2="26111" y2="22778"/>
                        <a14:foregroundMark x1="20278" y1="25000" x2="20278" y2="25000"/>
                        <a14:foregroundMark x1="25833" y1="28333" x2="25833" y2="28333"/>
                        <a14:foregroundMark x1="26944" y1="31389" x2="26944" y2="31389"/>
                        <a14:foregroundMark x1="29167" y1="28889" x2="29167" y2="28889"/>
                        <a14:foregroundMark x1="35000" y1="22500" x2="35000" y2="22500"/>
                        <a14:foregroundMark x1="26389" y1="34722" x2="26389" y2="34722"/>
                        <a14:foregroundMark x1="21944" y1="28056" x2="21944" y2="28056"/>
                        <a14:foregroundMark x1="33333" y1="28889" x2="33333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36" y="355418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5F1C74-E0E6-299D-255C-B1CE0BFC9191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3" name="Graphic 2">
              <a:extLst>
                <a:ext uri="{FF2B5EF4-FFF2-40B4-BE49-F238E27FC236}">
                  <a16:creationId xmlns:a16="http://schemas.microsoft.com/office/drawing/2014/main" id="{D2DA9B5A-D36A-F2AD-A873-B18B67F489ED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6" name="Graphic 2">
                <a:extLst>
                  <a:ext uri="{FF2B5EF4-FFF2-40B4-BE49-F238E27FC236}">
                    <a16:creationId xmlns:a16="http://schemas.microsoft.com/office/drawing/2014/main" id="{C06D20D7-2207-B156-9ED5-497C066F2C24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C8CB249-E24D-18DE-C98F-4F0635055224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3066C22F-C19E-22B6-F785-58B8820D4340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C234DA89-9E3D-1A75-5A4E-4B4EBBC2F8A7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237BC45-93BD-8339-82FD-1CB689CF0D49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EFC2590F-7E83-E818-68C8-43E0247F7B21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E29625B8-AF54-FA04-1A7E-DADFFFB1ADB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0C145335-5677-17F3-ABD7-419D86453ED3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30F4E6-0D65-D30E-38EB-690E204CAC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" name="PA_文本框 10">
              <a:extLst>
                <a:ext uri="{FF2B5EF4-FFF2-40B4-BE49-F238E27FC236}">
                  <a16:creationId xmlns:a16="http://schemas.microsoft.com/office/drawing/2014/main" id="{F22F2AC4-573B-3351-B0EF-4157FC68F653}"/>
                </a:ext>
              </a:extLst>
            </p:cNvPr>
            <p:cNvSpPr txBox="1"/>
            <p:nvPr/>
          </p:nvSpPr>
          <p:spPr>
            <a:xfrm>
              <a:off x="3383867" y="3327221"/>
              <a:ext cx="56773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Chúc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 </a:t>
              </a:r>
              <a:r>
                <a:rPr lang="en-US" altLang="zh-CN" sz="5400" dirty="0" err="1">
                  <a:ln w="0">
                    <a:noFill/>
                  </a:ln>
                  <a:solidFill>
                    <a:prstClr val="black"/>
                  </a:solidFill>
                  <a:latin typeface="UVN Da Lat" panose="03060902030202020203" pitchFamily="66" charset="0"/>
                  <a:ea typeface="Microsoft YaHei" panose="020B0503020204020204" pitchFamily="34" charset="-122"/>
                </a:rPr>
                <a:t>mứ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ng </a:t>
              </a: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các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bạn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hoàn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thành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thử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thách</a:t>
              </a:r>
              <a:r>
                <a:rPr kumimoji="0" lang="en-US" altLang="zh-CN" sz="54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!</a:t>
              </a:r>
              <a:endParaRPr kumimoji="0" lang="zh-CN" altLang="en-US" sz="54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Da Lat" panose="03060902030202020203" pitchFamily="66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PA_文本框 27">
              <a:extLst>
                <a:ext uri="{FF2B5EF4-FFF2-40B4-BE49-F238E27FC236}">
                  <a16:creationId xmlns:a16="http://schemas.microsoft.com/office/drawing/2014/main" id="{D09A1EB1-E1E0-3A49-54D1-27AB91833198}"/>
                </a:ext>
              </a:extLst>
            </p:cNvPr>
            <p:cNvSpPr txBox="1"/>
            <p:nvPr/>
          </p:nvSpPr>
          <p:spPr>
            <a:xfrm>
              <a:off x="3047140" y="5117069"/>
              <a:ext cx="605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VN Da Lat" panose="03060902030202020203" pitchFamily="66" charset="0"/>
                  <a:ea typeface="Microsoft YaHei" panose="020B0503020204020204" pitchFamily="34" charset="-122"/>
                </a:rPr>
                <a:t>TẠM BIỆT VÀ HẸN GẶP LẠI!</a:t>
              </a:r>
              <a:endParaRPr kumimoji="0" lang="zh-CN" altLang="en-US" sz="48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VN Da Lat" panose="03060902030202020203" pitchFamily="66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AD271-0AD6-57E2-E379-5C85A41A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3" y="2389839"/>
            <a:ext cx="3446841" cy="4298958"/>
          </a:xfrm>
          <a:prstGeom prst="rect">
            <a:avLst/>
          </a:prstGeom>
        </p:spPr>
      </p:pic>
      <p:pic>
        <p:nvPicPr>
          <p:cNvPr id="16" name="Picture 4" descr="Cartoon Cute Milk Bottle Vector Illustration, Milk Clipart, Milk Bottle,  Milk PNG Transparent Clipart Image and PSD File for Free Download | Bottle  drawing, Milk bottle, Cute drawings">
            <a:extLst>
              <a:ext uri="{FF2B5EF4-FFF2-40B4-BE49-F238E27FC236}">
                <a16:creationId xmlns:a16="http://schemas.microsoft.com/office/drawing/2014/main" id="{9CE80940-86CD-4670-90D1-542C6773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222" y1="48611" x2="22222" y2="48611"/>
                        <a14:foregroundMark x1="24722" y1="24444" x2="24722" y2="24444"/>
                        <a14:foregroundMark x1="26111" y1="22778" x2="26111" y2="22778"/>
                        <a14:foregroundMark x1="20278" y1="25000" x2="20278" y2="25000"/>
                        <a14:foregroundMark x1="25833" y1="28333" x2="25833" y2="28333"/>
                        <a14:foregroundMark x1="26944" y1="31389" x2="26944" y2="31389"/>
                        <a14:foregroundMark x1="29167" y1="28889" x2="29167" y2="28889"/>
                        <a14:foregroundMark x1="35000" y1="22500" x2="35000" y2="22500"/>
                        <a14:foregroundMark x1="26389" y1="34722" x2="26389" y2="34722"/>
                        <a14:foregroundMark x1="21944" y1="28056" x2="21944" y2="28056"/>
                        <a14:foregroundMark x1="33333" y1="28889" x2="33333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30792"/>
            <a:ext cx="3139433" cy="31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ute cow holding love icon illustration. cow mascot cartoon character. Premium Vector">
            <a:extLst>
              <a:ext uri="{FF2B5EF4-FFF2-40B4-BE49-F238E27FC236}">
                <a16:creationId xmlns:a16="http://schemas.microsoft.com/office/drawing/2014/main" id="{946CC6D0-01FE-916C-3E3B-0E2F2A35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712" y1="50287" x2="29712" y2="50287"/>
                        <a14:foregroundMark x1="68850" y1="25430" x2="68850" y2="25430"/>
                        <a14:foregroundMark x1="69010" y1="31931" x2="69010" y2="31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2016652"/>
            <a:ext cx="6572751" cy="54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0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6000" t="-5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6018E001-888E-9AFF-3854-32E9B65F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-33230"/>
            <a:ext cx="8789492" cy="6238560"/>
          </a:xfrm>
          <a:prstGeom prst="rect">
            <a:avLst/>
          </a:prstGeom>
        </p:spPr>
      </p:pic>
      <p:pic>
        <p:nvPicPr>
          <p:cNvPr id="8" name="Picture 4" descr="How to Draw a Cartoon Tree | Easy Step by Step Drawing Guides | Cartoon  trees, Tree drawing for kids, Tree drawing">
            <a:extLst>
              <a:ext uri="{FF2B5EF4-FFF2-40B4-BE49-F238E27FC236}">
                <a16:creationId xmlns:a16="http://schemas.microsoft.com/office/drawing/2014/main" id="{E4BE3E39-038C-36AE-56E5-F7B4BAF5A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781" y="2001139"/>
            <a:ext cx="4990036" cy="44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674A7A-12A9-E207-C0B1-15CE9323AE94}"/>
              </a:ext>
            </a:extLst>
          </p:cNvPr>
          <p:cNvGrpSpPr/>
          <p:nvPr/>
        </p:nvGrpSpPr>
        <p:grpSpPr>
          <a:xfrm>
            <a:off x="2490533" y="381000"/>
            <a:ext cx="4700776" cy="4377700"/>
            <a:chOff x="5498613" y="6534190"/>
            <a:chExt cx="7286094" cy="43777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D5664F-949B-CC15-AF85-81E45E5FDD27}"/>
                </a:ext>
              </a:extLst>
            </p:cNvPr>
            <p:cNvSpPr txBox="1"/>
            <p:nvPr/>
          </p:nvSpPr>
          <p:spPr>
            <a:xfrm>
              <a:off x="5590807" y="6572240"/>
              <a:ext cx="71939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spc="-150" dirty="0">
                  <a:ln w="342900">
                    <a:solidFill>
                      <a:srgbClr val="CCFFFF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KHỞI </a:t>
              </a:r>
            </a:p>
            <a:p>
              <a:pPr algn="ctr"/>
              <a:r>
                <a:rPr lang="en-US" sz="13800" b="1" spc="-150" dirty="0">
                  <a:ln w="342900">
                    <a:solidFill>
                      <a:srgbClr val="CCFFFF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ĐỘNG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2784FF-8B39-7EF7-040C-CE4E80B24EF7}"/>
                </a:ext>
              </a:extLst>
            </p:cNvPr>
            <p:cNvSpPr txBox="1"/>
            <p:nvPr/>
          </p:nvSpPr>
          <p:spPr>
            <a:xfrm>
              <a:off x="5498613" y="6534190"/>
              <a:ext cx="719390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K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H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Ở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I 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Ộ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N</a:t>
              </a:r>
              <a:r>
                <a:rPr lang="en-US" sz="13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G</a:t>
              </a:r>
              <a:endParaRPr lang="en-US" sz="138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1026" name="Picture 2" descr="White horse cartoon vector illustration Free Vector">
            <a:extLst>
              <a:ext uri="{FF2B5EF4-FFF2-40B4-BE49-F238E27FC236}">
                <a16:creationId xmlns:a16="http://schemas.microsoft.com/office/drawing/2014/main" id="{79CCDC25-A233-BF17-CB75-151246197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4947" l="9585" r="89617">
                        <a14:foregroundMark x1="48562" y1="8777" x2="48562" y2="8777"/>
                        <a14:foregroundMark x1="54153" y1="91755" x2="54153" y2="91755"/>
                        <a14:foregroundMark x1="59425" y1="94415" x2="59425" y2="94415"/>
                        <a14:foregroundMark x1="65016" y1="94947" x2="65016" y2="94947"/>
                        <a14:foregroundMark x1="61661" y1="26862" x2="61661" y2="26862"/>
                        <a14:foregroundMark x1="48083" y1="5319" x2="48083" y2="5319"/>
                        <a14:foregroundMark x1="60703" y1="27394" x2="60703" y2="27394"/>
                        <a14:foregroundMark x1="47125" y1="2660" x2="47125" y2="2660"/>
                        <a14:backgroundMark x1="61661" y1="48936" x2="61661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6801" y="2968000"/>
            <a:ext cx="59626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93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9FA811-FE96-A834-A3A2-F5FEF2B9918C}"/>
              </a:ext>
            </a:extLst>
          </p:cNvPr>
          <p:cNvSpPr txBox="1"/>
          <p:nvPr/>
        </p:nvSpPr>
        <p:spPr>
          <a:xfrm>
            <a:off x="1486128" y="916490"/>
            <a:ext cx="7810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150">
                <a:ln w="342900">
                  <a:solidFill>
                    <a:srgbClr val="CCFF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LÀM BÁNH CÙNG NGỰA CON</a:t>
            </a:r>
            <a:endParaRPr lang="en-US" sz="8000" b="1" spc="-150" dirty="0">
              <a:ln w="342900">
                <a:solidFill>
                  <a:srgbClr val="CCFFFF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029F2D-F864-A8D1-DC35-65E416308933}"/>
              </a:ext>
            </a:extLst>
          </p:cNvPr>
          <p:cNvSpPr/>
          <p:nvPr/>
        </p:nvSpPr>
        <p:spPr>
          <a:xfrm>
            <a:off x="374710" y="3781428"/>
            <a:ext cx="7937381" cy="2661562"/>
          </a:xfrm>
          <a:prstGeom prst="roundRect">
            <a:avLst/>
          </a:prstGeom>
          <a:solidFill>
            <a:schemeClr val="bg1"/>
          </a:solidFill>
          <a:ln>
            <a:solidFill>
              <a:srgbClr val="A43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của Ngựa Con đang bị ốm, các bạn hãy giúp Ngựa Con hoàn thành tốt bảng cộng 9 để làm ra những chiếc bánh thơm ngon mang sang biếu Bà nhé!</a:t>
            </a:r>
          </a:p>
        </p:txBody>
      </p:sp>
      <p:pic>
        <p:nvPicPr>
          <p:cNvPr id="3" name="Picture 2" descr="Cartoon boy and girl riding a horse Royalty Free Vector">
            <a:extLst>
              <a:ext uri="{FF2B5EF4-FFF2-40B4-BE49-F238E27FC236}">
                <a16:creationId xmlns:a16="http://schemas.microsoft.com/office/drawing/2014/main" id="{3CBF51A4-845F-C0BF-BEFE-2E31EDF0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4" b="89911" l="3400" r="96500">
                        <a14:foregroundMark x1="34000" y1="24332" x2="33600" y2="22354"/>
                        <a14:foregroundMark x1="45900" y1="21266" x2="47600" y2="21068"/>
                        <a14:foregroundMark x1="47600" y1="20673" x2="44800" y2="20969"/>
                        <a14:foregroundMark x1="36100" y1="22750" x2="34700" y2="24036"/>
                        <a14:foregroundMark x1="61100" y1="22651" x2="61900" y2="23145"/>
                        <a14:foregroundMark x1="61900" y1="9693" x2="57500" y2="5935"/>
                        <a14:foregroundMark x1="56300" y1="8506" x2="61800" y2="7616"/>
                        <a14:foregroundMark x1="57600" y1="8605" x2="63800" y2="6825"/>
                        <a14:foregroundMark x1="63200" y1="8012" x2="59000" y2="8704"/>
                        <a14:foregroundMark x1="59000" y1="2374" x2="61700" y2="2671"/>
                        <a14:foregroundMark x1="56300" y1="8506" x2="63400" y2="7715"/>
                        <a14:foregroundMark x1="63400" y1="7715" x2="50900" y2="8309"/>
                        <a14:foregroundMark x1="50900" y1="8309" x2="50900" y2="8309"/>
                        <a14:foregroundMark x1="54400" y1="50049" x2="54400" y2="50049"/>
                        <a14:foregroundMark x1="75400" y1="56083" x2="75400" y2="56083"/>
                        <a14:foregroundMark x1="57500" y1="63600" x2="66500" y2="63106"/>
                        <a14:foregroundMark x1="66500" y1="63106" x2="67300" y2="62512"/>
                        <a14:foregroundMark x1="85300" y1="59347" x2="85300" y2="59347"/>
                        <a14:foregroundMark x1="86900" y1="49258" x2="86000" y2="47873"/>
                        <a14:foregroundMark x1="92300" y1="57072" x2="91300" y2="55094"/>
                        <a14:foregroundMark x1="96500" y1="53709" x2="96500" y2="53709"/>
                        <a14:foregroundMark x1="49300" y1="58655" x2="49300" y2="58655"/>
                        <a14:foregroundMark x1="72600" y1="60138" x2="72600" y2="60138"/>
                        <a14:foregroundMark x1="74200" y1="59545" x2="74200" y2="59545"/>
                        <a14:foregroundMark x1="77500" y1="55984" x2="77500" y2="55984"/>
                        <a14:foregroundMark x1="78400" y1="54896" x2="78400" y2="54896"/>
                        <a14:foregroundMark x1="56500" y1="69139" x2="56500" y2="69139"/>
                        <a14:foregroundMark x1="58300" y1="70326" x2="58300" y2="70326"/>
                        <a14:foregroundMark x1="62100" y1="69832" x2="58300" y2="68744"/>
                        <a14:foregroundMark x1="62100" y1="70326" x2="68500" y2="69436"/>
                        <a14:foregroundMark x1="44300" y1="65579" x2="56600" y2="70129"/>
                        <a14:foregroundMark x1="28100" y1="61622" x2="33400" y2="67260"/>
                        <a14:foregroundMark x1="33400" y1="67260" x2="33400" y2="67260"/>
                        <a14:foregroundMark x1="25900" y1="62216" x2="30100" y2="66568"/>
                        <a14:foregroundMark x1="25000" y1="62315" x2="27000" y2="63007"/>
                        <a14:foregroundMark x1="21600" y1="51632" x2="24500" y2="54006"/>
                        <a14:foregroundMark x1="8600" y1="60732" x2="7000" y2="63007"/>
                        <a14:foregroundMark x1="7000" y1="63007" x2="7000" y2="61820"/>
                        <a14:foregroundMark x1="3400" y1="61424" x2="3700" y2="61919"/>
                        <a14:foregroundMark x1="61200" y1="8012" x2="52700" y2="9298"/>
                        <a14:foregroundMark x1="52700" y1="9298" x2="65200" y2="8902"/>
                        <a14:foregroundMark x1="56600" y1="7913" x2="56600" y2="7913"/>
                        <a14:foregroundMark x1="56600" y1="7616" x2="56600" y2="8012"/>
                        <a14:foregroundMark x1="57500" y1="8309" x2="57500" y2="8309"/>
                        <a14:foregroundMark x1="57700" y1="8210" x2="57700" y2="8210"/>
                        <a14:foregroundMark x1="57700" y1="8210" x2="57700" y2="8210"/>
                        <a14:foregroundMark x1="25600" y1="64194" x2="28700" y2="6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19400"/>
            <a:ext cx="4288749" cy="43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BB414-3E9B-8BF1-18E5-90C40313D8FC}"/>
              </a:ext>
            </a:extLst>
          </p:cNvPr>
          <p:cNvSpPr txBox="1"/>
          <p:nvPr/>
        </p:nvSpPr>
        <p:spPr>
          <a:xfrm>
            <a:off x="1733664" y="927231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LÀM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BÁNH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CÙNG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BB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NGỰA</a:t>
            </a:r>
            <a:r>
              <a:rPr lang="en-US" sz="8000" b="1" spc="-15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CON</a:t>
            </a:r>
            <a:endParaRPr lang="en-US" sz="8000" b="1" spc="-15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EDE64F1-FB9F-46DE-AD31-356C7F0315AC}"/>
              </a:ext>
            </a:extLst>
          </p:cNvPr>
          <p:cNvGrpSpPr/>
          <p:nvPr/>
        </p:nvGrpSpPr>
        <p:grpSpPr>
          <a:xfrm>
            <a:off x="776432" y="784971"/>
            <a:ext cx="4664712" cy="5288058"/>
            <a:chOff x="573311" y="838201"/>
            <a:chExt cx="4618879" cy="580233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8AE10C5-0152-4E44-AB77-6F90097043B2}"/>
                </a:ext>
              </a:extLst>
            </p:cNvPr>
            <p:cNvSpPr/>
            <p:nvPr/>
          </p:nvSpPr>
          <p:spPr>
            <a:xfrm>
              <a:off x="573311" y="838201"/>
              <a:ext cx="4618879" cy="5802332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11430F-1808-471B-85E4-C2AB6ACC8A5C}"/>
                </a:ext>
              </a:extLst>
            </p:cNvPr>
            <p:cNvSpPr txBox="1"/>
            <p:nvPr/>
          </p:nvSpPr>
          <p:spPr>
            <a:xfrm>
              <a:off x="573311" y="1054367"/>
              <a:ext cx="4618879" cy="1215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7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AE4079C-D392-4368-90AD-445693E90ED7}"/>
              </a:ext>
            </a:extLst>
          </p:cNvPr>
          <p:cNvGrpSpPr/>
          <p:nvPr/>
        </p:nvGrpSpPr>
        <p:grpSpPr>
          <a:xfrm>
            <a:off x="6125715" y="784971"/>
            <a:ext cx="5254122" cy="5288058"/>
            <a:chOff x="-10308" y="838201"/>
            <a:chExt cx="5202498" cy="5802332"/>
          </a:xfrm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1FC8DC70-F121-4916-B191-E3E1083E037C}"/>
                </a:ext>
              </a:extLst>
            </p:cNvPr>
            <p:cNvSpPr/>
            <p:nvPr/>
          </p:nvSpPr>
          <p:spPr>
            <a:xfrm>
              <a:off x="573311" y="838201"/>
              <a:ext cx="4618879" cy="5802332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1E7B095D-6166-46FF-814B-619C95D23410}"/>
                </a:ext>
              </a:extLst>
            </p:cNvPr>
            <p:cNvSpPr txBox="1"/>
            <p:nvPr/>
          </p:nvSpPr>
          <p:spPr>
            <a:xfrm>
              <a:off x="-10308" y="887693"/>
              <a:ext cx="4618879" cy="1215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+ 5 =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DD96E32-C180-CA6B-B5BC-6DB0E0EBBFE0}"/>
              </a:ext>
            </a:extLst>
          </p:cNvPr>
          <p:cNvSpPr txBox="1"/>
          <p:nvPr/>
        </p:nvSpPr>
        <p:spPr>
          <a:xfrm>
            <a:off x="150196" y="1089613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+ 1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65EE-B5D5-2606-6C7C-5A10382E3D4F}"/>
              </a:ext>
            </a:extLst>
          </p:cNvPr>
          <p:cNvSpPr txBox="1"/>
          <p:nvPr/>
        </p:nvSpPr>
        <p:spPr>
          <a:xfrm>
            <a:off x="101386" y="2073614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+ 2 =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512B2C-322A-A4AD-7F9B-224039B165DF}"/>
              </a:ext>
            </a:extLst>
          </p:cNvPr>
          <p:cNvSpPr txBox="1"/>
          <p:nvPr/>
        </p:nvSpPr>
        <p:spPr>
          <a:xfrm>
            <a:off x="91861" y="3017969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+ 3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B50214-C71D-2D05-C7AB-E825A0DB04DE}"/>
              </a:ext>
            </a:extLst>
          </p:cNvPr>
          <p:cNvSpPr txBox="1"/>
          <p:nvPr/>
        </p:nvSpPr>
        <p:spPr>
          <a:xfrm>
            <a:off x="110913" y="4107822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+ 4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ABE4CD-D181-17F8-6CA5-6D3310A3A776}"/>
              </a:ext>
            </a:extLst>
          </p:cNvPr>
          <p:cNvSpPr txBox="1"/>
          <p:nvPr/>
        </p:nvSpPr>
        <p:spPr>
          <a:xfrm>
            <a:off x="6127111" y="1878666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+ 6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B9F1EA-7021-7FEE-3531-97A1822A3AC0}"/>
              </a:ext>
            </a:extLst>
          </p:cNvPr>
          <p:cNvSpPr txBox="1"/>
          <p:nvPr/>
        </p:nvSpPr>
        <p:spPr>
          <a:xfrm>
            <a:off x="6127111" y="2867851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+ 7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68D34D-86FD-6744-74E6-750E04F6C162}"/>
              </a:ext>
            </a:extLst>
          </p:cNvPr>
          <p:cNvSpPr txBox="1"/>
          <p:nvPr/>
        </p:nvSpPr>
        <p:spPr>
          <a:xfrm>
            <a:off x="6136636" y="3857036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+ 8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307242-403C-CEB5-4F44-4A98914CE082}"/>
              </a:ext>
            </a:extLst>
          </p:cNvPr>
          <p:cNvSpPr txBox="1"/>
          <p:nvPr/>
        </p:nvSpPr>
        <p:spPr>
          <a:xfrm>
            <a:off x="6155688" y="4870035"/>
            <a:ext cx="466471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+ 9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51495C-68E9-BBF6-507D-8A09F5775847}"/>
              </a:ext>
            </a:extLst>
          </p:cNvPr>
          <p:cNvSpPr txBox="1"/>
          <p:nvPr/>
        </p:nvSpPr>
        <p:spPr>
          <a:xfrm>
            <a:off x="9525000" y="784971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92DC8D-7E9A-0A88-ED3D-54C9E0C03983}"/>
              </a:ext>
            </a:extLst>
          </p:cNvPr>
          <p:cNvSpPr txBox="1"/>
          <p:nvPr/>
        </p:nvSpPr>
        <p:spPr>
          <a:xfrm>
            <a:off x="3429000" y="2121505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94A9C-5410-9E78-CA6E-6F72566E875D}"/>
              </a:ext>
            </a:extLst>
          </p:cNvPr>
          <p:cNvSpPr txBox="1"/>
          <p:nvPr/>
        </p:nvSpPr>
        <p:spPr>
          <a:xfrm>
            <a:off x="3429000" y="3113751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298AFC-11AE-3B64-5D3F-B763C299D728}"/>
              </a:ext>
            </a:extLst>
          </p:cNvPr>
          <p:cNvSpPr txBox="1"/>
          <p:nvPr/>
        </p:nvSpPr>
        <p:spPr>
          <a:xfrm>
            <a:off x="3429000" y="4155713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A8E586-038D-6500-95E3-89804307E37C}"/>
              </a:ext>
            </a:extLst>
          </p:cNvPr>
          <p:cNvSpPr txBox="1"/>
          <p:nvPr/>
        </p:nvSpPr>
        <p:spPr>
          <a:xfrm>
            <a:off x="3429000" y="1066800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2B15DA-20A5-B7E9-E5EA-40524E0836C6}"/>
              </a:ext>
            </a:extLst>
          </p:cNvPr>
          <p:cNvSpPr txBox="1"/>
          <p:nvPr/>
        </p:nvSpPr>
        <p:spPr>
          <a:xfrm>
            <a:off x="9525000" y="1828800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FC680C-0286-6DB3-93A4-D4F30A27819B}"/>
              </a:ext>
            </a:extLst>
          </p:cNvPr>
          <p:cNvSpPr txBox="1"/>
          <p:nvPr/>
        </p:nvSpPr>
        <p:spPr>
          <a:xfrm>
            <a:off x="9540335" y="2801527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A610A-B100-B03D-AACE-B773774A35C1}"/>
              </a:ext>
            </a:extLst>
          </p:cNvPr>
          <p:cNvSpPr txBox="1"/>
          <p:nvPr/>
        </p:nvSpPr>
        <p:spPr>
          <a:xfrm>
            <a:off x="9523602" y="3801870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D5CCE3-0E80-B245-203B-053A90E672BF}"/>
              </a:ext>
            </a:extLst>
          </p:cNvPr>
          <p:cNvSpPr txBox="1"/>
          <p:nvPr/>
        </p:nvSpPr>
        <p:spPr>
          <a:xfrm>
            <a:off x="9557068" y="4818639"/>
            <a:ext cx="152400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9424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/>
      <p:bldP spid="41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A84D1D-A611-0E32-FF6F-2147AF438F35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7BFB006-04C4-51A9-2949-2723CE7F2B21}"/>
              </a:ext>
            </a:extLst>
          </p:cNvPr>
          <p:cNvSpPr/>
          <p:nvPr/>
        </p:nvSpPr>
        <p:spPr>
          <a:xfrm>
            <a:off x="533400" y="533400"/>
            <a:ext cx="7391400" cy="4038600"/>
          </a:xfrm>
          <a:prstGeom prst="wedgeRoundRectCallout">
            <a:avLst>
              <a:gd name="adj1" fmla="val 58420"/>
              <a:gd name="adj2" fmla="val -1887"/>
              <a:gd name="adj3" fmla="val 16667"/>
            </a:avLst>
          </a:prstGeom>
          <a:solidFill>
            <a:srgbClr val="00FF99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2" descr="White horse cartoon vector illustration Free Vector">
            <a:extLst>
              <a:ext uri="{FF2B5EF4-FFF2-40B4-BE49-F238E27FC236}">
                <a16:creationId xmlns:a16="http://schemas.microsoft.com/office/drawing/2014/main" id="{586362E2-7749-9ACE-320A-CA37901F7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4947" l="9585" r="89617">
                        <a14:foregroundMark x1="48562" y1="8777" x2="48562" y2="8777"/>
                        <a14:foregroundMark x1="54153" y1="91755" x2="54153" y2="91755"/>
                        <a14:foregroundMark x1="59425" y1="94415" x2="59425" y2="94415"/>
                        <a14:foregroundMark x1="65016" y1="94947" x2="65016" y2="94947"/>
                        <a14:foregroundMark x1="61661" y1="26862" x2="61661" y2="26862"/>
                        <a14:foregroundMark x1="48083" y1="5319" x2="48083" y2="5319"/>
                        <a14:foregroundMark x1="60703" y1="27394" x2="60703" y2="27394"/>
                        <a14:foregroundMark x1="47125" y1="2660" x2="47125" y2="2660"/>
                        <a14:backgroundMark x1="61661" y1="48936" x2="61661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2133600"/>
            <a:ext cx="7215441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sket with many foods for picnic isolated Free Vector">
            <a:extLst>
              <a:ext uri="{FF2B5EF4-FFF2-40B4-BE49-F238E27FC236}">
                <a16:creationId xmlns:a16="http://schemas.microsoft.com/office/drawing/2014/main" id="{0BBAC1D8-AE64-314C-B0B4-84E77D417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1" b="90017" l="4633" r="94409">
                        <a14:foregroundMark x1="87859" y1="9651" x2="87859" y2="9651"/>
                        <a14:foregroundMark x1="87859" y1="5657" x2="88019" y2="5491"/>
                        <a14:foregroundMark x1="94409" y1="11314" x2="94409" y2="11314"/>
                        <a14:foregroundMark x1="89457" y1="31947" x2="89457" y2="31947"/>
                        <a14:foregroundMark x1="85783" y1="25458" x2="78115" y2="18136"/>
                        <a14:foregroundMark x1="89936" y1="33444" x2="93930" y2="50083"/>
                        <a14:foregroundMark x1="93930" y1="50083" x2="93770" y2="58902"/>
                        <a14:foregroundMark x1="87700" y1="66223" x2="71885" y2="82363"/>
                        <a14:foregroundMark x1="69489" y1="80033" x2="48243" y2="84859"/>
                        <a14:foregroundMark x1="48243" y1="84859" x2="48083" y2="85025"/>
                        <a14:foregroundMark x1="63578" y1="86855" x2="50160" y2="84193"/>
                        <a14:foregroundMark x1="50160" y1="84193" x2="50000" y2="84692"/>
                        <a14:foregroundMark x1="31789" y1="78203" x2="31789" y2="78203"/>
                        <a14:foregroundMark x1="25719" y1="73710" x2="38658" y2="84692"/>
                        <a14:foregroundMark x1="38658" y1="84692" x2="57029" y2="90183"/>
                        <a14:foregroundMark x1="57029" y1="90183" x2="65815" y2="89185"/>
                        <a14:foregroundMark x1="65815" y1="89185" x2="77796" y2="82363"/>
                        <a14:foregroundMark x1="77796" y1="82363" x2="84505" y2="73544"/>
                        <a14:foregroundMark x1="84505" y1="73544" x2="87220" y2="71880"/>
                        <a14:foregroundMark x1="22364" y1="70549" x2="34026" y2="80532"/>
                        <a14:foregroundMark x1="34026" y1="80532" x2="45527" y2="76040"/>
                        <a14:foregroundMark x1="45527" y1="76040" x2="45527" y2="76373"/>
                        <a14:foregroundMark x1="28914" y1="71215" x2="35783" y2="79534"/>
                        <a14:foregroundMark x1="35783" y1="79534" x2="35942" y2="80200"/>
                        <a14:foregroundMark x1="52875" y1="74875" x2="39137" y2="83195"/>
                        <a14:foregroundMark x1="39137" y1="83195" x2="25879" y2="81364"/>
                        <a14:foregroundMark x1="25879" y1="81364" x2="14856" y2="68053"/>
                        <a14:foregroundMark x1="14856" y1="68053" x2="14856" y2="68220"/>
                        <a14:foregroundMark x1="17732" y1="67887" x2="29073" y2="86356"/>
                        <a14:foregroundMark x1="29073" y1="86356" x2="36581" y2="85857"/>
                        <a14:foregroundMark x1="9105" y1="47754" x2="9105" y2="47754"/>
                        <a14:foregroundMark x1="4633" y1="57737" x2="4633" y2="57737"/>
                        <a14:foregroundMark x1="51917" y1="5657" x2="43930" y2="5491"/>
                        <a14:foregroundMark x1="43930" y1="5491" x2="43930" y2="5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776267"/>
            <a:ext cx="3209925" cy="308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419100" y="152400"/>
            <a:ext cx="8763000" cy="4724400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584649 w 8763000"/>
              <a:gd name="connsiteY2" fmla="*/ 0 h 4724400"/>
              <a:gd name="connsiteX3" fmla="*/ 2022474 w 8763000"/>
              <a:gd name="connsiteY3" fmla="*/ 0 h 4724400"/>
              <a:gd name="connsiteX4" fmla="*/ 2819707 w 8763000"/>
              <a:gd name="connsiteY4" fmla="*/ 0 h 4724400"/>
              <a:gd name="connsiteX5" fmla="*/ 3473177 w 8763000"/>
              <a:gd name="connsiteY5" fmla="*/ 0 h 4724400"/>
              <a:gd name="connsiteX6" fmla="*/ 4198528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956171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322843 h 4724400"/>
              <a:gd name="connsiteX14" fmla="*/ 8763000 w 8763000"/>
              <a:gd name="connsiteY14" fmla="*/ 1952756 h 4724400"/>
              <a:gd name="connsiteX15" fmla="*/ 8763000 w 8763000"/>
              <a:gd name="connsiteY15" fmla="*/ 2488183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93996 w 8763000"/>
              <a:gd name="connsiteY19" fmla="*/ 4724400 h 4724400"/>
              <a:gd name="connsiteX20" fmla="*/ 6668644 w 8763000"/>
              <a:gd name="connsiteY20" fmla="*/ 4724400 h 4724400"/>
              <a:gd name="connsiteX21" fmla="*/ 6015175 w 8763000"/>
              <a:gd name="connsiteY21" fmla="*/ 4724400 h 4724400"/>
              <a:gd name="connsiteX22" fmla="*/ 5577350 w 8763000"/>
              <a:gd name="connsiteY22" fmla="*/ 4724400 h 4724400"/>
              <a:gd name="connsiteX23" fmla="*/ 5139525 w 8763000"/>
              <a:gd name="connsiteY23" fmla="*/ 4724400 h 4724400"/>
              <a:gd name="connsiteX24" fmla="*/ 4629819 w 8763000"/>
              <a:gd name="connsiteY24" fmla="*/ 4724400 h 4724400"/>
              <a:gd name="connsiteX25" fmla="*/ 4191994 w 8763000"/>
              <a:gd name="connsiteY25" fmla="*/ 4724400 h 4724400"/>
              <a:gd name="connsiteX26" fmla="*/ 3394761 w 8763000"/>
              <a:gd name="connsiteY26" fmla="*/ 4724400 h 4724400"/>
              <a:gd name="connsiteX27" fmla="*/ 2597527 w 8763000"/>
              <a:gd name="connsiteY27" fmla="*/ 4724400 h 4724400"/>
              <a:gd name="connsiteX28" fmla="*/ 1872176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40148 h 4724400"/>
              <a:gd name="connsiteX33" fmla="*/ 0 w 8763000"/>
              <a:gd name="connsiteY33" fmla="*/ 2204722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Cute rabbit crying with tears Premium Vector">
            <a:extLst>
              <a:ext uri="{FF2B5EF4-FFF2-40B4-BE49-F238E27FC236}">
                <a16:creationId xmlns:a16="http://schemas.microsoft.com/office/drawing/2014/main" id="{154523B2-B1E1-347A-7C8A-EB76C618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95400"/>
            <a:ext cx="4743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2C2ADC-D671-8791-379F-3039D70F06D4}"/>
              </a:ext>
            </a:extLst>
          </p:cNvPr>
          <p:cNvSpPr txBox="1"/>
          <p:nvPr/>
        </p:nvSpPr>
        <p:spPr>
          <a:xfrm>
            <a:off x="804907" y="533400"/>
            <a:ext cx="79913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pc="-150">
                <a:ln w="342900">
                  <a:solidFill>
                    <a:srgbClr val="CCFF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BÀI HỌC và THỰC HÀNH</a:t>
            </a:r>
            <a:endParaRPr lang="en-US" sz="11500" b="1" spc="-150" dirty="0">
              <a:ln w="342900">
                <a:solidFill>
                  <a:srgbClr val="CCFFFF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10A1C-56B6-5C24-D7A2-638B14B6CCA8}"/>
              </a:ext>
            </a:extLst>
          </p:cNvPr>
          <p:cNvSpPr txBox="1"/>
          <p:nvPr/>
        </p:nvSpPr>
        <p:spPr>
          <a:xfrm>
            <a:off x="671379" y="552450"/>
            <a:ext cx="81249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BÀI </a:t>
            </a:r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HỌC</a:t>
            </a:r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11500" b="1" spc="-15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THỰC</a:t>
            </a:r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115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HÀNH</a:t>
            </a:r>
          </a:p>
        </p:txBody>
      </p:sp>
    </p:spTree>
    <p:extLst>
      <p:ext uri="{BB962C8B-B14F-4D97-AF65-F5344CB8AC3E}">
        <p14:creationId xmlns:p14="http://schemas.microsoft.com/office/powerpoint/2010/main" val="102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E442642-0960-8F58-F6BB-A172B29DAF5A}"/>
              </a:ext>
            </a:extLst>
          </p:cNvPr>
          <p:cNvSpPr/>
          <p:nvPr/>
        </p:nvSpPr>
        <p:spPr>
          <a:xfrm>
            <a:off x="862240" y="315912"/>
            <a:ext cx="3200400" cy="2362200"/>
          </a:xfrm>
          <a:prstGeom prst="wedgeRoundRectCallout">
            <a:avLst>
              <a:gd name="adj1" fmla="val 36608"/>
              <a:gd name="adj2" fmla="val 78015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kìa, hình như Thỏ Hồng đang khóc, chúng mình cùng nhau đến hỏi thăm Thỏ nhé!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0D51791-376B-FFEE-3CF8-4D4F58E088DC}"/>
              </a:ext>
            </a:extLst>
          </p:cNvPr>
          <p:cNvSpPr/>
          <p:nvPr/>
        </p:nvSpPr>
        <p:spPr>
          <a:xfrm>
            <a:off x="849994" y="279286"/>
            <a:ext cx="3200400" cy="2362200"/>
          </a:xfrm>
          <a:prstGeom prst="wedgeRoundRectCallout">
            <a:avLst>
              <a:gd name="adj1" fmla="val 37005"/>
              <a:gd name="adj2" fmla="val 78015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Này Thỏ Bông, vì sao bạn khóc thế 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9EE4051-E796-5092-2614-194F570E41AB}"/>
              </a:ext>
            </a:extLst>
          </p:cNvPr>
          <p:cNvSpPr/>
          <p:nvPr/>
        </p:nvSpPr>
        <p:spPr>
          <a:xfrm>
            <a:off x="562390" y="168495"/>
            <a:ext cx="3607705" cy="3642859"/>
          </a:xfrm>
          <a:prstGeom prst="wedgeRoundRectCallout">
            <a:avLst>
              <a:gd name="adj1" fmla="val 39236"/>
              <a:gd name="adj2" fmla="val 63834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3..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074" name="Picture 2" descr="Cute rabbit crying with tears Premium Vector">
            <a:extLst>
              <a:ext uri="{FF2B5EF4-FFF2-40B4-BE49-F238E27FC236}">
                <a16:creationId xmlns:a16="http://schemas.microsoft.com/office/drawing/2014/main" id="{ACE37841-723D-0BFA-379B-B0455B4A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43" y="1818822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hite horse cartoon vector illustration Free Vector">
            <a:extLst>
              <a:ext uri="{FF2B5EF4-FFF2-40B4-BE49-F238E27FC236}">
                <a16:creationId xmlns:a16="http://schemas.microsoft.com/office/drawing/2014/main" id="{8131C98F-D2E7-ACED-6B7F-44C7CEFA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4947" l="9585" r="89617">
                        <a14:foregroundMark x1="48562" y1="8777" x2="48562" y2="8777"/>
                        <a14:foregroundMark x1="54153" y1="91755" x2="54153" y2="91755"/>
                        <a14:foregroundMark x1="59425" y1="94415" x2="59425" y2="94415"/>
                        <a14:foregroundMark x1="65016" y1="94947" x2="65016" y2="94947"/>
                        <a14:foregroundMark x1="61661" y1="26862" x2="61661" y2="26862"/>
                        <a14:foregroundMark x1="48083" y1="5319" x2="48083" y2="5319"/>
                        <a14:foregroundMark x1="60703" y1="27394" x2="60703" y2="27394"/>
                        <a14:foregroundMark x1="47125" y1="2660" x2="47125" y2="2660"/>
                        <a14:backgroundMark x1="61661" y1="48936" x2="61661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04" y="1676378"/>
            <a:ext cx="6788391" cy="40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E98791-F93E-30D5-5199-B2EB6778AD2C}"/>
              </a:ext>
            </a:extLst>
          </p:cNvPr>
          <p:cNvGrpSpPr/>
          <p:nvPr/>
        </p:nvGrpSpPr>
        <p:grpSpPr>
          <a:xfrm>
            <a:off x="8149462" y="585810"/>
            <a:ext cx="3890138" cy="3642859"/>
            <a:chOff x="8149462" y="585810"/>
            <a:chExt cx="3890138" cy="3642859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EB91A358-37D5-2FE2-D91F-7A46903E1643}"/>
                </a:ext>
              </a:extLst>
            </p:cNvPr>
            <p:cNvSpPr/>
            <p:nvPr/>
          </p:nvSpPr>
          <p:spPr>
            <a:xfrm>
              <a:off x="8149462" y="585810"/>
              <a:ext cx="3890138" cy="3642859"/>
            </a:xfrm>
            <a:prstGeom prst="wedgeEllipseCallout">
              <a:avLst>
                <a:gd name="adj1" fmla="val -48275"/>
                <a:gd name="adj2" fmla="val 41978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E2FEDA-A882-3B13-92F3-F6DA91BF8B0C}"/>
                </a:ext>
              </a:extLst>
            </p:cNvPr>
            <p:cNvSpPr txBox="1"/>
            <p:nvPr/>
          </p:nvSpPr>
          <p:spPr>
            <a:xfrm>
              <a:off x="8461779" y="1406740"/>
              <a:ext cx="3265503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suy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mãi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1218</TotalTime>
  <Words>1028</Words>
  <Application>Microsoft Office PowerPoint</Application>
  <PresentationFormat>Widescreen</PresentationFormat>
  <Paragraphs>190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iCiel Crocante</vt:lpstr>
      <vt:lpstr>UTM Cookies</vt:lpstr>
      <vt:lpstr>SVN-Poky's</vt:lpstr>
      <vt:lpstr>#9Slide02 Noi dung dai</vt:lpstr>
      <vt:lpstr>Calibri</vt:lpstr>
      <vt:lpstr>Arial</vt:lpstr>
      <vt:lpstr>iCiel Cadena</vt:lpstr>
      <vt:lpstr>#9Slide02 Tieu de dai</vt:lpstr>
      <vt:lpstr>SVN-Kitten</vt:lpstr>
      <vt:lpstr>UVN Da Lat</vt:lpstr>
      <vt:lpstr>UVN Banh Mi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4</vt:lpstr>
      <vt:lpstr>9  +  .?.  =  16</vt:lpstr>
      <vt:lpstr>PowerPoint Presentation</vt:lpstr>
      <vt:lpstr>9  +  .?.  =  16</vt:lpstr>
      <vt:lpstr>PowerPoint Presentation</vt:lpstr>
      <vt:lpstr>PowerPoint Presentation</vt:lpstr>
      <vt:lpstr>PowerPoint Presentation</vt:lpstr>
      <vt:lpstr>PowerPoint Presentation</vt:lpstr>
      <vt:lpstr>VƯỢT SÔNG</vt:lpstr>
      <vt:lpstr>Thảo luận nhóm 4</vt:lpstr>
      <vt:lpstr>Yêu cầu bài toán hỏi điều gì?</vt:lpstr>
      <vt:lpstr>PowerPoint Presentation</vt:lpstr>
      <vt:lpstr>PowerPoint Presentation</vt:lpstr>
      <vt:lpstr>PowerPoint Presentation</vt:lpstr>
      <vt:lpstr>PowerPoint Presentation</vt:lpstr>
      <vt:lpstr>LUYỆN TẬP</vt:lpstr>
      <vt:lpstr>Giải bài toán theo tóm tắt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DELL</dc:creator>
  <cp:keywords>9Slide</cp:keywords>
  <dc:description>9Slide.vn</dc:description>
  <cp:lastModifiedBy>LE PHUONG UYEN</cp:lastModifiedBy>
  <cp:revision>22</cp:revision>
  <dcterms:created xsi:type="dcterms:W3CDTF">2022-03-24T02:50:17Z</dcterms:created>
  <dcterms:modified xsi:type="dcterms:W3CDTF">2022-08-20T03:36:56Z</dcterms:modified>
  <cp:category>9Slide.vn</cp:category>
  <cp:contentStatus>9Slide</cp:contentStatus>
</cp:coreProperties>
</file>