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841" r:id="rId1"/>
    <p:sldMasterId id="2147483918" r:id="rId2"/>
    <p:sldMasterId id="2147483943" r:id="rId3"/>
    <p:sldMasterId id="2147484751" r:id="rId4"/>
  </p:sldMasterIdLst>
  <p:notesMasterIdLst>
    <p:notesMasterId r:id="rId22"/>
  </p:notesMasterIdLst>
  <p:sldIdLst>
    <p:sldId id="284" r:id="rId5"/>
    <p:sldId id="318" r:id="rId6"/>
    <p:sldId id="256" r:id="rId7"/>
    <p:sldId id="336" r:id="rId8"/>
    <p:sldId id="1287" r:id="rId9"/>
    <p:sldId id="1304" r:id="rId10"/>
    <p:sldId id="296" r:id="rId11"/>
    <p:sldId id="294" r:id="rId12"/>
    <p:sldId id="1306" r:id="rId13"/>
    <p:sldId id="1307" r:id="rId14"/>
    <p:sldId id="339" r:id="rId15"/>
    <p:sldId id="1308" r:id="rId16"/>
    <p:sldId id="275" r:id="rId17"/>
    <p:sldId id="345" r:id="rId18"/>
    <p:sldId id="1302" r:id="rId19"/>
    <p:sldId id="1310" r:id="rId20"/>
    <p:sldId id="317" r:id="rId2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29" autoAdjust="0"/>
    <p:restoredTop sz="94660"/>
  </p:normalViewPr>
  <p:slideViewPr>
    <p:cSldViewPr>
      <p:cViewPr varScale="1">
        <p:scale>
          <a:sx n="95" d="100"/>
          <a:sy n="95" d="100"/>
        </p:scale>
        <p:origin x="216" y="2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F45039-7F50-B8CF-84DF-7A56370694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8F89D0-9BF8-2953-93A8-69D6C8C3A9A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A4072FB-B6C6-8C4D-829F-41CAE1E8A812}" type="datetimeFigureOut">
              <a:rPr lang="en-US"/>
              <a:pPr>
                <a:defRPr/>
              </a:pPr>
              <a:t>12/14/23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6D6F4EC-A2BB-DF0B-E17F-9FC717069D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B69D9CC-74F6-20C2-8E8F-59F9BF0279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A43C3-A6C2-B194-BC78-B0B40C293EA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A82627-18A7-1651-0D93-BA1BC51EAA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3379E54-2CD4-F046-AE06-18DA8C04AA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491A9-0449-BB1D-5ABB-033199EBE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415AF-5B1C-4191-D644-153B2BD8D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1F07B-9692-27D0-0F93-D72D27FB5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6FB5D-A173-EA42-B670-4552595EE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6656084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C8A4C-6D32-0ED7-E5ED-55A5D6D54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F1AFE-EB9F-EC0B-A3AE-4C36E90D3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EB5DB-10FB-1D97-CC27-70CA77646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080CB-810D-494B-948A-10589B7FA0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274149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9E206-40B6-C23F-B991-C86BF519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16A06-97FE-614A-AD0A-8A1F1FFD78E2}" type="datetimeFigureOut">
              <a:rPr lang="en-US"/>
              <a:pPr>
                <a:defRPr/>
              </a:pPr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3751D-198A-BE51-309F-4A4426EB0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475FB-58B3-683A-61E8-3B0123B4A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0FE97-625C-724C-8C01-E2450ECF81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3662025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807F9-B89C-BA1D-6909-4D3CC73FC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98A45-EB93-DE40-A353-9046E71BBFAD}" type="datetimeFigureOut">
              <a:rPr lang="en-US"/>
              <a:pPr>
                <a:defRPr/>
              </a:pPr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CB6E4-6A6A-BEB5-8B68-C343EFF16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BA8DB-AA3E-78C9-9532-4E0FF1389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59F78-D1FE-2546-8006-1291629668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728122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39B89-26B0-B40A-DFFD-9A9EC7527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47EC5-E383-494F-9DB5-AB6B5627BD82}" type="datetimeFigureOut">
              <a:rPr lang="en-US"/>
              <a:pPr>
                <a:defRPr/>
              </a:pPr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233F0-041B-F7DF-98A7-74536E79C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EE53E-DFDD-941E-B8C0-11EA9CE92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7172D-11F0-DF47-93C6-B9CAD93EBF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6318715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EADED0-B72C-9E86-4D7F-08DC850C9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1D39E-20EA-A241-80F4-78D00BD0AD31}" type="datetimeFigureOut">
              <a:rPr lang="en-US"/>
              <a:pPr>
                <a:defRPr/>
              </a:pPr>
              <a:t>12/14/23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C0234A2-16C8-BA92-277A-5C2CF379A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3DE331-C37A-03BF-F4E0-B0FA76B1E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29E9F-E815-A94F-82A1-62FB35658F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5883355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48C51A9-8AE9-8044-4A83-7BF032993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323EC-C0D8-5F48-82EA-EBCF7DF70628}" type="datetimeFigureOut">
              <a:rPr lang="en-US"/>
              <a:pPr>
                <a:defRPr/>
              </a:pPr>
              <a:t>12/14/23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1295A84-BB2F-2A14-99BE-A9F1FF572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EBD7781-55DD-983E-4E74-F9E5F3AEF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03C6F-21D5-C04F-9356-9CCE1C8B23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613257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528AD41-D379-7933-3F5D-0496542EC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07984-298F-334F-9B32-C76CD4D6B5C9}" type="datetimeFigureOut">
              <a:rPr lang="en-US"/>
              <a:pPr>
                <a:defRPr/>
              </a:pPr>
              <a:t>12/14/23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219CB81-FFFA-89F3-13BA-293E72855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E36E250-89E2-D829-A4F9-567473A35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F867B-513E-9643-8DFE-366990DB71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145626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9159CA7-15C4-3541-A0C7-32B9A5BE7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AAE05-EE70-5B45-B14F-53D9C3A64BE0}" type="datetimeFigureOut">
              <a:rPr lang="en-US"/>
              <a:pPr>
                <a:defRPr/>
              </a:pPr>
              <a:t>12/14/23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4B35677-552D-AD8D-C3D1-AE5E39F18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BE447D6-67B8-68C8-0535-8F3EB33D4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F4E98-1499-CA44-AB22-32E0439EFF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597021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EBBCB90-4A69-2FA1-7826-C0A094435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3BBE7-5196-164C-847E-BB69BE45EA06}" type="datetimeFigureOut">
              <a:rPr lang="en-US"/>
              <a:pPr>
                <a:defRPr/>
              </a:pPr>
              <a:t>12/14/23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D866615-8034-1172-8187-EA24038AF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E07F27-B4C0-27F9-85CE-C71E31A2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97DB2-EAE5-394A-A40F-EE9375C3D5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829756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901E4D3-D983-22FA-C740-0ED2DA13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0DBF-A59B-2C48-A2A1-29D46D3E995E}" type="datetimeFigureOut">
              <a:rPr lang="en-US"/>
              <a:pPr>
                <a:defRPr/>
              </a:pPr>
              <a:t>12/14/23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ABE033-F25F-72B8-8434-F5CFCECCA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8BD6BA-7976-29E4-7A7B-4740AFADF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B4E2A-A2E9-5B4A-9ABF-55767C552A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641091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C3BB3785-7650-D54F-0D97-9794C2B4C863}"/>
              </a:ext>
            </a:extLst>
          </p:cNvPr>
          <p:cNvSpPr/>
          <p:nvPr/>
        </p:nvSpPr>
        <p:spPr>
          <a:xfrm>
            <a:off x="406400" y="328613"/>
            <a:ext cx="113776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6FA07960-D4A9-660F-C817-7EEB35D8BCD2}"/>
              </a:ext>
            </a:extLst>
          </p:cNvPr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230D971-1E21-EE76-BC7E-6C388105F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57C12E8-89B9-D12C-9958-B73D1FBF0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35D5DB1-AF54-EEE7-131B-A44E4AB29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4EFCD-56B6-A349-9F57-C8EF650150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43951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37138-F0CA-FE2F-3298-FF0F51459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805F0-F2CA-6940-AAC7-7DE4857CDCF8}" type="datetimeFigureOut">
              <a:rPr lang="en-US"/>
              <a:pPr>
                <a:defRPr/>
              </a:pPr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FB95C-5A1B-B07B-1E58-4B4653ACA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5C35D-BB9C-D6FD-CFB8-F63AEF754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758E6-3BEC-6441-B3B9-7DDF953DDE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798712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06748-C861-22D9-4656-77A4299D1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F1137-3232-8243-97B4-ACD6EE5F306D}" type="datetimeFigureOut">
              <a:rPr lang="en-US"/>
              <a:pPr>
                <a:defRPr/>
              </a:pPr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CF0C7-A7A1-A7CE-9197-7F01C855F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7BDF2-3EEF-A540-B8F3-8D4650778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A61FA-8970-1C45-8EB9-C051137973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642244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365E3-48E1-24BD-C184-489C607C50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F4F88-C41E-D644-9D03-7E7DCB52A8EF}" type="datetimeFigureOut">
              <a:rPr lang="en-US"/>
              <a:pPr>
                <a:defRPr/>
              </a:pPr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F420E-16A0-03E0-6682-E43C0BCF1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B9668-2865-B3CF-9CB2-BA7286A46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428F3E8-E474-084D-9733-32AB978D32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795702"/>
      </p:ext>
    </p:extLst>
  </p:cSld>
  <p:clrMapOvr>
    <a:masterClrMapping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DB9FB-B527-1E4D-2D6C-734D659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82AF6-1581-C34D-8C46-E86ADE571298}" type="datetimeFigureOut">
              <a:rPr lang="en-US"/>
              <a:pPr>
                <a:defRPr/>
              </a:pPr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F4391-5DF8-BC52-8892-0000E4ADA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130DE-19EF-D925-979A-75E5F0061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30981AA-1DFD-CB49-B4F2-12E54DD9CC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184412"/>
      </p:ext>
    </p:extLst>
  </p:cSld>
  <p:clrMapOvr>
    <a:masterClrMapping/>
  </p:clrMapOvr>
  <p:transition spd="med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DE144-5214-0ECD-AD75-1F2A9725A5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29083-467D-7749-A11F-4757BE5C031F}" type="datetimeFigureOut">
              <a:rPr lang="en-US"/>
              <a:pPr>
                <a:defRPr/>
              </a:pPr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46265-0EE9-99BB-2CA2-89B07EB9B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3E804-26A9-107E-C96A-4D31AE202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34EB064-3369-9E47-836D-6AC52DD8BD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590978"/>
      </p:ext>
    </p:extLst>
  </p:cSld>
  <p:clrMapOvr>
    <a:masterClrMapping/>
  </p:clrMapOvr>
  <p:transition spd="med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9F419B-E8CB-66F0-512D-03F7DA57B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DD759-5373-9E41-93C3-F8CA40106AC4}" type="datetimeFigureOut">
              <a:rPr lang="en-US"/>
              <a:pPr>
                <a:defRPr/>
              </a:pPr>
              <a:t>12/14/23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98CBF-4FB6-9965-A8B5-C76045063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58623-B187-B2F7-91E5-3F5A3A533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A812199-3032-8F4C-A396-B71EA28FD7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9341993"/>
      </p:ext>
    </p:extLst>
  </p:cSld>
  <p:clrMapOvr>
    <a:masterClrMapping/>
  </p:clrMapOvr>
  <p:transition spd="med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EC03D5-5415-C8F8-3886-2CF949935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ADE16-6DD1-0B47-941C-87F53D6E64A5}" type="datetimeFigureOut">
              <a:rPr lang="en-US"/>
              <a:pPr>
                <a:defRPr/>
              </a:pPr>
              <a:t>12/14/23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E0D61D-8268-453F-DEBE-D39EA477F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C9B193-67BC-7F7A-A5C4-B107FB23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135899B-BA1A-7C42-BF5A-47CFA7EB4A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175874"/>
      </p:ext>
    </p:extLst>
  </p:cSld>
  <p:clrMapOvr>
    <a:masterClrMapping/>
  </p:clrMapOvr>
  <p:transition spd="med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C49AA1-4B10-1F8A-D7BE-7E177A02C8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8837D-57E3-CD4C-85DE-E071AA2BD401}" type="datetimeFigureOut">
              <a:rPr lang="en-US"/>
              <a:pPr>
                <a:defRPr/>
              </a:pPr>
              <a:t>12/14/23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848AEC-D175-B869-25E1-7DFC498FC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C7225B-ADF1-9E88-6620-94D2BAC92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41A589E-8CA8-8646-A157-6F64E28BC9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316796"/>
      </p:ext>
    </p:extLst>
  </p:cSld>
  <p:clrMapOvr>
    <a:masterClrMapping/>
  </p:clrMapOvr>
  <p:transition spd="med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FA3302-B18F-90D8-9979-C2D8A38F31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55B3B-FBA9-AA49-B57D-DD3C6FE8F78E}" type="datetimeFigureOut">
              <a:rPr lang="en-US"/>
              <a:pPr>
                <a:defRPr/>
              </a:pPr>
              <a:t>12/14/23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70004A-E4A3-A499-2BF7-43A70D9F5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7A2C2-7791-5052-B064-F70C03DD6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4DF6C49-7D89-F44B-A394-16B581663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4986271"/>
      </p:ext>
    </p:extLst>
  </p:cSld>
  <p:clrMapOvr>
    <a:masterClrMapping/>
  </p:clrMapOvr>
  <p:transition spd="med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6E6EE2-7076-40AD-2407-5DEE500E58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76BF9-DEDA-5C42-AD37-ACF1E061AB05}" type="datetimeFigureOut">
              <a:rPr lang="en-US"/>
              <a:pPr>
                <a:defRPr/>
              </a:pPr>
              <a:t>12/14/23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FEA75A-A6BA-D88C-3C85-A81487712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4D785-95FA-9B6A-CE61-13F303B00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D537508-4555-E94B-A69F-0A0B8223B0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0222569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9CA5E4-D959-1EAD-7726-1137BD168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F5BA17-67F6-8922-5703-BB410ABA3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A8EF93-3B73-408E-259A-C535709AB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7A6C1-42D9-294A-94DA-B3E5001442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0847577"/>
      </p:ext>
    </p:extLst>
  </p:cSld>
  <p:clrMapOvr>
    <a:masterClrMapping/>
  </p:clrMapOvr>
  <p:transition spd="med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AFB5-2F86-6DA5-EA99-47310136C3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8077D-F838-5148-8E0D-0013F7428F49}" type="datetimeFigureOut">
              <a:rPr lang="en-US"/>
              <a:pPr>
                <a:defRPr/>
              </a:pPr>
              <a:t>12/14/23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C4FBF2-05FE-E45D-1CD6-6EEA22B0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C14CCA-8287-7C71-DBB1-27B211E64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2C6DD13-BE13-3941-9F0C-C72837F8E2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072177"/>
      </p:ext>
    </p:extLst>
  </p:cSld>
  <p:clrMapOvr>
    <a:masterClrMapping/>
  </p:clrMapOvr>
  <p:transition spd="med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24786-1A2D-BF23-ABCE-FC6AB46072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10C42-D61E-DA43-ABE3-66088F4BE375}" type="datetimeFigureOut">
              <a:rPr lang="en-US"/>
              <a:pPr>
                <a:defRPr/>
              </a:pPr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E4E85-27C4-38EF-7EB0-5B20B1636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62356-EE05-4C69-528F-120145464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185DCD5-8BC9-D646-AF2A-49DD552BFA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8810256"/>
      </p:ext>
    </p:extLst>
  </p:cSld>
  <p:clrMapOvr>
    <a:masterClrMapping/>
  </p:clrMapOvr>
  <p:transition spd="med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5E5D7-A5CA-11B2-A6F7-2E4A14A09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9DDF3-3C1D-B341-9701-2FDCF9C26E49}" type="datetimeFigureOut">
              <a:rPr lang="en-US"/>
              <a:pPr>
                <a:defRPr/>
              </a:pPr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7E501-7466-B7CD-5C0C-589018D2B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645F8-E285-F374-3786-22C1582D0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CC565E8-D2D7-C442-BE59-ECAD9DB06E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00993"/>
      </p:ext>
    </p:extLst>
  </p:cSld>
  <p:clrMapOvr>
    <a:masterClrMapping/>
  </p:clrMapOvr>
  <p:transition spd="med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8679E-9485-AADE-5D10-C348339BD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15847-E4DA-7A41-A4BB-B50C42C403DA}" type="datetimeFigureOut">
              <a:rPr lang="en-US"/>
              <a:pPr>
                <a:defRPr/>
              </a:pPr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AC040-665D-4943-F2D7-53B454C09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22680-AD69-5C9E-8F3E-7D108DB31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17DF0-A68C-0844-B01A-26444B6D79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6180701"/>
      </p:ext>
    </p:extLst>
  </p:cSld>
  <p:clrMapOvr>
    <a:masterClrMapping/>
  </p:clrMapOvr>
  <p:transition spd="med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3A860-638D-23C0-6321-3751E069E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68146-8875-D449-B83B-48923952C84C}" type="datetimeFigureOut">
              <a:rPr lang="en-US"/>
              <a:pPr>
                <a:defRPr/>
              </a:pPr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7CE0B-B4CA-112F-939C-1BEF96D53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8C1DB-F6C7-CBFD-7EC2-32F3F8EC3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1E494-8795-2549-B8C4-A33575C104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8185716"/>
      </p:ext>
    </p:extLst>
  </p:cSld>
  <p:clrMapOvr>
    <a:masterClrMapping/>
  </p:clrMapOvr>
  <p:transition spd="med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1128F-7502-3869-4FFC-EA0CBEA7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2541C-9272-684E-89FA-C235AF38A008}" type="datetimeFigureOut">
              <a:rPr lang="en-US"/>
              <a:pPr>
                <a:defRPr/>
              </a:pPr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9FBC8-7819-FD03-7A1C-9B877DACB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15271-D317-A7E2-6E4A-D0B7BEF00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73A4B-692F-ED4E-91BE-8B39290C42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572936"/>
      </p:ext>
    </p:extLst>
  </p:cSld>
  <p:clrMapOvr>
    <a:masterClrMapping/>
  </p:clrMapOvr>
  <p:transition spd="med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1404E75-60CE-3727-0BCE-E2047C2A7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400A6-6456-DE4C-A776-F295F64DD19E}" type="datetimeFigureOut">
              <a:rPr lang="en-US"/>
              <a:pPr>
                <a:defRPr/>
              </a:pPr>
              <a:t>12/14/23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2E94AD-789D-E1D0-55C1-B39676C81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CD5D59D-AB62-3DB1-61BF-8CAB1DA3D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7A063-5AD4-464D-9EDF-36192E6379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476097"/>
      </p:ext>
    </p:extLst>
  </p:cSld>
  <p:clrMapOvr>
    <a:masterClrMapping/>
  </p:clrMapOvr>
  <p:transition spd="med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4E1A20D-4687-F7B8-C409-7841D7EB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28CD5-AF4A-2B47-9763-5C6EE6EACAB1}" type="datetimeFigureOut">
              <a:rPr lang="en-US"/>
              <a:pPr>
                <a:defRPr/>
              </a:pPr>
              <a:t>12/14/23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B1BB01A-F976-9753-E4E2-3E717D08F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44E9D1-60A2-394F-914F-E2D09AAF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0C2C0-219D-8E4B-AC6D-A82165DFF2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2448240"/>
      </p:ext>
    </p:extLst>
  </p:cSld>
  <p:clrMapOvr>
    <a:masterClrMapping/>
  </p:clrMapOvr>
  <p:transition spd="med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D002DD3-8C9A-830A-0F16-B02AE24FA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93917-2BF5-8942-95F5-1254756873E3}" type="datetimeFigureOut">
              <a:rPr lang="en-US"/>
              <a:pPr>
                <a:defRPr/>
              </a:pPr>
              <a:t>12/14/23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8868F0-9320-B838-95A3-1A458323C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E4B6190-9656-59F9-4FF7-15DC4ADFE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2C09F-6477-6545-98EC-A76A2C2180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377007"/>
      </p:ext>
    </p:extLst>
  </p:cSld>
  <p:clrMapOvr>
    <a:masterClrMapping/>
  </p:clrMapOvr>
  <p:transition spd="med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F26F032-437E-2A01-B91C-508D653C5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E32D5-57F5-4F4A-9E5A-8C6B80D7D27E}" type="datetimeFigureOut">
              <a:rPr lang="en-US"/>
              <a:pPr>
                <a:defRPr/>
              </a:pPr>
              <a:t>12/14/23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3910433-0AD2-6E23-F775-F71740105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267EB1E-7EEC-EC65-C719-695274A94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B18FF-29C3-EB4A-8EB9-05AE36B4B8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0225984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A1B2FD-3810-2B19-DE25-AF7EC7C11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9BF69E-716A-325F-0FA3-658620A0C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1ABAE-428F-896B-52F0-E41B9A594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B33BC-CC5F-AC4D-A8ED-580C7F1359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284562"/>
      </p:ext>
    </p:extLst>
  </p:cSld>
  <p:clrMapOvr>
    <a:masterClrMapping/>
  </p:clrMapOvr>
  <p:transition spd="med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28CF8D-0E2A-1E87-D0DB-7AB37595E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EA66C-9D8E-4D49-B3E5-7E07D15147DE}" type="datetimeFigureOut">
              <a:rPr lang="en-US"/>
              <a:pPr>
                <a:defRPr/>
              </a:pPr>
              <a:t>12/14/23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5A2ECA-5E89-2BA7-E9E3-A82AD616D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37B250-993F-28BC-98E2-1F06255F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5844F-1487-1545-88AA-3FAA20538B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438090"/>
      </p:ext>
    </p:extLst>
  </p:cSld>
  <p:clrMapOvr>
    <a:masterClrMapping/>
  </p:clrMapOvr>
  <p:transition spd="med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5A1F9F0-FA91-0C15-371B-21BD4D2B7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3125C-31C7-5549-850E-A241B1EEDAF0}" type="datetimeFigureOut">
              <a:rPr lang="en-US"/>
              <a:pPr>
                <a:defRPr/>
              </a:pPr>
              <a:t>12/14/23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A93665-3E9D-1890-1612-0452E21C8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79EE2E-5704-77C5-A134-45CF1279D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AE146-E25B-7B41-9173-012D049AF9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207564"/>
      </p:ext>
    </p:extLst>
  </p:cSld>
  <p:clrMapOvr>
    <a:masterClrMapping/>
  </p:clrMapOvr>
  <p:transition spd="med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7615D-84E6-7BAF-23B5-DB50C3B81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9C7F1-CEFD-4747-A131-232FE39B4547}" type="datetimeFigureOut">
              <a:rPr lang="en-US"/>
              <a:pPr>
                <a:defRPr/>
              </a:pPr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65B6E-10A0-F8B8-07E3-967AE00C3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8532E-D18E-823A-8410-281A066A1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C27B0-F55E-EF45-8C13-24561CC8D6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035113"/>
      </p:ext>
    </p:extLst>
  </p:cSld>
  <p:clrMapOvr>
    <a:masterClrMapping/>
  </p:clrMapOvr>
  <p:transition spd="med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0BD40-76FD-D9C1-CEC9-66547B6DC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41222-10E2-F44B-8F81-4BFA5E086135}" type="datetimeFigureOut">
              <a:rPr lang="en-US"/>
              <a:pPr>
                <a:defRPr/>
              </a:pPr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59C0A-9000-36E1-D8E3-4017EE9D4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C7C0B-23A1-3954-ED31-95D087740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2247E-2E75-0A45-B901-3B23E4AFCF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608960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68B8FD-39CF-5D2A-6D86-2E4FF16A4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FAE787-23AC-E24F-4809-107710A6B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93D621-B87E-1DF9-E03A-0CDB41241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BC480-AB58-7F47-AFE0-DCBA0CAADA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398159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E687E3C2-A3E4-E1EA-9616-D83ECCE9D92D}"/>
              </a:ext>
            </a:extLst>
          </p:cNvPr>
          <p:cNvSpPr/>
          <p:nvPr/>
        </p:nvSpPr>
        <p:spPr>
          <a:xfrm>
            <a:off x="406400" y="328613"/>
            <a:ext cx="113776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1F36AF40-BCCF-411F-0F8F-099941175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26E7D1B6-748C-7AE7-02A8-C258E61BA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8AA57B0-E0A6-39A8-497E-7DB3DFE09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D3FDD-A305-AC41-B66C-5F77F2FFEE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624408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2E0278-1BC7-5F0A-93D5-9A3C2D2D9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F5D6F3-560E-8D04-76C9-097F9CCC9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BD478B-DC3A-8CF4-F349-BCBA8943A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3733C-AAAA-1D49-B24B-3015CAE9E6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761989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20E2D2CB-DB18-0CF6-221F-E3AFA02BC309}"/>
              </a:ext>
            </a:extLst>
          </p:cNvPr>
          <p:cNvSpPr/>
          <p:nvPr/>
        </p:nvSpPr>
        <p:spPr>
          <a:xfrm>
            <a:off x="406400" y="328613"/>
            <a:ext cx="113776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ound Single Corner Rectangle 10">
            <a:extLst>
              <a:ext uri="{FF2B5EF4-FFF2-40B4-BE49-F238E27FC236}">
                <a16:creationId xmlns:a16="http://schemas.microsoft.com/office/drawing/2014/main" id="{2C0C54A0-2D09-523E-58B6-B66A478F2942}"/>
              </a:ext>
            </a:extLst>
          </p:cNvPr>
          <p:cNvSpPr/>
          <p:nvPr/>
        </p:nvSpPr>
        <p:spPr>
          <a:xfrm>
            <a:off x="8534400" y="433388"/>
            <a:ext cx="30988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410C5891-E51B-2A0B-8634-317884987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56DA5A2-165C-46DA-5A52-13E166B29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7FD20F05-57C5-8D3B-1D52-9E4E836D3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D59E5-0A3D-8642-B5FF-CDB0633AE1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921736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51D48-D498-1D56-B74B-F40E5DB65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B57B0-DA70-02BB-9BDE-3DB442A8B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18916-4480-2134-FEB9-1E0DC7143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3CF64-FA47-9D4B-A398-D83B986467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172853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A401724-04C9-9949-3B4C-6D3D1E968A82}"/>
              </a:ext>
            </a:extLst>
          </p:cNvPr>
          <p:cNvSpPr/>
          <p:nvPr/>
        </p:nvSpPr>
        <p:spPr>
          <a:xfrm>
            <a:off x="406400" y="328613"/>
            <a:ext cx="113776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54CAEDE-5649-A711-EEA3-3C5ACC9DF183}"/>
              </a:ext>
            </a:extLst>
          </p:cNvPr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715AAA7C-84F6-1A69-1E32-1B0C4B1C5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13" y="4986338"/>
            <a:ext cx="10910887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1" name="Text Placeholder 3">
            <a:extLst>
              <a:ext uri="{FF2B5EF4-FFF2-40B4-BE49-F238E27FC236}">
                <a16:creationId xmlns:a16="http://schemas.microsoft.com/office/drawing/2014/main" id="{B855ACC4-5C9C-D58F-5B22-2BC11F4B2B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1513" y="530225"/>
            <a:ext cx="10910887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E89DA927-211C-0F60-7F99-A1BB1FACA1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35550" y="6111875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3A0C7C0E-D092-F8D6-6B1C-870CFFA0E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83550" y="6111875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5203B2-337C-B81C-334D-B26EAEFABE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1550" y="6111875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A7A399"/>
                </a:solidFill>
              </a:defRPr>
            </a:lvl1pPr>
          </a:lstStyle>
          <a:p>
            <a:pPr>
              <a:defRPr/>
            </a:pPr>
            <a:fld id="{8A66EB8D-F908-5045-81DF-85F224D2AF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57" r:id="rId1"/>
    <p:sldLayoutId id="2147485458" r:id="rId2"/>
    <p:sldLayoutId id="2147485459" r:id="rId3"/>
    <p:sldLayoutId id="2147485460" r:id="rId4"/>
    <p:sldLayoutId id="2147485461" r:id="rId5"/>
    <p:sldLayoutId id="2147485462" r:id="rId6"/>
    <p:sldLayoutId id="2147485463" r:id="rId7"/>
    <p:sldLayoutId id="2147485464" r:id="rId8"/>
    <p:sldLayoutId id="2147485465" r:id="rId9"/>
    <p:sldLayoutId id="2147485466" r:id="rId10"/>
  </p:sldLayoutIdLst>
  <p:transition spd="med">
    <p:pull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2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anose="020B060403050404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2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anose="020B0604030504040204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2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2A69468C-1F71-87CC-717D-378042FFF15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989B196A-1094-0D0C-B47E-0EE02F6FDE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390CC-580A-32A9-33ED-6D5ADE8988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1BB52B-9AF8-B044-921D-1383F2148BFF}" type="datetimeFigureOut">
              <a:rPr lang="en-US"/>
              <a:pPr>
                <a:defRPr/>
              </a:pPr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B9E3F-7CF4-F7F2-577D-000A385A32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0E86A-F893-4A9A-9BA2-85C66C49E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7DF1505-67ED-7F4E-833E-AC2A54C9B2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5" r:id="rId1"/>
    <p:sldLayoutId id="2147485436" r:id="rId2"/>
    <p:sldLayoutId id="2147485437" r:id="rId3"/>
    <p:sldLayoutId id="2147485438" r:id="rId4"/>
    <p:sldLayoutId id="2147485439" r:id="rId5"/>
    <p:sldLayoutId id="2147485440" r:id="rId6"/>
    <p:sldLayoutId id="2147485441" r:id="rId7"/>
    <p:sldLayoutId id="2147485442" r:id="rId8"/>
    <p:sldLayoutId id="2147485443" r:id="rId9"/>
    <p:sldLayoutId id="2147485444" r:id="rId10"/>
    <p:sldLayoutId id="2147485445" r:id="rId11"/>
  </p:sldLayoutIdLst>
  <p:transition spd="med">
    <p:pull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9Slide.vn - 2019">
            <a:extLst>
              <a:ext uri="{FF2B5EF4-FFF2-40B4-BE49-F238E27FC236}">
                <a16:creationId xmlns:a16="http://schemas.microsoft.com/office/drawing/2014/main" id="{625EE5BE-11BF-83EE-4635-55EF57B8B89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604963"/>
            <a:ext cx="121920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075" name="Picture 11">
            <a:extLst>
              <a:ext uri="{FF2B5EF4-FFF2-40B4-BE49-F238E27FC236}">
                <a16:creationId xmlns:a16="http://schemas.microsoft.com/office/drawing/2014/main" id="{04449FAB-4358-74A6-7BF6-DAB6B17EF09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8BE2360-D4E0-4749-2DFD-CC7BF011F441}"/>
              </a:ext>
            </a:extLst>
          </p:cNvPr>
          <p:cNvSpPr/>
          <p:nvPr userDrawn="1"/>
        </p:nvSpPr>
        <p:spPr>
          <a:xfrm>
            <a:off x="2047875" y="2697163"/>
            <a:ext cx="7550150" cy="10779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67" r:id="rId1"/>
    <p:sldLayoutId id="2147485468" r:id="rId2"/>
    <p:sldLayoutId id="2147485469" r:id="rId3"/>
    <p:sldLayoutId id="2147485470" r:id="rId4"/>
    <p:sldLayoutId id="2147485471" r:id="rId5"/>
    <p:sldLayoutId id="2147485472" r:id="rId6"/>
    <p:sldLayoutId id="2147485473" r:id="rId7"/>
    <p:sldLayoutId id="2147485474" r:id="rId8"/>
    <p:sldLayoutId id="2147485475" r:id="rId9"/>
    <p:sldLayoutId id="2147485476" r:id="rId10"/>
    <p:sldLayoutId id="2147485477" r:id="rId11"/>
  </p:sldLayoutIdLst>
  <p:transition spd="med">
    <p:pull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54903F03-F2A8-2893-68A3-3A0847E78D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F0274B6F-382F-AB13-AD92-708D9D12A6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09F33-EEC6-98C6-C650-8BCE2DC62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21D2B9-520D-E449-8254-B5EEA5F0F4A1}" type="datetimeFigureOut">
              <a:rPr lang="en-US"/>
              <a:pPr>
                <a:defRPr/>
              </a:pPr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62E21-F988-31E9-7820-AB6945846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0BC4B-D441-8B76-26E1-84A349D065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55E6985-DC84-4A43-9E5F-64DD7287D5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46" r:id="rId1"/>
    <p:sldLayoutId id="2147485447" r:id="rId2"/>
    <p:sldLayoutId id="2147485448" r:id="rId3"/>
    <p:sldLayoutId id="2147485449" r:id="rId4"/>
    <p:sldLayoutId id="2147485450" r:id="rId5"/>
    <p:sldLayoutId id="2147485451" r:id="rId6"/>
    <p:sldLayoutId id="2147485452" r:id="rId7"/>
    <p:sldLayoutId id="2147485453" r:id="rId8"/>
    <p:sldLayoutId id="2147485454" r:id="rId9"/>
    <p:sldLayoutId id="2147485455" r:id="rId10"/>
    <p:sldLayoutId id="2147485456" r:id="rId11"/>
  </p:sldLayoutIdLst>
  <p:transition spd="med">
    <p:pull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28.jpeg"/><Relationship Id="rId2" Type="http://schemas.openxmlformats.org/officeDocument/2006/relationships/audio" Target="file:///E:/GI&#193;O%20&#193;N%20L&#7898;P%205.3%20-%20NH%202023-2024/Tu&#7847;n%208/TinhBanDieuKyAnhVuRemix-RickyStarLangLDAMEE-7615594%20(mp3cut.net).mp3" TargetMode="External"/><Relationship Id="rId1" Type="http://schemas.microsoft.com/office/2007/relationships/media" Target="file:///E:/GI&#193;O%20&#193;N%20L&#7898;P%205.3%20-%20NH%202023-2024/Tu&#7847;n%208/TinhBanDieuKyAnhVuRemix-RickyStarLangLDAMEE-7615594%20(mp3cut.net).mp3" TargetMode="Externa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6816701227344806">
            <a:extLst>
              <a:ext uri="{FF2B5EF4-FFF2-40B4-BE49-F238E27FC236}">
                <a16:creationId xmlns:a16="http://schemas.microsoft.com/office/drawing/2014/main" id="{5032E787-DF97-A4EB-0F86-CF461EBAE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1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3">
            <a:extLst>
              <a:ext uri="{FF2B5EF4-FFF2-40B4-BE49-F238E27FC236}">
                <a16:creationId xmlns:a16="http://schemas.microsoft.com/office/drawing/2014/main" id="{171FF40C-506D-1092-9EE0-ACD6420100F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1" y="152401"/>
            <a:ext cx="68675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TRƯỜNG TIỂU HỌC </a:t>
            </a:r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LẠC HỒNG</a:t>
            </a:r>
          </a:p>
        </p:txBody>
      </p:sp>
      <p:sp>
        <p:nvSpPr>
          <p:cNvPr id="27652" name="WordArt 4">
            <a:extLst>
              <a:ext uri="{FF2B5EF4-FFF2-40B4-BE49-F238E27FC236}">
                <a16:creationId xmlns:a16="http://schemas.microsoft.com/office/drawing/2014/main" id="{44D53A0E-B5B6-57C3-BE75-E97D54A1ED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86350" y="1706563"/>
            <a:ext cx="4038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ĐẠO ĐỨC.</a:t>
            </a:r>
            <a:endParaRPr lang="en-VN" sz="3600" b="1" kern="1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grpSp>
        <p:nvGrpSpPr>
          <p:cNvPr id="27653" name="Group 18">
            <a:extLst>
              <a:ext uri="{FF2B5EF4-FFF2-40B4-BE49-F238E27FC236}">
                <a16:creationId xmlns:a16="http://schemas.microsoft.com/office/drawing/2014/main" id="{DA918A01-F192-01DA-985E-D54B481068CC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1143000"/>
            <a:ext cx="2438400" cy="1752600"/>
            <a:chOff x="5225" y="9335"/>
            <a:chExt cx="2520" cy="1750"/>
          </a:xfrm>
        </p:grpSpPr>
        <p:sp>
          <p:nvSpPr>
            <p:cNvPr id="22" name="AutoShape 27" descr="2">
              <a:extLst>
                <a:ext uri="{FF2B5EF4-FFF2-40B4-BE49-F238E27FC236}">
                  <a16:creationId xmlns:a16="http://schemas.microsoft.com/office/drawing/2014/main" id="{BA6033E5-A2C1-52BA-B8C5-6F3446D50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 lIns="91435" tIns="45718" rIns="91435" bIns="45718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pic>
          <p:nvPicPr>
            <p:cNvPr id="27658" name="Picture 26" descr="cosmoS">
              <a:extLst>
                <a:ext uri="{FF2B5EF4-FFF2-40B4-BE49-F238E27FC236}">
                  <a16:creationId xmlns:a16="http://schemas.microsoft.com/office/drawing/2014/main" id="{F513083C-10F4-6896-62E1-7D83B429AD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9" name="Picture 25" descr="BOOK2">
              <a:extLst>
                <a:ext uri="{FF2B5EF4-FFF2-40B4-BE49-F238E27FC236}">
                  <a16:creationId xmlns:a16="http://schemas.microsoft.com/office/drawing/2014/main" id="{51AA2A94-37CF-39B7-EA4E-427009070B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0" name="Picture 24" descr="BOOK1">
              <a:extLst>
                <a:ext uri="{FF2B5EF4-FFF2-40B4-BE49-F238E27FC236}">
                  <a16:creationId xmlns:a16="http://schemas.microsoft.com/office/drawing/2014/main" id="{41503EA5-37E9-3406-EB58-82F654C506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1" name="Picture 23" descr="QUILLPEN">
              <a:extLst>
                <a:ext uri="{FF2B5EF4-FFF2-40B4-BE49-F238E27FC236}">
                  <a16:creationId xmlns:a16="http://schemas.microsoft.com/office/drawing/2014/main" id="{35BE44FC-F1B7-E351-D603-06656B0E34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2" name="Text Box 22">
              <a:extLst>
                <a:ext uri="{FF2B5EF4-FFF2-40B4-BE49-F238E27FC236}">
                  <a16:creationId xmlns:a16="http://schemas.microsoft.com/office/drawing/2014/main" id="{4C9CB1BD-7CDF-1596-6044-B56A96717B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800" b="1">
                  <a:latin typeface="VnBangkok"/>
                  <a:cs typeface="Times New Roman" panose="02020603050405020304" pitchFamily="18" charset="0"/>
                </a:rPr>
                <a:t> </a:t>
              </a:r>
              <a:endParaRPr lang="en-US" altLang="en-US" sz="4800">
                <a:cs typeface="Times New Roman" panose="02020603050405020304" pitchFamily="18" charset="0"/>
              </a:endParaRPr>
            </a:p>
          </p:txBody>
        </p:sp>
        <p:sp>
          <p:nvSpPr>
            <p:cNvPr id="27663" name="Text Box 21">
              <a:extLst>
                <a:ext uri="{FF2B5EF4-FFF2-40B4-BE49-F238E27FC236}">
                  <a16:creationId xmlns:a16="http://schemas.microsoft.com/office/drawing/2014/main" id="{3D858F7E-5D5B-7D54-84A3-962BBC37C2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4800">
                <a:cs typeface="Arial" panose="020B0604020202020204" pitchFamily="34" charset="0"/>
              </a:endParaRPr>
            </a:p>
          </p:txBody>
        </p:sp>
        <p:sp>
          <p:nvSpPr>
            <p:cNvPr id="27664" name="WordArt 20">
              <a:extLst>
                <a:ext uri="{FF2B5EF4-FFF2-40B4-BE49-F238E27FC236}">
                  <a16:creationId xmlns:a16="http://schemas.microsoft.com/office/drawing/2014/main" id="{191C710A-79C8-DC5C-6AFC-E70877E22F8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r>
                <a:rPr lang="en-US" b="1" kern="10">
                  <a:solidFill>
                    <a:srgbClr val="FFFFFF"/>
                  </a:solidFill>
                  <a:latin typeface="VNbritannic"/>
                </a:rPr>
                <a:t>NÀM </a:t>
              </a:r>
              <a:endParaRPr lang="en-VN" b="1" kern="10">
                <a:solidFill>
                  <a:srgbClr val="FFFFFF"/>
                </a:solidFill>
                <a:latin typeface="VNbritannic"/>
              </a:endParaRPr>
            </a:p>
          </p:txBody>
        </p:sp>
        <p:sp>
          <p:nvSpPr>
            <p:cNvPr id="27665" name="Text Box 19">
              <a:extLst>
                <a:ext uri="{FF2B5EF4-FFF2-40B4-BE49-F238E27FC236}">
                  <a16:creationId xmlns:a16="http://schemas.microsoft.com/office/drawing/2014/main" id="{2AAA3D0E-4392-AC65-8083-5D93052C0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4800">
                <a:cs typeface="Arial" panose="020B0604020202020204" pitchFamily="34" charset="0"/>
              </a:endParaRPr>
            </a:p>
          </p:txBody>
        </p:sp>
      </p:grpSp>
      <p:pic>
        <p:nvPicPr>
          <p:cNvPr id="27654" name="Picture 6" descr="Gio hoa">
            <a:extLst>
              <a:ext uri="{FF2B5EF4-FFF2-40B4-BE49-F238E27FC236}">
                <a16:creationId xmlns:a16="http://schemas.microsoft.com/office/drawing/2014/main" id="{D872FCC4-6467-4A0D-49B8-BCD2D90882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41863"/>
            <a:ext cx="2133600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WordArt 3">
            <a:extLst>
              <a:ext uri="{FF2B5EF4-FFF2-40B4-BE49-F238E27FC236}">
                <a16:creationId xmlns:a16="http://schemas.microsoft.com/office/drawing/2014/main" id="{201D1EAC-7483-CA23-634B-EDE53E585F3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87563" y="4191000"/>
            <a:ext cx="6142037" cy="1608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0"/>
              </a:avLst>
            </a:prstTxWarp>
          </a:bodyPr>
          <a:lstStyle/>
          <a:p>
            <a:r>
              <a:rPr lang="en-US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TÌNH BẠN</a:t>
            </a:r>
            <a:endParaRPr lang="en-VN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7656" name="TextBox 1">
            <a:extLst>
              <a:ext uri="{FF2B5EF4-FFF2-40B4-BE49-F238E27FC236}">
                <a16:creationId xmlns:a16="http://schemas.microsoft.com/office/drawing/2014/main" id="{5FE5F103-6E2D-4FF5-832A-ADF94FBDD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799138"/>
            <a:ext cx="2057400" cy="76993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4400" b="1">
                <a:latin typeface="VNI-Times"/>
                <a:cs typeface="Arial" panose="020B0604020202020204" pitchFamily="34" charset="0"/>
              </a:rPr>
              <a:t>Lớp 5</a:t>
            </a:r>
            <a:endParaRPr lang="en-US" altLang="en-US" sz="4400" b="1">
              <a:latin typeface="VNI-Times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>
            <a:extLst>
              <a:ext uri="{FF2B5EF4-FFF2-40B4-BE49-F238E27FC236}">
                <a16:creationId xmlns:a16="http://schemas.microsoft.com/office/drawing/2014/main" id="{48FEB193-258F-217F-C3CD-3DE803F4F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9525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Box 6">
            <a:extLst>
              <a:ext uri="{FF2B5EF4-FFF2-40B4-BE49-F238E27FC236}">
                <a16:creationId xmlns:a16="http://schemas.microsoft.com/office/drawing/2014/main" id="{8D4D50C7-672B-BDE3-E919-9504BEF62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5038" y="228600"/>
            <a:ext cx="3352800" cy="769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GHI NHỚ</a:t>
            </a:r>
          </a:p>
        </p:txBody>
      </p:sp>
      <p:sp>
        <p:nvSpPr>
          <p:cNvPr id="38916" name="TextBox 7">
            <a:extLst>
              <a:ext uri="{FF2B5EF4-FFF2-40B4-BE49-F238E27FC236}">
                <a16:creationId xmlns:a16="http://schemas.microsoft.com/office/drawing/2014/main" id="{C60C8DE3-F159-593E-E702-EA1D36443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905000"/>
            <a:ext cx="99488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bè cần phải đoàn kết, thương yêu, giúp đỡ nhau, nhất là những lúc khó khăn, hoạn nạn. Có như vậy, tình bạn mới thêm thân thiết, gắn bó.</a:t>
            </a:r>
            <a:endParaRPr lang="en-US" alt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7" name="TextBox 8">
            <a:extLst>
              <a:ext uri="{FF2B5EF4-FFF2-40B4-BE49-F238E27FC236}">
                <a16:creationId xmlns:a16="http://schemas.microsoft.com/office/drawing/2014/main" id="{1E41A1DB-DE10-B29E-2C9D-47290D441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925" y="3389313"/>
            <a:ext cx="60293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bè là nghĩa tương thân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 khăn, thuận lợi ân cần bên nhau.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38916" grpId="0"/>
      <p:bldP spid="389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>
            <a:extLst>
              <a:ext uri="{FF2B5EF4-FFF2-40B4-BE49-F238E27FC236}">
                <a16:creationId xmlns:a16="http://schemas.microsoft.com/office/drawing/2014/main" id="{2101A6D0-8531-0AD2-5425-591BD909B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73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6">
            <a:extLst>
              <a:ext uri="{FF2B5EF4-FFF2-40B4-BE49-F238E27FC236}">
                <a16:creationId xmlns:a16="http://schemas.microsoft.com/office/drawing/2014/main" id="{724AC78D-4638-C8D5-581F-7D97E4321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622300"/>
            <a:ext cx="5257800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vi-V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Bài 1 trang 18 Đạo Đức 5</a:t>
            </a:r>
            <a:endParaRPr lang="en-US" altLang="en-US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9940" name="TextBox 7">
            <a:extLst>
              <a:ext uri="{FF2B5EF4-FFF2-40B4-BE49-F238E27FC236}">
                <a16:creationId xmlns:a16="http://schemas.microsoft.com/office/drawing/2014/main" id="{4660A753-5F26-4C89-A61D-245BAED06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133475"/>
            <a:ext cx="10591800" cy="52625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vi-VN" altLang="en-US" sz="2800" b="1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Nếu thấy bạn làm việc sai trái, em sẽ chọn cách ứng xử nào? Vì sao?</a:t>
            </a:r>
          </a:p>
          <a:p>
            <a:pPr algn="just">
              <a:lnSpc>
                <a:spcPct val="150000"/>
              </a:lnSpc>
              <a:defRPr/>
            </a:pPr>
            <a:r>
              <a:rPr lang="vi-VN" altLang="en-US" sz="2800" b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a) Mặc bạn, không quan tâm.</a:t>
            </a:r>
          </a:p>
          <a:p>
            <a:pPr algn="just">
              <a:lnSpc>
                <a:spcPct val="150000"/>
              </a:lnSpc>
              <a:defRPr/>
            </a:pPr>
            <a:r>
              <a:rPr lang="vi-VN" altLang="en-US" sz="2800" b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b) Tán thưởng việc làm của bạn.</a:t>
            </a:r>
          </a:p>
          <a:p>
            <a:pPr algn="just">
              <a:lnSpc>
                <a:spcPct val="150000"/>
              </a:lnSpc>
              <a:defRPr/>
            </a:pPr>
            <a:r>
              <a:rPr lang="vi-VN" altLang="en-US" sz="2800" b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c) Bắt chước bạn.</a:t>
            </a:r>
          </a:p>
          <a:p>
            <a:pPr algn="just">
              <a:lnSpc>
                <a:spcPct val="150000"/>
              </a:lnSpc>
              <a:defRPr/>
            </a:pPr>
            <a:r>
              <a:rPr lang="vi-VN" altLang="en-US" sz="2800" b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d) Bao che cho bạn.</a:t>
            </a:r>
          </a:p>
          <a:p>
            <a:pPr algn="just">
              <a:lnSpc>
                <a:spcPct val="150000"/>
              </a:lnSpc>
              <a:defRPr/>
            </a:pPr>
            <a:r>
              <a:rPr lang="vi-VN" altLang="en-US" sz="2800" b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đ) Khuyên ngăn bạn.</a:t>
            </a:r>
          </a:p>
          <a:p>
            <a:pPr algn="just">
              <a:lnSpc>
                <a:spcPct val="150000"/>
              </a:lnSpc>
              <a:defRPr/>
            </a:pPr>
            <a:r>
              <a:rPr lang="vi-VN" altLang="en-US" sz="2800" b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e) Mách thầy giáo, cô giáo.</a:t>
            </a:r>
          </a:p>
          <a:p>
            <a:pPr algn="just">
              <a:lnSpc>
                <a:spcPct val="150000"/>
              </a:lnSpc>
              <a:defRPr/>
            </a:pPr>
            <a:r>
              <a:rPr lang="vi-VN" altLang="en-US" sz="2800" b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g) Không chơi với bạn nữa.</a:t>
            </a:r>
            <a:endParaRPr lang="en-US" altLang="en-US" sz="2800">
              <a:latin typeface="+mj-lt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399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>
            <a:extLst>
              <a:ext uri="{FF2B5EF4-FFF2-40B4-BE49-F238E27FC236}">
                <a16:creationId xmlns:a16="http://schemas.microsoft.com/office/drawing/2014/main" id="{2A753306-C502-D7EB-919E-EF6A88E63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73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6">
            <a:extLst>
              <a:ext uri="{FF2B5EF4-FFF2-40B4-BE49-F238E27FC236}">
                <a16:creationId xmlns:a16="http://schemas.microsoft.com/office/drawing/2014/main" id="{BBB6E94C-4364-34BE-AEF6-9BC3A81DB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695325"/>
            <a:ext cx="60960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vi-V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Bài 1 trang 18 Đạo Đức 5</a:t>
            </a:r>
            <a:endParaRPr lang="en-US" alt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0964" name="TextBox 7">
            <a:extLst>
              <a:ext uri="{FF2B5EF4-FFF2-40B4-BE49-F238E27FC236}">
                <a16:creationId xmlns:a16="http://schemas.microsoft.com/office/drawing/2014/main" id="{DFFACA82-F6D4-A0E4-CFB3-5C760EF4F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219200"/>
            <a:ext cx="10591800" cy="5194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en-US" altLang="en-US" sz="2800" b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altLang="en-US" sz="2800" b="1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Nếu thấy bạn làm việc sai trái, em sẽ chọn cách ứng xử nào? Vì sao?</a:t>
            </a:r>
          </a:p>
          <a:p>
            <a:pPr algn="just">
              <a:lnSpc>
                <a:spcPct val="150000"/>
              </a:lnSpc>
              <a:defRPr/>
            </a:pPr>
            <a:r>
              <a:rPr lang="vi-VN" altLang="en-US" sz="2800" b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a) Mặc bạn, không quan tâm.</a:t>
            </a:r>
          </a:p>
          <a:p>
            <a:pPr algn="just">
              <a:lnSpc>
                <a:spcPct val="150000"/>
              </a:lnSpc>
              <a:defRPr/>
            </a:pPr>
            <a:r>
              <a:rPr lang="vi-VN" altLang="en-US" sz="2800" b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b) Tán thưởng việc làm của bạn.</a:t>
            </a:r>
          </a:p>
          <a:p>
            <a:pPr algn="just">
              <a:lnSpc>
                <a:spcPct val="150000"/>
              </a:lnSpc>
              <a:defRPr/>
            </a:pPr>
            <a:r>
              <a:rPr lang="vi-VN" altLang="en-US" sz="2800" b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c) Bắt chước bạn.</a:t>
            </a:r>
          </a:p>
          <a:p>
            <a:pPr algn="just">
              <a:lnSpc>
                <a:spcPct val="150000"/>
              </a:lnSpc>
              <a:defRPr/>
            </a:pPr>
            <a:r>
              <a:rPr lang="vi-VN" altLang="en-US" sz="2800" b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d) Bao che cho bạn.</a:t>
            </a:r>
          </a:p>
          <a:p>
            <a:pPr algn="just">
              <a:lnSpc>
                <a:spcPct val="150000"/>
              </a:lnSpc>
              <a:defRPr/>
            </a:pPr>
            <a:r>
              <a:rPr lang="vi-VN" altLang="en-US" sz="2800" b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đ) Khuyên ngăn bạn.</a:t>
            </a:r>
          </a:p>
          <a:p>
            <a:pPr algn="just">
              <a:lnSpc>
                <a:spcPct val="150000"/>
              </a:lnSpc>
              <a:defRPr/>
            </a:pPr>
            <a:r>
              <a:rPr lang="vi-VN" altLang="en-US" sz="2800" b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e) Mách thầy giáo, cô giáo.</a:t>
            </a:r>
          </a:p>
          <a:p>
            <a:pPr algn="just">
              <a:lnSpc>
                <a:spcPct val="150000"/>
              </a:lnSpc>
              <a:defRPr/>
            </a:pPr>
            <a:r>
              <a:rPr lang="vi-VN" altLang="en-US" sz="2800" b="1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g) Không chơi với bạn nữa.</a:t>
            </a:r>
            <a:endParaRPr lang="en-US" altLang="en-US" sz="2800">
              <a:latin typeface="+mj-lt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409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7D5ED"/>
            </a:gs>
            <a:gs pos="100000">
              <a:srgbClr val="ABC0E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>
            <a:extLst>
              <a:ext uri="{FF2B5EF4-FFF2-40B4-BE49-F238E27FC236}">
                <a16:creationId xmlns:a16="http://schemas.microsoft.com/office/drawing/2014/main" id="{807B7281-8987-5A93-7205-C9A3FB27C1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750903"/>
            <a:ext cx="8534400" cy="4699954"/>
          </a:xfrm>
          <a:prstGeom prst="rect">
            <a:avLst/>
          </a:prstGeom>
          <a:noFill/>
        </p:spPr>
        <p:txBody>
          <a:bodyPr wrap="none" lIns="91397" tIns="45699" rIns="91397" bIns="45699" fromWordArt="1">
            <a:prstTxWarp prst="textCascadeUp">
              <a:avLst>
                <a:gd name="adj" fmla="val 7556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TRÒ CHƠI: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“</a:t>
            </a:r>
            <a:r>
              <a:rPr lang="en-US" sz="3600" b="1" ker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Ô CHỮ KÌ DIỆU”</a:t>
            </a:r>
            <a:endParaRPr lang="en-US" sz="3600" b="1" kern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9" name="Picture 5" descr="10">
            <a:extLst>
              <a:ext uri="{FF2B5EF4-FFF2-40B4-BE49-F238E27FC236}">
                <a16:creationId xmlns:a16="http://schemas.microsoft.com/office/drawing/2014/main" id="{AD12098B-AF22-350A-02EF-D36A89B7C4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1176338" cy="1389063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6">
            <a:extLst>
              <a:ext uri="{FF2B5EF4-FFF2-40B4-BE49-F238E27FC236}">
                <a16:creationId xmlns:a16="http://schemas.microsoft.com/office/drawing/2014/main" id="{6AF6018A-0882-526E-DB51-F4A6D3F6C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663" y="5365750"/>
            <a:ext cx="28273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图片 6">
            <a:extLst>
              <a:ext uri="{FF2B5EF4-FFF2-40B4-BE49-F238E27FC236}">
                <a16:creationId xmlns:a16="http://schemas.microsoft.com/office/drawing/2014/main" id="{1FA92046-39CA-EF81-DCE2-1407729AF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900" y="-1588"/>
            <a:ext cx="2451100" cy="293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24" descr="4BBD0CCD48A74000B8F6581C91102746[1]">
            <a:extLst>
              <a:ext uri="{FF2B5EF4-FFF2-40B4-BE49-F238E27FC236}">
                <a16:creationId xmlns:a16="http://schemas.microsoft.com/office/drawing/2014/main" id="{1E86DC0A-E93C-AF04-B5AC-7F5DE382BB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24400"/>
            <a:ext cx="1433513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9">
            <a:extLst>
              <a:ext uri="{FF2B5EF4-FFF2-40B4-BE49-F238E27FC236}">
                <a16:creationId xmlns:a16="http://schemas.microsoft.com/office/drawing/2014/main" id="{453FB61F-7EC7-2CEA-A489-1010F65959F6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3581400"/>
            <a:ext cx="3657600" cy="533400"/>
            <a:chOff x="2400" y="1872"/>
            <a:chExt cx="2304" cy="336"/>
          </a:xfrm>
        </p:grpSpPr>
        <p:sp>
          <p:nvSpPr>
            <p:cNvPr id="41109" name="Rectangle 10">
              <a:extLst>
                <a:ext uri="{FF2B5EF4-FFF2-40B4-BE49-F238E27FC236}">
                  <a16:creationId xmlns:a16="http://schemas.microsoft.com/office/drawing/2014/main" id="{9A6FAFED-D3DA-C040-765E-868B24095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1872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110" name="Rectangle 11">
              <a:extLst>
                <a:ext uri="{FF2B5EF4-FFF2-40B4-BE49-F238E27FC236}">
                  <a16:creationId xmlns:a16="http://schemas.microsoft.com/office/drawing/2014/main" id="{D8D412A1-9A74-FDA9-68D5-D5415E301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872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111" name="Rectangle 12">
              <a:extLst>
                <a:ext uri="{FF2B5EF4-FFF2-40B4-BE49-F238E27FC236}">
                  <a16:creationId xmlns:a16="http://schemas.microsoft.com/office/drawing/2014/main" id="{1F2E6626-95E1-F08B-BCBA-0A71ED0A8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872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112" name="Rectangle 13">
              <a:extLst>
                <a:ext uri="{FF2B5EF4-FFF2-40B4-BE49-F238E27FC236}">
                  <a16:creationId xmlns:a16="http://schemas.microsoft.com/office/drawing/2014/main" id="{BEDA1C27-6507-40F1-88B2-6265B43A2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872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113" name="Rectangle 14">
              <a:extLst>
                <a:ext uri="{FF2B5EF4-FFF2-40B4-BE49-F238E27FC236}">
                  <a16:creationId xmlns:a16="http://schemas.microsoft.com/office/drawing/2014/main" id="{181985DE-F7CE-350A-E7FC-61E53C9D4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872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114" name="Rectangle 15">
              <a:extLst>
                <a:ext uri="{FF2B5EF4-FFF2-40B4-BE49-F238E27FC236}">
                  <a16:creationId xmlns:a16="http://schemas.microsoft.com/office/drawing/2014/main" id="{AC2B3564-45BF-F448-1C1C-1979500FE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872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0963" name="Group 16">
            <a:extLst>
              <a:ext uri="{FF2B5EF4-FFF2-40B4-BE49-F238E27FC236}">
                <a16:creationId xmlns:a16="http://schemas.microsoft.com/office/drawing/2014/main" id="{0A37D578-7061-212B-C89C-8D92F6823236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2514600"/>
            <a:ext cx="4267200" cy="533400"/>
            <a:chOff x="1248" y="1200"/>
            <a:chExt cx="2688" cy="336"/>
          </a:xfrm>
        </p:grpSpPr>
        <p:sp>
          <p:nvSpPr>
            <p:cNvPr id="41102" name="Rectangle 17">
              <a:extLst>
                <a:ext uri="{FF2B5EF4-FFF2-40B4-BE49-F238E27FC236}">
                  <a16:creationId xmlns:a16="http://schemas.microsoft.com/office/drawing/2014/main" id="{582172EE-5492-72B0-A7F4-D7DDA79CF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200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103" name="Rectangle 18">
              <a:extLst>
                <a:ext uri="{FF2B5EF4-FFF2-40B4-BE49-F238E27FC236}">
                  <a16:creationId xmlns:a16="http://schemas.microsoft.com/office/drawing/2014/main" id="{B5C47477-E683-B8CA-D815-35B2F88C10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200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104" name="Rectangle 19">
              <a:extLst>
                <a:ext uri="{FF2B5EF4-FFF2-40B4-BE49-F238E27FC236}">
                  <a16:creationId xmlns:a16="http://schemas.microsoft.com/office/drawing/2014/main" id="{50B12186-592C-9A20-3A6B-A2D37751A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200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105" name="Rectangle 20">
              <a:extLst>
                <a:ext uri="{FF2B5EF4-FFF2-40B4-BE49-F238E27FC236}">
                  <a16:creationId xmlns:a16="http://schemas.microsoft.com/office/drawing/2014/main" id="{4DF504C2-6753-FFC5-B3D3-A3EEE3AA8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1200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106" name="Rectangle 21">
              <a:extLst>
                <a:ext uri="{FF2B5EF4-FFF2-40B4-BE49-F238E27FC236}">
                  <a16:creationId xmlns:a16="http://schemas.microsoft.com/office/drawing/2014/main" id="{647BBF89-26C2-3820-417B-542B494A9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200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107" name="Rectangle 22">
              <a:extLst>
                <a:ext uri="{FF2B5EF4-FFF2-40B4-BE49-F238E27FC236}">
                  <a16:creationId xmlns:a16="http://schemas.microsoft.com/office/drawing/2014/main" id="{383E2D9A-407F-7300-226B-B781360A3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200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108" name="Rectangle 23">
              <a:extLst>
                <a:ext uri="{FF2B5EF4-FFF2-40B4-BE49-F238E27FC236}">
                  <a16:creationId xmlns:a16="http://schemas.microsoft.com/office/drawing/2014/main" id="{E855E40A-6BB4-5F12-2E13-4B948EDDE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200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0964" name="Group 24">
            <a:extLst>
              <a:ext uri="{FF2B5EF4-FFF2-40B4-BE49-F238E27FC236}">
                <a16:creationId xmlns:a16="http://schemas.microsoft.com/office/drawing/2014/main" id="{E904F427-5D9B-A85A-E215-D9506AD46A06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4114800"/>
            <a:ext cx="3048000" cy="533400"/>
            <a:chOff x="2688" y="3168"/>
            <a:chExt cx="1920" cy="336"/>
          </a:xfrm>
        </p:grpSpPr>
        <p:sp>
          <p:nvSpPr>
            <p:cNvPr id="41097" name="Rectangle 25">
              <a:extLst>
                <a:ext uri="{FF2B5EF4-FFF2-40B4-BE49-F238E27FC236}">
                  <a16:creationId xmlns:a16="http://schemas.microsoft.com/office/drawing/2014/main" id="{4B90BA9F-53B8-2DE8-5C6E-EEA247E3A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3168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98" name="Rectangle 26">
              <a:extLst>
                <a:ext uri="{FF2B5EF4-FFF2-40B4-BE49-F238E27FC236}">
                  <a16:creationId xmlns:a16="http://schemas.microsoft.com/office/drawing/2014/main" id="{412A2371-4D6D-5003-1BDD-43F1580509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3168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99" name="Rectangle 27">
              <a:extLst>
                <a:ext uri="{FF2B5EF4-FFF2-40B4-BE49-F238E27FC236}">
                  <a16:creationId xmlns:a16="http://schemas.microsoft.com/office/drawing/2014/main" id="{5F74B16E-4D16-324B-986E-10EEDEF25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168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100" name="Rectangle 28">
              <a:extLst>
                <a:ext uri="{FF2B5EF4-FFF2-40B4-BE49-F238E27FC236}">
                  <a16:creationId xmlns:a16="http://schemas.microsoft.com/office/drawing/2014/main" id="{9451A816-0656-262A-0C72-1FF5C9C58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3168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101" name="Rectangle 29">
              <a:extLst>
                <a:ext uri="{FF2B5EF4-FFF2-40B4-BE49-F238E27FC236}">
                  <a16:creationId xmlns:a16="http://schemas.microsoft.com/office/drawing/2014/main" id="{779B0440-8FF7-212E-B4EE-C1D7F7FA3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168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0965" name="Group 30">
            <a:extLst>
              <a:ext uri="{FF2B5EF4-FFF2-40B4-BE49-F238E27FC236}">
                <a16:creationId xmlns:a16="http://schemas.microsoft.com/office/drawing/2014/main" id="{DDE0CE17-1543-FD76-6505-6CCFD517515E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4648200"/>
            <a:ext cx="5486400" cy="533400"/>
            <a:chOff x="864" y="2784"/>
            <a:chExt cx="3456" cy="336"/>
          </a:xfrm>
        </p:grpSpPr>
        <p:sp>
          <p:nvSpPr>
            <p:cNvPr id="41088" name="Rectangle 31">
              <a:extLst>
                <a:ext uri="{FF2B5EF4-FFF2-40B4-BE49-F238E27FC236}">
                  <a16:creationId xmlns:a16="http://schemas.microsoft.com/office/drawing/2014/main" id="{4D597CE6-ACC5-61F9-B35D-A10487785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784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89" name="Rectangle 32">
              <a:extLst>
                <a:ext uri="{FF2B5EF4-FFF2-40B4-BE49-F238E27FC236}">
                  <a16:creationId xmlns:a16="http://schemas.microsoft.com/office/drawing/2014/main" id="{AB66BB6E-249C-A440-C198-28250597C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84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90" name="Rectangle 33">
              <a:extLst>
                <a:ext uri="{FF2B5EF4-FFF2-40B4-BE49-F238E27FC236}">
                  <a16:creationId xmlns:a16="http://schemas.microsoft.com/office/drawing/2014/main" id="{05EF1FE6-FF15-0FE5-926D-4CD6F1B9E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784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91" name="Rectangle 34">
              <a:extLst>
                <a:ext uri="{FF2B5EF4-FFF2-40B4-BE49-F238E27FC236}">
                  <a16:creationId xmlns:a16="http://schemas.microsoft.com/office/drawing/2014/main" id="{C2D0C20C-CEBD-19CB-9701-4CE461755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784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92" name="Rectangle 35">
              <a:extLst>
                <a:ext uri="{FF2B5EF4-FFF2-40B4-BE49-F238E27FC236}">
                  <a16:creationId xmlns:a16="http://schemas.microsoft.com/office/drawing/2014/main" id="{500D07FF-3B3A-0B54-9919-709FC3A8F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784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93" name="Rectangle 36">
              <a:extLst>
                <a:ext uri="{FF2B5EF4-FFF2-40B4-BE49-F238E27FC236}">
                  <a16:creationId xmlns:a16="http://schemas.microsoft.com/office/drawing/2014/main" id="{8BE0E92A-5956-08B2-CE1E-7615B2C86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784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94" name="Rectangle 37">
              <a:extLst>
                <a:ext uri="{FF2B5EF4-FFF2-40B4-BE49-F238E27FC236}">
                  <a16:creationId xmlns:a16="http://schemas.microsoft.com/office/drawing/2014/main" id="{C82CA126-F4EB-DD44-B641-2B74F4C7E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784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95" name="Rectangle 38">
              <a:extLst>
                <a:ext uri="{FF2B5EF4-FFF2-40B4-BE49-F238E27FC236}">
                  <a16:creationId xmlns:a16="http://schemas.microsoft.com/office/drawing/2014/main" id="{2AD8919B-CD2A-23B6-4C5C-2A2434429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784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96" name="Rectangle 39">
              <a:extLst>
                <a:ext uri="{FF2B5EF4-FFF2-40B4-BE49-F238E27FC236}">
                  <a16:creationId xmlns:a16="http://schemas.microsoft.com/office/drawing/2014/main" id="{CD7D80E8-849A-7156-9752-A9F80CEF4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784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3614" name="Line 62">
            <a:extLst>
              <a:ext uri="{FF2B5EF4-FFF2-40B4-BE49-F238E27FC236}">
                <a16:creationId xmlns:a16="http://schemas.microsoft.com/office/drawing/2014/main" id="{EACB4505-AEFC-50CA-0083-14689A72C78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0313" y="1590675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grpSp>
        <p:nvGrpSpPr>
          <p:cNvPr id="40967" name="Group 63">
            <a:extLst>
              <a:ext uri="{FF2B5EF4-FFF2-40B4-BE49-F238E27FC236}">
                <a16:creationId xmlns:a16="http://schemas.microsoft.com/office/drawing/2014/main" id="{D3CDF36F-7CCE-99B5-45E6-85723620CABB}"/>
              </a:ext>
            </a:extLst>
          </p:cNvPr>
          <p:cNvGrpSpPr>
            <a:grpSpLocks/>
          </p:cNvGrpSpPr>
          <p:nvPr/>
        </p:nvGrpSpPr>
        <p:grpSpPr bwMode="auto">
          <a:xfrm>
            <a:off x="5678488" y="1981200"/>
            <a:ext cx="4267200" cy="533400"/>
            <a:chOff x="2016" y="864"/>
            <a:chExt cx="2688" cy="336"/>
          </a:xfrm>
        </p:grpSpPr>
        <p:sp>
          <p:nvSpPr>
            <p:cNvPr id="41081" name="Rectangle 64">
              <a:extLst>
                <a:ext uri="{FF2B5EF4-FFF2-40B4-BE49-F238E27FC236}">
                  <a16:creationId xmlns:a16="http://schemas.microsoft.com/office/drawing/2014/main" id="{552346EF-C747-F464-1002-D9D1AB0F2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864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82" name="Rectangle 65">
              <a:extLst>
                <a:ext uri="{FF2B5EF4-FFF2-40B4-BE49-F238E27FC236}">
                  <a16:creationId xmlns:a16="http://schemas.microsoft.com/office/drawing/2014/main" id="{3D11C350-71F1-21FC-7BDF-D7393859E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864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83" name="Rectangle 66">
              <a:extLst>
                <a:ext uri="{FF2B5EF4-FFF2-40B4-BE49-F238E27FC236}">
                  <a16:creationId xmlns:a16="http://schemas.microsoft.com/office/drawing/2014/main" id="{7441120B-A2C5-F173-3817-4D0FA9EB5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864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84" name="Rectangle 67">
              <a:extLst>
                <a:ext uri="{FF2B5EF4-FFF2-40B4-BE49-F238E27FC236}">
                  <a16:creationId xmlns:a16="http://schemas.microsoft.com/office/drawing/2014/main" id="{5DDB815E-1066-A790-BF00-BE91CC09E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864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85" name="Rectangle 68">
              <a:extLst>
                <a:ext uri="{FF2B5EF4-FFF2-40B4-BE49-F238E27FC236}">
                  <a16:creationId xmlns:a16="http://schemas.microsoft.com/office/drawing/2014/main" id="{23160EDC-C2FA-66FB-E31D-5C695EB91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864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86" name="Rectangle 69">
              <a:extLst>
                <a:ext uri="{FF2B5EF4-FFF2-40B4-BE49-F238E27FC236}">
                  <a16:creationId xmlns:a16="http://schemas.microsoft.com/office/drawing/2014/main" id="{E043106B-2416-1E67-0BB3-371AF8F18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864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87" name="Rectangle 70">
              <a:extLst>
                <a:ext uri="{FF2B5EF4-FFF2-40B4-BE49-F238E27FC236}">
                  <a16:creationId xmlns:a16="http://schemas.microsoft.com/office/drawing/2014/main" id="{AE8E90C4-F7F0-74A3-8A59-23A2E88B1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864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3623" name="Rectangle 71">
            <a:extLst>
              <a:ext uri="{FF2B5EF4-FFF2-40B4-BE49-F238E27FC236}">
                <a16:creationId xmlns:a16="http://schemas.microsoft.com/office/drawing/2014/main" id="{8630ADB0-812C-CE3B-ED7F-824BDE494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8488" y="1971675"/>
            <a:ext cx="620712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23624" name="Rectangle 72">
            <a:extLst>
              <a:ext uri="{FF2B5EF4-FFF2-40B4-BE49-F238E27FC236}">
                <a16:creationId xmlns:a16="http://schemas.microsoft.com/office/drawing/2014/main" id="{3ABCD786-1B55-B58C-9EF3-26F8A1851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975" y="1971675"/>
            <a:ext cx="609600" cy="533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Ì</a:t>
            </a:r>
          </a:p>
        </p:txBody>
      </p:sp>
      <p:sp>
        <p:nvSpPr>
          <p:cNvPr id="23625" name="Rectangle 73">
            <a:extLst>
              <a:ext uri="{FF2B5EF4-FFF2-40B4-BE49-F238E27FC236}">
                <a16:creationId xmlns:a16="http://schemas.microsoft.com/office/drawing/2014/main" id="{F7C0F128-9C9E-55C9-6B29-473E222E5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6575" y="1971675"/>
            <a:ext cx="6096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23626" name="Rectangle 74">
            <a:extLst>
              <a:ext uri="{FF2B5EF4-FFF2-40B4-BE49-F238E27FC236}">
                <a16:creationId xmlns:a16="http://schemas.microsoft.com/office/drawing/2014/main" id="{FC9DBED8-8D69-56A6-F230-768FC822A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6175" y="1971675"/>
            <a:ext cx="6096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23627" name="Rectangle 75">
            <a:extLst>
              <a:ext uri="{FF2B5EF4-FFF2-40B4-BE49-F238E27FC236}">
                <a16:creationId xmlns:a16="http://schemas.microsoft.com/office/drawing/2014/main" id="{451DDCC7-5C03-827D-8AC9-C37FBE360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5775" y="1971675"/>
            <a:ext cx="6096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3628" name="Rectangle 76">
            <a:extLst>
              <a:ext uri="{FF2B5EF4-FFF2-40B4-BE49-F238E27FC236}">
                <a16:creationId xmlns:a16="http://schemas.microsoft.com/office/drawing/2014/main" id="{4BC0F57F-BFED-4FA7-0582-98BD5B0A4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5375" y="1971675"/>
            <a:ext cx="6096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Ả</a:t>
            </a:r>
          </a:p>
        </p:txBody>
      </p:sp>
      <p:sp>
        <p:nvSpPr>
          <p:cNvPr id="23629" name="Rectangle 77">
            <a:extLst>
              <a:ext uri="{FF2B5EF4-FFF2-40B4-BE49-F238E27FC236}">
                <a16:creationId xmlns:a16="http://schemas.microsoft.com/office/drawing/2014/main" id="{64A54C49-2193-F5DF-F79D-9462CF825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6088" y="1993900"/>
            <a:ext cx="6096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23630" name="Rectangle 78">
            <a:extLst>
              <a:ext uri="{FF2B5EF4-FFF2-40B4-BE49-F238E27FC236}">
                <a16:creationId xmlns:a16="http://schemas.microsoft.com/office/drawing/2014/main" id="{A21F9EC7-243B-8134-11C6-B70099B64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175" y="2505075"/>
            <a:ext cx="6096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Q</a:t>
            </a:r>
          </a:p>
        </p:txBody>
      </p:sp>
      <p:sp>
        <p:nvSpPr>
          <p:cNvPr id="23631" name="Rectangle 79">
            <a:extLst>
              <a:ext uri="{FF2B5EF4-FFF2-40B4-BE49-F238E27FC236}">
                <a16:creationId xmlns:a16="http://schemas.microsoft.com/office/drawing/2014/main" id="{D2D24D5F-EE13-1D57-8437-DAB8275EB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7775" y="2505075"/>
            <a:ext cx="6096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U</a:t>
            </a:r>
          </a:p>
        </p:txBody>
      </p:sp>
      <p:sp>
        <p:nvSpPr>
          <p:cNvPr id="23632" name="Rectangle 80">
            <a:extLst>
              <a:ext uri="{FF2B5EF4-FFF2-40B4-BE49-F238E27FC236}">
                <a16:creationId xmlns:a16="http://schemas.microsoft.com/office/drawing/2014/main" id="{A0AAE29C-9562-1273-C0CA-D65E3F959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75" y="2505075"/>
            <a:ext cx="6096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3633" name="Rectangle 81">
            <a:extLst>
              <a:ext uri="{FF2B5EF4-FFF2-40B4-BE49-F238E27FC236}">
                <a16:creationId xmlns:a16="http://schemas.microsoft.com/office/drawing/2014/main" id="{A8AA6583-A49B-9622-0223-21EFCF245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975" y="2505075"/>
            <a:ext cx="609600" cy="533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23634" name="Rectangle 82">
            <a:extLst>
              <a:ext uri="{FF2B5EF4-FFF2-40B4-BE49-F238E27FC236}">
                <a16:creationId xmlns:a16="http://schemas.microsoft.com/office/drawing/2014/main" id="{56BBF596-FF92-DC39-B4A9-7CEF8F739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6575" y="2505075"/>
            <a:ext cx="6096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23635" name="Rectangle 83">
            <a:extLst>
              <a:ext uri="{FF2B5EF4-FFF2-40B4-BE49-F238E27FC236}">
                <a16:creationId xmlns:a16="http://schemas.microsoft.com/office/drawing/2014/main" id="{34FEA2F0-635B-BE6E-78EC-4086599EC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6175" y="2505075"/>
            <a:ext cx="6223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Â</a:t>
            </a:r>
          </a:p>
        </p:txBody>
      </p:sp>
      <p:sp>
        <p:nvSpPr>
          <p:cNvPr id="23636" name="Rectangle 84">
            <a:extLst>
              <a:ext uri="{FF2B5EF4-FFF2-40B4-BE49-F238E27FC236}">
                <a16:creationId xmlns:a16="http://schemas.microsoft.com/office/drawing/2014/main" id="{2275449F-B512-A544-D81F-8DC8669A0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2514600"/>
            <a:ext cx="6477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23643" name="Rectangle 91">
            <a:extLst>
              <a:ext uri="{FF2B5EF4-FFF2-40B4-BE49-F238E27FC236}">
                <a16:creationId xmlns:a16="http://schemas.microsoft.com/office/drawing/2014/main" id="{98192AB0-EF69-666F-3F0C-41B903C79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975" y="3571875"/>
            <a:ext cx="609600" cy="533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3644" name="Rectangle 92">
            <a:extLst>
              <a:ext uri="{FF2B5EF4-FFF2-40B4-BE49-F238E27FC236}">
                <a16:creationId xmlns:a16="http://schemas.microsoft.com/office/drawing/2014/main" id="{CF7C72FF-D2B2-C18D-D6F0-7109D92D7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6575" y="3571875"/>
            <a:ext cx="6096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Ạ</a:t>
            </a:r>
          </a:p>
        </p:txBody>
      </p:sp>
      <p:sp>
        <p:nvSpPr>
          <p:cNvPr id="23645" name="Rectangle 93">
            <a:extLst>
              <a:ext uri="{FF2B5EF4-FFF2-40B4-BE49-F238E27FC236}">
                <a16:creationId xmlns:a16="http://schemas.microsoft.com/office/drawing/2014/main" id="{16649930-357E-41AC-1D95-FD5613D44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6175" y="3571875"/>
            <a:ext cx="6096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23646" name="Rectangle 94">
            <a:extLst>
              <a:ext uri="{FF2B5EF4-FFF2-40B4-BE49-F238E27FC236}">
                <a16:creationId xmlns:a16="http://schemas.microsoft.com/office/drawing/2014/main" id="{D6F4BF53-04B7-060A-C05A-627D31A1C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5775" y="3571875"/>
            <a:ext cx="6096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23647" name="Rectangle 95">
            <a:extLst>
              <a:ext uri="{FF2B5EF4-FFF2-40B4-BE49-F238E27FC236}">
                <a16:creationId xmlns:a16="http://schemas.microsoft.com/office/drawing/2014/main" id="{1E12562B-978B-BB0E-6B39-945DB74CC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5375" y="3571875"/>
            <a:ext cx="6096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Ọ</a:t>
            </a:r>
          </a:p>
        </p:txBody>
      </p:sp>
      <p:sp>
        <p:nvSpPr>
          <p:cNvPr id="23648" name="Rectangle 96">
            <a:extLst>
              <a:ext uri="{FF2B5EF4-FFF2-40B4-BE49-F238E27FC236}">
                <a16:creationId xmlns:a16="http://schemas.microsoft.com/office/drawing/2014/main" id="{DE30774E-54E4-51C0-8D98-7052254DF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3581400"/>
            <a:ext cx="6096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3649" name="Rectangle 97">
            <a:extLst>
              <a:ext uri="{FF2B5EF4-FFF2-40B4-BE49-F238E27FC236}">
                <a16:creationId xmlns:a16="http://schemas.microsoft.com/office/drawing/2014/main" id="{2995CCB4-F999-31AF-01AA-C8344FC81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0" y="4095750"/>
            <a:ext cx="627063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3650" name="Rectangle 98">
            <a:extLst>
              <a:ext uri="{FF2B5EF4-FFF2-40B4-BE49-F238E27FC236}">
                <a16:creationId xmlns:a16="http://schemas.microsoft.com/office/drawing/2014/main" id="{7091ADAB-8F7B-E41F-59AB-C7F3AB14A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975" y="4095750"/>
            <a:ext cx="609600" cy="533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Ạ</a:t>
            </a:r>
          </a:p>
        </p:txBody>
      </p:sp>
      <p:sp>
        <p:nvSpPr>
          <p:cNvPr id="23651" name="Rectangle 99">
            <a:extLst>
              <a:ext uri="{FF2B5EF4-FFF2-40B4-BE49-F238E27FC236}">
                <a16:creationId xmlns:a16="http://schemas.microsoft.com/office/drawing/2014/main" id="{66F5C3B0-6265-2B34-B81A-3D983F215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6575" y="4095750"/>
            <a:ext cx="6096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23652" name="Rectangle 100">
            <a:extLst>
              <a:ext uri="{FF2B5EF4-FFF2-40B4-BE49-F238E27FC236}">
                <a16:creationId xmlns:a16="http://schemas.microsoft.com/office/drawing/2014/main" id="{D5A716EE-CBDF-D90C-25DE-5837D5AE1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6175" y="4095750"/>
            <a:ext cx="6096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3653" name="Rectangle 101">
            <a:extLst>
              <a:ext uri="{FF2B5EF4-FFF2-40B4-BE49-F238E27FC236}">
                <a16:creationId xmlns:a16="http://schemas.microsoft.com/office/drawing/2014/main" id="{160B9D13-39F4-46FE-D53B-F4B7173B3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375" y="4102100"/>
            <a:ext cx="6096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È</a:t>
            </a:r>
          </a:p>
        </p:txBody>
      </p:sp>
      <p:sp>
        <p:nvSpPr>
          <p:cNvPr id="23654" name="Rectangle 102">
            <a:extLst>
              <a:ext uri="{FF2B5EF4-FFF2-40B4-BE49-F238E27FC236}">
                <a16:creationId xmlns:a16="http://schemas.microsoft.com/office/drawing/2014/main" id="{8F6F39E8-A188-6A67-99E0-FF10593ED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100" y="4624388"/>
            <a:ext cx="6096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23655" name="Rectangle 103">
            <a:extLst>
              <a:ext uri="{FF2B5EF4-FFF2-40B4-BE49-F238E27FC236}">
                <a16:creationId xmlns:a16="http://schemas.microsoft.com/office/drawing/2014/main" id="{AA871669-A977-F7D5-9D33-858E53F27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7700" y="4624388"/>
            <a:ext cx="6096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23656" name="Rectangle 104">
            <a:extLst>
              <a:ext uri="{FF2B5EF4-FFF2-40B4-BE49-F238E27FC236}">
                <a16:creationId xmlns:a16="http://schemas.microsoft.com/office/drawing/2014/main" id="{1D421808-0809-9B3F-202B-8DA992583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4624388"/>
            <a:ext cx="6096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Ư</a:t>
            </a:r>
          </a:p>
        </p:txBody>
      </p:sp>
      <p:sp>
        <p:nvSpPr>
          <p:cNvPr id="23657" name="Rectangle 105">
            <a:extLst>
              <a:ext uri="{FF2B5EF4-FFF2-40B4-BE49-F238E27FC236}">
                <a16:creationId xmlns:a16="http://schemas.microsoft.com/office/drawing/2014/main" id="{045B1C3C-0073-ABFC-7130-BED00FB2B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6900" y="4624388"/>
            <a:ext cx="6096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Ơ</a:t>
            </a:r>
          </a:p>
        </p:txBody>
      </p:sp>
      <p:sp>
        <p:nvSpPr>
          <p:cNvPr id="23658" name="Rectangle 106">
            <a:extLst>
              <a:ext uri="{FF2B5EF4-FFF2-40B4-BE49-F238E27FC236}">
                <a16:creationId xmlns:a16="http://schemas.microsoft.com/office/drawing/2014/main" id="{CD83ABFC-ECB3-E1DA-FCE7-96A8148EE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4624388"/>
            <a:ext cx="609600" cy="533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23659" name="Rectangle 107">
            <a:extLst>
              <a:ext uri="{FF2B5EF4-FFF2-40B4-BE49-F238E27FC236}">
                <a16:creationId xmlns:a16="http://schemas.microsoft.com/office/drawing/2014/main" id="{E3B583A8-F81B-9AB4-D203-5026FD541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100" y="4624388"/>
            <a:ext cx="6096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23660" name="Rectangle 108">
            <a:extLst>
              <a:ext uri="{FF2B5EF4-FFF2-40B4-BE49-F238E27FC236}">
                <a16:creationId xmlns:a16="http://schemas.microsoft.com/office/drawing/2014/main" id="{1C93800D-4417-0BBE-B793-95347429A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5700" y="4624388"/>
            <a:ext cx="6096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23661" name="Rectangle 109">
            <a:extLst>
              <a:ext uri="{FF2B5EF4-FFF2-40B4-BE49-F238E27FC236}">
                <a16:creationId xmlns:a16="http://schemas.microsoft.com/office/drawing/2014/main" id="{DBE06256-DD12-1836-A3FE-90CFF82AB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4624388"/>
            <a:ext cx="6096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Ê</a:t>
            </a:r>
          </a:p>
        </p:txBody>
      </p:sp>
      <p:sp>
        <p:nvSpPr>
          <p:cNvPr id="23662" name="Rectangle 110">
            <a:extLst>
              <a:ext uri="{FF2B5EF4-FFF2-40B4-BE49-F238E27FC236}">
                <a16:creationId xmlns:a16="http://schemas.microsoft.com/office/drawing/2014/main" id="{D2253F2D-6D81-72D6-4B11-E0CE568F1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4648200"/>
            <a:ext cx="6096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U</a:t>
            </a:r>
          </a:p>
        </p:txBody>
      </p:sp>
      <p:pic>
        <p:nvPicPr>
          <p:cNvPr id="23663" name="Picture 18" descr="Cau hoi">
            <a:extLst>
              <a:ext uri="{FF2B5EF4-FFF2-40B4-BE49-F238E27FC236}">
                <a16:creationId xmlns:a16="http://schemas.microsoft.com/office/drawing/2014/main" id="{A4C4D0ED-2AE8-20BC-2CFE-A4B8290692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1285875"/>
            <a:ext cx="55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64" name="AutoShape 112">
            <a:extLst>
              <a:ext uri="{FF2B5EF4-FFF2-40B4-BE49-F238E27FC236}">
                <a16:creationId xmlns:a16="http://schemas.microsoft.com/office/drawing/2014/main" id="{E2459F9B-0416-DE93-DD61-CA36BCC15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975" y="1971675"/>
            <a:ext cx="661988" cy="47625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000" b="1">
                <a:solidFill>
                  <a:srgbClr val="FF3300"/>
                </a:solidFill>
                <a:latin typeface="Times New Roman"/>
              </a:rPr>
              <a:t>2</a:t>
            </a:r>
          </a:p>
        </p:txBody>
      </p:sp>
      <p:sp>
        <p:nvSpPr>
          <p:cNvPr id="23665" name="AutoShape 113">
            <a:extLst>
              <a:ext uri="{FF2B5EF4-FFF2-40B4-BE49-F238E27FC236}">
                <a16:creationId xmlns:a16="http://schemas.microsoft.com/office/drawing/2014/main" id="{402FB69E-90C2-3AC0-778C-C3B15C7F1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975" y="1362075"/>
            <a:ext cx="661988" cy="47625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000" b="1">
                <a:solidFill>
                  <a:srgbClr val="FF3300"/>
                </a:solidFill>
                <a:latin typeface="Times New Roman"/>
              </a:rPr>
              <a:t>1</a:t>
            </a:r>
          </a:p>
        </p:txBody>
      </p:sp>
      <p:sp>
        <p:nvSpPr>
          <p:cNvPr id="23666" name="AutoShape 114">
            <a:extLst>
              <a:ext uri="{FF2B5EF4-FFF2-40B4-BE49-F238E27FC236}">
                <a16:creationId xmlns:a16="http://schemas.microsoft.com/office/drawing/2014/main" id="{3BEB138F-7B90-CFE9-3505-F5E34433B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975" y="3086100"/>
            <a:ext cx="661988" cy="47625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000" b="1">
                <a:solidFill>
                  <a:srgbClr val="FF3300"/>
                </a:solidFill>
                <a:latin typeface="Times New Roman"/>
              </a:rPr>
              <a:t>4</a:t>
            </a:r>
          </a:p>
        </p:txBody>
      </p:sp>
      <p:sp>
        <p:nvSpPr>
          <p:cNvPr id="23667" name="AutoShape 115">
            <a:extLst>
              <a:ext uri="{FF2B5EF4-FFF2-40B4-BE49-F238E27FC236}">
                <a16:creationId xmlns:a16="http://schemas.microsoft.com/office/drawing/2014/main" id="{AA38763D-1A24-8848-A756-A4FA34540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975" y="2505075"/>
            <a:ext cx="661988" cy="47625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000" b="1">
                <a:solidFill>
                  <a:srgbClr val="FF3300"/>
                </a:solidFill>
                <a:latin typeface="Times New Roman"/>
              </a:rPr>
              <a:t>3</a:t>
            </a:r>
          </a:p>
        </p:txBody>
      </p:sp>
      <p:sp>
        <p:nvSpPr>
          <p:cNvPr id="23668" name="AutoShape 116">
            <a:extLst>
              <a:ext uri="{FF2B5EF4-FFF2-40B4-BE49-F238E27FC236}">
                <a16:creationId xmlns:a16="http://schemas.microsoft.com/office/drawing/2014/main" id="{F5FB7026-914F-5D32-F8FD-03A2E8BC1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975" y="3595688"/>
            <a:ext cx="661988" cy="47625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000" b="1">
                <a:solidFill>
                  <a:srgbClr val="FF3300"/>
                </a:solidFill>
                <a:latin typeface="Times New Roman"/>
              </a:rPr>
              <a:t>5</a:t>
            </a:r>
          </a:p>
        </p:txBody>
      </p:sp>
      <p:sp>
        <p:nvSpPr>
          <p:cNvPr id="23669" name="AutoShape 117">
            <a:extLst>
              <a:ext uri="{FF2B5EF4-FFF2-40B4-BE49-F238E27FC236}">
                <a16:creationId xmlns:a16="http://schemas.microsoft.com/office/drawing/2014/main" id="{E7737537-646C-EDC8-38DA-58F15DAA8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975" y="4181475"/>
            <a:ext cx="661988" cy="47625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000" b="1">
                <a:solidFill>
                  <a:srgbClr val="FF3300"/>
                </a:solidFill>
                <a:latin typeface="Times New Roman"/>
              </a:rPr>
              <a:t>6</a:t>
            </a:r>
          </a:p>
        </p:txBody>
      </p:sp>
      <p:sp>
        <p:nvSpPr>
          <p:cNvPr id="23670" name="AutoShape 118">
            <a:extLst>
              <a:ext uri="{FF2B5EF4-FFF2-40B4-BE49-F238E27FC236}">
                <a16:creationId xmlns:a16="http://schemas.microsoft.com/office/drawing/2014/main" id="{15487336-49A5-73A2-D6ED-9D23B3893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975" y="4867275"/>
            <a:ext cx="661988" cy="47625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000" b="1">
                <a:solidFill>
                  <a:srgbClr val="FF3300"/>
                </a:solidFill>
                <a:latin typeface="Times New Roman"/>
              </a:rPr>
              <a:t>7</a:t>
            </a:r>
          </a:p>
        </p:txBody>
      </p:sp>
      <p:sp>
        <p:nvSpPr>
          <p:cNvPr id="23671" name="Line 119">
            <a:extLst>
              <a:ext uri="{FF2B5EF4-FFF2-40B4-BE49-F238E27FC236}">
                <a16:creationId xmlns:a16="http://schemas.microsoft.com/office/drawing/2014/main" id="{C02BEFE6-4B37-A125-AC14-818CEB30E58B}"/>
              </a:ext>
            </a:extLst>
          </p:cNvPr>
          <p:cNvSpPr>
            <a:spLocks noChangeShapeType="1"/>
          </p:cNvSpPr>
          <p:nvPr/>
        </p:nvSpPr>
        <p:spPr bwMode="auto">
          <a:xfrm>
            <a:off x="2462213" y="2200275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23672" name="Line 120">
            <a:extLst>
              <a:ext uri="{FF2B5EF4-FFF2-40B4-BE49-F238E27FC236}">
                <a16:creationId xmlns:a16="http://schemas.microsoft.com/office/drawing/2014/main" id="{45337BE8-1CAB-AC5F-3E71-4C37C081F5E3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7925" y="2714625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23673" name="Line 121">
            <a:extLst>
              <a:ext uri="{FF2B5EF4-FFF2-40B4-BE49-F238E27FC236}">
                <a16:creationId xmlns:a16="http://schemas.microsoft.com/office/drawing/2014/main" id="{0DFE03DE-D30C-6D3D-E7C4-BC407EBE830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2688" y="3343275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23674" name="Line 122">
            <a:extLst>
              <a:ext uri="{FF2B5EF4-FFF2-40B4-BE49-F238E27FC236}">
                <a16:creationId xmlns:a16="http://schemas.microsoft.com/office/drawing/2014/main" id="{5BC457F7-3445-0760-2CFE-0B9976169A8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876675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23675" name="Line 123">
            <a:extLst>
              <a:ext uri="{FF2B5EF4-FFF2-40B4-BE49-F238E27FC236}">
                <a16:creationId xmlns:a16="http://schemas.microsoft.com/office/drawing/2014/main" id="{CA21AAA3-02E1-FEAC-647A-93B7F4AD216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3163" y="44958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23676" name="Line 124">
            <a:extLst>
              <a:ext uri="{FF2B5EF4-FFF2-40B4-BE49-F238E27FC236}">
                <a16:creationId xmlns:a16="http://schemas.microsoft.com/office/drawing/2014/main" id="{74208C61-49F9-0261-99E5-DC413C40F40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7450" y="5157788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pic>
        <p:nvPicPr>
          <p:cNvPr id="23677" name="Picture 18" descr="Cau hoi">
            <a:extLst>
              <a:ext uri="{FF2B5EF4-FFF2-40B4-BE49-F238E27FC236}">
                <a16:creationId xmlns:a16="http://schemas.microsoft.com/office/drawing/2014/main" id="{C5DEE968-25A7-3ED1-3733-3110E947B9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2352675"/>
            <a:ext cx="55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78" name="Picture 18" descr="Cau hoi">
            <a:extLst>
              <a:ext uri="{FF2B5EF4-FFF2-40B4-BE49-F238E27FC236}">
                <a16:creationId xmlns:a16="http://schemas.microsoft.com/office/drawing/2014/main" id="{69326A3C-8E32-B34A-A7EE-2C969B43B1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95600"/>
            <a:ext cx="55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79" name="Picture 18" descr="Cau hoi">
            <a:extLst>
              <a:ext uri="{FF2B5EF4-FFF2-40B4-BE49-F238E27FC236}">
                <a16:creationId xmlns:a16="http://schemas.microsoft.com/office/drawing/2014/main" id="{4C285F66-01E6-8792-9355-5E7E92F401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3419475"/>
            <a:ext cx="55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80" name="Picture 18" descr="Cau hoi">
            <a:extLst>
              <a:ext uri="{FF2B5EF4-FFF2-40B4-BE49-F238E27FC236}">
                <a16:creationId xmlns:a16="http://schemas.microsoft.com/office/drawing/2014/main" id="{E613CE1A-8EE9-A408-B8BE-9AE0F71F85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38600"/>
            <a:ext cx="55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81" name="Picture 18" descr="Cau hoi">
            <a:extLst>
              <a:ext uri="{FF2B5EF4-FFF2-40B4-BE49-F238E27FC236}">
                <a16:creationId xmlns:a16="http://schemas.microsoft.com/office/drawing/2014/main" id="{DEE072A2-2290-67D3-4F59-3A3B12852F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4638675"/>
            <a:ext cx="55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82" name="Text Box 130">
            <a:extLst>
              <a:ext uri="{FF2B5EF4-FFF2-40B4-BE49-F238E27FC236}">
                <a16:creationId xmlns:a16="http://schemas.microsoft.com/office/drawing/2014/main" id="{88790D0E-BB2E-9A10-0BBA-AB4CCE612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113" y="5629275"/>
            <a:ext cx="7439025" cy="8302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ngang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8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coi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quý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quyết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vệ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bắt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tôn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”.</a:t>
            </a:r>
          </a:p>
        </p:txBody>
      </p:sp>
      <p:pic>
        <p:nvPicPr>
          <p:cNvPr id="23683" name="Picture 18" descr="Cau hoi">
            <a:extLst>
              <a:ext uri="{FF2B5EF4-FFF2-40B4-BE49-F238E27FC236}">
                <a16:creationId xmlns:a16="http://schemas.microsoft.com/office/drawing/2014/main" id="{BCA3538B-6CCE-2645-11B2-B3E6F74CAB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28800"/>
            <a:ext cx="55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84" name="Text Box 132">
            <a:extLst>
              <a:ext uri="{FF2B5EF4-FFF2-40B4-BE49-F238E27FC236}">
                <a16:creationId xmlns:a16="http://schemas.microsoft.com/office/drawing/2014/main" id="{204011A4-3F15-2E8D-BD25-E6BF561EE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113" y="5581650"/>
            <a:ext cx="7681912" cy="12001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ngang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7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quý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tiền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mua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bắt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...”</a:t>
            </a:r>
          </a:p>
        </p:txBody>
      </p:sp>
      <p:sp>
        <p:nvSpPr>
          <p:cNvPr id="23685" name="Text Box 133">
            <a:extLst>
              <a:ext uri="{FF2B5EF4-FFF2-40B4-BE49-F238E27FC236}">
                <a16:creationId xmlns:a16="http://schemas.microsoft.com/office/drawing/2014/main" id="{705B7B08-9355-F3B7-176F-D887BE178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113" y="5564188"/>
            <a:ext cx="7681912" cy="12461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ngang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7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ý, lo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lắng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bắt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“Q”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“T”.</a:t>
            </a:r>
          </a:p>
        </p:txBody>
      </p:sp>
      <p:sp>
        <p:nvSpPr>
          <p:cNvPr id="23686" name="Text Box 134">
            <a:extLst>
              <a:ext uri="{FF2B5EF4-FFF2-40B4-BE49-F238E27FC236}">
                <a16:creationId xmlns:a16="http://schemas.microsoft.com/office/drawing/2014/main" id="{6203540D-1E3A-5371-A882-4E9EA3C0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5470525"/>
            <a:ext cx="7715250" cy="138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ngang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bắt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”.</a:t>
            </a:r>
          </a:p>
        </p:txBody>
      </p:sp>
      <p:sp>
        <p:nvSpPr>
          <p:cNvPr id="23687" name="Text Box 135">
            <a:extLst>
              <a:ext uri="{FF2B5EF4-FFF2-40B4-BE49-F238E27FC236}">
                <a16:creationId xmlns:a16="http://schemas.microsoft.com/office/drawing/2014/main" id="{2431A2B6-B7FA-DE4F-10BC-4B94B5188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913" y="5603875"/>
            <a:ext cx="7724775" cy="10779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5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6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H.</a:t>
            </a:r>
          </a:p>
        </p:txBody>
      </p:sp>
      <p:sp>
        <p:nvSpPr>
          <p:cNvPr id="23688" name="Text Box 136">
            <a:extLst>
              <a:ext uri="{FF2B5EF4-FFF2-40B4-BE49-F238E27FC236}">
                <a16:creationId xmlns:a16="http://schemas.microsoft.com/office/drawing/2014/main" id="{E4EC86B6-62F9-AED1-F0B0-CC380FAE2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913" y="5605463"/>
            <a:ext cx="7758112" cy="10779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6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5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lứa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3689" name="Text Box 137">
            <a:extLst>
              <a:ext uri="{FF2B5EF4-FFF2-40B4-BE49-F238E27FC236}">
                <a16:creationId xmlns:a16="http://schemas.microsoft.com/office/drawing/2014/main" id="{AE1879C5-082E-3B97-2355-10519840A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650" y="5394325"/>
            <a:ext cx="7740650" cy="138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9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ý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thúc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“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...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.”</a:t>
            </a:r>
          </a:p>
        </p:txBody>
      </p:sp>
      <p:pic>
        <p:nvPicPr>
          <p:cNvPr id="41029" name="Picture 139" descr="1">
            <a:extLst>
              <a:ext uri="{FF2B5EF4-FFF2-40B4-BE49-F238E27FC236}">
                <a16:creationId xmlns:a16="http://schemas.microsoft.com/office/drawing/2014/main" id="{C63780C8-20D7-E4E1-BFAD-85200FDEE0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5410200"/>
            <a:ext cx="1038225" cy="14478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30" name="Group 143">
            <a:extLst>
              <a:ext uri="{FF2B5EF4-FFF2-40B4-BE49-F238E27FC236}">
                <a16:creationId xmlns:a16="http://schemas.microsoft.com/office/drawing/2014/main" id="{ACDD241B-DE05-3BF7-39A1-E9EC793D2B79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1447800"/>
            <a:ext cx="4872038" cy="533400"/>
            <a:chOff x="816" y="432"/>
            <a:chExt cx="3069" cy="336"/>
          </a:xfrm>
        </p:grpSpPr>
        <p:grpSp>
          <p:nvGrpSpPr>
            <p:cNvPr id="41065" name="Group 40">
              <a:extLst>
                <a:ext uri="{FF2B5EF4-FFF2-40B4-BE49-F238E27FC236}">
                  <a16:creationId xmlns:a16="http://schemas.microsoft.com/office/drawing/2014/main" id="{F5B23154-1671-D335-4419-A14D6CEE94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432"/>
              <a:ext cx="2688" cy="336"/>
              <a:chOff x="1248" y="528"/>
              <a:chExt cx="2688" cy="336"/>
            </a:xfrm>
          </p:grpSpPr>
          <p:sp>
            <p:nvSpPr>
              <p:cNvPr id="41067" name="Rectangle 41">
                <a:extLst>
                  <a:ext uri="{FF2B5EF4-FFF2-40B4-BE49-F238E27FC236}">
                    <a16:creationId xmlns:a16="http://schemas.microsoft.com/office/drawing/2014/main" id="{376154B2-71C2-E489-FE76-3E117FD3E8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528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068" name="Rectangle 42">
                <a:extLst>
                  <a:ext uri="{FF2B5EF4-FFF2-40B4-BE49-F238E27FC236}">
                    <a16:creationId xmlns:a16="http://schemas.microsoft.com/office/drawing/2014/main" id="{6AC20ED6-2AB2-6891-204A-68792123BC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528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069" name="Rectangle 43">
                <a:extLst>
                  <a:ext uri="{FF2B5EF4-FFF2-40B4-BE49-F238E27FC236}">
                    <a16:creationId xmlns:a16="http://schemas.microsoft.com/office/drawing/2014/main" id="{C82BDCED-B735-3AD3-CD52-F1520984C8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528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070" name="Rectangle 44">
                <a:extLst>
                  <a:ext uri="{FF2B5EF4-FFF2-40B4-BE49-F238E27FC236}">
                    <a16:creationId xmlns:a16="http://schemas.microsoft.com/office/drawing/2014/main" id="{EB533D0A-AF07-ADB1-030B-2D0C5A198E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528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071" name="Rectangle 45">
                <a:extLst>
                  <a:ext uri="{FF2B5EF4-FFF2-40B4-BE49-F238E27FC236}">
                    <a16:creationId xmlns:a16="http://schemas.microsoft.com/office/drawing/2014/main" id="{153954D5-69AB-045B-D074-8650572B87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528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072" name="Rectangle 46">
                <a:extLst>
                  <a:ext uri="{FF2B5EF4-FFF2-40B4-BE49-F238E27FC236}">
                    <a16:creationId xmlns:a16="http://schemas.microsoft.com/office/drawing/2014/main" id="{26A4E7A7-31A3-02FB-419D-02D27B2CBB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528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073" name="Rectangle 47">
                <a:extLst>
                  <a:ext uri="{FF2B5EF4-FFF2-40B4-BE49-F238E27FC236}">
                    <a16:creationId xmlns:a16="http://schemas.microsoft.com/office/drawing/2014/main" id="{9CD59AE7-750F-E886-AF29-C22572A01D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528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074" name="Rectangle 48">
                <a:extLst>
                  <a:ext uri="{FF2B5EF4-FFF2-40B4-BE49-F238E27FC236}">
                    <a16:creationId xmlns:a16="http://schemas.microsoft.com/office/drawing/2014/main" id="{CD68E76D-9983-ADE2-AA1E-21708C19DD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528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075" name="Rectangle 49">
                <a:extLst>
                  <a:ext uri="{FF2B5EF4-FFF2-40B4-BE49-F238E27FC236}">
                    <a16:creationId xmlns:a16="http://schemas.microsoft.com/office/drawing/2014/main" id="{8CF33578-0F9B-0816-1519-7595C2FADE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528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076" name="Rectangle 50">
                <a:extLst>
                  <a:ext uri="{FF2B5EF4-FFF2-40B4-BE49-F238E27FC236}">
                    <a16:creationId xmlns:a16="http://schemas.microsoft.com/office/drawing/2014/main" id="{39873206-A8BD-B488-B49A-775EAE5373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528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077" name="Rectangle 51">
                <a:extLst>
                  <a:ext uri="{FF2B5EF4-FFF2-40B4-BE49-F238E27FC236}">
                    <a16:creationId xmlns:a16="http://schemas.microsoft.com/office/drawing/2014/main" id="{C2817417-BD95-4358-64F3-12F46A1E03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528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078" name="Rectangle 52">
                <a:extLst>
                  <a:ext uri="{FF2B5EF4-FFF2-40B4-BE49-F238E27FC236}">
                    <a16:creationId xmlns:a16="http://schemas.microsoft.com/office/drawing/2014/main" id="{0925089F-9117-D6DC-7723-6E757F75F1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528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079" name="Rectangle 53">
                <a:extLst>
                  <a:ext uri="{FF2B5EF4-FFF2-40B4-BE49-F238E27FC236}">
                    <a16:creationId xmlns:a16="http://schemas.microsoft.com/office/drawing/2014/main" id="{E1CBC02D-E0FD-DA32-7FB1-F26B6F1652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528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080" name="Rectangle 54">
                <a:extLst>
                  <a:ext uri="{FF2B5EF4-FFF2-40B4-BE49-F238E27FC236}">
                    <a16:creationId xmlns:a16="http://schemas.microsoft.com/office/drawing/2014/main" id="{FA9BE6D1-54F0-DFAA-C15F-D48EF5AD8F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528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1066" name="Rectangle 141">
              <a:extLst>
                <a:ext uri="{FF2B5EF4-FFF2-40B4-BE49-F238E27FC236}">
                  <a16:creationId xmlns:a16="http://schemas.microsoft.com/office/drawing/2014/main" id="{09B9C435-DE9F-A033-510E-639EA9BFE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1" y="432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3611" name="Rectangle 59">
            <a:extLst>
              <a:ext uri="{FF2B5EF4-FFF2-40B4-BE49-F238E27FC236}">
                <a16:creationId xmlns:a16="http://schemas.microsoft.com/office/drawing/2014/main" id="{2E694944-5754-7E9C-1272-A1089A39A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6575" y="1438275"/>
            <a:ext cx="6096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R</a:t>
            </a:r>
          </a:p>
        </p:txBody>
      </p:sp>
      <p:sp>
        <p:nvSpPr>
          <p:cNvPr id="23612" name="Rectangle 60">
            <a:extLst>
              <a:ext uri="{FF2B5EF4-FFF2-40B4-BE49-F238E27FC236}">
                <a16:creationId xmlns:a16="http://schemas.microsoft.com/office/drawing/2014/main" id="{8D4914FF-D2CE-667A-07C7-C86B84141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6175" y="1438275"/>
            <a:ext cx="6096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Ọ</a:t>
            </a:r>
          </a:p>
        </p:txBody>
      </p:sp>
      <p:sp>
        <p:nvSpPr>
          <p:cNvPr id="23610" name="Rectangle 58">
            <a:extLst>
              <a:ext uri="{FF2B5EF4-FFF2-40B4-BE49-F238E27FC236}">
                <a16:creationId xmlns:a16="http://schemas.microsoft.com/office/drawing/2014/main" id="{ED2C02C7-F74E-60B6-75E9-DB5F364B4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975" y="1438275"/>
            <a:ext cx="609600" cy="5334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23609" name="Rectangle 57">
            <a:extLst>
              <a:ext uri="{FF2B5EF4-FFF2-40B4-BE49-F238E27FC236}">
                <a16:creationId xmlns:a16="http://schemas.microsoft.com/office/drawing/2014/main" id="{040FA071-49AE-E264-F901-72BD8B023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75" y="1438275"/>
            <a:ext cx="6096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23608" name="Rectangle 56">
            <a:extLst>
              <a:ext uri="{FF2B5EF4-FFF2-40B4-BE49-F238E27FC236}">
                <a16:creationId xmlns:a16="http://schemas.microsoft.com/office/drawing/2014/main" id="{7F007C9E-3E8E-EB3F-866C-1277947BC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7775" y="1438275"/>
            <a:ext cx="6096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Ô</a:t>
            </a:r>
          </a:p>
        </p:txBody>
      </p:sp>
      <p:sp>
        <p:nvSpPr>
          <p:cNvPr id="23607" name="Rectangle 55">
            <a:extLst>
              <a:ext uri="{FF2B5EF4-FFF2-40B4-BE49-F238E27FC236}">
                <a16:creationId xmlns:a16="http://schemas.microsoft.com/office/drawing/2014/main" id="{1AAD23C3-4F1E-73EE-199D-A00AB3EB4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175" y="1447800"/>
            <a:ext cx="6096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23613" name="Rectangle 61">
            <a:extLst>
              <a:ext uri="{FF2B5EF4-FFF2-40B4-BE49-F238E27FC236}">
                <a16:creationId xmlns:a16="http://schemas.microsoft.com/office/drawing/2014/main" id="{2267AB67-1DD6-0BF7-B8F0-154145755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1435100"/>
            <a:ext cx="6477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23692" name="Rectangle 140">
            <a:extLst>
              <a:ext uri="{FF2B5EF4-FFF2-40B4-BE49-F238E27FC236}">
                <a16:creationId xmlns:a16="http://schemas.microsoft.com/office/drawing/2014/main" id="{EFE7224A-F0EE-822C-CAB7-097049AC0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1413" y="1435100"/>
            <a:ext cx="6096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G</a:t>
            </a:r>
          </a:p>
        </p:txBody>
      </p:sp>
      <p:grpSp>
        <p:nvGrpSpPr>
          <p:cNvPr id="41039" name="Group 152">
            <a:extLst>
              <a:ext uri="{FF2B5EF4-FFF2-40B4-BE49-F238E27FC236}">
                <a16:creationId xmlns:a16="http://schemas.microsoft.com/office/drawing/2014/main" id="{7AF1BBBC-09AE-1D89-09F1-936B724C1832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3048000"/>
            <a:ext cx="4270375" cy="536575"/>
            <a:chOff x="2608" y="1912"/>
            <a:chExt cx="2690" cy="338"/>
          </a:xfrm>
        </p:grpSpPr>
        <p:grpSp>
          <p:nvGrpSpPr>
            <p:cNvPr id="41057" name="Group 2">
              <a:extLst>
                <a:ext uri="{FF2B5EF4-FFF2-40B4-BE49-F238E27FC236}">
                  <a16:creationId xmlns:a16="http://schemas.microsoft.com/office/drawing/2014/main" id="{E36FD849-459A-F5B9-D22E-4C31490FB4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4" y="1914"/>
              <a:ext cx="2304" cy="336"/>
              <a:chOff x="2400" y="1536"/>
              <a:chExt cx="2304" cy="336"/>
            </a:xfrm>
          </p:grpSpPr>
          <p:sp>
            <p:nvSpPr>
              <p:cNvPr id="41059" name="Rectangle 3">
                <a:extLst>
                  <a:ext uri="{FF2B5EF4-FFF2-40B4-BE49-F238E27FC236}">
                    <a16:creationId xmlns:a16="http://schemas.microsoft.com/office/drawing/2014/main" id="{AF1BA6D5-390A-8482-C3CF-85561F3F89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1536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060" name="Rectangle 4">
                <a:extLst>
                  <a:ext uri="{FF2B5EF4-FFF2-40B4-BE49-F238E27FC236}">
                    <a16:creationId xmlns:a16="http://schemas.microsoft.com/office/drawing/2014/main" id="{7846972D-F1D0-5384-B3A9-7E9BBC78BA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1536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061" name="Rectangle 5">
                <a:extLst>
                  <a:ext uri="{FF2B5EF4-FFF2-40B4-BE49-F238E27FC236}">
                    <a16:creationId xmlns:a16="http://schemas.microsoft.com/office/drawing/2014/main" id="{8FDDE520-7661-F9DC-8157-E51A65FA08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1536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062" name="Rectangle 6">
                <a:extLst>
                  <a:ext uri="{FF2B5EF4-FFF2-40B4-BE49-F238E27FC236}">
                    <a16:creationId xmlns:a16="http://schemas.microsoft.com/office/drawing/2014/main" id="{6B5BD064-083A-19B8-163C-FBE61DE4B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1536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063" name="Rectangle 7">
                <a:extLst>
                  <a:ext uri="{FF2B5EF4-FFF2-40B4-BE49-F238E27FC236}">
                    <a16:creationId xmlns:a16="http://schemas.microsoft.com/office/drawing/2014/main" id="{A9DAAE29-1624-C85F-21C9-91AA0FBA70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6" y="1536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064" name="Rectangle 8">
                <a:extLst>
                  <a:ext uri="{FF2B5EF4-FFF2-40B4-BE49-F238E27FC236}">
                    <a16:creationId xmlns:a16="http://schemas.microsoft.com/office/drawing/2014/main" id="{CD7E8C8A-CA4A-285F-B35D-A98FE35A25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1536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1058" name="Rectangle 150">
              <a:extLst>
                <a:ext uri="{FF2B5EF4-FFF2-40B4-BE49-F238E27FC236}">
                  <a16:creationId xmlns:a16="http://schemas.microsoft.com/office/drawing/2014/main" id="{B85F9F3B-4A49-2F0B-9CA5-B06EB5890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1912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3637" name="Rectangle 85">
            <a:extLst>
              <a:ext uri="{FF2B5EF4-FFF2-40B4-BE49-F238E27FC236}">
                <a16:creationId xmlns:a16="http://schemas.microsoft.com/office/drawing/2014/main" id="{5E3AF173-3C03-06EC-31FD-BF8E81D78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3800" y="3035300"/>
            <a:ext cx="609600" cy="533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23639" name="Rectangle 87">
            <a:extLst>
              <a:ext uri="{FF2B5EF4-FFF2-40B4-BE49-F238E27FC236}">
                <a16:creationId xmlns:a16="http://schemas.microsoft.com/office/drawing/2014/main" id="{0CCD83F1-D51F-10B7-685A-33327D665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3400" y="3035300"/>
            <a:ext cx="6096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Ậ</a:t>
            </a:r>
          </a:p>
        </p:txBody>
      </p:sp>
      <p:sp>
        <p:nvSpPr>
          <p:cNvPr id="23638" name="Rectangle 86">
            <a:extLst>
              <a:ext uri="{FF2B5EF4-FFF2-40B4-BE49-F238E27FC236}">
                <a16:creationId xmlns:a16="http://schemas.microsoft.com/office/drawing/2014/main" id="{88910F4F-3F96-48BD-9B54-2CC8B831D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000" y="3035300"/>
            <a:ext cx="6096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23640" name="Rectangle 88">
            <a:extLst>
              <a:ext uri="{FF2B5EF4-FFF2-40B4-BE49-F238E27FC236}">
                <a16:creationId xmlns:a16="http://schemas.microsoft.com/office/drawing/2014/main" id="{B5F96F6F-8E28-1A94-0CDA-50C97EBBA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0" y="3035300"/>
            <a:ext cx="6096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23641" name="Rectangle 89">
            <a:extLst>
              <a:ext uri="{FF2B5EF4-FFF2-40B4-BE49-F238E27FC236}">
                <a16:creationId xmlns:a16="http://schemas.microsoft.com/office/drawing/2014/main" id="{630CC0CB-3D5D-B028-CE5F-FA341A368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3048000"/>
            <a:ext cx="6096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À</a:t>
            </a:r>
          </a:p>
        </p:txBody>
      </p:sp>
      <p:sp>
        <p:nvSpPr>
          <p:cNvPr id="23642" name="Rectangle 90">
            <a:extLst>
              <a:ext uri="{FF2B5EF4-FFF2-40B4-BE49-F238E27FC236}">
                <a16:creationId xmlns:a16="http://schemas.microsoft.com/office/drawing/2014/main" id="{FD981D63-B804-D8BC-2B4A-A19853135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2600" y="3035300"/>
            <a:ext cx="6096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23698" name="Rectangle 146">
            <a:extLst>
              <a:ext uri="{FF2B5EF4-FFF2-40B4-BE49-F238E27FC236}">
                <a16:creationId xmlns:a16="http://schemas.microsoft.com/office/drawing/2014/main" id="{BD0B2A05-DA2D-77D3-B20E-D5755F236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2200" y="3035300"/>
            <a:ext cx="6096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41047" name="Oval 153">
            <a:extLst>
              <a:ext uri="{FF2B5EF4-FFF2-40B4-BE49-F238E27FC236}">
                <a16:creationId xmlns:a16="http://schemas.microsoft.com/office/drawing/2014/main" id="{B03470A7-6553-6325-6F03-FD6DD0C88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33400"/>
            <a:ext cx="609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CC66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3710" name="Oval 158">
            <a:extLst>
              <a:ext uri="{FF2B5EF4-FFF2-40B4-BE49-F238E27FC236}">
                <a16:creationId xmlns:a16="http://schemas.microsoft.com/office/drawing/2014/main" id="{80FF72FF-DAC2-7398-CAC4-3372BEFE7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33400"/>
            <a:ext cx="609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C66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3711" name="AutoShape 159">
            <a:extLst>
              <a:ext uri="{FF2B5EF4-FFF2-40B4-BE49-F238E27FC236}">
                <a16:creationId xmlns:a16="http://schemas.microsoft.com/office/drawing/2014/main" id="{88D44F7B-6526-C6F5-A54F-E96B63EBB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75" y="473075"/>
            <a:ext cx="1136650" cy="731838"/>
          </a:xfrm>
          <a:prstGeom prst="rightArrow">
            <a:avLst>
              <a:gd name="adj1" fmla="val 50000"/>
              <a:gd name="adj2" fmla="val 38829"/>
            </a:avLst>
          </a:prstGeom>
          <a:solidFill>
            <a:srgbClr val="FF0000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  <a:latin typeface="Times New Roman" panose="02020603050405020304" pitchFamily="18" charset="0"/>
              </a:rPr>
              <a:t>Bắt đầu</a:t>
            </a:r>
          </a:p>
        </p:txBody>
      </p:sp>
      <p:sp>
        <p:nvSpPr>
          <p:cNvPr id="41050" name="WordArt 138">
            <a:extLst>
              <a:ext uri="{FF2B5EF4-FFF2-40B4-BE49-F238E27FC236}">
                <a16:creationId xmlns:a16="http://schemas.microsoft.com/office/drawing/2014/main" id="{155DE79A-AB21-A94D-619B-FE0F874466A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14800" y="533400"/>
            <a:ext cx="5257800" cy="1676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TRÒ CHƠI Ô CHỮ</a:t>
            </a:r>
            <a:endParaRPr lang="en-VN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23709" name="Oval 157">
            <a:extLst>
              <a:ext uri="{FF2B5EF4-FFF2-40B4-BE49-F238E27FC236}">
                <a16:creationId xmlns:a16="http://schemas.microsoft.com/office/drawing/2014/main" id="{5F1706B1-98A8-E764-5DAF-B7331CF53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33400"/>
            <a:ext cx="609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C66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3708" name="Oval 156">
            <a:extLst>
              <a:ext uri="{FF2B5EF4-FFF2-40B4-BE49-F238E27FC236}">
                <a16:creationId xmlns:a16="http://schemas.microsoft.com/office/drawing/2014/main" id="{08912150-C86F-5837-D88C-CC4ECAAEC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33400"/>
            <a:ext cx="609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C66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3707" name="Oval 155">
            <a:extLst>
              <a:ext uri="{FF2B5EF4-FFF2-40B4-BE49-F238E27FC236}">
                <a16:creationId xmlns:a16="http://schemas.microsoft.com/office/drawing/2014/main" id="{11D8E6C0-0E2F-4180-A2D2-205FFA8CD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33400"/>
            <a:ext cx="609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C66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3706" name="Oval 154">
            <a:extLst>
              <a:ext uri="{FF2B5EF4-FFF2-40B4-BE49-F238E27FC236}">
                <a16:creationId xmlns:a16="http://schemas.microsoft.com/office/drawing/2014/main" id="{02BCEB30-5622-8414-C17D-CA4E5C078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9913" y="533400"/>
            <a:ext cx="700087" cy="685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C66FF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41055" name="Rectangle 36">
            <a:extLst>
              <a:ext uri="{FF2B5EF4-FFF2-40B4-BE49-F238E27FC236}">
                <a16:creationId xmlns:a16="http://schemas.microsoft.com/office/drawing/2014/main" id="{7CFA5B8C-26CA-E0AD-A92D-89206D83D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2B5818-E57B-8C67-2C14-B719D4DD281C}"/>
              </a:ext>
            </a:extLst>
          </p:cNvPr>
          <p:cNvSpPr txBox="1"/>
          <p:nvPr/>
        </p:nvSpPr>
        <p:spPr>
          <a:xfrm>
            <a:off x="2805113" y="5441464"/>
            <a:ext cx="7862887" cy="1446550"/>
          </a:xfrm>
          <a:prstGeom prst="rect">
            <a:avLst/>
          </a:prstGeom>
          <a:solidFill>
            <a:schemeClr val="accent1"/>
          </a:solidFill>
          <a:scene3d>
            <a:camera prst="obliqueTopLeft"/>
            <a:lightRig rig="threePt" dir="t"/>
          </a:scene3d>
          <a:sp3d>
            <a:bevelT w="196850" h="158750" prst="artDeco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b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Tình bạn</a:t>
            </a:r>
            <a:endParaRPr lang="en-US" sz="8800">
              <a:ln w="22225">
                <a:solidFill>
                  <a:srgbClr val="FF0000"/>
                </a:solidFill>
                <a:prstDash val="solid"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3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3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3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23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3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3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2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23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23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23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23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7" dur="500"/>
                                        <p:tgtEl>
                                          <p:spTgt spid="23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500"/>
                                        <p:tgtEl>
                                          <p:spTgt spid="23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3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3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3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23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23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23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23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2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2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2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000"/>
                                        <p:tgtEl>
                                          <p:spTgt spid="23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000"/>
                                        <p:tgtEl>
                                          <p:spTgt spid="23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3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3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3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3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3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3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3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3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1" dur="2000"/>
                                        <p:tgtEl>
                                          <p:spTgt spid="2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4" dur="2000"/>
                                        <p:tgtEl>
                                          <p:spTgt spid="2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7" dur="2000"/>
                                        <p:tgtEl>
                                          <p:spTgt spid="2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0" dur="2000"/>
                                        <p:tgtEl>
                                          <p:spTgt spid="2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3" dur="2000"/>
                                        <p:tgtEl>
                                          <p:spTgt spid="23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6" dur="2000"/>
                                        <p:tgtEl>
                                          <p:spTgt spid="2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9" dur="2000"/>
                                        <p:tgtEl>
                                          <p:spTgt spid="23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000"/>
                                        <p:tgtEl>
                                          <p:spTgt spid="23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000"/>
                                        <p:tgtEl>
                                          <p:spTgt spid="23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3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3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23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23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3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3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3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3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3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3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3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3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3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3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3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3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23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23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23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3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2000"/>
                                        <p:tgtEl>
                                          <p:spTgt spid="23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2000"/>
                                        <p:tgtEl>
                                          <p:spTgt spid="23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23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23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3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3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23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23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 nodeType="clickPar">
                      <p:stCondLst>
                        <p:cond delay="indefinite"/>
                      </p:stCondLst>
                      <p:childTnLst>
                        <p:par>
                          <p:cTn id="2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23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23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8" dur="1000"/>
                                        <p:tgtEl>
                                          <p:spTgt spid="23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23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23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3" dur="1000"/>
                                        <p:tgtEl>
                                          <p:spTgt spid="23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23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23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8" dur="1000"/>
                                        <p:tgtEl>
                                          <p:spTgt spid="23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23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23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3" dur="1000"/>
                                        <p:tgtEl>
                                          <p:spTgt spid="2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23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23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8" dur="1000"/>
                                        <p:tgtEl>
                                          <p:spTgt spid="23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2000"/>
                                        <p:tgtEl>
                                          <p:spTgt spid="23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2000"/>
                                        <p:tgtEl>
                                          <p:spTgt spid="23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23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23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23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23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23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23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 nodeType="clickPar">
                      <p:stCondLst>
                        <p:cond delay="indefinite"/>
                      </p:stCondLst>
                      <p:childTnLst>
                        <p:par>
                          <p:cTn id="3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6" dur="2000"/>
                                        <p:tgtEl>
                                          <p:spTgt spid="2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9" dur="2000"/>
                                        <p:tgtEl>
                                          <p:spTgt spid="23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2" dur="2000"/>
                                        <p:tgtEl>
                                          <p:spTgt spid="23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5" dur="2000"/>
                                        <p:tgtEl>
                                          <p:spTgt spid="23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8" dur="2000"/>
                                        <p:tgtEl>
                                          <p:spTgt spid="23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1" dur="2000"/>
                                        <p:tgtEl>
                                          <p:spTgt spid="23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4" dur="2000"/>
                                        <p:tgtEl>
                                          <p:spTgt spid="23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7" dur="2000"/>
                                        <p:tgtEl>
                                          <p:spTgt spid="23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0" dur="2000"/>
                                        <p:tgtEl>
                                          <p:spTgt spid="23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2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3" dur="500"/>
                                        <p:tgtEl>
                                          <p:spTgt spid="23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6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7" dur="500"/>
                                        <p:tgtEl>
                                          <p:spTgt spid="23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 nodeType="clickPar">
                      <p:stCondLst>
                        <p:cond delay="indefinite"/>
                      </p:stCondLst>
                      <p:childTnLst>
                        <p:par>
                          <p:cTn id="3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237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 nodeType="clickPar">
                      <p:stCondLst>
                        <p:cond delay="0"/>
                      </p:stCondLst>
                      <p:childTnLst>
                        <p:par>
                          <p:cTn id="3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1" dur="2000"/>
                                        <p:tgtEl>
                                          <p:spTgt spid="23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4" dur="2000"/>
                                        <p:tgtEl>
                                          <p:spTgt spid="23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7" dur="2000"/>
                                        <p:tgtEl>
                                          <p:spTgt spid="23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0" dur="2000"/>
                                        <p:tgtEl>
                                          <p:spTgt spid="23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3" dur="2000"/>
                                        <p:tgtEl>
                                          <p:spTgt spid="23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5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86" dur="2000"/>
                                        <p:tgtEl>
                                          <p:spTgt spid="23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9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90" dur="2000"/>
                                        <p:tgtEl>
                                          <p:spTgt spid="23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3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94" dur="2000"/>
                                        <p:tgtEl>
                                          <p:spTgt spid="23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7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98" dur="2000"/>
                                        <p:tgtEl>
                                          <p:spTgt spid="23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1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02" dur="2000"/>
                                        <p:tgtEl>
                                          <p:spTgt spid="23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11"/>
                  </p:tgtEl>
                </p:cond>
              </p:nextCondLst>
            </p:seq>
          </p:childTnLst>
        </p:cTn>
      </p:par>
    </p:tnLst>
    <p:bldLst>
      <p:bldP spid="23623" grpId="0" animBg="1"/>
      <p:bldP spid="23624" grpId="0" animBg="1"/>
      <p:bldP spid="23625" grpId="0" animBg="1"/>
      <p:bldP spid="23626" grpId="0" animBg="1"/>
      <p:bldP spid="23627" grpId="0" animBg="1"/>
      <p:bldP spid="23628" grpId="0" animBg="1"/>
      <p:bldP spid="23629" grpId="0" animBg="1"/>
      <p:bldP spid="23630" grpId="0" animBg="1"/>
      <p:bldP spid="23631" grpId="0" animBg="1"/>
      <p:bldP spid="23632" grpId="0" animBg="1"/>
      <p:bldP spid="23633" grpId="0" animBg="1"/>
      <p:bldP spid="23634" grpId="0" animBg="1"/>
      <p:bldP spid="23635" grpId="0" animBg="1"/>
      <p:bldP spid="23636" grpId="0" animBg="1"/>
      <p:bldP spid="23643" grpId="0" animBg="1"/>
      <p:bldP spid="23644" grpId="0" animBg="1"/>
      <p:bldP spid="23645" grpId="0" animBg="1"/>
      <p:bldP spid="23646" grpId="0" animBg="1"/>
      <p:bldP spid="23647" grpId="0" animBg="1"/>
      <p:bldP spid="23648" grpId="0" animBg="1"/>
      <p:bldP spid="23649" grpId="0" animBg="1"/>
      <p:bldP spid="23650" grpId="0" animBg="1"/>
      <p:bldP spid="23651" grpId="0" animBg="1"/>
      <p:bldP spid="23652" grpId="0" animBg="1"/>
      <p:bldP spid="23653" grpId="0" animBg="1"/>
      <p:bldP spid="23654" grpId="0" animBg="1"/>
      <p:bldP spid="23655" grpId="0" animBg="1"/>
      <p:bldP spid="23656" grpId="0" animBg="1"/>
      <p:bldP spid="23657" grpId="0" animBg="1"/>
      <p:bldP spid="23658" grpId="0" animBg="1"/>
      <p:bldP spid="23659" grpId="0" animBg="1"/>
      <p:bldP spid="23660" grpId="0" animBg="1"/>
      <p:bldP spid="23661" grpId="0" animBg="1"/>
      <p:bldP spid="23662" grpId="0" animBg="1"/>
      <p:bldP spid="23664" grpId="0" animBg="1"/>
      <p:bldP spid="23665" grpId="0" animBg="1"/>
      <p:bldP spid="23666" grpId="0" animBg="1"/>
      <p:bldP spid="23667" grpId="0" animBg="1"/>
      <p:bldP spid="23668" grpId="0" animBg="1"/>
      <p:bldP spid="23669" grpId="0" animBg="1"/>
      <p:bldP spid="23670" grpId="0" animBg="1"/>
      <p:bldP spid="23682" grpId="0" animBg="1"/>
      <p:bldP spid="23682" grpId="1" animBg="1"/>
      <p:bldP spid="23684" grpId="0" animBg="1"/>
      <p:bldP spid="23684" grpId="1" animBg="1"/>
      <p:bldP spid="23685" grpId="0" animBg="1"/>
      <p:bldP spid="23685" grpId="1" animBg="1"/>
      <p:bldP spid="23686" grpId="0" animBg="1"/>
      <p:bldP spid="23686" grpId="1" animBg="1"/>
      <p:bldP spid="23687" grpId="0" animBg="1"/>
      <p:bldP spid="23687" grpId="1" animBg="1"/>
      <p:bldP spid="23688" grpId="0" animBg="1"/>
      <p:bldP spid="23688" grpId="1" animBg="1"/>
      <p:bldP spid="23689" grpId="0" animBg="1"/>
      <p:bldP spid="23689" grpId="1" animBg="1"/>
      <p:bldP spid="23611" grpId="0" animBg="1"/>
      <p:bldP spid="23612" grpId="0" animBg="1"/>
      <p:bldP spid="23610" grpId="0" animBg="1"/>
      <p:bldP spid="23609" grpId="0" animBg="1"/>
      <p:bldP spid="23608" grpId="0" animBg="1"/>
      <p:bldP spid="23607" grpId="0" animBg="1"/>
      <p:bldP spid="23613" grpId="0" animBg="1"/>
      <p:bldP spid="23692" grpId="0" animBg="1"/>
      <p:bldP spid="23637" grpId="0" animBg="1"/>
      <p:bldP spid="23639" grpId="0" animBg="1"/>
      <p:bldP spid="23638" grpId="0" animBg="1"/>
      <p:bldP spid="23640" grpId="0" animBg="1"/>
      <p:bldP spid="23641" grpId="0" animBg="1"/>
      <p:bldP spid="23642" grpId="0" animBg="1"/>
      <p:bldP spid="23698" grpId="0" animBg="1"/>
      <p:bldP spid="23710" grpId="0" animBg="1"/>
      <p:bldP spid="23710" grpId="1" animBg="1"/>
      <p:bldP spid="23709" grpId="0" animBg="1"/>
      <p:bldP spid="23709" grpId="1" animBg="1"/>
      <p:bldP spid="23708" grpId="0" animBg="1"/>
      <p:bldP spid="23708" grpId="1" animBg="1"/>
      <p:bldP spid="23707" grpId="0" animBg="1"/>
      <p:bldP spid="23707" grpId="1" animBg="1"/>
      <p:bldP spid="23706" grpId="0" animBg="1"/>
      <p:bldP spid="2370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VIDEO DOI BAN">
            <a:hlinkClick r:id="" action="ppaction://media"/>
            <a:extLst>
              <a:ext uri="{FF2B5EF4-FFF2-40B4-BE49-F238E27FC236}">
                <a16:creationId xmlns:a16="http://schemas.microsoft.com/office/drawing/2014/main" id="{2B5424AA-B384-D068-131D-D792BBED1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3350"/>
            <a:ext cx="1173480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45DC9C1-8841-10BC-AB98-5B69C377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34925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D439CF-5AA1-7796-3DCC-2E5882828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25" y="34925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D9A161-E3F8-1D1C-1F27-7727F10AB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25" y="34925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170F21-E3F1-266C-21F3-B84937D0A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25" y="34925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inhBanDieuKyAnhVuRemix-RickyStarLangLDAMEE-7615594 (mp3cut.net).mp3">
            <a:hlinkClick r:id="" action="ppaction://media"/>
            <a:extLst>
              <a:ext uri="{FF2B5EF4-FFF2-40B4-BE49-F238E27FC236}">
                <a16:creationId xmlns:a16="http://schemas.microsoft.com/office/drawing/2014/main" id="{FD323B63-01FC-CC86-935B-961CC16B8FFC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638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3" presetID="14" presetClass="exit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5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9" presetID="16" presetClass="exit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4" presetClass="exit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images1443326_TeacherDay">
            <a:extLst>
              <a:ext uri="{FF2B5EF4-FFF2-40B4-BE49-F238E27FC236}">
                <a16:creationId xmlns:a16="http://schemas.microsoft.com/office/drawing/2014/main" id="{B17B4440-D98E-98FF-103C-BC6316970B80}"/>
              </a:ext>
            </a:extLst>
          </p:cNvPr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lum bright="12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WordArt 3">
            <a:extLst>
              <a:ext uri="{FF2B5EF4-FFF2-40B4-BE49-F238E27FC236}">
                <a16:creationId xmlns:a16="http://schemas.microsoft.com/office/drawing/2014/main" id="{371CB442-4DBA-B0A4-F83B-D9FDC177C6A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2743200"/>
            <a:ext cx="10820400" cy="1371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vi-VN" sz="3600" b="1" kern="10" spc="-360">
                <a:solidFill>
                  <a:srgbClr val="3333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CẢM ƠN QUÝ  CÔ ĐÃ ĐẾN DỰ GIỜ</a:t>
            </a:r>
            <a:endParaRPr lang="en-VN" sz="3600" b="1" kern="10" spc="-360">
              <a:solidFill>
                <a:srgbClr val="3333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8BE0098E-7C04-670C-7E22-8598DCA35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138"/>
            <a:ext cx="12192000" cy="694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5-Point Star 1">
            <a:extLst>
              <a:ext uri="{FF2B5EF4-FFF2-40B4-BE49-F238E27FC236}">
                <a16:creationId xmlns:a16="http://schemas.microsoft.com/office/drawing/2014/main" id="{ECADA76F-78EE-2433-A4E0-29FFC65EC700}"/>
              </a:ext>
            </a:extLst>
          </p:cNvPr>
          <p:cNvSpPr/>
          <p:nvPr/>
        </p:nvSpPr>
        <p:spPr>
          <a:xfrm>
            <a:off x="2971800" y="533400"/>
            <a:ext cx="6172200" cy="4267200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CFFC41-7DD1-158C-35A1-27141FB0D1E7}"/>
              </a:ext>
            </a:extLst>
          </p:cNvPr>
          <p:cNvSpPr txBox="1"/>
          <p:nvPr/>
        </p:nvSpPr>
        <p:spPr>
          <a:xfrm>
            <a:off x="4800600" y="2590800"/>
            <a:ext cx="2819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C0B75587-0F86-389A-C0BA-DAFE1E95DA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9699" name="Subtitle 2">
            <a:extLst>
              <a:ext uri="{FF2B5EF4-FFF2-40B4-BE49-F238E27FC236}">
                <a16:creationId xmlns:a16="http://schemas.microsoft.com/office/drawing/2014/main" id="{18ADABF8-D5A4-093C-FAAA-99B0137FD1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9700" name="Lớp Chúng Ta Đoàn Kết - Nhạc Thiếu Nhi Có Lời (1) (online-video-cutter.com)">
            <a:hlinkClick r:id="" action="ppaction://media"/>
            <a:extLst>
              <a:ext uri="{FF2B5EF4-FFF2-40B4-BE49-F238E27FC236}">
                <a16:creationId xmlns:a16="http://schemas.microsoft.com/office/drawing/2014/main" id="{E1767E9F-4D42-C245-779A-0FF903DD3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242888"/>
            <a:ext cx="11264900" cy="633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>
            <a:extLst>
              <a:ext uri="{FF2B5EF4-FFF2-40B4-BE49-F238E27FC236}">
                <a16:creationId xmlns:a16="http://schemas.microsoft.com/office/drawing/2014/main" id="{9793BEF7-EDF6-5179-3F6E-EC0A0C7F4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6">
            <a:extLst>
              <a:ext uri="{FF2B5EF4-FFF2-40B4-BE49-F238E27FC236}">
                <a16:creationId xmlns:a16="http://schemas.microsoft.com/office/drawing/2014/main" id="{3601E78C-27C1-9F89-24BD-9576CB209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815975"/>
            <a:ext cx="822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Lớp chúng ta có vui như vậy không?</a:t>
            </a:r>
            <a:endParaRPr lang="en-US" altLang="en-US" sz="3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772" name="TextBox 7">
            <a:extLst>
              <a:ext uri="{FF2B5EF4-FFF2-40B4-BE49-F238E27FC236}">
                <a16:creationId xmlns:a16="http://schemas.microsoft.com/office/drawing/2014/main" id="{AC3044BC-6B82-C8B9-FA30-7AEF0BFAA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228850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Điều gì sẽ xảy ra nếu xung quanh chúng ta không có bạn bè?</a:t>
            </a:r>
            <a:endParaRPr lang="en-US" altLang="en-US" sz="3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773" name="TextBox 8">
            <a:extLst>
              <a:ext uri="{FF2B5EF4-FFF2-40B4-BE49-F238E27FC236}">
                <a16:creationId xmlns:a16="http://schemas.microsoft.com/office/drawing/2014/main" id="{3DC4A3E0-A183-CF45-A932-FB5CBCEA8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075" y="4008438"/>
            <a:ext cx="93059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Trẻ em có quyền được tự do kết bạn không? Bạn biết điều đó từ đâu?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2" grpId="0"/>
      <p:bldP spid="327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7D5ED"/>
            </a:gs>
            <a:gs pos="100000">
              <a:srgbClr val="ABC0E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>
            <a:extLst>
              <a:ext uri="{FF2B5EF4-FFF2-40B4-BE49-F238E27FC236}">
                <a16:creationId xmlns:a16="http://schemas.microsoft.com/office/drawing/2014/main" id="{F17DF6E5-2437-31AB-DBF2-CCC8A9B2897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21100" y="0"/>
            <a:ext cx="5186363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1801800" prstMaterial="legacyMatte">
              <a:extrusionClr>
                <a:srgbClr val="FFFF99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ĐÔI BẠN</a:t>
            </a:r>
            <a:endParaRPr lang="en-VN" sz="3600" b="1" kern="10">
              <a:ln w="9525"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Picture 9" descr="doi ban">
            <a:extLst>
              <a:ext uri="{FF2B5EF4-FFF2-40B4-BE49-F238E27FC236}">
                <a16:creationId xmlns:a16="http://schemas.microsoft.com/office/drawing/2014/main" id="{089BA463-E1D6-4DF0-2E27-E2943B596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18000"/>
          </a:blip>
          <a:srcRect/>
          <a:stretch>
            <a:fillRect/>
          </a:stretch>
        </p:blipFill>
        <p:spPr bwMode="auto">
          <a:xfrm>
            <a:off x="1676400" y="914400"/>
            <a:ext cx="8915400" cy="579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7D5ED"/>
            </a:gs>
            <a:gs pos="100000">
              <a:srgbClr val="ABC0E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doi ban">
            <a:extLst>
              <a:ext uri="{FF2B5EF4-FFF2-40B4-BE49-F238E27FC236}">
                <a16:creationId xmlns:a16="http://schemas.microsoft.com/office/drawing/2014/main" id="{F1A21BE9-431F-C603-B262-0C584FD18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67"/>
          <a:stretch>
            <a:fillRect/>
          </a:stretch>
        </p:blipFill>
        <p:spPr bwMode="auto">
          <a:xfrm>
            <a:off x="1604963" y="76200"/>
            <a:ext cx="8839200" cy="668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7" descr="sun14[1]">
            <a:extLst>
              <a:ext uri="{FF2B5EF4-FFF2-40B4-BE49-F238E27FC236}">
                <a16:creationId xmlns:a16="http://schemas.microsoft.com/office/drawing/2014/main" id="{75A4C0AC-AA45-0EEE-F1C4-02BA5B9974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76200"/>
            <a:ext cx="12096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7" descr="sun14[1]">
            <a:extLst>
              <a:ext uri="{FF2B5EF4-FFF2-40B4-BE49-F238E27FC236}">
                <a16:creationId xmlns:a16="http://schemas.microsoft.com/office/drawing/2014/main" id="{41FF470F-ECB4-EEFF-4251-0AC0EF7D55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228600"/>
            <a:ext cx="12096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>
            <a:extLst>
              <a:ext uri="{FF2B5EF4-FFF2-40B4-BE49-F238E27FC236}">
                <a16:creationId xmlns:a16="http://schemas.microsoft.com/office/drawing/2014/main" id="{CBCFDA3E-6EE7-E150-8032-07D2E44A7AD9}"/>
              </a:ext>
            </a:extLst>
          </p:cNvPr>
          <p:cNvSpPr/>
          <p:nvPr/>
        </p:nvSpPr>
        <p:spPr>
          <a:xfrm>
            <a:off x="2819400" y="1562100"/>
            <a:ext cx="609600" cy="1485900"/>
          </a:xfrm>
          <a:prstGeom prst="downArrow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7D5ED"/>
            </a:gs>
            <a:gs pos="100000">
              <a:srgbClr val="ABC0E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2" descr="doi ban">
            <a:extLst>
              <a:ext uri="{FF2B5EF4-FFF2-40B4-BE49-F238E27FC236}">
                <a16:creationId xmlns:a16="http://schemas.microsoft.com/office/drawing/2014/main" id="{54360C30-6F7F-9D8F-12B3-2922C4CE4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18000"/>
          </a:blip>
          <a:srcRect t="62521" r="53693"/>
          <a:stretch>
            <a:fillRect/>
          </a:stretch>
        </p:blipFill>
        <p:spPr bwMode="auto">
          <a:xfrm>
            <a:off x="1600200" y="57150"/>
            <a:ext cx="9067800" cy="6800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7D5ED"/>
            </a:gs>
            <a:gs pos="100000">
              <a:srgbClr val="ABC0E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oi ban">
            <a:extLst>
              <a:ext uri="{FF2B5EF4-FFF2-40B4-BE49-F238E27FC236}">
                <a16:creationId xmlns:a16="http://schemas.microsoft.com/office/drawing/2014/main" id="{0F838EAA-4098-3502-C5FB-018F32731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18000"/>
          </a:blip>
          <a:srcRect l="48769" t="62521"/>
          <a:stretch>
            <a:fillRect/>
          </a:stretch>
        </p:blipFill>
        <p:spPr bwMode="auto">
          <a:xfrm>
            <a:off x="1524000" y="152400"/>
            <a:ext cx="8763000" cy="6515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loud Callout 2">
            <a:extLst>
              <a:ext uri="{FF2B5EF4-FFF2-40B4-BE49-F238E27FC236}">
                <a16:creationId xmlns:a16="http://schemas.microsoft.com/office/drawing/2014/main" id="{B002D4C4-D8AD-4C03-3559-CF35640D4E3A}"/>
              </a:ext>
            </a:extLst>
          </p:cNvPr>
          <p:cNvSpPr/>
          <p:nvPr/>
        </p:nvSpPr>
        <p:spPr>
          <a:xfrm>
            <a:off x="5257800" y="152400"/>
            <a:ext cx="4724400" cy="1600200"/>
          </a:xfrm>
          <a:prstGeom prst="cloudCallout">
            <a:avLst>
              <a:gd name="adj1" fmla="val -55392"/>
              <a:gd name="adj2" fmla="val 78525"/>
            </a:avLst>
          </a:prstGeom>
          <a:solidFill>
            <a:srgbClr val="FF0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tồi</a:t>
            </a:r>
            <a:r>
              <a:rPr lang="en-US" sz="3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tệ!</a:t>
            </a:r>
            <a:endParaRPr lang="en-US" sz="3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>
            <a:extLst>
              <a:ext uri="{FF2B5EF4-FFF2-40B4-BE49-F238E27FC236}">
                <a16:creationId xmlns:a16="http://schemas.microsoft.com/office/drawing/2014/main" id="{95F1661B-AA0D-96E8-C279-A0BC3F475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90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CD6675-9B57-322B-808F-65DF9CF42BA2}"/>
              </a:ext>
            </a:extLst>
          </p:cNvPr>
          <p:cNvSpPr txBox="1"/>
          <p:nvPr/>
        </p:nvSpPr>
        <p:spPr>
          <a:xfrm>
            <a:off x="5448300" y="563563"/>
            <a:ext cx="3581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ker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rPr>
              <a:t>Thảo luận nhóm 4</a:t>
            </a:r>
            <a:endParaRPr lang="en-US" sz="3200" b="1" kern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7892" name="TextBox 7">
            <a:extLst>
              <a:ext uri="{FF2B5EF4-FFF2-40B4-BE49-F238E27FC236}">
                <a16:creationId xmlns:a16="http://schemas.microsoft.com/office/drawing/2014/main" id="{608806A9-A9D0-1084-CBF5-627AD90B9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227138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Đôi bạn đang đi đâu? Chuyện gì đã xảy ra? </a:t>
            </a:r>
          </a:p>
        </p:txBody>
      </p:sp>
      <p:sp>
        <p:nvSpPr>
          <p:cNvPr id="37893" name="TextBox 8">
            <a:extLst>
              <a:ext uri="{FF2B5EF4-FFF2-40B4-BE49-F238E27FC236}">
                <a16:creationId xmlns:a16="http://schemas.microsoft.com/office/drawing/2014/main" id="{97BABE36-CB5F-7F4E-3AE8-3BCFE9EA7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181225"/>
            <a:ext cx="7924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gặp gấu, mỗi bạn xử lí ra sao?</a:t>
            </a:r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4" name="TextBox 9">
            <a:extLst>
              <a:ext uri="{FF2B5EF4-FFF2-40B4-BE49-F238E27FC236}">
                <a16:creationId xmlns:a16="http://schemas.microsoft.com/office/drawing/2014/main" id="{5C250647-F713-C420-C8E2-AA3FB6042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033713"/>
            <a:ext cx="8077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Em có nhận xét gì về hành động bỏ bạn để chạy thoát thân của nhân vật trong truyện?</a:t>
            </a:r>
          </a:p>
        </p:txBody>
      </p:sp>
      <p:sp>
        <p:nvSpPr>
          <p:cNvPr id="37895" name="TextBox 10">
            <a:extLst>
              <a:ext uri="{FF2B5EF4-FFF2-40B4-BE49-F238E27FC236}">
                <a16:creationId xmlns:a16="http://schemas.microsoft.com/office/drawing/2014/main" id="{23800DB9-09AA-7C46-55E1-9E08E81C5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8963" y="4392613"/>
            <a:ext cx="807243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Qua câu chuyện trên, em có thể rút ra điều gì về cách đối xử với bạn bè?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7892" grpId="0"/>
      <p:bldP spid="37893" grpId="0"/>
      <p:bldP spid="37894" grpId="0"/>
      <p:bldP spid="3789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spDef>
      <a:spPr bwMode="auto"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 wrap="none" fromWordArt="1">
        <a:prstTxWarp prst="textWave1">
          <a:avLst>
            <a:gd name="adj1" fmla="val 13005"/>
            <a:gd name="adj2" fmla="val 0"/>
          </a:avLst>
        </a:prstTxWarp>
      </a:bodyPr>
      <a:lstStyle>
        <a:defPPr>
          <a:defRPr sz="3600" kern="10" spc="-360">
            <a:solidFill>
              <a:srgbClr val="FF0000"/>
            </a:solidFill>
            <a:effectLst>
              <a:outerShdw dist="53882" dir="2700000" algn="ctr" rotWithShape="0">
                <a:srgbClr val="C0C0C0">
                  <a:alpha val="79999"/>
                </a:srgbClr>
              </a:outerShdw>
            </a:effectLst>
            <a:cs typeface="Times New Roman" panose="02020603050405020304" pitchFamily="18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1315</TotalTime>
  <Words>643</Words>
  <Application>Microsoft Macintosh PowerPoint</Application>
  <PresentationFormat>Widescreen</PresentationFormat>
  <Paragraphs>114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Times New Roman</vt:lpstr>
      <vt:lpstr>Arial</vt:lpstr>
      <vt:lpstr>Verdana</vt:lpstr>
      <vt:lpstr>Wingdings 2</vt:lpstr>
      <vt:lpstr>Calibri</vt:lpstr>
      <vt:lpstr>Calibri Light</vt:lpstr>
      <vt:lpstr>VnBangkok</vt:lpstr>
      <vt:lpstr>VNI-Times</vt:lpstr>
      <vt:lpstr>Aspect</vt:lpstr>
      <vt:lpstr>Office Theme</vt:lpstr>
      <vt:lpstr>Custom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34TRIEUKHUC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Huy Khanh</dc:creator>
  <cp:lastModifiedBy>Microsoft Office User</cp:lastModifiedBy>
  <cp:revision>162</cp:revision>
  <dcterms:created xsi:type="dcterms:W3CDTF">2007-12-02T15:16:51Z</dcterms:created>
  <dcterms:modified xsi:type="dcterms:W3CDTF">2023-12-14T06:41:19Z</dcterms:modified>
</cp:coreProperties>
</file>