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46" r:id="rId3"/>
    <p:sldMasterId id="2147483758" r:id="rId4"/>
  </p:sldMasterIdLst>
  <p:notesMasterIdLst>
    <p:notesMasterId r:id="rId19"/>
  </p:notesMasterIdLst>
  <p:sldIdLst>
    <p:sldId id="308" r:id="rId5"/>
    <p:sldId id="346" r:id="rId6"/>
    <p:sldId id="284" r:id="rId7"/>
    <p:sldId id="285" r:id="rId8"/>
    <p:sldId id="286" r:id="rId9"/>
    <p:sldId id="287" r:id="rId10"/>
    <p:sldId id="288" r:id="rId11"/>
    <p:sldId id="361" r:id="rId12"/>
    <p:sldId id="3220" r:id="rId13"/>
    <p:sldId id="399" r:id="rId14"/>
    <p:sldId id="3222" r:id="rId15"/>
    <p:sldId id="3219" r:id="rId16"/>
    <p:sldId id="3221" r:id="rId17"/>
    <p:sldId id="32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2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/>
        </p:blipFill>
        <p:spPr>
          <a:xfrm flipH="1">
            <a:off x="-1" y="2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9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2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1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5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7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61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2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3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86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3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6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6" y="2632079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14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5" y="5311908"/>
            <a:ext cx="6409167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>
            <a:off x="516629" y="1225977"/>
            <a:ext cx="11142223" cy="5403555"/>
          </a:xfrm>
          <a:custGeom>
            <a:avLst/>
            <a:gdLst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29473 w 11204391"/>
              <a:gd name="connsiteY27" fmla="*/ 158324 h 5403555"/>
              <a:gd name="connsiteX28" fmla="*/ 169173 w 11204391"/>
              <a:gd name="connsiteY28" fmla="*/ 69424 h 5403555"/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169173 w 11204391"/>
              <a:gd name="connsiteY27" fmla="*/ 69424 h 5403555"/>
              <a:gd name="connsiteX0" fmla="*/ 169173 w 11142223"/>
              <a:gd name="connsiteY0" fmla="*/ 69424 h 5403555"/>
              <a:gd name="connsiteX1" fmla="*/ 1261373 w 11142223"/>
              <a:gd name="connsiteY1" fmla="*/ 94824 h 5403555"/>
              <a:gd name="connsiteX2" fmla="*/ 2048773 w 11142223"/>
              <a:gd name="connsiteY2" fmla="*/ 5924 h 5403555"/>
              <a:gd name="connsiteX3" fmla="*/ 3280673 w 11142223"/>
              <a:gd name="connsiteY3" fmla="*/ 69424 h 5403555"/>
              <a:gd name="connsiteX4" fmla="*/ 4728473 w 11142223"/>
              <a:gd name="connsiteY4" fmla="*/ 31324 h 5403555"/>
              <a:gd name="connsiteX5" fmla="*/ 6188973 w 11142223"/>
              <a:gd name="connsiteY5" fmla="*/ 132924 h 5403555"/>
              <a:gd name="connsiteX6" fmla="*/ 7560573 w 11142223"/>
              <a:gd name="connsiteY6" fmla="*/ 69424 h 5403555"/>
              <a:gd name="connsiteX7" fmla="*/ 8932173 w 11142223"/>
              <a:gd name="connsiteY7" fmla="*/ 69424 h 5403555"/>
              <a:gd name="connsiteX8" fmla="*/ 9605273 w 11142223"/>
              <a:gd name="connsiteY8" fmla="*/ 132924 h 5403555"/>
              <a:gd name="connsiteX9" fmla="*/ 11002273 w 11142223"/>
              <a:gd name="connsiteY9" fmla="*/ 82124 h 5403555"/>
              <a:gd name="connsiteX10" fmla="*/ 11065773 w 11142223"/>
              <a:gd name="connsiteY10" fmla="*/ 1402924 h 5403555"/>
              <a:gd name="connsiteX11" fmla="*/ 11141973 w 11142223"/>
              <a:gd name="connsiteY11" fmla="*/ 2787224 h 5403555"/>
              <a:gd name="connsiteX12" fmla="*/ 11091173 w 11142223"/>
              <a:gd name="connsiteY12" fmla="*/ 3701624 h 5403555"/>
              <a:gd name="connsiteX13" fmla="*/ 11116573 w 11142223"/>
              <a:gd name="connsiteY13" fmla="*/ 4870024 h 5403555"/>
              <a:gd name="connsiteX14" fmla="*/ 11014973 w 11142223"/>
              <a:gd name="connsiteY14" fmla="*/ 5263724 h 5403555"/>
              <a:gd name="connsiteX15" fmla="*/ 10214873 w 11142223"/>
              <a:gd name="connsiteY15" fmla="*/ 5276424 h 5403555"/>
              <a:gd name="connsiteX16" fmla="*/ 8144773 w 11142223"/>
              <a:gd name="connsiteY16" fmla="*/ 5365324 h 5403555"/>
              <a:gd name="connsiteX17" fmla="*/ 6392173 w 11142223"/>
              <a:gd name="connsiteY17" fmla="*/ 5301824 h 5403555"/>
              <a:gd name="connsiteX18" fmla="*/ 4271273 w 11142223"/>
              <a:gd name="connsiteY18" fmla="*/ 5403424 h 5403555"/>
              <a:gd name="connsiteX19" fmla="*/ 2544073 w 11142223"/>
              <a:gd name="connsiteY19" fmla="*/ 5276424 h 5403555"/>
              <a:gd name="connsiteX20" fmla="*/ 575573 w 11142223"/>
              <a:gd name="connsiteY20" fmla="*/ 5352624 h 5403555"/>
              <a:gd name="connsiteX21" fmla="*/ 29473 w 11142223"/>
              <a:gd name="connsiteY21" fmla="*/ 5339924 h 5403555"/>
              <a:gd name="connsiteX22" fmla="*/ 67573 w 11142223"/>
              <a:gd name="connsiteY22" fmla="*/ 4679524 h 5403555"/>
              <a:gd name="connsiteX23" fmla="*/ 16773 w 11142223"/>
              <a:gd name="connsiteY23" fmla="*/ 3790524 h 5403555"/>
              <a:gd name="connsiteX24" fmla="*/ 67573 w 11142223"/>
              <a:gd name="connsiteY24" fmla="*/ 2406224 h 5403555"/>
              <a:gd name="connsiteX25" fmla="*/ 29473 w 11142223"/>
              <a:gd name="connsiteY25" fmla="*/ 1288624 h 5403555"/>
              <a:gd name="connsiteX26" fmla="*/ 92973 w 11142223"/>
              <a:gd name="connsiteY26" fmla="*/ 856824 h 5403555"/>
              <a:gd name="connsiteX27" fmla="*/ 169173 w 11142223"/>
              <a:gd name="connsiteY27" fmla="*/ 69424 h 540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42223" h="5403555">
                <a:moveTo>
                  <a:pt x="169173" y="69424"/>
                </a:moveTo>
                <a:cubicBezTo>
                  <a:pt x="363906" y="-57576"/>
                  <a:pt x="948106" y="105407"/>
                  <a:pt x="1261373" y="94824"/>
                </a:cubicBezTo>
                <a:cubicBezTo>
                  <a:pt x="1574640" y="84241"/>
                  <a:pt x="1712223" y="10157"/>
                  <a:pt x="2048773" y="5924"/>
                </a:cubicBezTo>
                <a:cubicBezTo>
                  <a:pt x="2385323" y="1691"/>
                  <a:pt x="2834056" y="65191"/>
                  <a:pt x="3280673" y="69424"/>
                </a:cubicBezTo>
                <a:cubicBezTo>
                  <a:pt x="3727290" y="73657"/>
                  <a:pt x="4243756" y="20741"/>
                  <a:pt x="4728473" y="31324"/>
                </a:cubicBezTo>
                <a:cubicBezTo>
                  <a:pt x="5213190" y="41907"/>
                  <a:pt x="5716956" y="126574"/>
                  <a:pt x="6188973" y="132924"/>
                </a:cubicBezTo>
                <a:cubicBezTo>
                  <a:pt x="6660990" y="139274"/>
                  <a:pt x="7103373" y="80007"/>
                  <a:pt x="7560573" y="69424"/>
                </a:cubicBezTo>
                <a:cubicBezTo>
                  <a:pt x="8017773" y="58841"/>
                  <a:pt x="8591390" y="58841"/>
                  <a:pt x="8932173" y="69424"/>
                </a:cubicBezTo>
                <a:cubicBezTo>
                  <a:pt x="9272956" y="80007"/>
                  <a:pt x="9260256" y="130807"/>
                  <a:pt x="9605273" y="132924"/>
                </a:cubicBezTo>
                <a:cubicBezTo>
                  <a:pt x="9950290" y="135041"/>
                  <a:pt x="10758856" y="-129543"/>
                  <a:pt x="11002273" y="82124"/>
                </a:cubicBezTo>
                <a:cubicBezTo>
                  <a:pt x="11245690" y="293791"/>
                  <a:pt x="11042490" y="952074"/>
                  <a:pt x="11065773" y="1402924"/>
                </a:cubicBezTo>
                <a:cubicBezTo>
                  <a:pt x="11089056" y="1853774"/>
                  <a:pt x="11137740" y="2404107"/>
                  <a:pt x="11141973" y="2787224"/>
                </a:cubicBezTo>
                <a:cubicBezTo>
                  <a:pt x="11146206" y="3170341"/>
                  <a:pt x="11095406" y="3354491"/>
                  <a:pt x="11091173" y="3701624"/>
                </a:cubicBezTo>
                <a:cubicBezTo>
                  <a:pt x="11086940" y="4048757"/>
                  <a:pt x="11129273" y="4609674"/>
                  <a:pt x="11116573" y="4870024"/>
                </a:cubicBezTo>
                <a:cubicBezTo>
                  <a:pt x="11103873" y="5130374"/>
                  <a:pt x="11165256" y="5195991"/>
                  <a:pt x="11014973" y="5263724"/>
                </a:cubicBezTo>
                <a:cubicBezTo>
                  <a:pt x="10864690" y="5331457"/>
                  <a:pt x="10693240" y="5259491"/>
                  <a:pt x="10214873" y="5276424"/>
                </a:cubicBezTo>
                <a:cubicBezTo>
                  <a:pt x="9736506" y="5293357"/>
                  <a:pt x="8781890" y="5361091"/>
                  <a:pt x="8144773" y="5365324"/>
                </a:cubicBezTo>
                <a:cubicBezTo>
                  <a:pt x="7507656" y="5369557"/>
                  <a:pt x="7037756" y="5295474"/>
                  <a:pt x="6392173" y="5301824"/>
                </a:cubicBezTo>
                <a:cubicBezTo>
                  <a:pt x="5746590" y="5308174"/>
                  <a:pt x="4912623" y="5407657"/>
                  <a:pt x="4271273" y="5403424"/>
                </a:cubicBezTo>
                <a:cubicBezTo>
                  <a:pt x="3629923" y="5399191"/>
                  <a:pt x="3160023" y="5284891"/>
                  <a:pt x="2544073" y="5276424"/>
                </a:cubicBezTo>
                <a:cubicBezTo>
                  <a:pt x="1928123" y="5267957"/>
                  <a:pt x="994673" y="5342041"/>
                  <a:pt x="575573" y="5352624"/>
                </a:cubicBezTo>
                <a:cubicBezTo>
                  <a:pt x="156473" y="5363207"/>
                  <a:pt x="114140" y="5452107"/>
                  <a:pt x="29473" y="5339924"/>
                </a:cubicBezTo>
                <a:cubicBezTo>
                  <a:pt x="-55194" y="5227741"/>
                  <a:pt x="69690" y="4937757"/>
                  <a:pt x="67573" y="4679524"/>
                </a:cubicBezTo>
                <a:cubicBezTo>
                  <a:pt x="65456" y="4421291"/>
                  <a:pt x="16773" y="4169407"/>
                  <a:pt x="16773" y="3790524"/>
                </a:cubicBezTo>
                <a:cubicBezTo>
                  <a:pt x="16773" y="3411641"/>
                  <a:pt x="65456" y="2823207"/>
                  <a:pt x="67573" y="2406224"/>
                </a:cubicBezTo>
                <a:cubicBezTo>
                  <a:pt x="69690" y="1989241"/>
                  <a:pt x="25240" y="1546857"/>
                  <a:pt x="29473" y="1288624"/>
                </a:cubicBezTo>
                <a:cubicBezTo>
                  <a:pt x="33706" y="1030391"/>
                  <a:pt x="92973" y="1045207"/>
                  <a:pt x="92973" y="856824"/>
                </a:cubicBezTo>
                <a:cubicBezTo>
                  <a:pt x="116256" y="653624"/>
                  <a:pt x="-25560" y="196424"/>
                  <a:pt x="169173" y="69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3C646E6-DA13-3C4B-CC27-5178930FDCE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49" y="0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2.png"/><Relationship Id="rId7" Type="http://schemas.openxmlformats.org/officeDocument/2006/relationships/image" Target="../media/image30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gif"/><Relationship Id="rId5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3" y="644229"/>
            <a:ext cx="12192000" cy="5581697"/>
          </a:xfrm>
          <a:prstGeom prst="rect">
            <a:avLst/>
          </a:prstGeom>
          <a:solidFill>
            <a:srgbClr val="DEFDF8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85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264563" y="2077355"/>
            <a:ext cx="8529637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645" y="520765"/>
            <a:ext cx="5449117" cy="597473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4938" y="2394284"/>
            <a:ext cx="85296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CHÀO MỪNG QUÝ THẦY, CÔ </a:t>
            </a:r>
          </a:p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VỀ DỰ GIỜ THĂM LỚP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E98A0"/>
              </a:solidFill>
              <a:effectLst/>
              <a:uLnTx/>
              <a:uFillTx/>
              <a:latin typeface="Arial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632" y="4276114"/>
            <a:ext cx="4178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8BB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8BB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TOÁN 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8BB5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1" y="2056791"/>
            <a:ext cx="2089947" cy="1031611"/>
          </a:xfrm>
          <a:prstGeom prst="rect">
            <a:avLst/>
          </a:prstGeom>
        </p:spPr>
      </p:pic>
      <p:pic>
        <p:nvPicPr>
          <p:cNvPr id="17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763">
            <a:off x="2142994" y="372245"/>
            <a:ext cx="1593295" cy="159329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30" y="114554"/>
            <a:ext cx="1205703" cy="2100377"/>
          </a:xfrm>
          <a:prstGeom prst="rect">
            <a:avLst/>
          </a:prstGeom>
        </p:spPr>
      </p:pic>
      <p:pic>
        <p:nvPicPr>
          <p:cNvPr id="50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9" y="3508132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5" name="组合 5"/>
          <p:cNvGrpSpPr/>
          <p:nvPr/>
        </p:nvGrpSpPr>
        <p:grpSpPr>
          <a:xfrm>
            <a:off x="950179" y="2788118"/>
            <a:ext cx="3706812" cy="5677487"/>
            <a:chOff x="-430715" y="823241"/>
            <a:chExt cx="3706812" cy="5677486"/>
          </a:xfrm>
        </p:grpSpPr>
        <p:sp>
          <p:nvSpPr>
            <p:cNvPr id="56" name="椭圆 27"/>
            <p:cNvSpPr/>
            <p:nvPr/>
          </p:nvSpPr>
          <p:spPr>
            <a:xfrm>
              <a:off x="953052" y="6228635"/>
              <a:ext cx="2323045" cy="272092"/>
            </a:xfrm>
            <a:prstGeom prst="ellipse">
              <a:avLst/>
            </a:prstGeom>
            <a:solidFill>
              <a:srgbClr val="9EB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715" y="823241"/>
              <a:ext cx="1765022" cy="284910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3779808" y="-113288"/>
            <a:ext cx="6446792" cy="2077715"/>
            <a:chOff x="4724669" y="137215"/>
            <a:chExt cx="5625259" cy="2077715"/>
          </a:xfrm>
        </p:grpSpPr>
        <p:pic>
          <p:nvPicPr>
            <p:cNvPr id="49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669" y="137215"/>
              <a:ext cx="5625259" cy="2077715"/>
            </a:xfrm>
            <a:prstGeom prst="rect">
              <a:avLst/>
            </a:prstGeom>
          </p:spPr>
        </p:pic>
        <p:pic>
          <p:nvPicPr>
            <p:cNvPr id="51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908">
              <a:off x="7106922" y="931116"/>
              <a:ext cx="922659" cy="128381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1" name="组合 7"/>
            <p:cNvGrpSpPr/>
            <p:nvPr/>
          </p:nvGrpSpPr>
          <p:grpSpPr>
            <a:xfrm>
              <a:off x="5660916" y="979289"/>
              <a:ext cx="757914" cy="948486"/>
              <a:chOff x="4120314" y="2188295"/>
              <a:chExt cx="4574507" cy="4831967"/>
            </a:xfrm>
          </p:grpSpPr>
          <p:sp>
            <p:nvSpPr>
              <p:cNvPr id="22" name="椭圆 6"/>
              <p:cNvSpPr/>
              <p:nvPr/>
            </p:nvSpPr>
            <p:spPr>
              <a:xfrm>
                <a:off x="4970546" y="6377666"/>
                <a:ext cx="2323045" cy="272092"/>
              </a:xfrm>
              <a:prstGeom prst="ellipse">
                <a:avLst/>
              </a:prstGeom>
              <a:solidFill>
                <a:srgbClr val="9EB4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314" y="2188295"/>
                <a:ext cx="4574507" cy="4831967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2" name="图片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233">
              <a:off x="8498357" y="1019243"/>
              <a:ext cx="854242" cy="119374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7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47">
            <a:extLst>
              <a:ext uri="{FF2B5EF4-FFF2-40B4-BE49-F238E27FC236}">
                <a16:creationId xmlns:a16="http://schemas.microsoft.com/office/drawing/2014/main" id="{6472D1ED-FE6C-4F8D-A7A8-2050D6FD9923}"/>
              </a:ext>
            </a:extLst>
          </p:cNvPr>
          <p:cNvSpPr/>
          <p:nvPr/>
        </p:nvSpPr>
        <p:spPr>
          <a:xfrm>
            <a:off x="4792015" y="558405"/>
            <a:ext cx="3848402" cy="108853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 + 25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A1818F-9E29-4CC3-91B7-A69186AB0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81" y="2213114"/>
            <a:ext cx="1224997" cy="251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F106065-DAD7-47E4-812D-142FBB9B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03" y="2309466"/>
            <a:ext cx="732183" cy="24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514A897-431E-4382-99E2-DF6A21D9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99" y="2296214"/>
            <a:ext cx="985418" cy="243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F6F01A6-070B-4281-B8A4-900E4328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27" y="2296214"/>
            <a:ext cx="616225" cy="243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rved Up Arrow 8">
            <a:extLst>
              <a:ext uri="{FF2B5EF4-FFF2-40B4-BE49-F238E27FC236}">
                <a16:creationId xmlns:a16="http://schemas.microsoft.com/office/drawing/2014/main" id="{BB1F44B0-43CF-4771-A49F-A07DFD1527EE}"/>
              </a:ext>
            </a:extLst>
          </p:cNvPr>
          <p:cNvSpPr/>
          <p:nvPr/>
        </p:nvSpPr>
        <p:spPr>
          <a:xfrm rot="10800000">
            <a:off x="2703442" y="1683023"/>
            <a:ext cx="2862467" cy="477666"/>
          </a:xfrm>
          <a:prstGeom prst="curvedUp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rved Left Arrow 9">
            <a:extLst>
              <a:ext uri="{FF2B5EF4-FFF2-40B4-BE49-F238E27FC236}">
                <a16:creationId xmlns:a16="http://schemas.microsoft.com/office/drawing/2014/main" id="{0E869524-0283-4C05-A4F8-F7DF0AD39C69}"/>
              </a:ext>
            </a:extLst>
          </p:cNvPr>
          <p:cNvSpPr/>
          <p:nvPr/>
        </p:nvSpPr>
        <p:spPr>
          <a:xfrm rot="5400000">
            <a:off x="2464094" y="3488666"/>
            <a:ext cx="701607" cy="3297418"/>
          </a:xfrm>
          <a:prstGeom prst="curvedLef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412A8-6BFE-4734-9ED7-957B2E8C9163}"/>
              </a:ext>
            </a:extLst>
          </p:cNvPr>
          <p:cNvGrpSpPr/>
          <p:nvPr/>
        </p:nvGrpSpPr>
        <p:grpSpPr>
          <a:xfrm>
            <a:off x="6469829" y="2498225"/>
            <a:ext cx="1409700" cy="1455241"/>
            <a:chOff x="990600" y="2743200"/>
            <a:chExt cx="1409700" cy="145524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7324CF-58DD-4021-869C-37DEC29EEC21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29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FE56A0-E32D-4334-A032-916DCBEFFCEB}"/>
                </a:ext>
              </a:extLst>
            </p:cNvPr>
            <p:cNvSpPr txBox="1"/>
            <p:nvPr/>
          </p:nvSpPr>
          <p:spPr>
            <a:xfrm>
              <a:off x="1500812" y="3429000"/>
              <a:ext cx="7857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25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6A5BD7-90E2-490A-9267-2B4A8C728BAD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769D72-583D-4323-8EB9-173917370067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7" name="Text Box 91">
            <a:extLst>
              <a:ext uri="{FF2B5EF4-FFF2-40B4-BE49-F238E27FC236}">
                <a16:creationId xmlns:a16="http://schemas.microsoft.com/office/drawing/2014/main" id="{CF72CA59-2B1B-4D81-BB19-4DBDA367D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295" y="2336976"/>
            <a:ext cx="3048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,    </a:t>
            </a:r>
          </a:p>
          <a:p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D233FE-CCA4-41AC-A0BD-61782369FDA6}"/>
              </a:ext>
            </a:extLst>
          </p:cNvPr>
          <p:cNvSpPr txBox="1"/>
          <p:nvPr/>
        </p:nvSpPr>
        <p:spPr>
          <a:xfrm>
            <a:off x="7255017" y="3817847"/>
            <a:ext cx="438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F1DD6-6BED-428E-B1F8-9A03423C3C1D}"/>
              </a:ext>
            </a:extLst>
          </p:cNvPr>
          <p:cNvSpPr txBox="1"/>
          <p:nvPr/>
        </p:nvSpPr>
        <p:spPr>
          <a:xfrm>
            <a:off x="6927029" y="3839134"/>
            <a:ext cx="438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7E5C7A-9ACA-4D1F-9CB4-456154C7F346}"/>
              </a:ext>
            </a:extLst>
          </p:cNvPr>
          <p:cNvSpPr txBox="1"/>
          <p:nvPr/>
        </p:nvSpPr>
        <p:spPr>
          <a:xfrm>
            <a:off x="7892781" y="2948119"/>
            <a:ext cx="55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1" name="Text Box 94">
            <a:extLst>
              <a:ext uri="{FF2B5EF4-FFF2-40B4-BE49-F238E27FC236}">
                <a16:creationId xmlns:a16="http://schemas.microsoft.com/office/drawing/2014/main" id="{4FD647BA-F3C1-45E5-9776-2687DA5D7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799" y="3379165"/>
            <a:ext cx="308956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*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itchFamily="18" charset="0"/>
              </a:rPr>
              <a:t>2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cộng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2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itchFamily="18" charset="0"/>
              </a:rPr>
              <a:t>4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</a:p>
          <a:p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thêm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1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itchFamily="18" charset="0"/>
              </a:rPr>
              <a:t>5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viết</a:t>
            </a:r>
            <a:r>
              <a:rPr lang="vi-VN" altLang="en-US" sz="2500" b="1" dirty="0">
                <a:solidFill>
                  <a:srgbClr val="0033CC"/>
                </a:solidFill>
                <a:latin typeface="Times New Roman" pitchFamily="18" charset="0"/>
              </a:rPr>
              <a:t> 5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51C304D3-329D-478F-BA47-66306B057242}"/>
              </a:ext>
            </a:extLst>
          </p:cNvPr>
          <p:cNvSpPr/>
          <p:nvPr/>
        </p:nvSpPr>
        <p:spPr>
          <a:xfrm>
            <a:off x="8043560" y="4615247"/>
            <a:ext cx="3848402" cy="108853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 + 25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54</a:t>
            </a:r>
          </a:p>
        </p:txBody>
      </p:sp>
    </p:spTree>
    <p:extLst>
      <p:ext uri="{BB962C8B-B14F-4D97-AF65-F5344CB8AC3E}">
        <p14:creationId xmlns:p14="http://schemas.microsoft.com/office/powerpoint/2010/main" val="17718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7" grpId="0"/>
      <p:bldP spid="19" grpId="0"/>
      <p:bldP spid="20" grpId="0"/>
      <p:bldP spid="20" grpId="1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F6440-C374-4947-94E9-8C300E5D7DF8}"/>
              </a:ext>
            </a:extLst>
          </p:cNvPr>
          <p:cNvGrpSpPr/>
          <p:nvPr/>
        </p:nvGrpSpPr>
        <p:grpSpPr>
          <a:xfrm>
            <a:off x="696687" y="582748"/>
            <a:ext cx="4876801" cy="923046"/>
            <a:chOff x="304800" y="414148"/>
            <a:chExt cx="4876801" cy="92304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3A9BCE-210E-4A91-B692-0DEE806A2AB5}"/>
                </a:ext>
              </a:extLst>
            </p:cNvPr>
            <p:cNvSpPr/>
            <p:nvPr/>
          </p:nvSpPr>
          <p:spPr>
            <a:xfrm>
              <a:off x="304800" y="414148"/>
              <a:ext cx="914400" cy="923046"/>
            </a:xfrm>
            <a:prstGeom prst="triangl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34E7B3C-6A95-4625-878B-5021B3D66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565" y="629308"/>
              <a:ext cx="39970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id="{94EA6DCC-E5D8-4208-A613-E8E65A4A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360" y="1734394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49 + 34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F9C1507-A658-402A-988E-465120E4B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882" y="1722706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68 + 7 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D3B0891-4E2E-446E-A844-5338B91AA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0366" y="5851258"/>
            <a:ext cx="1186793" cy="667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C68547-C0E5-89A9-6A21-E3DDFB964381}"/>
              </a:ext>
            </a:extLst>
          </p:cNvPr>
          <p:cNvGrpSpPr/>
          <p:nvPr/>
        </p:nvGrpSpPr>
        <p:grpSpPr>
          <a:xfrm>
            <a:off x="2539675" y="2793991"/>
            <a:ext cx="1409700" cy="1455241"/>
            <a:chOff x="990600" y="2743200"/>
            <a:chExt cx="1409700" cy="14552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871218-FD13-2729-F67A-5BD1D12E9A4A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49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999652-E021-6227-844E-3A916C314F2C}"/>
                </a:ext>
              </a:extLst>
            </p:cNvPr>
            <p:cNvSpPr txBox="1"/>
            <p:nvPr/>
          </p:nvSpPr>
          <p:spPr>
            <a:xfrm>
              <a:off x="1524000" y="3429000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34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C02F4B-A481-F60B-0E54-B45745B229A7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255EB9-89BA-501F-D31A-AA0D97405135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409097-20BC-4E5E-46DD-37B8C61811EF}"/>
              </a:ext>
            </a:extLst>
          </p:cNvPr>
          <p:cNvSpPr txBox="1"/>
          <p:nvPr/>
        </p:nvSpPr>
        <p:spPr>
          <a:xfrm>
            <a:off x="3073075" y="4212675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83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372BBC-E11F-A03B-F557-79CC79A1EB73}"/>
              </a:ext>
            </a:extLst>
          </p:cNvPr>
          <p:cNvGrpSpPr/>
          <p:nvPr/>
        </p:nvGrpSpPr>
        <p:grpSpPr>
          <a:xfrm>
            <a:off x="7234868" y="2782303"/>
            <a:ext cx="1409700" cy="1455241"/>
            <a:chOff x="990600" y="2743200"/>
            <a:chExt cx="1409700" cy="14552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BAF53F-131C-D39C-54F5-84ACD29B427B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68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7E8834-B818-AE7C-8547-2366E5FD677E}"/>
                </a:ext>
              </a:extLst>
            </p:cNvPr>
            <p:cNvSpPr txBox="1"/>
            <p:nvPr/>
          </p:nvSpPr>
          <p:spPr>
            <a:xfrm>
              <a:off x="1752600" y="3429000"/>
              <a:ext cx="4381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7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D5B282-B812-CCBC-6B1D-D54F8123CDFE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409B4A-831C-5E87-4FDE-0DD598BCD565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F7AC0D2-7C6E-99DE-B1D0-7B67DF3F50BF}"/>
              </a:ext>
            </a:extLst>
          </p:cNvPr>
          <p:cNvSpPr txBox="1"/>
          <p:nvPr/>
        </p:nvSpPr>
        <p:spPr>
          <a:xfrm>
            <a:off x="7804477" y="4077703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75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6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0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1" grpId="0"/>
      <p:bldP spid="2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F6440-C374-4947-94E9-8C300E5D7DF8}"/>
              </a:ext>
            </a:extLst>
          </p:cNvPr>
          <p:cNvGrpSpPr/>
          <p:nvPr/>
        </p:nvGrpSpPr>
        <p:grpSpPr>
          <a:xfrm>
            <a:off x="696687" y="582748"/>
            <a:ext cx="4876801" cy="923046"/>
            <a:chOff x="304800" y="414148"/>
            <a:chExt cx="4876801" cy="92304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3A9BCE-210E-4A91-B692-0DEE806A2AB5}"/>
                </a:ext>
              </a:extLst>
            </p:cNvPr>
            <p:cNvSpPr/>
            <p:nvPr/>
          </p:nvSpPr>
          <p:spPr>
            <a:xfrm>
              <a:off x="304800" y="414148"/>
              <a:ext cx="914400" cy="923046"/>
            </a:xfrm>
            <a:prstGeom prst="triangl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34E7B3C-6A95-4625-878B-5021B3D66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565" y="629308"/>
              <a:ext cx="39970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91CB3B89-384F-4C9D-8321-275BDF06A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24" y="1853211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+ 23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586CDB-C715-49CA-AB5B-FE1AA368E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376" y="1836422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+ 46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CCDDBED-F082-4D0C-BF80-03990BA59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020" y="2724684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 + 6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6953307-D8C7-4A9A-91E3-BF9C5D72E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376" y="2684208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+ 84</a:t>
            </a:r>
            <a:endParaRPr lang="en-US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6">
            <a:extLst>
              <a:ext uri="{FF2B5EF4-FFF2-40B4-BE49-F238E27FC236}">
                <a16:creationId xmlns:a16="http://schemas.microsoft.com/office/drawing/2014/main" id="{8181102D-1C65-4E12-9DA7-22EEFEBE27E8}"/>
              </a:ext>
            </a:extLst>
          </p:cNvPr>
          <p:cNvSpPr/>
          <p:nvPr/>
        </p:nvSpPr>
        <p:spPr>
          <a:xfrm>
            <a:off x="2953311" y="3862624"/>
            <a:ext cx="5389642" cy="1330154"/>
          </a:xfrm>
          <a:prstGeom prst="cloudCallout">
            <a:avLst>
              <a:gd name="adj1" fmla="val -23792"/>
              <a:gd name="adj2" fmla="val 72870"/>
            </a:avLst>
          </a:prstGeom>
          <a:solidFill>
            <a:srgbClr val="00AC9A"/>
          </a:solidFill>
          <a:ln w="38100" cap="flat" cmpd="sng" algn="ctr">
            <a:solidFill>
              <a:srgbClr val="F9F3E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Trò</a:t>
            </a:r>
            <a:r>
              <a:rPr kumimoji="0" lang="en-US" sz="2800" b="1" i="1" u="none" strike="noStrike" kern="0" cap="none" spc="0" normalizeH="0" noProof="0">
                <a:ln w="0"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chơi: Ai nhanh ai đúng</a:t>
            </a:r>
            <a:endParaRPr kumimoji="0" lang="en-US" sz="2800" b="1" i="1" u="none" strike="noStrike" kern="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1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D3B0891-4E2E-446E-A844-5338B91AA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0366" y="5851258"/>
            <a:ext cx="1186793" cy="6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0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/>
      <p:bldP spid="10" grpId="0"/>
      <p:bldP spid="12" grpId="0"/>
      <p:bldP spid="13" grpId="0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F6440-C374-4947-94E9-8C300E5D7DF8}"/>
              </a:ext>
            </a:extLst>
          </p:cNvPr>
          <p:cNvGrpSpPr/>
          <p:nvPr/>
        </p:nvGrpSpPr>
        <p:grpSpPr>
          <a:xfrm>
            <a:off x="715348" y="399053"/>
            <a:ext cx="4876801" cy="923046"/>
            <a:chOff x="304800" y="414148"/>
            <a:chExt cx="4876801" cy="92304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3A9BCE-210E-4A91-B692-0DEE806A2AB5}"/>
                </a:ext>
              </a:extLst>
            </p:cNvPr>
            <p:cNvSpPr/>
            <p:nvPr/>
          </p:nvSpPr>
          <p:spPr>
            <a:xfrm>
              <a:off x="304800" y="414148"/>
              <a:ext cx="914400" cy="923046"/>
            </a:xfrm>
            <a:prstGeom prst="triangl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34E7B3C-6A95-4625-878B-5021B3D66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565" y="629308"/>
              <a:ext cx="39970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Đặt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rồi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91CB3B89-384F-4C9D-8321-275BDF06A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733" y="1550699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58 + 23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586CDB-C715-49CA-AB5B-FE1AA368E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231" y="1515501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 + 46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CCDDBED-F082-4D0C-BF80-03990BA59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7707" y="2306781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79 + 6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6953307-D8C7-4A9A-91E3-BF9C5D72E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231" y="2322106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+ 84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ABC000-8A78-48B8-9C09-E6CCF8BD1258}"/>
              </a:ext>
            </a:extLst>
          </p:cNvPr>
          <p:cNvGrpSpPr/>
          <p:nvPr/>
        </p:nvGrpSpPr>
        <p:grpSpPr>
          <a:xfrm>
            <a:off x="2474307" y="3580684"/>
            <a:ext cx="1409700" cy="1455241"/>
            <a:chOff x="990600" y="2743200"/>
            <a:chExt cx="1409700" cy="145524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69DA00-B53A-4AB0-8543-4CCF0D772964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0E16D70-5D90-4E12-99D6-30C8E3A40E3E}"/>
                </a:ext>
              </a:extLst>
            </p:cNvPr>
            <p:cNvSpPr txBox="1"/>
            <p:nvPr/>
          </p:nvSpPr>
          <p:spPr>
            <a:xfrm>
              <a:off x="1524000" y="3429000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23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C3C336-CA19-4C2C-94A5-FE9C32E6059B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5CF4AB4-D85D-4622-A13A-2918D450FE17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88FA46-39C8-4F77-919E-F03860CF6114}"/>
              </a:ext>
            </a:extLst>
          </p:cNvPr>
          <p:cNvGrpSpPr/>
          <p:nvPr/>
        </p:nvGrpSpPr>
        <p:grpSpPr>
          <a:xfrm>
            <a:off x="4379796" y="3579027"/>
            <a:ext cx="1409700" cy="1455241"/>
            <a:chOff x="990600" y="2743200"/>
            <a:chExt cx="1409700" cy="145524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BCF582-40B7-4A63-91D8-70B3C25441E9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37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6349FBB-4416-4A04-813C-B6A5159903BD}"/>
                </a:ext>
              </a:extLst>
            </p:cNvPr>
            <p:cNvSpPr txBox="1"/>
            <p:nvPr/>
          </p:nvSpPr>
          <p:spPr>
            <a:xfrm>
              <a:off x="1524000" y="3429000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30B3DEA-17D8-4B5F-9B03-4C6DD5AFC919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AACA246-E1A7-472C-89F3-09E0A09A029B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7A10981-8469-48C2-A791-5ECB53107502}"/>
              </a:ext>
            </a:extLst>
          </p:cNvPr>
          <p:cNvGrpSpPr/>
          <p:nvPr/>
        </p:nvGrpSpPr>
        <p:grpSpPr>
          <a:xfrm>
            <a:off x="6574530" y="3526141"/>
            <a:ext cx="1409700" cy="1455241"/>
            <a:chOff x="990600" y="2743200"/>
            <a:chExt cx="1409700" cy="145524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98C17EF-F2B4-4508-B710-06468748915B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79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9295080-E1F1-49FE-8543-7145C0AB3ED8}"/>
                </a:ext>
              </a:extLst>
            </p:cNvPr>
            <p:cNvSpPr txBox="1"/>
            <p:nvPr/>
          </p:nvSpPr>
          <p:spPr>
            <a:xfrm>
              <a:off x="1752600" y="3429000"/>
              <a:ext cx="4381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CDDD400-F1AB-439A-A80B-0B41EBD8EAAA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8C25965-03AC-4893-9E86-8F9A9E43CFF8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5274B4-99DC-45AC-9EEB-D75B2B5E707E}"/>
              </a:ext>
            </a:extLst>
          </p:cNvPr>
          <p:cNvGrpSpPr/>
          <p:nvPr/>
        </p:nvGrpSpPr>
        <p:grpSpPr>
          <a:xfrm>
            <a:off x="8459066" y="3429000"/>
            <a:ext cx="1409700" cy="1455241"/>
            <a:chOff x="990600" y="2743200"/>
            <a:chExt cx="1409700" cy="1455241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0BBFA4-D61D-4B8A-BAE3-842B7E777689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7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C7CDC50-A272-442E-A6AB-4C8B703AF626}"/>
                </a:ext>
              </a:extLst>
            </p:cNvPr>
            <p:cNvSpPr txBox="1"/>
            <p:nvPr/>
          </p:nvSpPr>
          <p:spPr>
            <a:xfrm>
              <a:off x="1524000" y="3429000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84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0522A0-9C70-43F0-B0C8-609A8A1C5476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5EDBEA-7C46-412F-AEE5-316214FCD7B6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BF8B5D8-A142-4A07-BE57-1696DE35E108}"/>
              </a:ext>
            </a:extLst>
          </p:cNvPr>
          <p:cNvSpPr txBox="1"/>
          <p:nvPr/>
        </p:nvSpPr>
        <p:spPr>
          <a:xfrm>
            <a:off x="2975210" y="4879848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81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807F7C4-EC5B-46BE-9083-3B820B72DF47}"/>
              </a:ext>
            </a:extLst>
          </p:cNvPr>
          <p:cNvSpPr txBox="1"/>
          <p:nvPr/>
        </p:nvSpPr>
        <p:spPr>
          <a:xfrm>
            <a:off x="4938783" y="4880478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83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6D56EE-32A6-4B37-ABC3-D3967E94FB65}"/>
              </a:ext>
            </a:extLst>
          </p:cNvPr>
          <p:cNvSpPr txBox="1"/>
          <p:nvPr/>
        </p:nvSpPr>
        <p:spPr>
          <a:xfrm>
            <a:off x="7107930" y="4847724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85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55BBF5-4201-499E-93BB-60AB3247DCEE}"/>
              </a:ext>
            </a:extLst>
          </p:cNvPr>
          <p:cNvSpPr txBox="1"/>
          <p:nvPr/>
        </p:nvSpPr>
        <p:spPr>
          <a:xfrm>
            <a:off x="9038331" y="4834979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91</a:t>
            </a:r>
            <a:endParaRPr lang="en-US" sz="4400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15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83" grpId="0"/>
      <p:bldP spid="84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1" y="33916"/>
            <a:ext cx="11698223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1" y="201509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9" y="4570313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2" y="4075751"/>
            <a:ext cx="2864735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4575266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8956" y="1959692"/>
            <a:ext cx="897409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AE9B8-2A53-4211-92CA-09373DED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0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27694" y="3393422"/>
            <a:ext cx="7456598" cy="3909851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641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1937281" y="388536"/>
            <a:ext cx="6149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+ 6 =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304799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4086702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3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1913355" y="383108"/>
            <a:ext cx="7168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68 + 2 =?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4419859" y="2092967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818174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6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914400" y="417582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25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+ 55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4419859" y="2092967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80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818174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91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3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401647" y="459962"/>
            <a:ext cx="6336236" cy="662801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943600" y="379618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79099545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EFEEC-9289-418C-85DC-4E108E118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19" y="3135040"/>
            <a:ext cx="4509711" cy="3518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5707B-7707-4737-98A6-F4F1CF77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3086">
            <a:off x="2934686" y="480001"/>
            <a:ext cx="7439025" cy="2505673"/>
          </a:xfrm>
          <a:prstGeom prst="rect">
            <a:avLst/>
          </a:prstGeom>
        </p:spPr>
      </p:pic>
      <p:pic>
        <p:nvPicPr>
          <p:cNvPr id="7" name="图片 329">
            <a:extLst>
              <a:ext uri="{FF2B5EF4-FFF2-40B4-BE49-F238E27FC236}">
                <a16:creationId xmlns:a16="http://schemas.microsoft.com/office/drawing/2014/main" id="{AB780307-AE08-4131-B46B-61B8EA8F9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8" name="图片 329">
            <a:extLst>
              <a:ext uri="{FF2B5EF4-FFF2-40B4-BE49-F238E27FC236}">
                <a16:creationId xmlns:a16="http://schemas.microsoft.com/office/drawing/2014/main" id="{F4DD85CE-53F8-4D80-9300-159A2D817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2" y="3256618"/>
            <a:ext cx="3842216" cy="30795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3EFE95-D352-4097-984B-08E572CF3F72}"/>
              </a:ext>
            </a:extLst>
          </p:cNvPr>
          <p:cNvSpPr/>
          <p:nvPr/>
        </p:nvSpPr>
        <p:spPr>
          <a:xfrm>
            <a:off x="1408922" y="1888542"/>
            <a:ext cx="9703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Phép cộng có nhớ trong phạm vi 100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103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47">
            <a:extLst>
              <a:ext uri="{FF2B5EF4-FFF2-40B4-BE49-F238E27FC236}">
                <a16:creationId xmlns:a16="http://schemas.microsoft.com/office/drawing/2014/main" id="{9A0169D6-C7B7-49D9-B800-CAC45CB2FAB3}"/>
              </a:ext>
            </a:extLst>
          </p:cNvPr>
          <p:cNvSpPr/>
          <p:nvPr/>
        </p:nvSpPr>
        <p:spPr>
          <a:xfrm>
            <a:off x="4792015" y="558405"/>
            <a:ext cx="3355628" cy="108853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4FA487-2D10-4B88-AB0B-1EDE90C8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51" y="2369935"/>
            <a:ext cx="1320576" cy="28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FBF169E-E5D0-458A-8D06-8BC26D18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43" y="2369934"/>
            <a:ext cx="770340" cy="28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909DF1D-1AF7-450F-B3A6-01ED07DE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3" y="1698451"/>
            <a:ext cx="1403797" cy="152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430CAA3-9326-4244-96D4-C2B6A6F0DAA7}"/>
              </a:ext>
            </a:extLst>
          </p:cNvPr>
          <p:cNvGrpSpPr/>
          <p:nvPr/>
        </p:nvGrpSpPr>
        <p:grpSpPr>
          <a:xfrm>
            <a:off x="6469829" y="2498225"/>
            <a:ext cx="1409700" cy="1455241"/>
            <a:chOff x="990600" y="2743200"/>
            <a:chExt cx="1409700" cy="14552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2C282B-A2C2-4D4D-84EA-DA685E6475C9}"/>
                </a:ext>
              </a:extLst>
            </p:cNvPr>
            <p:cNvSpPr txBox="1"/>
            <p:nvPr/>
          </p:nvSpPr>
          <p:spPr>
            <a:xfrm>
              <a:off x="1524000" y="2743200"/>
              <a:ext cx="87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29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768F4D-3FD7-40A0-929E-CA0AE891D0BA}"/>
                </a:ext>
              </a:extLst>
            </p:cNvPr>
            <p:cNvSpPr txBox="1"/>
            <p:nvPr/>
          </p:nvSpPr>
          <p:spPr>
            <a:xfrm>
              <a:off x="1752600" y="3429000"/>
              <a:ext cx="4381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23AB1D-E736-4327-977A-CA08924A72B7}"/>
                </a:ext>
              </a:extLst>
            </p:cNvPr>
            <p:cNvSpPr txBox="1"/>
            <p:nvPr/>
          </p:nvSpPr>
          <p:spPr>
            <a:xfrm>
              <a:off x="990600" y="31242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5D3A75-0A7A-4DEF-8FC2-B32592BC09A8}"/>
                </a:ext>
              </a:extLst>
            </p:cNvPr>
            <p:cNvCxnSpPr/>
            <p:nvPr/>
          </p:nvCxnSpPr>
          <p:spPr>
            <a:xfrm>
              <a:off x="1447800" y="4038600"/>
              <a:ext cx="9144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BF24DC2-C4F4-492C-A63A-9E331A67869D}"/>
              </a:ext>
            </a:extLst>
          </p:cNvPr>
          <p:cNvSpPr txBox="1"/>
          <p:nvPr/>
        </p:nvSpPr>
        <p:spPr>
          <a:xfrm>
            <a:off x="7255017" y="3817847"/>
            <a:ext cx="438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D619A-189B-4281-B6A8-F90FF597EE69}"/>
              </a:ext>
            </a:extLst>
          </p:cNvPr>
          <p:cNvSpPr txBox="1"/>
          <p:nvPr/>
        </p:nvSpPr>
        <p:spPr>
          <a:xfrm>
            <a:off x="1567489" y="1452890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29</a:t>
            </a:r>
            <a:endParaRPr lang="en-US" sz="4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24DE17-3595-4E40-9700-BEADB28E81CC}"/>
              </a:ext>
            </a:extLst>
          </p:cNvPr>
          <p:cNvSpPr txBox="1"/>
          <p:nvPr/>
        </p:nvSpPr>
        <p:spPr>
          <a:xfrm>
            <a:off x="3209233" y="1452889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endParaRPr lang="en-US" sz="4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EFCC2E-FFAE-4C57-BA7F-5E61729A129F}"/>
              </a:ext>
            </a:extLst>
          </p:cNvPr>
          <p:cNvSpPr txBox="1"/>
          <p:nvPr/>
        </p:nvSpPr>
        <p:spPr>
          <a:xfrm>
            <a:off x="5254580" y="1747791"/>
            <a:ext cx="87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  <a:endParaRPr lang="en-US" sz="4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E6312-C17A-4B3E-8CA9-E137A71D0A31}"/>
              </a:ext>
            </a:extLst>
          </p:cNvPr>
          <p:cNvSpPr txBox="1"/>
          <p:nvPr/>
        </p:nvSpPr>
        <p:spPr>
          <a:xfrm>
            <a:off x="6927029" y="3839134"/>
            <a:ext cx="438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2D85F4C7-0925-4801-8111-FB67B48D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965" y="2517232"/>
            <a:ext cx="3276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500" b="1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altLang="en-US" sz="25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500" b="1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altLang="en-US" sz="25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4,</a:t>
            </a:r>
          </a:p>
          <a:p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1.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EA0EE1-BF31-47C3-B738-DB30B3DDCB26}"/>
              </a:ext>
            </a:extLst>
          </p:cNvPr>
          <p:cNvSpPr txBox="1"/>
          <p:nvPr/>
        </p:nvSpPr>
        <p:spPr>
          <a:xfrm>
            <a:off x="7892781" y="2948119"/>
            <a:ext cx="55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6EAF0198-A2CC-42EE-BE17-CFFCEBAE8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045" y="3387190"/>
            <a:ext cx="2971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* 2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thêm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1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3, </a:t>
            </a:r>
          </a:p>
          <a:p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  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itchFamily="18" charset="0"/>
              </a:rPr>
              <a:t>viết</a:t>
            </a:r>
            <a:r>
              <a:rPr lang="en-US" altLang="en-US" sz="2500" b="1" dirty="0">
                <a:solidFill>
                  <a:srgbClr val="0033CC"/>
                </a:solidFill>
                <a:latin typeface="Times New Roman" pitchFamily="18" charset="0"/>
              </a:rPr>
              <a:t> 3</a:t>
            </a:r>
            <a:r>
              <a:rPr lang="vi-VN" altLang="en-US" sz="25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  <a:endParaRPr lang="en-US" altLang="en-US" sz="25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FC2560A8-7DE2-49CA-A7D0-C3941DC93B39}"/>
              </a:ext>
            </a:extLst>
          </p:cNvPr>
          <p:cNvSpPr/>
          <p:nvPr/>
        </p:nvSpPr>
        <p:spPr>
          <a:xfrm>
            <a:off x="8245608" y="4475327"/>
            <a:ext cx="3355628" cy="1088530"/>
          </a:xfrm>
          <a:prstGeom prst="round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34</a:t>
            </a:r>
          </a:p>
        </p:txBody>
      </p:sp>
    </p:spTree>
    <p:extLst>
      <p:ext uri="{BB962C8B-B14F-4D97-AF65-F5344CB8AC3E}">
        <p14:creationId xmlns:p14="http://schemas.microsoft.com/office/powerpoint/2010/main" val="415564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  <p:bldP spid="19" grpId="0"/>
      <p:bldP spid="20" grpId="0"/>
      <p:bldP spid="20" grpId="1"/>
      <p:bldP spid="21" grpId="0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68FE2"/>
      </a:accent1>
      <a:accent2>
        <a:srgbClr val="E52739"/>
      </a:accent2>
      <a:accent3>
        <a:srgbClr val="F0872A"/>
      </a:accent3>
      <a:accent4>
        <a:srgbClr val="7CB349"/>
      </a:accent4>
      <a:accent5>
        <a:srgbClr val="505050"/>
      </a:accent5>
      <a:accent6>
        <a:srgbClr val="809295"/>
      </a:accent6>
      <a:hlink>
        <a:srgbClr val="368FE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自我介绍.pptx" id="{9CA782AD-DB7E-43C6-ACA2-FFE48FCA813C}" vid="{B9A1D65E-B96F-4E68-82D3-417E629A77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271</Words>
  <Application>Microsoft Office PowerPoint</Application>
  <PresentationFormat>Widescreen</PresentationFormat>
  <Paragraphs>87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庞门正道标题体</vt:lpstr>
      <vt:lpstr>1_Office Theme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101</cp:revision>
  <dcterms:created xsi:type="dcterms:W3CDTF">2023-06-19T12:45:00Z</dcterms:created>
  <dcterms:modified xsi:type="dcterms:W3CDTF">2023-11-16T01:44:58Z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