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3963" r:id="rId2"/>
    <p:sldMasterId id="2147483995" r:id="rId3"/>
  </p:sldMasterIdLst>
  <p:notesMasterIdLst>
    <p:notesMasterId r:id="rId14"/>
  </p:notesMasterIdLst>
  <p:handoutMasterIdLst>
    <p:handoutMasterId r:id="rId15"/>
  </p:handoutMasterIdLst>
  <p:sldIdLst>
    <p:sldId id="299" r:id="rId4"/>
    <p:sldId id="300" r:id="rId5"/>
    <p:sldId id="301" r:id="rId6"/>
    <p:sldId id="304" r:id="rId7"/>
    <p:sldId id="305" r:id="rId8"/>
    <p:sldId id="326" r:id="rId9"/>
    <p:sldId id="329" r:id="rId10"/>
    <p:sldId id="330" r:id="rId11"/>
    <p:sldId id="327" r:id="rId12"/>
    <p:sldId id="328" r:id="rId13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CC0099"/>
    <a:srgbClr val="CC9900"/>
    <a:srgbClr val="99FF99"/>
    <a:srgbClr val="660033"/>
    <a:srgbClr val="66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6" autoAdjust="0"/>
    <p:restoredTop sz="94737" autoAdjust="0"/>
  </p:normalViewPr>
  <p:slideViewPr>
    <p:cSldViewPr>
      <p:cViewPr>
        <p:scale>
          <a:sx n="82" d="100"/>
          <a:sy n="82" d="100"/>
        </p:scale>
        <p:origin x="-90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CCCDE-9829-4362-BEC3-8CA8A6D59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9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D562EBF-36BB-4D65-BB6C-6E71768900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00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5B826-DFE5-4173-BEFA-C166B98B1E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D7EA7A-EECD-4899-A971-973E41569A2F}" type="slidenum">
              <a:rPr lang="en-US" altLang="en-US" sz="120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26627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93387A-FE10-4F00-8A16-4C2F9F3A1576}" type="slidenum">
              <a:rPr lang="en-US" altLang="en-U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8E487DB2-2CFD-49DE-AB13-71D1B8E96760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35EDC4FB-B67E-4E12-A316-93D7CF968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8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9453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3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7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24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Trần Văn Trọng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414157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2936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43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7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baseline="0" dirty="0" smtClean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TRA BÀI CŨ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5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</p:sldLayoutIdLst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496029" y="6583280"/>
            <a:ext cx="26958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r>
              <a:rPr lang="en-US" altLang="en-US" dirty="0" smtClean="0"/>
              <a:t>GV Trần Văn Trọng</a:t>
            </a:r>
            <a:endParaRPr lang="en-US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46567" y="0"/>
            <a:ext cx="12335933" cy="990600"/>
            <a:chOff x="-34925" y="0"/>
            <a:chExt cx="9251950" cy="990600"/>
          </a:xfrm>
        </p:grpSpPr>
        <p:grpSp>
          <p:nvGrpSpPr>
            <p:cNvPr id="84994" name="Group 2"/>
            <p:cNvGrpSpPr>
              <a:grpSpLocks/>
            </p:cNvGrpSpPr>
            <p:nvPr userDrawn="1"/>
          </p:nvGrpSpPr>
          <p:grpSpPr bwMode="auto">
            <a:xfrm>
              <a:off x="-34925" y="0"/>
              <a:ext cx="9251950" cy="990600"/>
              <a:chOff x="-22" y="0"/>
              <a:chExt cx="5828" cy="624"/>
            </a:xfrm>
          </p:grpSpPr>
          <p:grpSp>
            <p:nvGrpSpPr>
              <p:cNvPr id="84995" name="Group 3"/>
              <p:cNvGrpSpPr>
                <a:grpSpLocks/>
              </p:cNvGrpSpPr>
              <p:nvPr userDrawn="1"/>
            </p:nvGrpSpPr>
            <p:grpSpPr bwMode="auto">
              <a:xfrm>
                <a:off x="-22" y="0"/>
                <a:ext cx="5828" cy="624"/>
                <a:chOff x="-22" y="0"/>
                <a:chExt cx="5828" cy="624"/>
              </a:xfrm>
            </p:grpSpPr>
            <p:pic>
              <p:nvPicPr>
                <p:cNvPr id="84996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2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4997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057" y="0"/>
                  <a:ext cx="749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 smtClean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</a:t>
                  </a:r>
                  <a:r>
                    <a:rPr lang="en-US" altLang="en-US" sz="1800" b="1" dirty="0" err="1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học</a:t>
                  </a:r>
                  <a:r>
                    <a:rPr lang="en-US" altLang="en-US" sz="1800" b="1" dirty="0" smtClean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5</a:t>
                  </a:r>
                  <a:endParaRPr lang="en-US" altLang="en-US" sz="1800" b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85002" name="Group 10"/>
              <p:cNvGrpSpPr>
                <a:grpSpLocks/>
              </p:cNvGrpSpPr>
              <p:nvPr userDrawn="1"/>
            </p:nvGrpSpPr>
            <p:grpSpPr bwMode="auto">
              <a:xfrm>
                <a:off x="46" y="64"/>
                <a:ext cx="861" cy="554"/>
                <a:chOff x="46" y="63"/>
                <a:chExt cx="876" cy="528"/>
              </a:xfrm>
            </p:grpSpPr>
            <p:sp>
              <p:nvSpPr>
                <p:cNvPr id="85003" name="WordArt 11"/>
                <p:cNvSpPr>
                  <a:spLocks noChangeArrowheads="1" noChangeShapeType="1" noTextEdit="1"/>
                </p:cNvSpPr>
                <p:nvPr userDrawn="1"/>
              </p:nvSpPr>
              <p:spPr bwMode="auto">
                <a:xfrm>
                  <a:off x="75" y="63"/>
                  <a:ext cx="812" cy="528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spcFirstLastPara="1" wrap="none" fromWordArt="1">
                  <a:prstTxWarp prst="textArchUp">
                    <a:avLst>
                      <a:gd name="adj" fmla="val 11010877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 smtClean="0"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3600" b="1" kern="10" baseline="0" dirty="0" smtClean="0"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 BÌNH MINH</a:t>
                  </a:r>
                  <a:endParaRPr lang="en-US" sz="3600" b="1" kern="10" dirty="0"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004" name="WordArt 12"/>
                <p:cNvSpPr>
                  <a:spLocks noChangeArrowheads="1" noChangeShapeType="1" noTextEdit="1"/>
                </p:cNvSpPr>
                <p:nvPr userDrawn="1"/>
              </p:nvSpPr>
              <p:spPr bwMode="auto">
                <a:xfrm>
                  <a:off x="46" y="327"/>
                  <a:ext cx="876" cy="249"/>
                </a:xfrm>
                <a:prstGeom prst="rect">
                  <a:avLst/>
                </a:prstGeom>
                <a:extLs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algn="ctr"/>
                  <a:r>
                    <a:rPr lang="en-US" sz="3600" b="1" kern="10" dirty="0">
                      <a:ln w="6350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DẠY TỐT - HỌC TỐT</a:t>
                  </a:r>
                </a:p>
              </p:txBody>
            </p:sp>
          </p:grpSp>
        </p:grpSp>
        <p:sp>
          <p:nvSpPr>
            <p:cNvPr id="85009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85011" name="Group 19"/>
            <p:cNvGrpSpPr>
              <a:grpSpLocks/>
            </p:cNvGrpSpPr>
            <p:nvPr userDrawn="1"/>
          </p:nvGrpSpPr>
          <p:grpSpPr bwMode="auto">
            <a:xfrm>
              <a:off x="1458913" y="149568"/>
              <a:ext cx="1135063" cy="690221"/>
              <a:chOff x="852" y="230"/>
              <a:chExt cx="715" cy="354"/>
            </a:xfrm>
          </p:grpSpPr>
          <p:pic>
            <p:nvPicPr>
              <p:cNvPr id="85012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013" name="Text Box 9"/>
              <p:cNvSpPr txBox="1">
                <a:spLocks noChangeArrowheads="1"/>
              </p:cNvSpPr>
              <p:nvPr userDrawn="1"/>
            </p:nvSpPr>
            <p:spPr bwMode="auto">
              <a:xfrm rot="20409369">
                <a:off x="852" y="349"/>
                <a:ext cx="428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Chủ</a:t>
                </a:r>
                <a:r>
                  <a:rPr lang="en-US" altLang="en-US" sz="1400" baseline="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1400" baseline="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014" name="Text Box 10"/>
              <p:cNvSpPr txBox="1">
                <a:spLocks noChangeArrowheads="1"/>
              </p:cNvSpPr>
              <p:nvPr userDrawn="1"/>
            </p:nvSpPr>
            <p:spPr bwMode="auto">
              <a:xfrm rot="20503082">
                <a:off x="1218" y="230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11</a:t>
                </a:r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5010" name="WordArt 18"/>
          <p:cNvSpPr>
            <a:spLocks noChangeArrowheads="1" noChangeShapeType="1" noTextEdit="1"/>
          </p:cNvSpPr>
          <p:nvPr/>
        </p:nvSpPr>
        <p:spPr bwMode="auto">
          <a:xfrm>
            <a:off x="3230163" y="16123"/>
            <a:ext cx="756458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kern="10" dirty="0" smtClean="0">
                <a:solidFill>
                  <a:srgbClr val="CC0000"/>
                </a:solidFill>
              </a:rPr>
              <a:t>CÁC</a:t>
            </a:r>
            <a:r>
              <a:rPr lang="en-US" sz="2400" kern="10" baseline="0" dirty="0" smtClean="0">
                <a:solidFill>
                  <a:srgbClr val="CC0000"/>
                </a:solidFill>
              </a:rPr>
              <a:t> LỆNH VẼ CƠ BẢN</a:t>
            </a:r>
            <a:endParaRPr lang="en-US" sz="2400" kern="10" dirty="0">
              <a:solidFill>
                <a:srgbClr val="CC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75313" y="321104"/>
            <a:ext cx="635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endParaRPr lang="en-US" sz="20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  <a:p>
            <a:pPr algn="ctr"/>
            <a:r>
              <a:rPr lang="en-US" sz="2000" b="1" cap="none" spc="0" baseline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17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26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User/My%20Documents/132%20-%20Bong%20dien%20dien%20-%20Phi%20Nhung.mp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hs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Anhs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27200" y="304800"/>
            <a:ext cx="8534400" cy="94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5300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5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7200" cy="12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83876" y="-212725"/>
            <a:ext cx="129540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4843" y="5353052"/>
            <a:ext cx="129540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64800" y="5567364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36"/>
          <p:cNvSpPr>
            <a:spLocks noChangeArrowheads="1"/>
          </p:cNvSpPr>
          <p:nvPr/>
        </p:nvSpPr>
        <p:spPr bwMode="auto">
          <a:xfrm>
            <a:off x="4677834" y="3244850"/>
            <a:ext cx="246280" cy="80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518" y="3048002"/>
            <a:ext cx="5313764" cy="367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6299200" y="3048001"/>
            <a:ext cx="6598376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7200" b="1" dirty="0">
                <a:pattFill prst="pct8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HỌC 5</a:t>
            </a:r>
            <a:endParaRPr lang="en-US" sz="5300" b="1" dirty="0"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659" y="481305"/>
            <a:ext cx="11986683" cy="258532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pt-BR" sz="8000" b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cs typeface="Times New Roman"/>
              </a:rPr>
              <a:t>Chào mừng quý Thầy Cô và các em đến với lớp</a:t>
            </a:r>
            <a:endParaRPr lang="en-US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3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/>
          </p:cNvSpPr>
          <p:nvPr/>
        </p:nvSpPr>
        <p:spPr bwMode="auto">
          <a:xfrm>
            <a:off x="2301552" y="1004664"/>
            <a:ext cx="7620000" cy="2457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93" lon="20999993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</a:sp3d>
          </a:bodyPr>
          <a:lstStyle/>
          <a:p>
            <a:pPr algn="ctr"/>
            <a:endParaRPr lang="pt-BR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algn="ctr"/>
            <a:r>
              <a:rPr lang="pt-BR" sz="3600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CÁM ƠN QUÝ THẦY CÔ</a:t>
            </a:r>
          </a:p>
          <a:p>
            <a:pPr algn="ctr"/>
            <a:endParaRPr lang="pt-BR" sz="3600" kern="10" dirty="0" smtClean="0">
              <a:ln w="9525"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/>
            <a:r>
              <a:rPr lang="pt-BR" sz="3600" kern="1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CHÚC </a:t>
            </a:r>
            <a:r>
              <a:rPr lang="pt-BR" sz="3600" kern="10" dirty="0">
                <a:ln w="9525"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CÁC EM HỌC TỐT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3" name="Oval 8" descr="150409-163729"/>
          <p:cNvSpPr>
            <a:spLocks noChangeArrowheads="1"/>
          </p:cNvSpPr>
          <p:nvPr/>
        </p:nvSpPr>
        <p:spPr bwMode="auto">
          <a:xfrm>
            <a:off x="4663752" y="2662014"/>
            <a:ext cx="3048000" cy="2171700"/>
          </a:xfrm>
          <a:prstGeom prst="ellips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4" name="Picture 4" descr="SO00828_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940" y="3862164"/>
            <a:ext cx="18526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952" y="4549552"/>
            <a:ext cx="108902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52" y="4833714"/>
            <a:ext cx="817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52" y="3633564"/>
            <a:ext cx="17430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52" y="4319364"/>
            <a:ext cx="13065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SO00828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90" y="4719414"/>
            <a:ext cx="923925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" y="992640"/>
            <a:ext cx="1727200" cy="12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08555" y="779915"/>
            <a:ext cx="129540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39522" y="5377259"/>
            <a:ext cx="1295400" cy="1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489479" y="5591571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33600" y="914400"/>
            <a:ext cx="93726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057400" y="5562600"/>
            <a:ext cx="9372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gián</a:t>
            </a:r>
            <a:r>
              <a:rPr lang="en-US" dirty="0"/>
              <a:t> </a:t>
            </a:r>
            <a:r>
              <a:rPr lang="en-US" dirty="0" err="1"/>
              <a:t>điệp</a:t>
            </a:r>
            <a:r>
              <a:rPr lang="en-US" dirty="0"/>
              <a:t> (Spyware)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45061" name="Rectangle 3"/>
          <p:cNvSpPr txBox="1">
            <a:spLocks noChangeArrowheads="1"/>
          </p:cNvSpPr>
          <p:nvPr/>
        </p:nvSpPr>
        <p:spPr bwMode="auto">
          <a:xfrm>
            <a:off x="2057400" y="4648200"/>
            <a:ext cx="9296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alt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phím</a:t>
            </a:r>
            <a:endParaRPr lang="en-US" altLang="en-US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062" name="Rectangle 3"/>
          <p:cNvSpPr txBox="1">
            <a:spLocks noChangeArrowheads="1"/>
          </p:cNvSpPr>
          <p:nvPr/>
        </p:nvSpPr>
        <p:spPr bwMode="auto">
          <a:xfrm>
            <a:off x="2057400" y="3505200"/>
            <a:ext cx="9296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altLang="en-US" sz="32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chuột</a:t>
            </a:r>
            <a:endParaRPr lang="en-US" altLang="en-US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5063" name="Rectangle 3"/>
          <p:cNvSpPr txBox="1">
            <a:spLocks noChangeArrowheads="1"/>
          </p:cNvSpPr>
          <p:nvPr/>
        </p:nvSpPr>
        <p:spPr bwMode="auto">
          <a:xfrm>
            <a:off x="2057400" y="2447926"/>
            <a:ext cx="9448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diệt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virus</a:t>
            </a:r>
            <a:endParaRPr lang="en-US" altLang="en-US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102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5624884"/>
            <a:ext cx="936104" cy="72511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26" y="2226133"/>
            <a:ext cx="874462" cy="92409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5" y="4525384"/>
            <a:ext cx="895563" cy="78115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826" y="3429000"/>
            <a:ext cx="874462" cy="83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735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33600" y="1084421"/>
            <a:ext cx="9448800" cy="584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3200" b="1" dirty="0" err="1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ngăn</a:t>
            </a:r>
            <a:r>
              <a:rPr lang="en-US" altLang="en-US" sz="32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ngừa</a:t>
            </a:r>
            <a:r>
              <a:rPr lang="en-US" altLang="en-US" sz="32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virus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99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33600" y="5715000"/>
            <a:ext cx="9372600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dirty="0" err="1" smtClean="0">
                <a:cs typeface="Times New Roman" panose="02020603050405020304" pitchFamily="18" charset="0"/>
              </a:rPr>
              <a:t>Khở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lại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máy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cs typeface="Times New Roman" panose="02020603050405020304" pitchFamily="18" charset="0"/>
              </a:rPr>
              <a:t>tính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46085" name="Rectangle 3"/>
          <p:cNvSpPr txBox="1">
            <a:spLocks noChangeArrowheads="1"/>
          </p:cNvSpPr>
          <p:nvPr/>
        </p:nvSpPr>
        <p:spPr bwMode="auto">
          <a:xfrm>
            <a:off x="2133600" y="4648200"/>
            <a:ext cx="9372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kết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nối</a:t>
            </a:r>
            <a:r>
              <a:rPr lang="en-US" altLang="en-US" sz="3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46086" name="Rectangle 3"/>
          <p:cNvSpPr txBox="1">
            <a:spLocks noChangeArrowheads="1"/>
          </p:cNvSpPr>
          <p:nvPr/>
        </p:nvSpPr>
        <p:spPr bwMode="auto">
          <a:xfrm>
            <a:off x="2133600" y="3505200"/>
            <a:ext cx="92202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200" dirty="0" err="1">
                <a:cs typeface="Times New Roman" panose="02020603050405020304" pitchFamily="18" charset="0"/>
              </a:rPr>
              <a:t>Cài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đặt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quét</a:t>
            </a:r>
            <a:r>
              <a:rPr lang="en-US" altLang="en-US" sz="3200" dirty="0">
                <a:cs typeface="Times New Roman" panose="02020603050405020304" pitchFamily="18" charset="0"/>
              </a:rPr>
              <a:t> virus</a:t>
            </a:r>
            <a:endParaRPr lang="en-US" altLang="en-US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087" name="Rectangle 3"/>
          <p:cNvSpPr txBox="1">
            <a:spLocks noChangeArrowheads="1"/>
          </p:cNvSpPr>
          <p:nvPr/>
        </p:nvSpPr>
        <p:spPr bwMode="auto">
          <a:xfrm>
            <a:off x="2133600" y="2447926"/>
            <a:ext cx="94488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Vệ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sinh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máy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thường</a:t>
            </a:r>
            <a:r>
              <a:rPr lang="en-US" altLang="en-US" sz="32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xuyên</a:t>
            </a:r>
            <a:endParaRPr lang="en-US" altLang="en-US" sz="3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220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352" y="2204864"/>
            <a:ext cx="11809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MSW Logo,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86271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6" y="1798205"/>
            <a:ext cx="17383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1810480" y="4212288"/>
            <a:ext cx="916232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 HOẠT ĐỘNG 2: TRẢI NGHIỆM</a:t>
            </a:r>
            <a:endParaRPr lang="en-US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1755053" y="2439199"/>
            <a:ext cx="9217747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HOẠT ĐỘNG 1: TÌM HIỂU KIẾN THỨC</a:t>
            </a:r>
            <a:endParaRPr lang="en-US" alt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 txBox="1">
            <a:spLocks noChangeArrowheads="1"/>
          </p:cNvSpPr>
          <p:nvPr/>
        </p:nvSpPr>
        <p:spPr bwMode="auto">
          <a:xfrm>
            <a:off x="90056" y="3010790"/>
            <a:ext cx="156806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smtClean="0">
                <a:solidFill>
                  <a:srgbClr val="6600CC"/>
                </a:solidFill>
                <a:latin typeface="+mn-lt"/>
              </a:rPr>
              <a:t>CÁC HOẠT ĐỘNG</a:t>
            </a:r>
            <a:endParaRPr lang="en-US" altLang="en-US" sz="3200" b="1" dirty="0">
              <a:solidFill>
                <a:srgbClr val="6600CC"/>
              </a:solidFill>
              <a:latin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31966" y="2503802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24" name="Oval 23"/>
          <p:cNvSpPr/>
          <p:nvPr/>
        </p:nvSpPr>
        <p:spPr>
          <a:xfrm>
            <a:off x="1460480" y="4233839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2431058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1774797" y="1109077"/>
            <a:ext cx="9217747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HOẠT ĐỘNG 1: TÌM HIỂU KIẾN THỨC</a:t>
            </a:r>
            <a:endParaRPr lang="en-US" alt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51710" y="1173680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pic>
        <p:nvPicPr>
          <p:cNvPr id="3" name="Video_2020-11-06_081619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18376" y="2924945"/>
            <a:ext cx="2130097" cy="1728192"/>
          </a:xfrm>
          <a:prstGeom prst="rect">
            <a:avLst/>
          </a:prstGeom>
        </p:spPr>
      </p:pic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2711625" y="2053014"/>
            <a:ext cx="8352928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1. </a:t>
            </a:r>
            <a:r>
              <a:rPr lang="en-US" altLang="en-US" sz="2800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Khởi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mềm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MSW Logo</a:t>
            </a:r>
            <a:endParaRPr lang="en-US" alt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5" y="2935783"/>
            <a:ext cx="6447581" cy="380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285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1774797" y="1109077"/>
            <a:ext cx="9217747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HOẠT ĐỘNG 1: TÌM HIỂU KIẾN THỨC</a:t>
            </a:r>
            <a:endParaRPr lang="en-US" alt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51710" y="1173680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80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>
            <a:off x="2711625" y="2053014"/>
            <a:ext cx="8352928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2. </a:t>
            </a:r>
            <a:r>
              <a:rPr lang="en-US" altLang="en-US" sz="2800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Lệnh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MSW Logo</a:t>
            </a:r>
            <a:endParaRPr lang="en-US" altLang="en-US" sz="28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Video_2020-11-06_084623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12855" y="2876500"/>
            <a:ext cx="9351698" cy="39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2339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1810480" y="1124744"/>
            <a:ext cx="916232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HOẠT ĐỘNG 2: TRẢI NGHIỆM</a:t>
            </a:r>
            <a:endParaRPr lang="en-US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60480" y="1146295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2060848"/>
            <a:ext cx="41275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Video_2020-11-06_085602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2875" y="2204864"/>
            <a:ext cx="936466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2214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4"/>
          <p:cNvSpPr>
            <a:spLocks noChangeArrowheads="1"/>
          </p:cNvSpPr>
          <p:nvPr/>
        </p:nvSpPr>
        <p:spPr bwMode="gray">
          <a:xfrm>
            <a:off x="1810480" y="1124744"/>
            <a:ext cx="916232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3366CC"/>
              </a:buClr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HOẠT ĐỘNG 2: TRẢI NGHIỆM</a:t>
            </a:r>
            <a:endParaRPr lang="en-US" alt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60480" y="1146295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28710"/>
              </p:ext>
            </p:extLst>
          </p:nvPr>
        </p:nvGraphicFramePr>
        <p:xfrm>
          <a:off x="2216472" y="2132857"/>
          <a:ext cx="8128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58417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Lệnh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nét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thẳng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bút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(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phía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FORWARD </a:t>
                      </a:r>
                      <a:r>
                        <a:rPr lang="es-ES" sz="1800" b="1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s-ES" sz="1800" b="1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s-ES" sz="1800" b="1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endParaRPr lang="en-US" sz="1800" b="1" kern="1200" dirty="0" smtClean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1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 n</a:t>
                      </a:r>
                      <a:endParaRPr lang="en-US" sz="1800" b="1" kern="1200" dirty="0" smtClean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Ví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dụ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 (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về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phía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trước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bước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47369"/>
              </p:ext>
            </p:extLst>
          </p:nvPr>
        </p:nvGraphicFramePr>
        <p:xfrm>
          <a:off x="2198360" y="3933056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Lệnh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quay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hướng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bút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sang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góc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vuông</a:t>
                      </a:r>
                      <a:endParaRPr lang="en-US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1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 90</a:t>
                      </a:r>
                      <a:endParaRPr lang="en-US" sz="1800" b="1" i="1" kern="1200" dirty="0" smtClean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1" i="1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 90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quay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73983"/>
              </p:ext>
            </p:extLst>
          </p:nvPr>
        </p:nvGraphicFramePr>
        <p:xfrm>
          <a:off x="2216472" y="5229200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42674">
                <a:tc>
                  <a:txBody>
                    <a:bodyPr/>
                    <a:lstStyle/>
                    <a:p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s-E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Lệnh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xoá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giấy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vẽ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CLEARSCREEN</a:t>
                      </a:r>
                      <a:endParaRPr lang="en-US" sz="1800" b="1" kern="1200" dirty="0" smtClean="0">
                        <a:solidFill>
                          <a:srgbClr val="FF33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Viết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tắt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b="1" kern="1200" dirty="0" err="1" smtClean="0">
                          <a:solidFill>
                            <a:srgbClr val="FF33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giá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trị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</a:t>
                      </a:r>
                      <a:r>
                        <a:rPr lang="es-E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7285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9&quot;/&gt;&lt;/object&gt;&lt;object type=&quot;3&quot; unique_id=&quot;10004&quot;&gt;&lt;property id=&quot;20148&quot; value=&quot;5&quot;/&gt;&lt;property id=&quot;20300&quot; value=&quot;Slide 2 - &amp;quot;Phần mềm độc hại mà em không muốn cài đặt là:&amp;quot;&quot;/&gt;&lt;property id=&quot;20307&quot; value=&quot;300&quot;/&gt;&lt;/object&gt;&lt;object type=&quot;3&quot; unique_id=&quot;10005&quot;&gt;&lt;property id=&quot;20148&quot; value=&quot;5&quot;/&gt;&lt;property id=&quot;20300&quot; value=&quot;Slide 3 - &amp;quot;Để ngăn ngừa virus cho máy tính, em cần:&amp;quot;&quot;/&gt;&lt;property id=&quot;20307&quot; value=&quot;301&quot;/&gt;&lt;/object&gt;&lt;object type=&quot;3&quot; unique_id=&quot;10006&quot;&gt;&lt;property id=&quot;20148&quot; value=&quot;5&quot;/&gt;&lt;property id=&quot;20300&quot; value=&quot;Slide 4&quot;/&gt;&lt;property id=&quot;20307&quot; value=&quot;304&quot;/&gt;&lt;/object&gt;&lt;object type=&quot;3&quot; unique_id=&quot;10007&quot;&gt;&lt;property id=&quot;20148&quot; value=&quot;5&quot;/&gt;&lt;property id=&quot;20300&quot; value=&quot;Slide 5&quot;/&gt;&lt;property id=&quot;20307&quot; value=&quot;305&quot;/&gt;&lt;/object&gt;&lt;object type=&quot;3&quot; unique_id=&quot;10008&quot;&gt;&lt;property id=&quot;20148&quot; value=&quot;5&quot;/&gt;&lt;property id=&quot;20300&quot; value=&quot;Slide 6&quot;/&gt;&lt;property id=&quot;20307&quot; value=&quot;326&quot;/&gt;&lt;/object&gt;&lt;object type=&quot;3&quot; unique_id=&quot;10009&quot;&gt;&lt;property id=&quot;20148&quot; value=&quot;5&quot;/&gt;&lt;property id=&quot;20300&quot; value=&quot;Slide 7&quot;/&gt;&lt;property id=&quot;20307&quot; value=&quot;329&quot;/&gt;&lt;/object&gt;&lt;object type=&quot;3&quot; unique_id=&quot;10010&quot;&gt;&lt;property id=&quot;20148&quot; value=&quot;5&quot;/&gt;&lt;property id=&quot;20300&quot; value=&quot;Slide 8&quot;/&gt;&lt;property id=&quot;20307&quot; value=&quot;330&quot;/&gt;&lt;/object&gt;&lt;object type=&quot;3&quot; unique_id=&quot;10011&quot;&gt;&lt;property id=&quot;20148&quot; value=&quot;5&quot;/&gt;&lt;property id=&quot;20300&quot; value=&quot;Slide 9&quot;/&gt;&lt;property id=&quot;20307&quot; value=&quot;327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4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MAU">
  <a:themeElements>
    <a:clrScheme name="27_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7_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274</Words>
  <Application>Microsoft Office PowerPoint</Application>
  <PresentationFormat>Custom</PresentationFormat>
  <Paragraphs>41</Paragraphs>
  <Slides>10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14_Custom Design</vt:lpstr>
      <vt:lpstr>5_Default Design</vt:lpstr>
      <vt:lpstr>27_MAU</vt:lpstr>
      <vt:lpstr>PowerPoint Presentation</vt:lpstr>
      <vt:lpstr>Phần mềm độc hại mà em không muốn cài đặt là:</vt:lpstr>
      <vt:lpstr>Để ngăn ngừa virus cho máy tính, em cần: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Sunrise.tqb@hotmail.com</dc:creator>
  <cp:lastModifiedBy>Admin</cp:lastModifiedBy>
  <cp:revision>49</cp:revision>
  <dcterms:created xsi:type="dcterms:W3CDTF">2018-10-29T01:14:12Z</dcterms:created>
  <dcterms:modified xsi:type="dcterms:W3CDTF">2023-11-01T16:24:56Z</dcterms:modified>
</cp:coreProperties>
</file>